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40" r:id="rId2"/>
    <p:sldId id="446" r:id="rId3"/>
    <p:sldId id="447" r:id="rId4"/>
    <p:sldId id="466" r:id="rId5"/>
    <p:sldId id="451" r:id="rId6"/>
    <p:sldId id="467" r:id="rId7"/>
    <p:sldId id="468" r:id="rId8"/>
    <p:sldId id="473" r:id="rId9"/>
    <p:sldId id="470" r:id="rId10"/>
    <p:sldId id="474" r:id="rId11"/>
    <p:sldId id="476" r:id="rId12"/>
    <p:sldId id="475" r:id="rId13"/>
    <p:sldId id="477" r:id="rId14"/>
    <p:sldId id="478" r:id="rId15"/>
    <p:sldId id="472" r:id="rId16"/>
    <p:sldId id="479" r:id="rId17"/>
    <p:sldId id="480" r:id="rId18"/>
    <p:sldId id="481" r:id="rId19"/>
    <p:sldId id="483" r:id="rId20"/>
    <p:sldId id="469" r:id="rId21"/>
    <p:sldId id="482" r:id="rId22"/>
    <p:sldId id="484" r:id="rId23"/>
    <p:sldId id="485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613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66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07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474" y="834"/>
      </p:cViewPr>
      <p:guideLst>
        <p:guide orient="horz" pos="2160"/>
        <p:guide pos="3613"/>
        <p:guide pos="529"/>
        <p:guide pos="66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9ED78-31A7-4A12-8202-8DC0789ADF53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A3108-CE62-415E-B650-F3D1547A7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659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94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924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8203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828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847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4209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92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9252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2671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4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9906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9164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01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0392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6224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554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023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39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815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241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3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094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581C404-76A1-63B6-677A-CC60065E83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4C585AD-C9A2-9481-51BB-61129613B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6DEF-42F4-4430-B185-248EBCBFA55D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78755B8-F16F-02AC-901D-CF95BCF4D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BCC4C61-C387-7BB3-686A-115F707CB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17E06-7CF0-4945-A5FC-5EA02A678F2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6C775B0A-F72B-806B-1102-AC1612A46402}"/>
              </a:ext>
            </a:extLst>
          </p:cNvPr>
          <p:cNvSpPr>
            <a:spLocks/>
          </p:cNvSpPr>
          <p:nvPr userDrawn="1"/>
        </p:nvSpPr>
        <p:spPr>
          <a:xfrm rot="16200000">
            <a:off x="2755929" y="-1812282"/>
            <a:ext cx="5975990" cy="10482564"/>
          </a:xfrm>
          <a:custGeom>
            <a:avLst/>
            <a:gdLst>
              <a:gd name="connsiteX0" fmla="*/ 5975990 w 5975990"/>
              <a:gd name="connsiteY0" fmla="*/ 729381 h 10482564"/>
              <a:gd name="connsiteX1" fmla="*/ 5975990 w 5975990"/>
              <a:gd name="connsiteY1" fmla="*/ 859239 h 10482564"/>
              <a:gd name="connsiteX2" fmla="*/ 5975990 w 5975990"/>
              <a:gd name="connsiteY2" fmla="*/ 1025645 h 10482564"/>
              <a:gd name="connsiteX3" fmla="*/ 5975990 w 5975990"/>
              <a:gd name="connsiteY3" fmla="*/ 1192050 h 10482564"/>
              <a:gd name="connsiteX4" fmla="*/ 5975990 w 5975990"/>
              <a:gd name="connsiteY4" fmla="*/ 1192051 h 10482564"/>
              <a:gd name="connsiteX5" fmla="*/ 5975990 w 5975990"/>
              <a:gd name="connsiteY5" fmla="*/ 1358457 h 10482564"/>
              <a:gd name="connsiteX6" fmla="*/ 5975989 w 5975990"/>
              <a:gd name="connsiteY6" fmla="*/ 1358457 h 10482564"/>
              <a:gd name="connsiteX7" fmla="*/ 5975989 w 5975990"/>
              <a:gd name="connsiteY7" fmla="*/ 1367973 h 10482564"/>
              <a:gd name="connsiteX8" fmla="*/ 5975989 w 5975990"/>
              <a:gd name="connsiteY8" fmla="*/ 1524862 h 10482564"/>
              <a:gd name="connsiteX9" fmla="*/ 5975989 w 5975990"/>
              <a:gd name="connsiteY9" fmla="*/ 1524863 h 10482564"/>
              <a:gd name="connsiteX10" fmla="*/ 5975989 w 5975990"/>
              <a:gd name="connsiteY10" fmla="*/ 1534362 h 10482564"/>
              <a:gd name="connsiteX11" fmla="*/ 5975990 w 5975990"/>
              <a:gd name="connsiteY11" fmla="*/ 1534370 h 10482564"/>
              <a:gd name="connsiteX12" fmla="*/ 5975990 w 5975990"/>
              <a:gd name="connsiteY12" fmla="*/ 1687646 h 10482564"/>
              <a:gd name="connsiteX13" fmla="*/ 5975990 w 5975990"/>
              <a:gd name="connsiteY13" fmla="*/ 1854052 h 10482564"/>
              <a:gd name="connsiteX14" fmla="*/ 5975990 w 5975990"/>
              <a:gd name="connsiteY14" fmla="*/ 1854053 h 10482564"/>
              <a:gd name="connsiteX15" fmla="*/ 5975990 w 5975990"/>
              <a:gd name="connsiteY15" fmla="*/ 2020458 h 10482564"/>
              <a:gd name="connsiteX16" fmla="*/ 5975990 w 5975990"/>
              <a:gd name="connsiteY16" fmla="*/ 2020459 h 10482564"/>
              <a:gd name="connsiteX17" fmla="*/ 5975990 w 5975990"/>
              <a:gd name="connsiteY17" fmla="*/ 2186865 h 10482564"/>
              <a:gd name="connsiteX18" fmla="*/ 5975990 w 5975990"/>
              <a:gd name="connsiteY18" fmla="*/ 2326230 h 10482564"/>
              <a:gd name="connsiteX19" fmla="*/ 5975990 w 5975990"/>
              <a:gd name="connsiteY19" fmla="*/ 2353271 h 10482564"/>
              <a:gd name="connsiteX20" fmla="*/ 5975990 w 5975990"/>
              <a:gd name="connsiteY20" fmla="*/ 2353272 h 10482564"/>
              <a:gd name="connsiteX21" fmla="*/ 5975990 w 5975990"/>
              <a:gd name="connsiteY21" fmla="*/ 2492635 h 10482564"/>
              <a:gd name="connsiteX22" fmla="*/ 5975990 w 5975990"/>
              <a:gd name="connsiteY22" fmla="*/ 2492637 h 10482564"/>
              <a:gd name="connsiteX23" fmla="*/ 5975990 w 5975990"/>
              <a:gd name="connsiteY23" fmla="*/ 2519676 h 10482564"/>
              <a:gd name="connsiteX24" fmla="*/ 5975990 w 5975990"/>
              <a:gd name="connsiteY24" fmla="*/ 2519677 h 10482564"/>
              <a:gd name="connsiteX25" fmla="*/ 5975990 w 5975990"/>
              <a:gd name="connsiteY25" fmla="*/ 2659042 h 10482564"/>
              <a:gd name="connsiteX26" fmla="*/ 5975990 w 5975990"/>
              <a:gd name="connsiteY26" fmla="*/ 2659043 h 10482564"/>
              <a:gd name="connsiteX27" fmla="*/ 5975990 w 5975990"/>
              <a:gd name="connsiteY27" fmla="*/ 2686083 h 10482564"/>
              <a:gd name="connsiteX28" fmla="*/ 5975990 w 5975990"/>
              <a:gd name="connsiteY28" fmla="*/ 2825448 h 10482564"/>
              <a:gd name="connsiteX29" fmla="*/ 5975990 w 5975990"/>
              <a:gd name="connsiteY29" fmla="*/ 2825449 h 10482564"/>
              <a:gd name="connsiteX30" fmla="*/ 5975990 w 5975990"/>
              <a:gd name="connsiteY30" fmla="*/ 2852489 h 10482564"/>
              <a:gd name="connsiteX31" fmla="*/ 5975990 w 5975990"/>
              <a:gd name="connsiteY31" fmla="*/ 2991854 h 10482564"/>
              <a:gd name="connsiteX32" fmla="*/ 5975990 w 5975990"/>
              <a:gd name="connsiteY32" fmla="*/ 2991855 h 10482564"/>
              <a:gd name="connsiteX33" fmla="*/ 5975990 w 5975990"/>
              <a:gd name="connsiteY33" fmla="*/ 3018894 h 10482564"/>
              <a:gd name="connsiteX34" fmla="*/ 5975990 w 5975990"/>
              <a:gd name="connsiteY34" fmla="*/ 3018895 h 10482564"/>
              <a:gd name="connsiteX35" fmla="*/ 5975990 w 5975990"/>
              <a:gd name="connsiteY35" fmla="*/ 3158259 h 10482564"/>
              <a:gd name="connsiteX36" fmla="*/ 5975990 w 5975990"/>
              <a:gd name="connsiteY36" fmla="*/ 3158260 h 10482564"/>
              <a:gd name="connsiteX37" fmla="*/ 5975990 w 5975990"/>
              <a:gd name="connsiteY37" fmla="*/ 3185301 h 10482564"/>
              <a:gd name="connsiteX38" fmla="*/ 5975989 w 5975990"/>
              <a:gd name="connsiteY38" fmla="*/ 3185301 h 10482564"/>
              <a:gd name="connsiteX39" fmla="*/ 5975989 w 5975990"/>
              <a:gd name="connsiteY39" fmla="*/ 3194817 h 10482564"/>
              <a:gd name="connsiteX40" fmla="*/ 5975989 w 5975990"/>
              <a:gd name="connsiteY40" fmla="*/ 3351706 h 10482564"/>
              <a:gd name="connsiteX41" fmla="*/ 5975989 w 5975990"/>
              <a:gd name="connsiteY41" fmla="*/ 3351707 h 10482564"/>
              <a:gd name="connsiteX42" fmla="*/ 5975989 w 5975990"/>
              <a:gd name="connsiteY42" fmla="*/ 3361206 h 10482564"/>
              <a:gd name="connsiteX43" fmla="*/ 5975990 w 5975990"/>
              <a:gd name="connsiteY43" fmla="*/ 3361214 h 10482564"/>
              <a:gd name="connsiteX44" fmla="*/ 5975990 w 5975990"/>
              <a:gd name="connsiteY44" fmla="*/ 3491071 h 10482564"/>
              <a:gd name="connsiteX45" fmla="*/ 5975990 w 5975990"/>
              <a:gd name="connsiteY45" fmla="*/ 3491072 h 10482564"/>
              <a:gd name="connsiteX46" fmla="*/ 5975990 w 5975990"/>
              <a:gd name="connsiteY46" fmla="*/ 3657478 h 10482564"/>
              <a:gd name="connsiteX47" fmla="*/ 5975990 w 5975990"/>
              <a:gd name="connsiteY47" fmla="*/ 3823884 h 10482564"/>
              <a:gd name="connsiteX48" fmla="*/ 5975990 w 5975990"/>
              <a:gd name="connsiteY48" fmla="*/ 3823885 h 10482564"/>
              <a:gd name="connsiteX49" fmla="*/ 5975990 w 5975990"/>
              <a:gd name="connsiteY49" fmla="*/ 3990290 h 10482564"/>
              <a:gd name="connsiteX50" fmla="*/ 5975989 w 5975990"/>
              <a:gd name="connsiteY50" fmla="*/ 3990291 h 10482564"/>
              <a:gd name="connsiteX51" fmla="*/ 5975989 w 5975990"/>
              <a:gd name="connsiteY51" fmla="*/ 3999806 h 10482564"/>
              <a:gd name="connsiteX52" fmla="*/ 5975989 w 5975990"/>
              <a:gd name="connsiteY52" fmla="*/ 3999807 h 10482564"/>
              <a:gd name="connsiteX53" fmla="*/ 5975989 w 5975990"/>
              <a:gd name="connsiteY53" fmla="*/ 4166195 h 10482564"/>
              <a:gd name="connsiteX54" fmla="*/ 5975990 w 5975990"/>
              <a:gd name="connsiteY54" fmla="*/ 4166203 h 10482564"/>
              <a:gd name="connsiteX55" fmla="*/ 5975990 w 5975990"/>
              <a:gd name="connsiteY55" fmla="*/ 4319479 h 10482564"/>
              <a:gd name="connsiteX56" fmla="*/ 5975990 w 5975990"/>
              <a:gd name="connsiteY56" fmla="*/ 4319482 h 10482564"/>
              <a:gd name="connsiteX57" fmla="*/ 5975990 w 5975990"/>
              <a:gd name="connsiteY57" fmla="*/ 4485886 h 10482564"/>
              <a:gd name="connsiteX58" fmla="*/ 5975990 w 5975990"/>
              <a:gd name="connsiteY58" fmla="*/ 4485887 h 10482564"/>
              <a:gd name="connsiteX59" fmla="*/ 5975990 w 5975990"/>
              <a:gd name="connsiteY59" fmla="*/ 4652293 h 10482564"/>
              <a:gd name="connsiteX60" fmla="*/ 5975990 w 5975990"/>
              <a:gd name="connsiteY60" fmla="*/ 4818698 h 10482564"/>
              <a:gd name="connsiteX61" fmla="*/ 5975990 w 5975990"/>
              <a:gd name="connsiteY61" fmla="*/ 4818700 h 10482564"/>
              <a:gd name="connsiteX62" fmla="*/ 5975990 w 5975990"/>
              <a:gd name="connsiteY62" fmla="*/ 4958064 h 10482564"/>
              <a:gd name="connsiteX63" fmla="*/ 5975990 w 5975990"/>
              <a:gd name="connsiteY63" fmla="*/ 4985103 h 10482564"/>
              <a:gd name="connsiteX64" fmla="*/ 5975990 w 5975990"/>
              <a:gd name="connsiteY64" fmla="*/ 4985104 h 10482564"/>
              <a:gd name="connsiteX65" fmla="*/ 5975990 w 5975990"/>
              <a:gd name="connsiteY65" fmla="*/ 5124469 h 10482564"/>
              <a:gd name="connsiteX66" fmla="*/ 5975990 w 5975990"/>
              <a:gd name="connsiteY66" fmla="*/ 5124470 h 10482564"/>
              <a:gd name="connsiteX67" fmla="*/ 5975990 w 5975990"/>
              <a:gd name="connsiteY67" fmla="*/ 5151510 h 10482564"/>
              <a:gd name="connsiteX68" fmla="*/ 5975990 w 5975990"/>
              <a:gd name="connsiteY68" fmla="*/ 5151511 h 10482564"/>
              <a:gd name="connsiteX69" fmla="*/ 5975990 w 5975990"/>
              <a:gd name="connsiteY69" fmla="*/ 5290875 h 10482564"/>
              <a:gd name="connsiteX70" fmla="*/ 5975990 w 5975990"/>
              <a:gd name="connsiteY70" fmla="*/ 5290876 h 10482564"/>
              <a:gd name="connsiteX71" fmla="*/ 5975990 w 5975990"/>
              <a:gd name="connsiteY71" fmla="*/ 5317915 h 10482564"/>
              <a:gd name="connsiteX72" fmla="*/ 5975990 w 5975990"/>
              <a:gd name="connsiteY72" fmla="*/ 5317916 h 10482564"/>
              <a:gd name="connsiteX73" fmla="*/ 5975990 w 5975990"/>
              <a:gd name="connsiteY73" fmla="*/ 5457281 h 10482564"/>
              <a:gd name="connsiteX74" fmla="*/ 5975990 w 5975990"/>
              <a:gd name="connsiteY74" fmla="*/ 5457282 h 10482564"/>
              <a:gd name="connsiteX75" fmla="*/ 5975990 w 5975990"/>
              <a:gd name="connsiteY75" fmla="*/ 5484322 h 10482564"/>
              <a:gd name="connsiteX76" fmla="*/ 5975990 w 5975990"/>
              <a:gd name="connsiteY76" fmla="*/ 5623687 h 10482564"/>
              <a:gd name="connsiteX77" fmla="*/ 5975990 w 5975990"/>
              <a:gd name="connsiteY77" fmla="*/ 5623688 h 10482564"/>
              <a:gd name="connsiteX78" fmla="*/ 5975990 w 5975990"/>
              <a:gd name="connsiteY78" fmla="*/ 5650728 h 10482564"/>
              <a:gd name="connsiteX79" fmla="*/ 5975990 w 5975990"/>
              <a:gd name="connsiteY79" fmla="*/ 5650729 h 10482564"/>
              <a:gd name="connsiteX80" fmla="*/ 5975990 w 5975990"/>
              <a:gd name="connsiteY80" fmla="*/ 5790093 h 10482564"/>
              <a:gd name="connsiteX81" fmla="*/ 5975990 w 5975990"/>
              <a:gd name="connsiteY81" fmla="*/ 5790094 h 10482564"/>
              <a:gd name="connsiteX82" fmla="*/ 5975990 w 5975990"/>
              <a:gd name="connsiteY82" fmla="*/ 5817134 h 10482564"/>
              <a:gd name="connsiteX83" fmla="*/ 5975989 w 5975990"/>
              <a:gd name="connsiteY83" fmla="*/ 5817135 h 10482564"/>
              <a:gd name="connsiteX84" fmla="*/ 5975989 w 5975990"/>
              <a:gd name="connsiteY84" fmla="*/ 5826650 h 10482564"/>
              <a:gd name="connsiteX85" fmla="*/ 5975989 w 5975990"/>
              <a:gd name="connsiteY85" fmla="*/ 5826651 h 10482564"/>
              <a:gd name="connsiteX86" fmla="*/ 5975989 w 5975990"/>
              <a:gd name="connsiteY86" fmla="*/ 5993039 h 10482564"/>
              <a:gd name="connsiteX87" fmla="*/ 5975990 w 5975990"/>
              <a:gd name="connsiteY87" fmla="*/ 5993047 h 10482564"/>
              <a:gd name="connsiteX88" fmla="*/ 5975990 w 5975990"/>
              <a:gd name="connsiteY88" fmla="*/ 6122905 h 10482564"/>
              <a:gd name="connsiteX89" fmla="*/ 5975990 w 5975990"/>
              <a:gd name="connsiteY89" fmla="*/ 6122906 h 10482564"/>
              <a:gd name="connsiteX90" fmla="*/ 5975990 w 5975990"/>
              <a:gd name="connsiteY90" fmla="*/ 6289311 h 10482564"/>
              <a:gd name="connsiteX91" fmla="*/ 5975990 w 5975990"/>
              <a:gd name="connsiteY91" fmla="*/ 6289312 h 10482564"/>
              <a:gd name="connsiteX92" fmla="*/ 5975990 w 5975990"/>
              <a:gd name="connsiteY92" fmla="*/ 6455717 h 10482564"/>
              <a:gd name="connsiteX93" fmla="*/ 5975990 w 5975990"/>
              <a:gd name="connsiteY93" fmla="*/ 6455718 h 10482564"/>
              <a:gd name="connsiteX94" fmla="*/ 5975990 w 5975990"/>
              <a:gd name="connsiteY94" fmla="*/ 6622123 h 10482564"/>
              <a:gd name="connsiteX95" fmla="*/ 5975989 w 5975990"/>
              <a:gd name="connsiteY95" fmla="*/ 6622124 h 10482564"/>
              <a:gd name="connsiteX96" fmla="*/ 5975989 w 5975990"/>
              <a:gd name="connsiteY96" fmla="*/ 6631639 h 10482564"/>
              <a:gd name="connsiteX97" fmla="*/ 5975989 w 5975990"/>
              <a:gd name="connsiteY97" fmla="*/ 6631640 h 10482564"/>
              <a:gd name="connsiteX98" fmla="*/ 5975989 w 5975990"/>
              <a:gd name="connsiteY98" fmla="*/ 6798028 h 10482564"/>
              <a:gd name="connsiteX99" fmla="*/ 5975990 w 5975990"/>
              <a:gd name="connsiteY99" fmla="*/ 6798037 h 10482564"/>
              <a:gd name="connsiteX100" fmla="*/ 5975990 w 5975990"/>
              <a:gd name="connsiteY100" fmla="*/ 6951313 h 10482564"/>
              <a:gd name="connsiteX101" fmla="*/ 5975990 w 5975990"/>
              <a:gd name="connsiteY101" fmla="*/ 6951314 h 10482564"/>
              <a:gd name="connsiteX102" fmla="*/ 5975990 w 5975990"/>
              <a:gd name="connsiteY102" fmla="*/ 7117719 h 10482564"/>
              <a:gd name="connsiteX103" fmla="*/ 5975990 w 5975990"/>
              <a:gd name="connsiteY103" fmla="*/ 7117720 h 10482564"/>
              <a:gd name="connsiteX104" fmla="*/ 5975990 w 5975990"/>
              <a:gd name="connsiteY104" fmla="*/ 7284125 h 10482564"/>
              <a:gd name="connsiteX105" fmla="*/ 5975990 w 5975990"/>
              <a:gd name="connsiteY105" fmla="*/ 7284126 h 10482564"/>
              <a:gd name="connsiteX106" fmla="*/ 5975990 w 5975990"/>
              <a:gd name="connsiteY106" fmla="*/ 7450531 h 10482564"/>
              <a:gd name="connsiteX107" fmla="*/ 5975990 w 5975990"/>
              <a:gd name="connsiteY107" fmla="*/ 7450532 h 10482564"/>
              <a:gd name="connsiteX108" fmla="*/ 5975990 w 5975990"/>
              <a:gd name="connsiteY108" fmla="*/ 7589897 h 10482564"/>
              <a:gd name="connsiteX109" fmla="*/ 5975990 w 5975990"/>
              <a:gd name="connsiteY109" fmla="*/ 7616937 h 10482564"/>
              <a:gd name="connsiteX110" fmla="*/ 5975990 w 5975990"/>
              <a:gd name="connsiteY110" fmla="*/ 7616938 h 10482564"/>
              <a:gd name="connsiteX111" fmla="*/ 5975990 w 5975990"/>
              <a:gd name="connsiteY111" fmla="*/ 7756302 h 10482564"/>
              <a:gd name="connsiteX112" fmla="*/ 5975990 w 5975990"/>
              <a:gd name="connsiteY112" fmla="*/ 7756303 h 10482564"/>
              <a:gd name="connsiteX113" fmla="*/ 5975990 w 5975990"/>
              <a:gd name="connsiteY113" fmla="*/ 7783343 h 10482564"/>
              <a:gd name="connsiteX114" fmla="*/ 5975990 w 5975990"/>
              <a:gd name="connsiteY114" fmla="*/ 7783344 h 10482564"/>
              <a:gd name="connsiteX115" fmla="*/ 5975990 w 5975990"/>
              <a:gd name="connsiteY115" fmla="*/ 7922708 h 10482564"/>
              <a:gd name="connsiteX116" fmla="*/ 5975990 w 5975990"/>
              <a:gd name="connsiteY116" fmla="*/ 7922710 h 10482564"/>
              <a:gd name="connsiteX117" fmla="*/ 5975990 w 5975990"/>
              <a:gd name="connsiteY117" fmla="*/ 7949750 h 10482564"/>
              <a:gd name="connsiteX118" fmla="*/ 5975990 w 5975990"/>
              <a:gd name="connsiteY118" fmla="*/ 8089114 h 10482564"/>
              <a:gd name="connsiteX119" fmla="*/ 5975990 w 5975990"/>
              <a:gd name="connsiteY119" fmla="*/ 8089116 h 10482564"/>
              <a:gd name="connsiteX120" fmla="*/ 5975990 w 5975990"/>
              <a:gd name="connsiteY120" fmla="*/ 8116156 h 10482564"/>
              <a:gd name="connsiteX121" fmla="*/ 5975990 w 5975990"/>
              <a:gd name="connsiteY121" fmla="*/ 8255520 h 10482564"/>
              <a:gd name="connsiteX122" fmla="*/ 5975990 w 5975990"/>
              <a:gd name="connsiteY122" fmla="*/ 8255522 h 10482564"/>
              <a:gd name="connsiteX123" fmla="*/ 5975990 w 5975990"/>
              <a:gd name="connsiteY123" fmla="*/ 8282562 h 10482564"/>
              <a:gd name="connsiteX124" fmla="*/ 5975990 w 5975990"/>
              <a:gd name="connsiteY124" fmla="*/ 8421926 h 10482564"/>
              <a:gd name="connsiteX125" fmla="*/ 5975990 w 5975990"/>
              <a:gd name="connsiteY125" fmla="*/ 8421928 h 10482564"/>
              <a:gd name="connsiteX126" fmla="*/ 5975990 w 5975990"/>
              <a:gd name="connsiteY126" fmla="*/ 8448968 h 10482564"/>
              <a:gd name="connsiteX127" fmla="*/ 5975989 w 5975990"/>
              <a:gd name="connsiteY127" fmla="*/ 8448968 h 10482564"/>
              <a:gd name="connsiteX128" fmla="*/ 5975989 w 5975990"/>
              <a:gd name="connsiteY128" fmla="*/ 8458484 h 10482564"/>
              <a:gd name="connsiteX129" fmla="*/ 5975989 w 5975990"/>
              <a:gd name="connsiteY129" fmla="*/ 8624872 h 10482564"/>
              <a:gd name="connsiteX130" fmla="*/ 5975990 w 5975990"/>
              <a:gd name="connsiteY130" fmla="*/ 8624882 h 10482564"/>
              <a:gd name="connsiteX131" fmla="*/ 5975990 w 5975990"/>
              <a:gd name="connsiteY131" fmla="*/ 8754738 h 10482564"/>
              <a:gd name="connsiteX132" fmla="*/ 5975990 w 5975990"/>
              <a:gd name="connsiteY132" fmla="*/ 8754740 h 10482564"/>
              <a:gd name="connsiteX133" fmla="*/ 5975990 w 5975990"/>
              <a:gd name="connsiteY133" fmla="*/ 8921144 h 10482564"/>
              <a:gd name="connsiteX134" fmla="*/ 5975990 w 5975990"/>
              <a:gd name="connsiteY134" fmla="*/ 8921146 h 10482564"/>
              <a:gd name="connsiteX135" fmla="*/ 5975990 w 5975990"/>
              <a:gd name="connsiteY135" fmla="*/ 9087550 h 10482564"/>
              <a:gd name="connsiteX136" fmla="*/ 5975990 w 5975990"/>
              <a:gd name="connsiteY136" fmla="*/ 9087552 h 10482564"/>
              <a:gd name="connsiteX137" fmla="*/ 5975990 w 5975990"/>
              <a:gd name="connsiteY137" fmla="*/ 9253956 h 10482564"/>
              <a:gd name="connsiteX138" fmla="*/ 5975989 w 5975990"/>
              <a:gd name="connsiteY138" fmla="*/ 9253958 h 10482564"/>
              <a:gd name="connsiteX139" fmla="*/ 5975989 w 5975990"/>
              <a:gd name="connsiteY139" fmla="*/ 9420362 h 10482564"/>
              <a:gd name="connsiteX140" fmla="*/ 5975989 w 5975990"/>
              <a:gd name="connsiteY140" fmla="*/ 9420364 h 10482564"/>
              <a:gd name="connsiteX141" fmla="*/ 5975989 w 5975990"/>
              <a:gd name="connsiteY141" fmla="*/ 9586768 h 10482564"/>
              <a:gd name="connsiteX142" fmla="*/ 5975989 w 5975990"/>
              <a:gd name="connsiteY142" fmla="*/ 9586770 h 10482564"/>
              <a:gd name="connsiteX143" fmla="*/ 5975989 w 5975990"/>
              <a:gd name="connsiteY143" fmla="*/ 9753176 h 10482564"/>
              <a:gd name="connsiteX144" fmla="*/ 5975989 w 5975990"/>
              <a:gd name="connsiteY144" fmla="*/ 9919582 h 10482564"/>
              <a:gd name="connsiteX145" fmla="*/ 5698133 w 5975990"/>
              <a:gd name="connsiteY145" fmla="*/ 10240068 h 10482564"/>
              <a:gd name="connsiteX146" fmla="*/ 5671333 w 5975990"/>
              <a:gd name="connsiteY146" fmla="*/ 10242608 h 10482564"/>
              <a:gd name="connsiteX147" fmla="*/ 5661048 w 5975990"/>
              <a:gd name="connsiteY147" fmla="*/ 10290506 h 10482564"/>
              <a:gd name="connsiteX148" fmla="*/ 5352821 w 5975990"/>
              <a:gd name="connsiteY148" fmla="*/ 10482564 h 10482564"/>
              <a:gd name="connsiteX149" fmla="*/ 3834471 w 5975990"/>
              <a:gd name="connsiteY149" fmla="*/ 10482564 h 10482564"/>
              <a:gd name="connsiteX150" fmla="*/ 3314716 w 5975990"/>
              <a:gd name="connsiteY150" fmla="*/ 10482564 h 10482564"/>
              <a:gd name="connsiteX151" fmla="*/ 3288240 w 5975990"/>
              <a:gd name="connsiteY151" fmla="*/ 10482564 h 10482564"/>
              <a:gd name="connsiteX152" fmla="*/ 2768485 w 5975990"/>
              <a:gd name="connsiteY152" fmla="*/ 10482564 h 10482564"/>
              <a:gd name="connsiteX153" fmla="*/ 623156 w 5975990"/>
              <a:gd name="connsiteY153" fmla="*/ 10482563 h 10482564"/>
              <a:gd name="connsiteX154" fmla="*/ 523694 w 5975990"/>
              <a:gd name="connsiteY154" fmla="*/ 10468427 h 10482564"/>
              <a:gd name="connsiteX155" fmla="*/ 314941 w 5975990"/>
              <a:gd name="connsiteY155" fmla="*/ 10290505 h 10482564"/>
              <a:gd name="connsiteX156" fmla="*/ 304655 w 5975990"/>
              <a:gd name="connsiteY156" fmla="*/ 10242607 h 10482564"/>
              <a:gd name="connsiteX157" fmla="*/ 277855 w 5975990"/>
              <a:gd name="connsiteY157" fmla="*/ 10240067 h 10482564"/>
              <a:gd name="connsiteX158" fmla="*/ 0 w 5975990"/>
              <a:gd name="connsiteY158" fmla="*/ 9919579 h 10482564"/>
              <a:gd name="connsiteX159" fmla="*/ 0 w 5975990"/>
              <a:gd name="connsiteY159" fmla="*/ 9915957 h 10482564"/>
              <a:gd name="connsiteX160" fmla="*/ 0 w 5975990"/>
              <a:gd name="connsiteY160" fmla="*/ 9789731 h 10482564"/>
              <a:gd name="connsiteX161" fmla="*/ 0 w 5975990"/>
              <a:gd name="connsiteY161" fmla="*/ 9753173 h 10482564"/>
              <a:gd name="connsiteX162" fmla="*/ 0 w 5975990"/>
              <a:gd name="connsiteY162" fmla="*/ 9749551 h 10482564"/>
              <a:gd name="connsiteX163" fmla="*/ 0 w 5975990"/>
              <a:gd name="connsiteY163" fmla="*/ 9626947 h 10482564"/>
              <a:gd name="connsiteX164" fmla="*/ 0 w 5975990"/>
              <a:gd name="connsiteY164" fmla="*/ 9623325 h 10482564"/>
              <a:gd name="connsiteX165" fmla="*/ 0 w 5975990"/>
              <a:gd name="connsiteY165" fmla="*/ 9586767 h 10482564"/>
              <a:gd name="connsiteX166" fmla="*/ 0 w 5975990"/>
              <a:gd name="connsiteY166" fmla="*/ 9583145 h 10482564"/>
              <a:gd name="connsiteX167" fmla="*/ 0 w 5975990"/>
              <a:gd name="connsiteY167" fmla="*/ 9460541 h 10482564"/>
              <a:gd name="connsiteX168" fmla="*/ 0 w 5975990"/>
              <a:gd name="connsiteY168" fmla="*/ 9456919 h 10482564"/>
              <a:gd name="connsiteX169" fmla="*/ 0 w 5975990"/>
              <a:gd name="connsiteY169" fmla="*/ 9420361 h 10482564"/>
              <a:gd name="connsiteX170" fmla="*/ 0 w 5975990"/>
              <a:gd name="connsiteY170" fmla="*/ 9416739 h 10482564"/>
              <a:gd name="connsiteX171" fmla="*/ 0 w 5975990"/>
              <a:gd name="connsiteY171" fmla="*/ 9294135 h 10482564"/>
              <a:gd name="connsiteX172" fmla="*/ 0 w 5975990"/>
              <a:gd name="connsiteY172" fmla="*/ 9290513 h 10482564"/>
              <a:gd name="connsiteX173" fmla="*/ 0 w 5975990"/>
              <a:gd name="connsiteY173" fmla="*/ 9253955 h 10482564"/>
              <a:gd name="connsiteX174" fmla="*/ 0 w 5975990"/>
              <a:gd name="connsiteY174" fmla="*/ 9250333 h 10482564"/>
              <a:gd name="connsiteX175" fmla="*/ 0 w 5975990"/>
              <a:gd name="connsiteY175" fmla="*/ 9127729 h 10482564"/>
              <a:gd name="connsiteX176" fmla="*/ 0 w 5975990"/>
              <a:gd name="connsiteY176" fmla="*/ 9124107 h 10482564"/>
              <a:gd name="connsiteX177" fmla="*/ 0 w 5975990"/>
              <a:gd name="connsiteY177" fmla="*/ 9114589 h 10482564"/>
              <a:gd name="connsiteX178" fmla="*/ 0 w 5975990"/>
              <a:gd name="connsiteY178" fmla="*/ 9087549 h 10482564"/>
              <a:gd name="connsiteX179" fmla="*/ 0 w 5975990"/>
              <a:gd name="connsiteY179" fmla="*/ 9083927 h 10482564"/>
              <a:gd name="connsiteX180" fmla="*/ 0 w 5975990"/>
              <a:gd name="connsiteY180" fmla="*/ 8961323 h 10482564"/>
              <a:gd name="connsiteX181" fmla="*/ 0 w 5975990"/>
              <a:gd name="connsiteY181" fmla="*/ 8957701 h 10482564"/>
              <a:gd name="connsiteX182" fmla="*/ 0 w 5975990"/>
              <a:gd name="connsiteY182" fmla="*/ 8948183 h 10482564"/>
              <a:gd name="connsiteX183" fmla="*/ 0 w 5975990"/>
              <a:gd name="connsiteY183" fmla="*/ 8921143 h 10482564"/>
              <a:gd name="connsiteX184" fmla="*/ 0 w 5975990"/>
              <a:gd name="connsiteY184" fmla="*/ 8917521 h 10482564"/>
              <a:gd name="connsiteX185" fmla="*/ 0 w 5975990"/>
              <a:gd name="connsiteY185" fmla="*/ 8821957 h 10482564"/>
              <a:gd name="connsiteX186" fmla="*/ 0 w 5975990"/>
              <a:gd name="connsiteY186" fmla="*/ 8794917 h 10482564"/>
              <a:gd name="connsiteX187" fmla="*/ 0 w 5975990"/>
              <a:gd name="connsiteY187" fmla="*/ 8791295 h 10482564"/>
              <a:gd name="connsiteX188" fmla="*/ 0 w 5975990"/>
              <a:gd name="connsiteY188" fmla="*/ 8781777 h 10482564"/>
              <a:gd name="connsiteX189" fmla="*/ 0 w 5975990"/>
              <a:gd name="connsiteY189" fmla="*/ 8754737 h 10482564"/>
              <a:gd name="connsiteX190" fmla="*/ 0 w 5975990"/>
              <a:gd name="connsiteY190" fmla="*/ 8751115 h 10482564"/>
              <a:gd name="connsiteX191" fmla="*/ 0 w 5975990"/>
              <a:gd name="connsiteY191" fmla="*/ 8655551 h 10482564"/>
              <a:gd name="connsiteX192" fmla="*/ 0 w 5975990"/>
              <a:gd name="connsiteY192" fmla="*/ 8628511 h 10482564"/>
              <a:gd name="connsiteX193" fmla="*/ 0 w 5975990"/>
              <a:gd name="connsiteY193" fmla="*/ 8624889 h 10482564"/>
              <a:gd name="connsiteX194" fmla="*/ 0 w 5975990"/>
              <a:gd name="connsiteY194" fmla="*/ 8615371 h 10482564"/>
              <a:gd name="connsiteX195" fmla="*/ 0 w 5975990"/>
              <a:gd name="connsiteY195" fmla="*/ 8588331 h 10482564"/>
              <a:gd name="connsiteX196" fmla="*/ 0 w 5975990"/>
              <a:gd name="connsiteY196" fmla="*/ 8489145 h 10482564"/>
              <a:gd name="connsiteX197" fmla="*/ 0 w 5975990"/>
              <a:gd name="connsiteY197" fmla="*/ 8462105 h 10482564"/>
              <a:gd name="connsiteX198" fmla="*/ 0 w 5975990"/>
              <a:gd name="connsiteY198" fmla="*/ 8458483 h 10482564"/>
              <a:gd name="connsiteX199" fmla="*/ 0 w 5975990"/>
              <a:gd name="connsiteY199" fmla="*/ 8448965 h 10482564"/>
              <a:gd name="connsiteX200" fmla="*/ 0 w 5975990"/>
              <a:gd name="connsiteY200" fmla="*/ 8421925 h 10482564"/>
              <a:gd name="connsiteX201" fmla="*/ 0 w 5975990"/>
              <a:gd name="connsiteY201" fmla="*/ 8322739 h 10482564"/>
              <a:gd name="connsiteX202" fmla="*/ 0 w 5975990"/>
              <a:gd name="connsiteY202" fmla="*/ 8295699 h 10482564"/>
              <a:gd name="connsiteX203" fmla="*/ 0 w 5975990"/>
              <a:gd name="connsiteY203" fmla="*/ 8282559 h 10482564"/>
              <a:gd name="connsiteX204" fmla="*/ 0 w 5975990"/>
              <a:gd name="connsiteY204" fmla="*/ 8255519 h 10482564"/>
              <a:gd name="connsiteX205" fmla="*/ 0 w 5975990"/>
              <a:gd name="connsiteY205" fmla="*/ 8156333 h 10482564"/>
              <a:gd name="connsiteX206" fmla="*/ 0 w 5975990"/>
              <a:gd name="connsiteY206" fmla="*/ 8129293 h 10482564"/>
              <a:gd name="connsiteX207" fmla="*/ 0 w 5975990"/>
              <a:gd name="connsiteY207" fmla="*/ 8116153 h 10482564"/>
              <a:gd name="connsiteX208" fmla="*/ 0 w 5975990"/>
              <a:gd name="connsiteY208" fmla="*/ 8089113 h 10482564"/>
              <a:gd name="connsiteX209" fmla="*/ 0 w 5975990"/>
              <a:gd name="connsiteY209" fmla="*/ 7989927 h 10482564"/>
              <a:gd name="connsiteX210" fmla="*/ 0 w 5975990"/>
              <a:gd name="connsiteY210" fmla="*/ 7962887 h 10482564"/>
              <a:gd name="connsiteX211" fmla="*/ 0 w 5975990"/>
              <a:gd name="connsiteY211" fmla="*/ 7949747 h 10482564"/>
              <a:gd name="connsiteX212" fmla="*/ 0 w 5975990"/>
              <a:gd name="connsiteY212" fmla="*/ 7922707 h 10482564"/>
              <a:gd name="connsiteX213" fmla="*/ 0 w 5975990"/>
              <a:gd name="connsiteY213" fmla="*/ 7823522 h 10482564"/>
              <a:gd name="connsiteX214" fmla="*/ 0 w 5975990"/>
              <a:gd name="connsiteY214" fmla="*/ 7796481 h 10482564"/>
              <a:gd name="connsiteX215" fmla="*/ 0 w 5975990"/>
              <a:gd name="connsiteY215" fmla="*/ 7783341 h 10482564"/>
              <a:gd name="connsiteX216" fmla="*/ 0 w 5975990"/>
              <a:gd name="connsiteY216" fmla="*/ 7756301 h 10482564"/>
              <a:gd name="connsiteX217" fmla="*/ 0 w 5975990"/>
              <a:gd name="connsiteY217" fmla="*/ 7657116 h 10482564"/>
              <a:gd name="connsiteX218" fmla="*/ 0 w 5975990"/>
              <a:gd name="connsiteY218" fmla="*/ 7630075 h 10482564"/>
              <a:gd name="connsiteX219" fmla="*/ 0 w 5975990"/>
              <a:gd name="connsiteY219" fmla="*/ 7616935 h 10482564"/>
              <a:gd name="connsiteX220" fmla="*/ 0 w 5975990"/>
              <a:gd name="connsiteY220" fmla="*/ 7589895 h 10482564"/>
              <a:gd name="connsiteX221" fmla="*/ 0 w 5975990"/>
              <a:gd name="connsiteY221" fmla="*/ 7490710 h 10482564"/>
              <a:gd name="connsiteX222" fmla="*/ 0 w 5975990"/>
              <a:gd name="connsiteY222" fmla="*/ 7463669 h 10482564"/>
              <a:gd name="connsiteX223" fmla="*/ 0 w 5975990"/>
              <a:gd name="connsiteY223" fmla="*/ 7450529 h 10482564"/>
              <a:gd name="connsiteX224" fmla="*/ 0 w 5975990"/>
              <a:gd name="connsiteY224" fmla="*/ 7423489 h 10482564"/>
              <a:gd name="connsiteX225" fmla="*/ 0 w 5975990"/>
              <a:gd name="connsiteY225" fmla="*/ 7324304 h 10482564"/>
              <a:gd name="connsiteX226" fmla="*/ 0 w 5975990"/>
              <a:gd name="connsiteY226" fmla="*/ 7297263 h 10482564"/>
              <a:gd name="connsiteX227" fmla="*/ 0 w 5975990"/>
              <a:gd name="connsiteY227" fmla="*/ 7287746 h 10482564"/>
              <a:gd name="connsiteX228" fmla="*/ 0 w 5975990"/>
              <a:gd name="connsiteY228" fmla="*/ 7284123 h 10482564"/>
              <a:gd name="connsiteX229" fmla="*/ 0 w 5975990"/>
              <a:gd name="connsiteY229" fmla="*/ 7257083 h 10482564"/>
              <a:gd name="connsiteX230" fmla="*/ 0 w 5975990"/>
              <a:gd name="connsiteY230" fmla="*/ 7157898 h 10482564"/>
              <a:gd name="connsiteX231" fmla="*/ 0 w 5975990"/>
              <a:gd name="connsiteY231" fmla="*/ 7130857 h 10482564"/>
              <a:gd name="connsiteX232" fmla="*/ 0 w 5975990"/>
              <a:gd name="connsiteY232" fmla="*/ 7121340 h 10482564"/>
              <a:gd name="connsiteX233" fmla="*/ 0 w 5975990"/>
              <a:gd name="connsiteY233" fmla="*/ 7117717 h 10482564"/>
              <a:gd name="connsiteX234" fmla="*/ 0 w 5975990"/>
              <a:gd name="connsiteY234" fmla="*/ 7090677 h 10482564"/>
              <a:gd name="connsiteX235" fmla="*/ 0 w 5975990"/>
              <a:gd name="connsiteY235" fmla="*/ 6995114 h 10482564"/>
              <a:gd name="connsiteX236" fmla="*/ 0 w 5975990"/>
              <a:gd name="connsiteY236" fmla="*/ 6991492 h 10482564"/>
              <a:gd name="connsiteX237" fmla="*/ 0 w 5975990"/>
              <a:gd name="connsiteY237" fmla="*/ 6964451 h 10482564"/>
              <a:gd name="connsiteX238" fmla="*/ 0 w 5975990"/>
              <a:gd name="connsiteY238" fmla="*/ 6954934 h 10482564"/>
              <a:gd name="connsiteX239" fmla="*/ 0 w 5975990"/>
              <a:gd name="connsiteY239" fmla="*/ 6951311 h 10482564"/>
              <a:gd name="connsiteX240" fmla="*/ 0 w 5975990"/>
              <a:gd name="connsiteY240" fmla="*/ 6924271 h 10482564"/>
              <a:gd name="connsiteX241" fmla="*/ 0 w 5975990"/>
              <a:gd name="connsiteY241" fmla="*/ 6828708 h 10482564"/>
              <a:gd name="connsiteX242" fmla="*/ 0 w 5975990"/>
              <a:gd name="connsiteY242" fmla="*/ 6825086 h 10482564"/>
              <a:gd name="connsiteX243" fmla="*/ 0 w 5975990"/>
              <a:gd name="connsiteY243" fmla="*/ 6798045 h 10482564"/>
              <a:gd name="connsiteX244" fmla="*/ 0 w 5975990"/>
              <a:gd name="connsiteY244" fmla="*/ 6788528 h 10482564"/>
              <a:gd name="connsiteX245" fmla="*/ 0 w 5975990"/>
              <a:gd name="connsiteY245" fmla="*/ 6784905 h 10482564"/>
              <a:gd name="connsiteX246" fmla="*/ 0 w 5975990"/>
              <a:gd name="connsiteY246" fmla="*/ 6662302 h 10482564"/>
              <a:gd name="connsiteX247" fmla="*/ 0 w 5975990"/>
              <a:gd name="connsiteY247" fmla="*/ 6658679 h 10482564"/>
              <a:gd name="connsiteX248" fmla="*/ 0 w 5975990"/>
              <a:gd name="connsiteY248" fmla="*/ 6631639 h 10482564"/>
              <a:gd name="connsiteX249" fmla="*/ 0 w 5975990"/>
              <a:gd name="connsiteY249" fmla="*/ 6622122 h 10482564"/>
              <a:gd name="connsiteX250" fmla="*/ 0 w 5975990"/>
              <a:gd name="connsiteY250" fmla="*/ 6618499 h 10482564"/>
              <a:gd name="connsiteX251" fmla="*/ 0 w 5975990"/>
              <a:gd name="connsiteY251" fmla="*/ 6495896 h 10482564"/>
              <a:gd name="connsiteX252" fmla="*/ 0 w 5975990"/>
              <a:gd name="connsiteY252" fmla="*/ 6492273 h 10482564"/>
              <a:gd name="connsiteX253" fmla="*/ 0 w 5975990"/>
              <a:gd name="connsiteY253" fmla="*/ 6482756 h 10482564"/>
              <a:gd name="connsiteX254" fmla="*/ 0 w 5975990"/>
              <a:gd name="connsiteY254" fmla="*/ 6455716 h 10482564"/>
              <a:gd name="connsiteX255" fmla="*/ 0 w 5975990"/>
              <a:gd name="connsiteY255" fmla="*/ 6452093 h 10482564"/>
              <a:gd name="connsiteX256" fmla="*/ 0 w 5975990"/>
              <a:gd name="connsiteY256" fmla="*/ 6329490 h 10482564"/>
              <a:gd name="connsiteX257" fmla="*/ 0 w 5975990"/>
              <a:gd name="connsiteY257" fmla="*/ 6325867 h 10482564"/>
              <a:gd name="connsiteX258" fmla="*/ 0 w 5975990"/>
              <a:gd name="connsiteY258" fmla="*/ 6316350 h 10482564"/>
              <a:gd name="connsiteX259" fmla="*/ 0 w 5975990"/>
              <a:gd name="connsiteY259" fmla="*/ 6289310 h 10482564"/>
              <a:gd name="connsiteX260" fmla="*/ 0 w 5975990"/>
              <a:gd name="connsiteY260" fmla="*/ 6285687 h 10482564"/>
              <a:gd name="connsiteX261" fmla="*/ 0 w 5975990"/>
              <a:gd name="connsiteY261" fmla="*/ 6190125 h 10482564"/>
              <a:gd name="connsiteX262" fmla="*/ 0 w 5975990"/>
              <a:gd name="connsiteY262" fmla="*/ 6163084 h 10482564"/>
              <a:gd name="connsiteX263" fmla="*/ 0 w 5975990"/>
              <a:gd name="connsiteY263" fmla="*/ 6159461 h 10482564"/>
              <a:gd name="connsiteX264" fmla="*/ 0 w 5975990"/>
              <a:gd name="connsiteY264" fmla="*/ 6149944 h 10482564"/>
              <a:gd name="connsiteX265" fmla="*/ 0 w 5975990"/>
              <a:gd name="connsiteY265" fmla="*/ 6122904 h 10482564"/>
              <a:gd name="connsiteX266" fmla="*/ 0 w 5975990"/>
              <a:gd name="connsiteY266" fmla="*/ 6119281 h 10482564"/>
              <a:gd name="connsiteX267" fmla="*/ 0 w 5975990"/>
              <a:gd name="connsiteY267" fmla="*/ 6023719 h 10482564"/>
              <a:gd name="connsiteX268" fmla="*/ 0 w 5975990"/>
              <a:gd name="connsiteY268" fmla="*/ 5996678 h 10482564"/>
              <a:gd name="connsiteX269" fmla="*/ 0 w 5975990"/>
              <a:gd name="connsiteY269" fmla="*/ 5993055 h 10482564"/>
              <a:gd name="connsiteX270" fmla="*/ 0 w 5975990"/>
              <a:gd name="connsiteY270" fmla="*/ 5983538 h 10482564"/>
              <a:gd name="connsiteX271" fmla="*/ 0 w 5975990"/>
              <a:gd name="connsiteY271" fmla="*/ 5956497 h 10482564"/>
              <a:gd name="connsiteX272" fmla="*/ 0 w 5975990"/>
              <a:gd name="connsiteY272" fmla="*/ 5857313 h 10482564"/>
              <a:gd name="connsiteX273" fmla="*/ 0 w 5975990"/>
              <a:gd name="connsiteY273" fmla="*/ 5830272 h 10482564"/>
              <a:gd name="connsiteX274" fmla="*/ 0 w 5975990"/>
              <a:gd name="connsiteY274" fmla="*/ 5826649 h 10482564"/>
              <a:gd name="connsiteX275" fmla="*/ 0 w 5975990"/>
              <a:gd name="connsiteY275" fmla="*/ 5817132 h 10482564"/>
              <a:gd name="connsiteX276" fmla="*/ 0 w 5975990"/>
              <a:gd name="connsiteY276" fmla="*/ 5790091 h 10482564"/>
              <a:gd name="connsiteX277" fmla="*/ 0 w 5975990"/>
              <a:gd name="connsiteY277" fmla="*/ 5690907 h 10482564"/>
              <a:gd name="connsiteX278" fmla="*/ 0 w 5975990"/>
              <a:gd name="connsiteY278" fmla="*/ 5663866 h 10482564"/>
              <a:gd name="connsiteX279" fmla="*/ 0 w 5975990"/>
              <a:gd name="connsiteY279" fmla="*/ 5650726 h 10482564"/>
              <a:gd name="connsiteX280" fmla="*/ 0 w 5975990"/>
              <a:gd name="connsiteY280" fmla="*/ 5623685 h 10482564"/>
              <a:gd name="connsiteX281" fmla="*/ 0 w 5975990"/>
              <a:gd name="connsiteY281" fmla="*/ 5524500 h 10482564"/>
              <a:gd name="connsiteX282" fmla="*/ 0 w 5975990"/>
              <a:gd name="connsiteY282" fmla="*/ 5497460 h 10482564"/>
              <a:gd name="connsiteX283" fmla="*/ 0 w 5975990"/>
              <a:gd name="connsiteY283" fmla="*/ 5484320 h 10482564"/>
              <a:gd name="connsiteX284" fmla="*/ 0 w 5975990"/>
              <a:gd name="connsiteY284" fmla="*/ 5457279 h 10482564"/>
              <a:gd name="connsiteX285" fmla="*/ 0 w 5975990"/>
              <a:gd name="connsiteY285" fmla="*/ 5358094 h 10482564"/>
              <a:gd name="connsiteX286" fmla="*/ 0 w 5975990"/>
              <a:gd name="connsiteY286" fmla="*/ 5331054 h 10482564"/>
              <a:gd name="connsiteX287" fmla="*/ 0 w 5975990"/>
              <a:gd name="connsiteY287" fmla="*/ 5317914 h 10482564"/>
              <a:gd name="connsiteX288" fmla="*/ 0 w 5975990"/>
              <a:gd name="connsiteY288" fmla="*/ 5290873 h 10482564"/>
              <a:gd name="connsiteX289" fmla="*/ 0 w 5975990"/>
              <a:gd name="connsiteY289" fmla="*/ 5191688 h 10482564"/>
              <a:gd name="connsiteX290" fmla="*/ 0 w 5975990"/>
              <a:gd name="connsiteY290" fmla="*/ 5164648 h 10482564"/>
              <a:gd name="connsiteX291" fmla="*/ 0 w 5975990"/>
              <a:gd name="connsiteY291" fmla="*/ 5151508 h 10482564"/>
              <a:gd name="connsiteX292" fmla="*/ 0 w 5975990"/>
              <a:gd name="connsiteY292" fmla="*/ 5124467 h 10482564"/>
              <a:gd name="connsiteX293" fmla="*/ 0 w 5975990"/>
              <a:gd name="connsiteY293" fmla="*/ 5025282 h 10482564"/>
              <a:gd name="connsiteX294" fmla="*/ 0 w 5975990"/>
              <a:gd name="connsiteY294" fmla="*/ 4998242 h 10482564"/>
              <a:gd name="connsiteX295" fmla="*/ 0 w 5975990"/>
              <a:gd name="connsiteY295" fmla="*/ 4985102 h 10482564"/>
              <a:gd name="connsiteX296" fmla="*/ 0 w 5975990"/>
              <a:gd name="connsiteY296" fmla="*/ 4958062 h 10482564"/>
              <a:gd name="connsiteX297" fmla="*/ 0 w 5975990"/>
              <a:gd name="connsiteY297" fmla="*/ 4858876 h 10482564"/>
              <a:gd name="connsiteX298" fmla="*/ 0 w 5975990"/>
              <a:gd name="connsiteY298" fmla="*/ 4831835 h 10482564"/>
              <a:gd name="connsiteX299" fmla="*/ 0 w 5975990"/>
              <a:gd name="connsiteY299" fmla="*/ 4818696 h 10482564"/>
              <a:gd name="connsiteX300" fmla="*/ 0 w 5975990"/>
              <a:gd name="connsiteY300" fmla="*/ 4791655 h 10482564"/>
              <a:gd name="connsiteX301" fmla="*/ 0 w 5975990"/>
              <a:gd name="connsiteY301" fmla="*/ 4692471 h 10482564"/>
              <a:gd name="connsiteX302" fmla="*/ 0 w 5975990"/>
              <a:gd name="connsiteY302" fmla="*/ 4665429 h 10482564"/>
              <a:gd name="connsiteX303" fmla="*/ 0 w 5975990"/>
              <a:gd name="connsiteY303" fmla="*/ 4655912 h 10482564"/>
              <a:gd name="connsiteX304" fmla="*/ 0 w 5975990"/>
              <a:gd name="connsiteY304" fmla="*/ 4652290 h 10482564"/>
              <a:gd name="connsiteX305" fmla="*/ 0 w 5975990"/>
              <a:gd name="connsiteY305" fmla="*/ 4625249 h 10482564"/>
              <a:gd name="connsiteX306" fmla="*/ 0 w 5975990"/>
              <a:gd name="connsiteY306" fmla="*/ 4526064 h 10482564"/>
              <a:gd name="connsiteX307" fmla="*/ 0 w 5975990"/>
              <a:gd name="connsiteY307" fmla="*/ 4499024 h 10482564"/>
              <a:gd name="connsiteX308" fmla="*/ 0 w 5975990"/>
              <a:gd name="connsiteY308" fmla="*/ 4489506 h 10482564"/>
              <a:gd name="connsiteX309" fmla="*/ 0 w 5975990"/>
              <a:gd name="connsiteY309" fmla="*/ 4485884 h 10482564"/>
              <a:gd name="connsiteX310" fmla="*/ 0 w 5975990"/>
              <a:gd name="connsiteY310" fmla="*/ 4458843 h 10482564"/>
              <a:gd name="connsiteX311" fmla="*/ 0 w 5975990"/>
              <a:gd name="connsiteY311" fmla="*/ 4363281 h 10482564"/>
              <a:gd name="connsiteX312" fmla="*/ 0 w 5975990"/>
              <a:gd name="connsiteY312" fmla="*/ 4359658 h 10482564"/>
              <a:gd name="connsiteX313" fmla="*/ 0 w 5975990"/>
              <a:gd name="connsiteY313" fmla="*/ 4332617 h 10482564"/>
              <a:gd name="connsiteX314" fmla="*/ 0 w 5975990"/>
              <a:gd name="connsiteY314" fmla="*/ 4323101 h 10482564"/>
              <a:gd name="connsiteX315" fmla="*/ 0 w 5975990"/>
              <a:gd name="connsiteY315" fmla="*/ 4319478 h 10482564"/>
              <a:gd name="connsiteX316" fmla="*/ 0 w 5975990"/>
              <a:gd name="connsiteY316" fmla="*/ 4292437 h 10482564"/>
              <a:gd name="connsiteX317" fmla="*/ 0 w 5975990"/>
              <a:gd name="connsiteY317" fmla="*/ 4196875 h 10482564"/>
              <a:gd name="connsiteX318" fmla="*/ 0 w 5975990"/>
              <a:gd name="connsiteY318" fmla="*/ 4193253 h 10482564"/>
              <a:gd name="connsiteX319" fmla="*/ 0 w 5975990"/>
              <a:gd name="connsiteY319" fmla="*/ 4166211 h 10482564"/>
              <a:gd name="connsiteX320" fmla="*/ 0 w 5975990"/>
              <a:gd name="connsiteY320" fmla="*/ 4156694 h 10482564"/>
              <a:gd name="connsiteX321" fmla="*/ 0 w 5975990"/>
              <a:gd name="connsiteY321" fmla="*/ 4153072 h 10482564"/>
              <a:gd name="connsiteX322" fmla="*/ 0 w 5975990"/>
              <a:gd name="connsiteY322" fmla="*/ 4030469 h 10482564"/>
              <a:gd name="connsiteX323" fmla="*/ 0 w 5975990"/>
              <a:gd name="connsiteY323" fmla="*/ 4026846 h 10482564"/>
              <a:gd name="connsiteX324" fmla="*/ 0 w 5975990"/>
              <a:gd name="connsiteY324" fmla="*/ 3999805 h 10482564"/>
              <a:gd name="connsiteX325" fmla="*/ 0 w 5975990"/>
              <a:gd name="connsiteY325" fmla="*/ 3990288 h 10482564"/>
              <a:gd name="connsiteX326" fmla="*/ 0 w 5975990"/>
              <a:gd name="connsiteY326" fmla="*/ 3986666 h 10482564"/>
              <a:gd name="connsiteX327" fmla="*/ 0 w 5975990"/>
              <a:gd name="connsiteY327" fmla="*/ 3864063 h 10482564"/>
              <a:gd name="connsiteX328" fmla="*/ 0 w 5975990"/>
              <a:gd name="connsiteY328" fmla="*/ 3860440 h 10482564"/>
              <a:gd name="connsiteX329" fmla="*/ 0 w 5975990"/>
              <a:gd name="connsiteY329" fmla="*/ 3850924 h 10482564"/>
              <a:gd name="connsiteX330" fmla="*/ 0 w 5975990"/>
              <a:gd name="connsiteY330" fmla="*/ 3823883 h 10482564"/>
              <a:gd name="connsiteX331" fmla="*/ 0 w 5975990"/>
              <a:gd name="connsiteY331" fmla="*/ 3820260 h 10482564"/>
              <a:gd name="connsiteX332" fmla="*/ 0 w 5975990"/>
              <a:gd name="connsiteY332" fmla="*/ 3697657 h 10482564"/>
              <a:gd name="connsiteX333" fmla="*/ 0 w 5975990"/>
              <a:gd name="connsiteY333" fmla="*/ 3694034 h 10482564"/>
              <a:gd name="connsiteX334" fmla="*/ 0 w 5975990"/>
              <a:gd name="connsiteY334" fmla="*/ 3684518 h 10482564"/>
              <a:gd name="connsiteX335" fmla="*/ 0 w 5975990"/>
              <a:gd name="connsiteY335" fmla="*/ 3657477 h 10482564"/>
              <a:gd name="connsiteX336" fmla="*/ 0 w 5975990"/>
              <a:gd name="connsiteY336" fmla="*/ 3653854 h 10482564"/>
              <a:gd name="connsiteX337" fmla="*/ 0 w 5975990"/>
              <a:gd name="connsiteY337" fmla="*/ 3558291 h 10482564"/>
              <a:gd name="connsiteX338" fmla="*/ 0 w 5975990"/>
              <a:gd name="connsiteY338" fmla="*/ 3531251 h 10482564"/>
              <a:gd name="connsiteX339" fmla="*/ 0 w 5975990"/>
              <a:gd name="connsiteY339" fmla="*/ 3527628 h 10482564"/>
              <a:gd name="connsiteX340" fmla="*/ 0 w 5975990"/>
              <a:gd name="connsiteY340" fmla="*/ 3518111 h 10482564"/>
              <a:gd name="connsiteX341" fmla="*/ 0 w 5975990"/>
              <a:gd name="connsiteY341" fmla="*/ 3491070 h 10482564"/>
              <a:gd name="connsiteX342" fmla="*/ 0 w 5975990"/>
              <a:gd name="connsiteY342" fmla="*/ 3487448 h 10482564"/>
              <a:gd name="connsiteX343" fmla="*/ 0 w 5975990"/>
              <a:gd name="connsiteY343" fmla="*/ 3391886 h 10482564"/>
              <a:gd name="connsiteX344" fmla="*/ 0 w 5975990"/>
              <a:gd name="connsiteY344" fmla="*/ 3364845 h 10482564"/>
              <a:gd name="connsiteX345" fmla="*/ 0 w 5975990"/>
              <a:gd name="connsiteY345" fmla="*/ 3361222 h 10482564"/>
              <a:gd name="connsiteX346" fmla="*/ 0 w 5975990"/>
              <a:gd name="connsiteY346" fmla="*/ 3351705 h 10482564"/>
              <a:gd name="connsiteX347" fmla="*/ 0 w 5975990"/>
              <a:gd name="connsiteY347" fmla="*/ 3324664 h 10482564"/>
              <a:gd name="connsiteX348" fmla="*/ 0 w 5975990"/>
              <a:gd name="connsiteY348" fmla="*/ 3225479 h 10482564"/>
              <a:gd name="connsiteX349" fmla="*/ 0 w 5975990"/>
              <a:gd name="connsiteY349" fmla="*/ 3198439 h 10482564"/>
              <a:gd name="connsiteX350" fmla="*/ 0 w 5975990"/>
              <a:gd name="connsiteY350" fmla="*/ 3194816 h 10482564"/>
              <a:gd name="connsiteX351" fmla="*/ 0 w 5975990"/>
              <a:gd name="connsiteY351" fmla="*/ 3185299 h 10482564"/>
              <a:gd name="connsiteX352" fmla="*/ 0 w 5975990"/>
              <a:gd name="connsiteY352" fmla="*/ 3158258 h 10482564"/>
              <a:gd name="connsiteX353" fmla="*/ 0 w 5975990"/>
              <a:gd name="connsiteY353" fmla="*/ 3059074 h 10482564"/>
              <a:gd name="connsiteX354" fmla="*/ 0 w 5975990"/>
              <a:gd name="connsiteY354" fmla="*/ 3032033 h 10482564"/>
              <a:gd name="connsiteX355" fmla="*/ 0 w 5975990"/>
              <a:gd name="connsiteY355" fmla="*/ 3018893 h 10482564"/>
              <a:gd name="connsiteX356" fmla="*/ 0 w 5975990"/>
              <a:gd name="connsiteY356" fmla="*/ 2991852 h 10482564"/>
              <a:gd name="connsiteX357" fmla="*/ 0 w 5975990"/>
              <a:gd name="connsiteY357" fmla="*/ 2892667 h 10482564"/>
              <a:gd name="connsiteX358" fmla="*/ 0 w 5975990"/>
              <a:gd name="connsiteY358" fmla="*/ 2865627 h 10482564"/>
              <a:gd name="connsiteX359" fmla="*/ 0 w 5975990"/>
              <a:gd name="connsiteY359" fmla="*/ 2852488 h 10482564"/>
              <a:gd name="connsiteX360" fmla="*/ 0 w 5975990"/>
              <a:gd name="connsiteY360" fmla="*/ 2825446 h 10482564"/>
              <a:gd name="connsiteX361" fmla="*/ 0 w 5975990"/>
              <a:gd name="connsiteY361" fmla="*/ 2726261 h 10482564"/>
              <a:gd name="connsiteX362" fmla="*/ 0 w 5975990"/>
              <a:gd name="connsiteY362" fmla="*/ 2699220 h 10482564"/>
              <a:gd name="connsiteX363" fmla="*/ 0 w 5975990"/>
              <a:gd name="connsiteY363" fmla="*/ 2686081 h 10482564"/>
              <a:gd name="connsiteX364" fmla="*/ 0 w 5975990"/>
              <a:gd name="connsiteY364" fmla="*/ 2659040 h 10482564"/>
              <a:gd name="connsiteX365" fmla="*/ 0 w 5975990"/>
              <a:gd name="connsiteY365" fmla="*/ 2559855 h 10482564"/>
              <a:gd name="connsiteX366" fmla="*/ 0 w 5975990"/>
              <a:gd name="connsiteY366" fmla="*/ 2532815 h 10482564"/>
              <a:gd name="connsiteX367" fmla="*/ 0 w 5975990"/>
              <a:gd name="connsiteY367" fmla="*/ 2519675 h 10482564"/>
              <a:gd name="connsiteX368" fmla="*/ 0 w 5975990"/>
              <a:gd name="connsiteY368" fmla="*/ 2492634 h 10482564"/>
              <a:gd name="connsiteX369" fmla="*/ 0 w 5975990"/>
              <a:gd name="connsiteY369" fmla="*/ 2393449 h 10482564"/>
              <a:gd name="connsiteX370" fmla="*/ 0 w 5975990"/>
              <a:gd name="connsiteY370" fmla="*/ 2366408 h 10482564"/>
              <a:gd name="connsiteX371" fmla="*/ 0 w 5975990"/>
              <a:gd name="connsiteY371" fmla="*/ 2353269 h 10482564"/>
              <a:gd name="connsiteX372" fmla="*/ 0 w 5975990"/>
              <a:gd name="connsiteY372" fmla="*/ 2326228 h 10482564"/>
              <a:gd name="connsiteX373" fmla="*/ 0 w 5975990"/>
              <a:gd name="connsiteY373" fmla="*/ 2227043 h 10482564"/>
              <a:gd name="connsiteX374" fmla="*/ 0 w 5975990"/>
              <a:gd name="connsiteY374" fmla="*/ 2200002 h 10482564"/>
              <a:gd name="connsiteX375" fmla="*/ 0 w 5975990"/>
              <a:gd name="connsiteY375" fmla="*/ 2186863 h 10482564"/>
              <a:gd name="connsiteX376" fmla="*/ 0 w 5975990"/>
              <a:gd name="connsiteY376" fmla="*/ 2159822 h 10482564"/>
              <a:gd name="connsiteX377" fmla="*/ 0 w 5975990"/>
              <a:gd name="connsiteY377" fmla="*/ 2060638 h 10482564"/>
              <a:gd name="connsiteX378" fmla="*/ 0 w 5975990"/>
              <a:gd name="connsiteY378" fmla="*/ 2033596 h 10482564"/>
              <a:gd name="connsiteX379" fmla="*/ 0 w 5975990"/>
              <a:gd name="connsiteY379" fmla="*/ 2024080 h 10482564"/>
              <a:gd name="connsiteX380" fmla="*/ 0 w 5975990"/>
              <a:gd name="connsiteY380" fmla="*/ 2020458 h 10482564"/>
              <a:gd name="connsiteX381" fmla="*/ 0 w 5975990"/>
              <a:gd name="connsiteY381" fmla="*/ 1993416 h 10482564"/>
              <a:gd name="connsiteX382" fmla="*/ 0 w 5975990"/>
              <a:gd name="connsiteY382" fmla="*/ 1894231 h 10482564"/>
              <a:gd name="connsiteX383" fmla="*/ 0 w 5975990"/>
              <a:gd name="connsiteY383" fmla="*/ 1867190 h 10482564"/>
              <a:gd name="connsiteX384" fmla="*/ 0 w 5975990"/>
              <a:gd name="connsiteY384" fmla="*/ 1857674 h 10482564"/>
              <a:gd name="connsiteX385" fmla="*/ 0 w 5975990"/>
              <a:gd name="connsiteY385" fmla="*/ 1854050 h 10482564"/>
              <a:gd name="connsiteX386" fmla="*/ 0 w 5975990"/>
              <a:gd name="connsiteY386" fmla="*/ 1827010 h 10482564"/>
              <a:gd name="connsiteX387" fmla="*/ 0 w 5975990"/>
              <a:gd name="connsiteY387" fmla="*/ 1731448 h 10482564"/>
              <a:gd name="connsiteX388" fmla="*/ 0 w 5975990"/>
              <a:gd name="connsiteY388" fmla="*/ 1727825 h 10482564"/>
              <a:gd name="connsiteX389" fmla="*/ 0 w 5975990"/>
              <a:gd name="connsiteY389" fmla="*/ 1700784 h 10482564"/>
              <a:gd name="connsiteX390" fmla="*/ 0 w 5975990"/>
              <a:gd name="connsiteY390" fmla="*/ 1691267 h 10482564"/>
              <a:gd name="connsiteX391" fmla="*/ 0 w 5975990"/>
              <a:gd name="connsiteY391" fmla="*/ 1687645 h 10482564"/>
              <a:gd name="connsiteX392" fmla="*/ 0 w 5975990"/>
              <a:gd name="connsiteY392" fmla="*/ 1660604 h 10482564"/>
              <a:gd name="connsiteX393" fmla="*/ 0 w 5975990"/>
              <a:gd name="connsiteY393" fmla="*/ 1565042 h 10482564"/>
              <a:gd name="connsiteX394" fmla="*/ 0 w 5975990"/>
              <a:gd name="connsiteY394" fmla="*/ 1561420 h 10482564"/>
              <a:gd name="connsiteX395" fmla="*/ 0 w 5975990"/>
              <a:gd name="connsiteY395" fmla="*/ 1534378 h 10482564"/>
              <a:gd name="connsiteX396" fmla="*/ 0 w 5975990"/>
              <a:gd name="connsiteY396" fmla="*/ 1524861 h 10482564"/>
              <a:gd name="connsiteX397" fmla="*/ 0 w 5975990"/>
              <a:gd name="connsiteY397" fmla="*/ 1521239 h 10482564"/>
              <a:gd name="connsiteX398" fmla="*/ 0 w 5975990"/>
              <a:gd name="connsiteY398" fmla="*/ 1398635 h 10482564"/>
              <a:gd name="connsiteX399" fmla="*/ 0 w 5975990"/>
              <a:gd name="connsiteY399" fmla="*/ 1395013 h 10482564"/>
              <a:gd name="connsiteX400" fmla="*/ 0 w 5975990"/>
              <a:gd name="connsiteY400" fmla="*/ 1367972 h 10482564"/>
              <a:gd name="connsiteX401" fmla="*/ 0 w 5975990"/>
              <a:gd name="connsiteY401" fmla="*/ 1358455 h 10482564"/>
              <a:gd name="connsiteX402" fmla="*/ 0 w 5975990"/>
              <a:gd name="connsiteY402" fmla="*/ 1354832 h 10482564"/>
              <a:gd name="connsiteX403" fmla="*/ 0 w 5975990"/>
              <a:gd name="connsiteY403" fmla="*/ 1232230 h 10482564"/>
              <a:gd name="connsiteX404" fmla="*/ 0 w 5975990"/>
              <a:gd name="connsiteY404" fmla="*/ 1228607 h 10482564"/>
              <a:gd name="connsiteX405" fmla="*/ 0 w 5975990"/>
              <a:gd name="connsiteY405" fmla="*/ 1192049 h 10482564"/>
              <a:gd name="connsiteX406" fmla="*/ 0 w 5975990"/>
              <a:gd name="connsiteY406" fmla="*/ 1188426 h 10482564"/>
              <a:gd name="connsiteX407" fmla="*/ 0 w 5975990"/>
              <a:gd name="connsiteY407" fmla="*/ 1065823 h 10482564"/>
              <a:gd name="connsiteX408" fmla="*/ 0 w 5975990"/>
              <a:gd name="connsiteY408" fmla="*/ 1062202 h 10482564"/>
              <a:gd name="connsiteX409" fmla="*/ 0 w 5975990"/>
              <a:gd name="connsiteY409" fmla="*/ 1025644 h 10482564"/>
              <a:gd name="connsiteX410" fmla="*/ 0 w 5975990"/>
              <a:gd name="connsiteY410" fmla="*/ 1022021 h 10482564"/>
              <a:gd name="connsiteX411" fmla="*/ 0 w 5975990"/>
              <a:gd name="connsiteY411" fmla="*/ 899417 h 10482564"/>
              <a:gd name="connsiteX412" fmla="*/ 0 w 5975990"/>
              <a:gd name="connsiteY412" fmla="*/ 895795 h 10482564"/>
              <a:gd name="connsiteX413" fmla="*/ 0 w 5975990"/>
              <a:gd name="connsiteY413" fmla="*/ 859237 h 10482564"/>
              <a:gd name="connsiteX414" fmla="*/ 0 w 5975990"/>
              <a:gd name="connsiteY414" fmla="*/ 855614 h 10482564"/>
              <a:gd name="connsiteX415" fmla="*/ 0 w 5975990"/>
              <a:gd name="connsiteY415" fmla="*/ 733011 h 10482564"/>
              <a:gd name="connsiteX416" fmla="*/ 0 w 5975990"/>
              <a:gd name="connsiteY416" fmla="*/ 729390 h 10482564"/>
              <a:gd name="connsiteX417" fmla="*/ 0 w 5975990"/>
              <a:gd name="connsiteY417" fmla="*/ 692831 h 10482564"/>
              <a:gd name="connsiteX418" fmla="*/ 0 w 5975990"/>
              <a:gd name="connsiteY418" fmla="*/ 566605 h 10482564"/>
              <a:gd name="connsiteX419" fmla="*/ 0 w 5975990"/>
              <a:gd name="connsiteY419" fmla="*/ 562983 h 10482564"/>
              <a:gd name="connsiteX420" fmla="*/ 277857 w 5975990"/>
              <a:gd name="connsiteY420" fmla="*/ 242499 h 10482564"/>
              <a:gd name="connsiteX421" fmla="*/ 304656 w 5975990"/>
              <a:gd name="connsiteY421" fmla="*/ 239959 h 10482564"/>
              <a:gd name="connsiteX422" fmla="*/ 314942 w 5975990"/>
              <a:gd name="connsiteY422" fmla="*/ 192062 h 10482564"/>
              <a:gd name="connsiteX423" fmla="*/ 623168 w 5975990"/>
              <a:gd name="connsiteY423" fmla="*/ 1 h 10482564"/>
              <a:gd name="connsiteX424" fmla="*/ 2141520 w 5975990"/>
              <a:gd name="connsiteY424" fmla="*/ 1 h 10482564"/>
              <a:gd name="connsiteX425" fmla="*/ 2661275 w 5975990"/>
              <a:gd name="connsiteY425" fmla="*/ 1 h 10482564"/>
              <a:gd name="connsiteX426" fmla="*/ 2687751 w 5975990"/>
              <a:gd name="connsiteY426" fmla="*/ 1 h 10482564"/>
              <a:gd name="connsiteX427" fmla="*/ 3207506 w 5975990"/>
              <a:gd name="connsiteY427" fmla="*/ 1 h 10482564"/>
              <a:gd name="connsiteX428" fmla="*/ 5352832 w 5975990"/>
              <a:gd name="connsiteY428" fmla="*/ 1 h 10482564"/>
              <a:gd name="connsiteX429" fmla="*/ 5452297 w 5975990"/>
              <a:gd name="connsiteY429" fmla="*/ 14136 h 10482564"/>
              <a:gd name="connsiteX430" fmla="*/ 5661048 w 5975990"/>
              <a:gd name="connsiteY430" fmla="*/ 192060 h 10482564"/>
              <a:gd name="connsiteX431" fmla="*/ 5671333 w 5975990"/>
              <a:gd name="connsiteY431" fmla="*/ 239958 h 10482564"/>
              <a:gd name="connsiteX432" fmla="*/ 5698133 w 5975990"/>
              <a:gd name="connsiteY432" fmla="*/ 242498 h 10482564"/>
              <a:gd name="connsiteX433" fmla="*/ 5975989 w 5975990"/>
              <a:gd name="connsiteY433" fmla="*/ 562985 h 10482564"/>
              <a:gd name="connsiteX434" fmla="*/ 5975989 w 5975990"/>
              <a:gd name="connsiteY434" fmla="*/ 729372 h 10482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</a:cxnLst>
            <a:rect l="l" t="t" r="r" b="b"/>
            <a:pathLst>
              <a:path w="5975990" h="10482564">
                <a:moveTo>
                  <a:pt x="5975990" y="729381"/>
                </a:moveTo>
                <a:lnTo>
                  <a:pt x="5975990" y="859239"/>
                </a:lnTo>
                <a:lnTo>
                  <a:pt x="5975990" y="1025645"/>
                </a:lnTo>
                <a:lnTo>
                  <a:pt x="5975990" y="1192050"/>
                </a:lnTo>
                <a:lnTo>
                  <a:pt x="5975990" y="1192051"/>
                </a:lnTo>
                <a:lnTo>
                  <a:pt x="5975990" y="1358457"/>
                </a:lnTo>
                <a:lnTo>
                  <a:pt x="5975989" y="1358457"/>
                </a:lnTo>
                <a:lnTo>
                  <a:pt x="5975989" y="1367973"/>
                </a:lnTo>
                <a:lnTo>
                  <a:pt x="5975989" y="1524862"/>
                </a:lnTo>
                <a:lnTo>
                  <a:pt x="5975989" y="1524863"/>
                </a:lnTo>
                <a:lnTo>
                  <a:pt x="5975989" y="1534362"/>
                </a:lnTo>
                <a:lnTo>
                  <a:pt x="5975990" y="1534370"/>
                </a:lnTo>
                <a:lnTo>
                  <a:pt x="5975990" y="1687646"/>
                </a:lnTo>
                <a:lnTo>
                  <a:pt x="5975990" y="1854052"/>
                </a:lnTo>
                <a:lnTo>
                  <a:pt x="5975990" y="1854053"/>
                </a:lnTo>
                <a:lnTo>
                  <a:pt x="5975990" y="2020458"/>
                </a:lnTo>
                <a:lnTo>
                  <a:pt x="5975990" y="2020459"/>
                </a:lnTo>
                <a:lnTo>
                  <a:pt x="5975990" y="2186865"/>
                </a:lnTo>
                <a:lnTo>
                  <a:pt x="5975990" y="2326230"/>
                </a:lnTo>
                <a:lnTo>
                  <a:pt x="5975990" y="2353271"/>
                </a:lnTo>
                <a:lnTo>
                  <a:pt x="5975990" y="2353272"/>
                </a:lnTo>
                <a:lnTo>
                  <a:pt x="5975990" y="2492635"/>
                </a:lnTo>
                <a:lnTo>
                  <a:pt x="5975990" y="2492637"/>
                </a:lnTo>
                <a:lnTo>
                  <a:pt x="5975990" y="2519676"/>
                </a:lnTo>
                <a:lnTo>
                  <a:pt x="5975990" y="2519677"/>
                </a:lnTo>
                <a:lnTo>
                  <a:pt x="5975990" y="2659042"/>
                </a:lnTo>
                <a:lnTo>
                  <a:pt x="5975990" y="2659043"/>
                </a:lnTo>
                <a:lnTo>
                  <a:pt x="5975990" y="2686083"/>
                </a:lnTo>
                <a:lnTo>
                  <a:pt x="5975990" y="2825448"/>
                </a:lnTo>
                <a:lnTo>
                  <a:pt x="5975990" y="2825449"/>
                </a:lnTo>
                <a:lnTo>
                  <a:pt x="5975990" y="2852489"/>
                </a:lnTo>
                <a:lnTo>
                  <a:pt x="5975990" y="2991854"/>
                </a:lnTo>
                <a:lnTo>
                  <a:pt x="5975990" y="2991855"/>
                </a:lnTo>
                <a:lnTo>
                  <a:pt x="5975990" y="3018894"/>
                </a:lnTo>
                <a:lnTo>
                  <a:pt x="5975990" y="3018895"/>
                </a:lnTo>
                <a:lnTo>
                  <a:pt x="5975990" y="3158259"/>
                </a:lnTo>
                <a:lnTo>
                  <a:pt x="5975990" y="3158260"/>
                </a:lnTo>
                <a:lnTo>
                  <a:pt x="5975990" y="3185301"/>
                </a:lnTo>
                <a:lnTo>
                  <a:pt x="5975989" y="3185301"/>
                </a:lnTo>
                <a:lnTo>
                  <a:pt x="5975989" y="3194817"/>
                </a:lnTo>
                <a:lnTo>
                  <a:pt x="5975989" y="3351706"/>
                </a:lnTo>
                <a:lnTo>
                  <a:pt x="5975989" y="3351707"/>
                </a:lnTo>
                <a:lnTo>
                  <a:pt x="5975989" y="3361206"/>
                </a:lnTo>
                <a:lnTo>
                  <a:pt x="5975990" y="3361214"/>
                </a:lnTo>
                <a:lnTo>
                  <a:pt x="5975990" y="3491071"/>
                </a:lnTo>
                <a:lnTo>
                  <a:pt x="5975990" y="3491072"/>
                </a:lnTo>
                <a:lnTo>
                  <a:pt x="5975990" y="3657478"/>
                </a:lnTo>
                <a:lnTo>
                  <a:pt x="5975990" y="3823884"/>
                </a:lnTo>
                <a:lnTo>
                  <a:pt x="5975990" y="3823885"/>
                </a:lnTo>
                <a:lnTo>
                  <a:pt x="5975990" y="3990290"/>
                </a:lnTo>
                <a:lnTo>
                  <a:pt x="5975989" y="3990291"/>
                </a:lnTo>
                <a:lnTo>
                  <a:pt x="5975989" y="3999806"/>
                </a:lnTo>
                <a:lnTo>
                  <a:pt x="5975989" y="3999807"/>
                </a:lnTo>
                <a:lnTo>
                  <a:pt x="5975989" y="4166195"/>
                </a:lnTo>
                <a:lnTo>
                  <a:pt x="5975990" y="4166203"/>
                </a:lnTo>
                <a:lnTo>
                  <a:pt x="5975990" y="4319479"/>
                </a:lnTo>
                <a:lnTo>
                  <a:pt x="5975990" y="4319482"/>
                </a:lnTo>
                <a:lnTo>
                  <a:pt x="5975990" y="4485886"/>
                </a:lnTo>
                <a:lnTo>
                  <a:pt x="5975990" y="4485887"/>
                </a:lnTo>
                <a:lnTo>
                  <a:pt x="5975990" y="4652293"/>
                </a:lnTo>
                <a:lnTo>
                  <a:pt x="5975990" y="4818698"/>
                </a:lnTo>
                <a:lnTo>
                  <a:pt x="5975990" y="4818700"/>
                </a:lnTo>
                <a:lnTo>
                  <a:pt x="5975990" y="4958064"/>
                </a:lnTo>
                <a:lnTo>
                  <a:pt x="5975990" y="4985103"/>
                </a:lnTo>
                <a:lnTo>
                  <a:pt x="5975990" y="4985104"/>
                </a:lnTo>
                <a:lnTo>
                  <a:pt x="5975990" y="5124469"/>
                </a:lnTo>
                <a:lnTo>
                  <a:pt x="5975990" y="5124470"/>
                </a:lnTo>
                <a:lnTo>
                  <a:pt x="5975990" y="5151510"/>
                </a:lnTo>
                <a:lnTo>
                  <a:pt x="5975990" y="5151511"/>
                </a:lnTo>
                <a:lnTo>
                  <a:pt x="5975990" y="5290875"/>
                </a:lnTo>
                <a:lnTo>
                  <a:pt x="5975990" y="5290876"/>
                </a:lnTo>
                <a:lnTo>
                  <a:pt x="5975990" y="5317915"/>
                </a:lnTo>
                <a:lnTo>
                  <a:pt x="5975990" y="5317916"/>
                </a:lnTo>
                <a:lnTo>
                  <a:pt x="5975990" y="5457281"/>
                </a:lnTo>
                <a:lnTo>
                  <a:pt x="5975990" y="5457282"/>
                </a:lnTo>
                <a:lnTo>
                  <a:pt x="5975990" y="5484322"/>
                </a:lnTo>
                <a:lnTo>
                  <a:pt x="5975990" y="5623687"/>
                </a:lnTo>
                <a:lnTo>
                  <a:pt x="5975990" y="5623688"/>
                </a:lnTo>
                <a:lnTo>
                  <a:pt x="5975990" y="5650728"/>
                </a:lnTo>
                <a:lnTo>
                  <a:pt x="5975990" y="5650729"/>
                </a:lnTo>
                <a:lnTo>
                  <a:pt x="5975990" y="5790093"/>
                </a:lnTo>
                <a:lnTo>
                  <a:pt x="5975990" y="5790094"/>
                </a:lnTo>
                <a:lnTo>
                  <a:pt x="5975990" y="5817134"/>
                </a:lnTo>
                <a:lnTo>
                  <a:pt x="5975989" y="5817135"/>
                </a:lnTo>
                <a:lnTo>
                  <a:pt x="5975989" y="5826650"/>
                </a:lnTo>
                <a:lnTo>
                  <a:pt x="5975989" y="5826651"/>
                </a:lnTo>
                <a:lnTo>
                  <a:pt x="5975989" y="5993039"/>
                </a:lnTo>
                <a:lnTo>
                  <a:pt x="5975990" y="5993047"/>
                </a:lnTo>
                <a:lnTo>
                  <a:pt x="5975990" y="6122905"/>
                </a:lnTo>
                <a:lnTo>
                  <a:pt x="5975990" y="6122906"/>
                </a:lnTo>
                <a:lnTo>
                  <a:pt x="5975990" y="6289311"/>
                </a:lnTo>
                <a:lnTo>
                  <a:pt x="5975990" y="6289312"/>
                </a:lnTo>
                <a:lnTo>
                  <a:pt x="5975990" y="6455717"/>
                </a:lnTo>
                <a:lnTo>
                  <a:pt x="5975990" y="6455718"/>
                </a:lnTo>
                <a:lnTo>
                  <a:pt x="5975990" y="6622123"/>
                </a:lnTo>
                <a:lnTo>
                  <a:pt x="5975989" y="6622124"/>
                </a:lnTo>
                <a:lnTo>
                  <a:pt x="5975989" y="6631639"/>
                </a:lnTo>
                <a:lnTo>
                  <a:pt x="5975989" y="6631640"/>
                </a:lnTo>
                <a:lnTo>
                  <a:pt x="5975989" y="6798028"/>
                </a:lnTo>
                <a:lnTo>
                  <a:pt x="5975990" y="6798037"/>
                </a:lnTo>
                <a:lnTo>
                  <a:pt x="5975990" y="6951313"/>
                </a:lnTo>
                <a:lnTo>
                  <a:pt x="5975990" y="6951314"/>
                </a:lnTo>
                <a:lnTo>
                  <a:pt x="5975990" y="7117719"/>
                </a:lnTo>
                <a:lnTo>
                  <a:pt x="5975990" y="7117720"/>
                </a:lnTo>
                <a:lnTo>
                  <a:pt x="5975990" y="7284125"/>
                </a:lnTo>
                <a:lnTo>
                  <a:pt x="5975990" y="7284126"/>
                </a:lnTo>
                <a:lnTo>
                  <a:pt x="5975990" y="7450531"/>
                </a:lnTo>
                <a:lnTo>
                  <a:pt x="5975990" y="7450532"/>
                </a:lnTo>
                <a:lnTo>
                  <a:pt x="5975990" y="7589897"/>
                </a:lnTo>
                <a:lnTo>
                  <a:pt x="5975990" y="7616937"/>
                </a:lnTo>
                <a:lnTo>
                  <a:pt x="5975990" y="7616938"/>
                </a:lnTo>
                <a:lnTo>
                  <a:pt x="5975990" y="7756302"/>
                </a:lnTo>
                <a:lnTo>
                  <a:pt x="5975990" y="7756303"/>
                </a:lnTo>
                <a:lnTo>
                  <a:pt x="5975990" y="7783343"/>
                </a:lnTo>
                <a:lnTo>
                  <a:pt x="5975990" y="7783344"/>
                </a:lnTo>
                <a:lnTo>
                  <a:pt x="5975990" y="7922708"/>
                </a:lnTo>
                <a:lnTo>
                  <a:pt x="5975990" y="7922710"/>
                </a:lnTo>
                <a:lnTo>
                  <a:pt x="5975990" y="7949750"/>
                </a:lnTo>
                <a:lnTo>
                  <a:pt x="5975990" y="8089114"/>
                </a:lnTo>
                <a:lnTo>
                  <a:pt x="5975990" y="8089116"/>
                </a:lnTo>
                <a:lnTo>
                  <a:pt x="5975990" y="8116156"/>
                </a:lnTo>
                <a:lnTo>
                  <a:pt x="5975990" y="8255520"/>
                </a:lnTo>
                <a:lnTo>
                  <a:pt x="5975990" y="8255522"/>
                </a:lnTo>
                <a:lnTo>
                  <a:pt x="5975990" y="8282562"/>
                </a:lnTo>
                <a:lnTo>
                  <a:pt x="5975990" y="8421926"/>
                </a:lnTo>
                <a:lnTo>
                  <a:pt x="5975990" y="8421928"/>
                </a:lnTo>
                <a:lnTo>
                  <a:pt x="5975990" y="8448968"/>
                </a:lnTo>
                <a:lnTo>
                  <a:pt x="5975989" y="8448968"/>
                </a:lnTo>
                <a:lnTo>
                  <a:pt x="5975989" y="8458484"/>
                </a:lnTo>
                <a:lnTo>
                  <a:pt x="5975989" y="8624872"/>
                </a:lnTo>
                <a:lnTo>
                  <a:pt x="5975990" y="8624882"/>
                </a:lnTo>
                <a:lnTo>
                  <a:pt x="5975990" y="8754738"/>
                </a:lnTo>
                <a:lnTo>
                  <a:pt x="5975990" y="8754740"/>
                </a:lnTo>
                <a:lnTo>
                  <a:pt x="5975990" y="8921144"/>
                </a:lnTo>
                <a:lnTo>
                  <a:pt x="5975990" y="8921146"/>
                </a:lnTo>
                <a:lnTo>
                  <a:pt x="5975990" y="9087550"/>
                </a:lnTo>
                <a:lnTo>
                  <a:pt x="5975990" y="9087552"/>
                </a:lnTo>
                <a:lnTo>
                  <a:pt x="5975990" y="9253956"/>
                </a:lnTo>
                <a:lnTo>
                  <a:pt x="5975989" y="9253958"/>
                </a:lnTo>
                <a:lnTo>
                  <a:pt x="5975989" y="9420362"/>
                </a:lnTo>
                <a:lnTo>
                  <a:pt x="5975989" y="9420364"/>
                </a:lnTo>
                <a:lnTo>
                  <a:pt x="5975989" y="9586768"/>
                </a:lnTo>
                <a:lnTo>
                  <a:pt x="5975989" y="9586770"/>
                </a:lnTo>
                <a:lnTo>
                  <a:pt x="5975989" y="9753176"/>
                </a:lnTo>
                <a:lnTo>
                  <a:pt x="5975989" y="9919582"/>
                </a:lnTo>
                <a:cubicBezTo>
                  <a:pt x="5975989" y="10077666"/>
                  <a:pt x="5856707" y="10209562"/>
                  <a:pt x="5698133" y="10240068"/>
                </a:cubicBezTo>
                <a:lnTo>
                  <a:pt x="5671333" y="10242608"/>
                </a:lnTo>
                <a:lnTo>
                  <a:pt x="5661048" y="10290506"/>
                </a:lnTo>
                <a:cubicBezTo>
                  <a:pt x="5610266" y="10403368"/>
                  <a:pt x="5491384" y="10482564"/>
                  <a:pt x="5352821" y="10482564"/>
                </a:cubicBezTo>
                <a:lnTo>
                  <a:pt x="3834471" y="10482564"/>
                </a:lnTo>
                <a:lnTo>
                  <a:pt x="3314716" y="10482564"/>
                </a:lnTo>
                <a:lnTo>
                  <a:pt x="3288240" y="10482564"/>
                </a:lnTo>
                <a:lnTo>
                  <a:pt x="2768485" y="10482564"/>
                </a:lnTo>
                <a:lnTo>
                  <a:pt x="623156" y="10482563"/>
                </a:lnTo>
                <a:lnTo>
                  <a:pt x="523694" y="10468427"/>
                </a:lnTo>
                <a:cubicBezTo>
                  <a:pt x="429422" y="10440861"/>
                  <a:pt x="353027" y="10375153"/>
                  <a:pt x="314941" y="10290505"/>
                </a:cubicBezTo>
                <a:lnTo>
                  <a:pt x="304655" y="10242607"/>
                </a:lnTo>
                <a:lnTo>
                  <a:pt x="277855" y="10240067"/>
                </a:lnTo>
                <a:cubicBezTo>
                  <a:pt x="119282" y="10209563"/>
                  <a:pt x="0" y="10077665"/>
                  <a:pt x="0" y="9919579"/>
                </a:cubicBezTo>
                <a:lnTo>
                  <a:pt x="0" y="9915957"/>
                </a:lnTo>
                <a:lnTo>
                  <a:pt x="0" y="9789731"/>
                </a:lnTo>
                <a:lnTo>
                  <a:pt x="0" y="9753173"/>
                </a:lnTo>
                <a:lnTo>
                  <a:pt x="0" y="9749551"/>
                </a:lnTo>
                <a:lnTo>
                  <a:pt x="0" y="9626947"/>
                </a:lnTo>
                <a:lnTo>
                  <a:pt x="0" y="9623325"/>
                </a:lnTo>
                <a:lnTo>
                  <a:pt x="0" y="9586767"/>
                </a:lnTo>
                <a:lnTo>
                  <a:pt x="0" y="9583145"/>
                </a:lnTo>
                <a:lnTo>
                  <a:pt x="0" y="9460541"/>
                </a:lnTo>
                <a:lnTo>
                  <a:pt x="0" y="9456919"/>
                </a:lnTo>
                <a:lnTo>
                  <a:pt x="0" y="9420361"/>
                </a:lnTo>
                <a:lnTo>
                  <a:pt x="0" y="9416739"/>
                </a:lnTo>
                <a:lnTo>
                  <a:pt x="0" y="9294135"/>
                </a:lnTo>
                <a:lnTo>
                  <a:pt x="0" y="9290513"/>
                </a:lnTo>
                <a:lnTo>
                  <a:pt x="0" y="9253955"/>
                </a:lnTo>
                <a:lnTo>
                  <a:pt x="0" y="9250333"/>
                </a:lnTo>
                <a:lnTo>
                  <a:pt x="0" y="9127729"/>
                </a:lnTo>
                <a:lnTo>
                  <a:pt x="0" y="9124107"/>
                </a:lnTo>
                <a:lnTo>
                  <a:pt x="0" y="9114589"/>
                </a:lnTo>
                <a:lnTo>
                  <a:pt x="0" y="9087549"/>
                </a:lnTo>
                <a:lnTo>
                  <a:pt x="0" y="9083927"/>
                </a:lnTo>
                <a:lnTo>
                  <a:pt x="0" y="8961323"/>
                </a:lnTo>
                <a:lnTo>
                  <a:pt x="0" y="8957701"/>
                </a:lnTo>
                <a:lnTo>
                  <a:pt x="0" y="8948183"/>
                </a:lnTo>
                <a:lnTo>
                  <a:pt x="0" y="8921143"/>
                </a:lnTo>
                <a:lnTo>
                  <a:pt x="0" y="8917521"/>
                </a:lnTo>
                <a:lnTo>
                  <a:pt x="0" y="8821957"/>
                </a:lnTo>
                <a:lnTo>
                  <a:pt x="0" y="8794917"/>
                </a:lnTo>
                <a:lnTo>
                  <a:pt x="0" y="8791295"/>
                </a:lnTo>
                <a:lnTo>
                  <a:pt x="0" y="8781777"/>
                </a:lnTo>
                <a:lnTo>
                  <a:pt x="0" y="8754737"/>
                </a:lnTo>
                <a:lnTo>
                  <a:pt x="0" y="8751115"/>
                </a:lnTo>
                <a:lnTo>
                  <a:pt x="0" y="8655551"/>
                </a:lnTo>
                <a:lnTo>
                  <a:pt x="0" y="8628511"/>
                </a:lnTo>
                <a:lnTo>
                  <a:pt x="0" y="8624889"/>
                </a:lnTo>
                <a:lnTo>
                  <a:pt x="0" y="8615371"/>
                </a:lnTo>
                <a:lnTo>
                  <a:pt x="0" y="8588331"/>
                </a:lnTo>
                <a:lnTo>
                  <a:pt x="0" y="8489145"/>
                </a:lnTo>
                <a:lnTo>
                  <a:pt x="0" y="8462105"/>
                </a:lnTo>
                <a:lnTo>
                  <a:pt x="0" y="8458483"/>
                </a:lnTo>
                <a:lnTo>
                  <a:pt x="0" y="8448965"/>
                </a:lnTo>
                <a:lnTo>
                  <a:pt x="0" y="8421925"/>
                </a:lnTo>
                <a:lnTo>
                  <a:pt x="0" y="8322739"/>
                </a:lnTo>
                <a:lnTo>
                  <a:pt x="0" y="8295699"/>
                </a:lnTo>
                <a:lnTo>
                  <a:pt x="0" y="8282559"/>
                </a:lnTo>
                <a:lnTo>
                  <a:pt x="0" y="8255519"/>
                </a:lnTo>
                <a:lnTo>
                  <a:pt x="0" y="8156333"/>
                </a:lnTo>
                <a:lnTo>
                  <a:pt x="0" y="8129293"/>
                </a:lnTo>
                <a:lnTo>
                  <a:pt x="0" y="8116153"/>
                </a:lnTo>
                <a:lnTo>
                  <a:pt x="0" y="8089113"/>
                </a:lnTo>
                <a:lnTo>
                  <a:pt x="0" y="7989927"/>
                </a:lnTo>
                <a:lnTo>
                  <a:pt x="0" y="7962887"/>
                </a:lnTo>
                <a:lnTo>
                  <a:pt x="0" y="7949747"/>
                </a:lnTo>
                <a:lnTo>
                  <a:pt x="0" y="7922707"/>
                </a:lnTo>
                <a:lnTo>
                  <a:pt x="0" y="7823522"/>
                </a:lnTo>
                <a:lnTo>
                  <a:pt x="0" y="7796481"/>
                </a:lnTo>
                <a:lnTo>
                  <a:pt x="0" y="7783341"/>
                </a:lnTo>
                <a:lnTo>
                  <a:pt x="0" y="7756301"/>
                </a:lnTo>
                <a:lnTo>
                  <a:pt x="0" y="7657116"/>
                </a:lnTo>
                <a:lnTo>
                  <a:pt x="0" y="7630075"/>
                </a:lnTo>
                <a:lnTo>
                  <a:pt x="0" y="7616935"/>
                </a:lnTo>
                <a:lnTo>
                  <a:pt x="0" y="7589895"/>
                </a:lnTo>
                <a:lnTo>
                  <a:pt x="0" y="7490710"/>
                </a:lnTo>
                <a:lnTo>
                  <a:pt x="0" y="7463669"/>
                </a:lnTo>
                <a:lnTo>
                  <a:pt x="0" y="7450529"/>
                </a:lnTo>
                <a:lnTo>
                  <a:pt x="0" y="7423489"/>
                </a:lnTo>
                <a:lnTo>
                  <a:pt x="0" y="7324304"/>
                </a:lnTo>
                <a:lnTo>
                  <a:pt x="0" y="7297263"/>
                </a:lnTo>
                <a:lnTo>
                  <a:pt x="0" y="7287746"/>
                </a:lnTo>
                <a:lnTo>
                  <a:pt x="0" y="7284123"/>
                </a:lnTo>
                <a:lnTo>
                  <a:pt x="0" y="7257083"/>
                </a:lnTo>
                <a:lnTo>
                  <a:pt x="0" y="7157898"/>
                </a:lnTo>
                <a:lnTo>
                  <a:pt x="0" y="7130857"/>
                </a:lnTo>
                <a:lnTo>
                  <a:pt x="0" y="7121340"/>
                </a:lnTo>
                <a:lnTo>
                  <a:pt x="0" y="7117717"/>
                </a:lnTo>
                <a:lnTo>
                  <a:pt x="0" y="7090677"/>
                </a:lnTo>
                <a:lnTo>
                  <a:pt x="0" y="6995114"/>
                </a:lnTo>
                <a:lnTo>
                  <a:pt x="0" y="6991492"/>
                </a:lnTo>
                <a:lnTo>
                  <a:pt x="0" y="6964451"/>
                </a:lnTo>
                <a:lnTo>
                  <a:pt x="0" y="6954934"/>
                </a:lnTo>
                <a:lnTo>
                  <a:pt x="0" y="6951311"/>
                </a:lnTo>
                <a:lnTo>
                  <a:pt x="0" y="6924271"/>
                </a:lnTo>
                <a:lnTo>
                  <a:pt x="0" y="6828708"/>
                </a:lnTo>
                <a:lnTo>
                  <a:pt x="0" y="6825086"/>
                </a:lnTo>
                <a:lnTo>
                  <a:pt x="0" y="6798045"/>
                </a:lnTo>
                <a:lnTo>
                  <a:pt x="0" y="6788528"/>
                </a:lnTo>
                <a:lnTo>
                  <a:pt x="0" y="6784905"/>
                </a:lnTo>
                <a:lnTo>
                  <a:pt x="0" y="6662302"/>
                </a:lnTo>
                <a:lnTo>
                  <a:pt x="0" y="6658679"/>
                </a:lnTo>
                <a:lnTo>
                  <a:pt x="0" y="6631639"/>
                </a:lnTo>
                <a:lnTo>
                  <a:pt x="0" y="6622122"/>
                </a:lnTo>
                <a:lnTo>
                  <a:pt x="0" y="6618499"/>
                </a:lnTo>
                <a:lnTo>
                  <a:pt x="0" y="6495896"/>
                </a:lnTo>
                <a:lnTo>
                  <a:pt x="0" y="6492273"/>
                </a:lnTo>
                <a:lnTo>
                  <a:pt x="0" y="6482756"/>
                </a:lnTo>
                <a:lnTo>
                  <a:pt x="0" y="6455716"/>
                </a:lnTo>
                <a:lnTo>
                  <a:pt x="0" y="6452093"/>
                </a:lnTo>
                <a:lnTo>
                  <a:pt x="0" y="6329490"/>
                </a:lnTo>
                <a:lnTo>
                  <a:pt x="0" y="6325867"/>
                </a:lnTo>
                <a:lnTo>
                  <a:pt x="0" y="6316350"/>
                </a:lnTo>
                <a:lnTo>
                  <a:pt x="0" y="6289310"/>
                </a:lnTo>
                <a:lnTo>
                  <a:pt x="0" y="6285687"/>
                </a:lnTo>
                <a:lnTo>
                  <a:pt x="0" y="6190125"/>
                </a:lnTo>
                <a:lnTo>
                  <a:pt x="0" y="6163084"/>
                </a:lnTo>
                <a:lnTo>
                  <a:pt x="0" y="6159461"/>
                </a:lnTo>
                <a:lnTo>
                  <a:pt x="0" y="6149944"/>
                </a:lnTo>
                <a:lnTo>
                  <a:pt x="0" y="6122904"/>
                </a:lnTo>
                <a:lnTo>
                  <a:pt x="0" y="6119281"/>
                </a:lnTo>
                <a:lnTo>
                  <a:pt x="0" y="6023719"/>
                </a:lnTo>
                <a:lnTo>
                  <a:pt x="0" y="5996678"/>
                </a:lnTo>
                <a:lnTo>
                  <a:pt x="0" y="5993055"/>
                </a:lnTo>
                <a:lnTo>
                  <a:pt x="0" y="5983538"/>
                </a:lnTo>
                <a:lnTo>
                  <a:pt x="0" y="5956497"/>
                </a:lnTo>
                <a:lnTo>
                  <a:pt x="0" y="5857313"/>
                </a:lnTo>
                <a:lnTo>
                  <a:pt x="0" y="5830272"/>
                </a:lnTo>
                <a:lnTo>
                  <a:pt x="0" y="5826649"/>
                </a:lnTo>
                <a:lnTo>
                  <a:pt x="0" y="5817132"/>
                </a:lnTo>
                <a:lnTo>
                  <a:pt x="0" y="5790091"/>
                </a:lnTo>
                <a:lnTo>
                  <a:pt x="0" y="5690907"/>
                </a:lnTo>
                <a:lnTo>
                  <a:pt x="0" y="5663866"/>
                </a:lnTo>
                <a:lnTo>
                  <a:pt x="0" y="5650726"/>
                </a:lnTo>
                <a:lnTo>
                  <a:pt x="0" y="5623685"/>
                </a:lnTo>
                <a:lnTo>
                  <a:pt x="0" y="5524500"/>
                </a:lnTo>
                <a:lnTo>
                  <a:pt x="0" y="5497460"/>
                </a:lnTo>
                <a:lnTo>
                  <a:pt x="0" y="5484320"/>
                </a:lnTo>
                <a:lnTo>
                  <a:pt x="0" y="5457279"/>
                </a:lnTo>
                <a:lnTo>
                  <a:pt x="0" y="5358094"/>
                </a:lnTo>
                <a:lnTo>
                  <a:pt x="0" y="5331054"/>
                </a:lnTo>
                <a:lnTo>
                  <a:pt x="0" y="5317914"/>
                </a:lnTo>
                <a:lnTo>
                  <a:pt x="0" y="5290873"/>
                </a:lnTo>
                <a:lnTo>
                  <a:pt x="0" y="5191688"/>
                </a:lnTo>
                <a:lnTo>
                  <a:pt x="0" y="5164648"/>
                </a:lnTo>
                <a:lnTo>
                  <a:pt x="0" y="5151508"/>
                </a:lnTo>
                <a:lnTo>
                  <a:pt x="0" y="5124467"/>
                </a:lnTo>
                <a:lnTo>
                  <a:pt x="0" y="5025282"/>
                </a:lnTo>
                <a:lnTo>
                  <a:pt x="0" y="4998242"/>
                </a:lnTo>
                <a:lnTo>
                  <a:pt x="0" y="4985102"/>
                </a:lnTo>
                <a:lnTo>
                  <a:pt x="0" y="4958062"/>
                </a:lnTo>
                <a:lnTo>
                  <a:pt x="0" y="4858876"/>
                </a:lnTo>
                <a:lnTo>
                  <a:pt x="0" y="4831835"/>
                </a:lnTo>
                <a:lnTo>
                  <a:pt x="0" y="4818696"/>
                </a:lnTo>
                <a:lnTo>
                  <a:pt x="0" y="4791655"/>
                </a:lnTo>
                <a:lnTo>
                  <a:pt x="0" y="4692471"/>
                </a:lnTo>
                <a:lnTo>
                  <a:pt x="0" y="4665429"/>
                </a:lnTo>
                <a:lnTo>
                  <a:pt x="0" y="4655912"/>
                </a:lnTo>
                <a:lnTo>
                  <a:pt x="0" y="4652290"/>
                </a:lnTo>
                <a:lnTo>
                  <a:pt x="0" y="4625249"/>
                </a:lnTo>
                <a:lnTo>
                  <a:pt x="0" y="4526064"/>
                </a:lnTo>
                <a:lnTo>
                  <a:pt x="0" y="4499024"/>
                </a:lnTo>
                <a:lnTo>
                  <a:pt x="0" y="4489506"/>
                </a:lnTo>
                <a:lnTo>
                  <a:pt x="0" y="4485884"/>
                </a:lnTo>
                <a:lnTo>
                  <a:pt x="0" y="4458843"/>
                </a:lnTo>
                <a:lnTo>
                  <a:pt x="0" y="4363281"/>
                </a:lnTo>
                <a:lnTo>
                  <a:pt x="0" y="4359658"/>
                </a:lnTo>
                <a:lnTo>
                  <a:pt x="0" y="4332617"/>
                </a:lnTo>
                <a:lnTo>
                  <a:pt x="0" y="4323101"/>
                </a:lnTo>
                <a:lnTo>
                  <a:pt x="0" y="4319478"/>
                </a:lnTo>
                <a:lnTo>
                  <a:pt x="0" y="4292437"/>
                </a:lnTo>
                <a:lnTo>
                  <a:pt x="0" y="4196875"/>
                </a:lnTo>
                <a:lnTo>
                  <a:pt x="0" y="4193253"/>
                </a:lnTo>
                <a:lnTo>
                  <a:pt x="0" y="4166211"/>
                </a:lnTo>
                <a:lnTo>
                  <a:pt x="0" y="4156694"/>
                </a:lnTo>
                <a:lnTo>
                  <a:pt x="0" y="4153072"/>
                </a:lnTo>
                <a:lnTo>
                  <a:pt x="0" y="4030469"/>
                </a:lnTo>
                <a:lnTo>
                  <a:pt x="0" y="4026846"/>
                </a:lnTo>
                <a:lnTo>
                  <a:pt x="0" y="3999805"/>
                </a:lnTo>
                <a:lnTo>
                  <a:pt x="0" y="3990288"/>
                </a:lnTo>
                <a:lnTo>
                  <a:pt x="0" y="3986666"/>
                </a:lnTo>
                <a:lnTo>
                  <a:pt x="0" y="3864063"/>
                </a:lnTo>
                <a:lnTo>
                  <a:pt x="0" y="3860440"/>
                </a:lnTo>
                <a:lnTo>
                  <a:pt x="0" y="3850924"/>
                </a:lnTo>
                <a:lnTo>
                  <a:pt x="0" y="3823883"/>
                </a:lnTo>
                <a:lnTo>
                  <a:pt x="0" y="3820260"/>
                </a:lnTo>
                <a:lnTo>
                  <a:pt x="0" y="3697657"/>
                </a:lnTo>
                <a:lnTo>
                  <a:pt x="0" y="3694034"/>
                </a:lnTo>
                <a:lnTo>
                  <a:pt x="0" y="3684518"/>
                </a:lnTo>
                <a:lnTo>
                  <a:pt x="0" y="3657477"/>
                </a:lnTo>
                <a:lnTo>
                  <a:pt x="0" y="3653854"/>
                </a:lnTo>
                <a:lnTo>
                  <a:pt x="0" y="3558291"/>
                </a:lnTo>
                <a:lnTo>
                  <a:pt x="0" y="3531251"/>
                </a:lnTo>
                <a:lnTo>
                  <a:pt x="0" y="3527628"/>
                </a:lnTo>
                <a:lnTo>
                  <a:pt x="0" y="3518111"/>
                </a:lnTo>
                <a:lnTo>
                  <a:pt x="0" y="3491070"/>
                </a:lnTo>
                <a:lnTo>
                  <a:pt x="0" y="3487448"/>
                </a:lnTo>
                <a:lnTo>
                  <a:pt x="0" y="3391886"/>
                </a:lnTo>
                <a:lnTo>
                  <a:pt x="0" y="3364845"/>
                </a:lnTo>
                <a:lnTo>
                  <a:pt x="0" y="3361222"/>
                </a:lnTo>
                <a:lnTo>
                  <a:pt x="0" y="3351705"/>
                </a:lnTo>
                <a:lnTo>
                  <a:pt x="0" y="3324664"/>
                </a:lnTo>
                <a:lnTo>
                  <a:pt x="0" y="3225479"/>
                </a:lnTo>
                <a:lnTo>
                  <a:pt x="0" y="3198439"/>
                </a:lnTo>
                <a:lnTo>
                  <a:pt x="0" y="3194816"/>
                </a:lnTo>
                <a:lnTo>
                  <a:pt x="0" y="3185299"/>
                </a:lnTo>
                <a:lnTo>
                  <a:pt x="0" y="3158258"/>
                </a:lnTo>
                <a:lnTo>
                  <a:pt x="0" y="3059074"/>
                </a:lnTo>
                <a:lnTo>
                  <a:pt x="0" y="3032033"/>
                </a:lnTo>
                <a:lnTo>
                  <a:pt x="0" y="3018893"/>
                </a:lnTo>
                <a:lnTo>
                  <a:pt x="0" y="2991852"/>
                </a:lnTo>
                <a:lnTo>
                  <a:pt x="0" y="2892667"/>
                </a:lnTo>
                <a:lnTo>
                  <a:pt x="0" y="2865627"/>
                </a:lnTo>
                <a:lnTo>
                  <a:pt x="0" y="2852488"/>
                </a:lnTo>
                <a:lnTo>
                  <a:pt x="0" y="2825446"/>
                </a:lnTo>
                <a:lnTo>
                  <a:pt x="0" y="2726261"/>
                </a:lnTo>
                <a:lnTo>
                  <a:pt x="0" y="2699220"/>
                </a:lnTo>
                <a:lnTo>
                  <a:pt x="0" y="2686081"/>
                </a:lnTo>
                <a:lnTo>
                  <a:pt x="0" y="2659040"/>
                </a:lnTo>
                <a:lnTo>
                  <a:pt x="0" y="2559855"/>
                </a:lnTo>
                <a:lnTo>
                  <a:pt x="0" y="2532815"/>
                </a:lnTo>
                <a:lnTo>
                  <a:pt x="0" y="2519675"/>
                </a:lnTo>
                <a:lnTo>
                  <a:pt x="0" y="2492634"/>
                </a:lnTo>
                <a:lnTo>
                  <a:pt x="0" y="2393449"/>
                </a:lnTo>
                <a:lnTo>
                  <a:pt x="0" y="2366408"/>
                </a:lnTo>
                <a:lnTo>
                  <a:pt x="0" y="2353269"/>
                </a:lnTo>
                <a:lnTo>
                  <a:pt x="0" y="2326228"/>
                </a:lnTo>
                <a:lnTo>
                  <a:pt x="0" y="2227043"/>
                </a:lnTo>
                <a:lnTo>
                  <a:pt x="0" y="2200002"/>
                </a:lnTo>
                <a:lnTo>
                  <a:pt x="0" y="2186863"/>
                </a:lnTo>
                <a:lnTo>
                  <a:pt x="0" y="2159822"/>
                </a:lnTo>
                <a:lnTo>
                  <a:pt x="0" y="2060638"/>
                </a:lnTo>
                <a:lnTo>
                  <a:pt x="0" y="2033596"/>
                </a:lnTo>
                <a:lnTo>
                  <a:pt x="0" y="2024080"/>
                </a:lnTo>
                <a:lnTo>
                  <a:pt x="0" y="2020458"/>
                </a:lnTo>
                <a:lnTo>
                  <a:pt x="0" y="1993416"/>
                </a:lnTo>
                <a:lnTo>
                  <a:pt x="0" y="1894231"/>
                </a:lnTo>
                <a:lnTo>
                  <a:pt x="0" y="1867190"/>
                </a:lnTo>
                <a:lnTo>
                  <a:pt x="0" y="1857674"/>
                </a:lnTo>
                <a:lnTo>
                  <a:pt x="0" y="1854050"/>
                </a:lnTo>
                <a:lnTo>
                  <a:pt x="0" y="1827010"/>
                </a:lnTo>
                <a:lnTo>
                  <a:pt x="0" y="1731448"/>
                </a:lnTo>
                <a:lnTo>
                  <a:pt x="0" y="1727825"/>
                </a:lnTo>
                <a:lnTo>
                  <a:pt x="0" y="1700784"/>
                </a:lnTo>
                <a:lnTo>
                  <a:pt x="0" y="1691267"/>
                </a:lnTo>
                <a:lnTo>
                  <a:pt x="0" y="1687645"/>
                </a:lnTo>
                <a:lnTo>
                  <a:pt x="0" y="1660604"/>
                </a:lnTo>
                <a:lnTo>
                  <a:pt x="0" y="1565042"/>
                </a:lnTo>
                <a:lnTo>
                  <a:pt x="0" y="1561420"/>
                </a:lnTo>
                <a:lnTo>
                  <a:pt x="0" y="1534378"/>
                </a:lnTo>
                <a:lnTo>
                  <a:pt x="0" y="1524861"/>
                </a:lnTo>
                <a:lnTo>
                  <a:pt x="0" y="1521239"/>
                </a:lnTo>
                <a:lnTo>
                  <a:pt x="0" y="1398635"/>
                </a:lnTo>
                <a:lnTo>
                  <a:pt x="0" y="1395013"/>
                </a:lnTo>
                <a:lnTo>
                  <a:pt x="0" y="1367972"/>
                </a:lnTo>
                <a:lnTo>
                  <a:pt x="0" y="1358455"/>
                </a:lnTo>
                <a:lnTo>
                  <a:pt x="0" y="1354832"/>
                </a:lnTo>
                <a:lnTo>
                  <a:pt x="0" y="1232230"/>
                </a:lnTo>
                <a:lnTo>
                  <a:pt x="0" y="1228607"/>
                </a:lnTo>
                <a:lnTo>
                  <a:pt x="0" y="1192049"/>
                </a:lnTo>
                <a:lnTo>
                  <a:pt x="0" y="1188426"/>
                </a:lnTo>
                <a:lnTo>
                  <a:pt x="0" y="1065823"/>
                </a:lnTo>
                <a:lnTo>
                  <a:pt x="0" y="1062202"/>
                </a:lnTo>
                <a:lnTo>
                  <a:pt x="0" y="1025644"/>
                </a:lnTo>
                <a:lnTo>
                  <a:pt x="0" y="1022021"/>
                </a:lnTo>
                <a:lnTo>
                  <a:pt x="0" y="899417"/>
                </a:lnTo>
                <a:lnTo>
                  <a:pt x="0" y="895795"/>
                </a:lnTo>
                <a:lnTo>
                  <a:pt x="0" y="859237"/>
                </a:lnTo>
                <a:lnTo>
                  <a:pt x="0" y="855614"/>
                </a:lnTo>
                <a:lnTo>
                  <a:pt x="0" y="733011"/>
                </a:lnTo>
                <a:lnTo>
                  <a:pt x="0" y="729390"/>
                </a:lnTo>
                <a:lnTo>
                  <a:pt x="0" y="692831"/>
                </a:lnTo>
                <a:lnTo>
                  <a:pt x="0" y="566605"/>
                </a:lnTo>
                <a:lnTo>
                  <a:pt x="0" y="562983"/>
                </a:lnTo>
                <a:cubicBezTo>
                  <a:pt x="0" y="404898"/>
                  <a:pt x="119283" y="273002"/>
                  <a:pt x="277857" y="242499"/>
                </a:cubicBezTo>
                <a:lnTo>
                  <a:pt x="304656" y="239959"/>
                </a:lnTo>
                <a:lnTo>
                  <a:pt x="314942" y="192062"/>
                </a:lnTo>
                <a:cubicBezTo>
                  <a:pt x="365724" y="79195"/>
                  <a:pt x="484609" y="0"/>
                  <a:pt x="623168" y="1"/>
                </a:cubicBezTo>
                <a:lnTo>
                  <a:pt x="2141520" y="1"/>
                </a:lnTo>
                <a:lnTo>
                  <a:pt x="2661275" y="1"/>
                </a:lnTo>
                <a:lnTo>
                  <a:pt x="2687751" y="1"/>
                </a:lnTo>
                <a:lnTo>
                  <a:pt x="3207506" y="1"/>
                </a:lnTo>
                <a:lnTo>
                  <a:pt x="5352832" y="1"/>
                </a:lnTo>
                <a:lnTo>
                  <a:pt x="5452297" y="14136"/>
                </a:lnTo>
                <a:cubicBezTo>
                  <a:pt x="5546569" y="41701"/>
                  <a:pt x="5622961" y="107410"/>
                  <a:pt x="5661048" y="192060"/>
                </a:cubicBezTo>
                <a:lnTo>
                  <a:pt x="5671333" y="239958"/>
                </a:lnTo>
                <a:lnTo>
                  <a:pt x="5698133" y="242498"/>
                </a:lnTo>
                <a:cubicBezTo>
                  <a:pt x="5856707" y="273001"/>
                  <a:pt x="5975989" y="404897"/>
                  <a:pt x="5975989" y="562985"/>
                </a:cubicBezTo>
                <a:lnTo>
                  <a:pt x="5975989" y="729372"/>
                </a:lnTo>
                <a:close/>
              </a:path>
            </a:pathLst>
          </a:custGeom>
          <a:solidFill>
            <a:schemeClr val="bg1"/>
          </a:solidFill>
          <a:ln w="25400" cap="flat">
            <a:solidFill>
              <a:schemeClr val="accent2">
                <a:lumMod val="40000"/>
                <a:lumOff val="60000"/>
              </a:schemeClr>
            </a:solidFill>
            <a:prstDash val="solid"/>
            <a:miter/>
          </a:ln>
          <a:effectLst>
            <a:innerShdw blurRad="63500" dist="76200">
              <a:prstClr val="black">
                <a:alpha val="12000"/>
              </a:prstClr>
            </a:innerShdw>
          </a:effectLst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CBF02476-C969-E81D-5062-09B8935FA4F7}"/>
              </a:ext>
            </a:extLst>
          </p:cNvPr>
          <p:cNvSpPr/>
          <p:nvPr userDrawn="1"/>
        </p:nvSpPr>
        <p:spPr>
          <a:xfrm>
            <a:off x="-524843" y="200793"/>
            <a:ext cx="1958562" cy="778435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gradFill flip="none" rotWithShape="1">
            <a:gsLst>
              <a:gs pos="0">
                <a:srgbClr val="FFD85B">
                  <a:alpha val="30000"/>
                </a:srgbClr>
              </a:gs>
              <a:gs pos="59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F25BE0F-4F51-2C83-A9E1-CF58F1FC4579}"/>
              </a:ext>
            </a:extLst>
          </p:cNvPr>
          <p:cNvSpPr/>
          <p:nvPr userDrawn="1"/>
        </p:nvSpPr>
        <p:spPr>
          <a:xfrm>
            <a:off x="11071651" y="4170387"/>
            <a:ext cx="1065231" cy="327445"/>
          </a:xfrm>
          <a:custGeom>
            <a:avLst/>
            <a:gdLst>
              <a:gd name="connsiteX0" fmla="*/ 807720 w 1566672"/>
              <a:gd name="connsiteY0" fmla="*/ 0 h 481584"/>
              <a:gd name="connsiteX1" fmla="*/ 1566672 w 1566672"/>
              <a:gd name="connsiteY1" fmla="*/ 0 h 481584"/>
              <a:gd name="connsiteX2" fmla="*/ 1566672 w 1566672"/>
              <a:gd name="connsiteY2" fmla="*/ 10668 h 481584"/>
              <a:gd name="connsiteX3" fmla="*/ 880872 w 1566672"/>
              <a:gd name="connsiteY3" fmla="*/ 10668 h 481584"/>
              <a:gd name="connsiteX4" fmla="*/ 818388 w 1566672"/>
              <a:gd name="connsiteY4" fmla="*/ 83820 h 481584"/>
              <a:gd name="connsiteX5" fmla="*/ 859536 w 1566672"/>
              <a:gd name="connsiteY5" fmla="*/ 147828 h 481584"/>
              <a:gd name="connsiteX6" fmla="*/ 877824 w 1566672"/>
              <a:gd name="connsiteY6" fmla="*/ 155448 h 481584"/>
              <a:gd name="connsiteX7" fmla="*/ 1147572 w 1566672"/>
              <a:gd name="connsiteY7" fmla="*/ 155448 h 481584"/>
              <a:gd name="connsiteX8" fmla="*/ 1228344 w 1566672"/>
              <a:gd name="connsiteY8" fmla="*/ 239268 h 481584"/>
              <a:gd name="connsiteX9" fmla="*/ 1149096 w 1566672"/>
              <a:gd name="connsiteY9" fmla="*/ 324612 h 481584"/>
              <a:gd name="connsiteX10" fmla="*/ 143256 w 1566672"/>
              <a:gd name="connsiteY10" fmla="*/ 324612 h 481584"/>
              <a:gd name="connsiteX11" fmla="*/ 82296 w 1566672"/>
              <a:gd name="connsiteY11" fmla="*/ 396240 h 481584"/>
              <a:gd name="connsiteX12" fmla="*/ 144780 w 1566672"/>
              <a:gd name="connsiteY12" fmla="*/ 469392 h 481584"/>
              <a:gd name="connsiteX13" fmla="*/ 1560576 w 1566672"/>
              <a:gd name="connsiteY13" fmla="*/ 469392 h 481584"/>
              <a:gd name="connsiteX14" fmla="*/ 1560576 w 1566672"/>
              <a:gd name="connsiteY14" fmla="*/ 481584 h 481584"/>
              <a:gd name="connsiteX15" fmla="*/ 80772 w 1566672"/>
              <a:gd name="connsiteY15" fmla="*/ 481584 h 481584"/>
              <a:gd name="connsiteX16" fmla="*/ 3048 w 1566672"/>
              <a:gd name="connsiteY16" fmla="*/ 423672 h 481584"/>
              <a:gd name="connsiteX17" fmla="*/ 0 w 1566672"/>
              <a:gd name="connsiteY17" fmla="*/ 411480 h 481584"/>
              <a:gd name="connsiteX18" fmla="*/ 0 w 1566672"/>
              <a:gd name="connsiteY18" fmla="*/ 382524 h 481584"/>
              <a:gd name="connsiteX19" fmla="*/ 76200 w 1566672"/>
              <a:gd name="connsiteY19" fmla="*/ 312420 h 481584"/>
              <a:gd name="connsiteX20" fmla="*/ 1083564 w 1566672"/>
              <a:gd name="connsiteY20" fmla="*/ 312420 h 481584"/>
              <a:gd name="connsiteX21" fmla="*/ 1144524 w 1566672"/>
              <a:gd name="connsiteY21" fmla="*/ 239268 h 481584"/>
              <a:gd name="connsiteX22" fmla="*/ 1082040 w 1566672"/>
              <a:gd name="connsiteY22" fmla="*/ 167640 h 481584"/>
              <a:gd name="connsiteX23" fmla="*/ 812292 w 1566672"/>
              <a:gd name="connsiteY23" fmla="*/ 167640 h 481584"/>
              <a:gd name="connsiteX24" fmla="*/ 734568 w 1566672"/>
              <a:gd name="connsiteY24" fmla="*/ 83820 h 481584"/>
              <a:gd name="connsiteX25" fmla="*/ 807720 w 1566672"/>
              <a:gd name="connsiteY25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66672" h="481584">
                <a:moveTo>
                  <a:pt x="807720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0872" y="10668"/>
                </a:lnTo>
                <a:cubicBezTo>
                  <a:pt x="836676" y="21336"/>
                  <a:pt x="818388" y="51816"/>
                  <a:pt x="818388" y="83820"/>
                </a:cubicBezTo>
                <a:cubicBezTo>
                  <a:pt x="818388" y="105156"/>
                  <a:pt x="829056" y="132588"/>
                  <a:pt x="859536" y="147828"/>
                </a:cubicBezTo>
                <a:cubicBezTo>
                  <a:pt x="864108" y="150876"/>
                  <a:pt x="873252" y="155448"/>
                  <a:pt x="877824" y="155448"/>
                </a:cubicBezTo>
                <a:lnTo>
                  <a:pt x="1147572" y="155448"/>
                </a:lnTo>
                <a:cubicBezTo>
                  <a:pt x="1203960" y="163068"/>
                  <a:pt x="1228344" y="201168"/>
                  <a:pt x="1228344" y="239268"/>
                </a:cubicBezTo>
                <a:cubicBezTo>
                  <a:pt x="1228344" y="286512"/>
                  <a:pt x="1188720" y="324612"/>
                  <a:pt x="1149096" y="324612"/>
                </a:cubicBezTo>
                <a:lnTo>
                  <a:pt x="143256" y="324612"/>
                </a:lnTo>
                <a:cubicBezTo>
                  <a:pt x="103632" y="333756"/>
                  <a:pt x="82296" y="365760"/>
                  <a:pt x="82296" y="396240"/>
                </a:cubicBezTo>
                <a:cubicBezTo>
                  <a:pt x="82296" y="432816"/>
                  <a:pt x="114300" y="469392"/>
                  <a:pt x="144780" y="469392"/>
                </a:cubicBezTo>
                <a:lnTo>
                  <a:pt x="1560576" y="469392"/>
                </a:lnTo>
                <a:lnTo>
                  <a:pt x="1560576" y="481584"/>
                </a:lnTo>
                <a:lnTo>
                  <a:pt x="80772" y="481584"/>
                </a:lnTo>
                <a:cubicBezTo>
                  <a:pt x="56388" y="481584"/>
                  <a:pt x="9144" y="457200"/>
                  <a:pt x="3048" y="423672"/>
                </a:cubicBezTo>
                <a:cubicBezTo>
                  <a:pt x="3048" y="420624"/>
                  <a:pt x="0" y="414528"/>
                  <a:pt x="0" y="411480"/>
                </a:cubicBezTo>
                <a:lnTo>
                  <a:pt x="0" y="382524"/>
                </a:lnTo>
                <a:cubicBezTo>
                  <a:pt x="3048" y="350520"/>
                  <a:pt x="44196" y="312420"/>
                  <a:pt x="76200" y="312420"/>
                </a:cubicBezTo>
                <a:lnTo>
                  <a:pt x="1083564" y="312420"/>
                </a:lnTo>
                <a:cubicBezTo>
                  <a:pt x="1127760" y="297180"/>
                  <a:pt x="1144524" y="271272"/>
                  <a:pt x="1144524" y="239268"/>
                </a:cubicBezTo>
                <a:cubicBezTo>
                  <a:pt x="1144524" y="204216"/>
                  <a:pt x="1110996" y="167640"/>
                  <a:pt x="1082040" y="167640"/>
                </a:cubicBezTo>
                <a:lnTo>
                  <a:pt x="812292" y="167640"/>
                </a:lnTo>
                <a:cubicBezTo>
                  <a:pt x="758952" y="160020"/>
                  <a:pt x="734568" y="120396"/>
                  <a:pt x="734568" y="83820"/>
                </a:cubicBezTo>
                <a:cubicBezTo>
                  <a:pt x="734568" y="48768"/>
                  <a:pt x="757428" y="9144"/>
                  <a:pt x="80772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CA87FC9-8F90-1069-8BBE-B346BBCDF58D}"/>
              </a:ext>
            </a:extLst>
          </p:cNvPr>
          <p:cNvGrpSpPr/>
          <p:nvPr userDrawn="1"/>
        </p:nvGrpSpPr>
        <p:grpSpPr>
          <a:xfrm>
            <a:off x="10542536" y="5873001"/>
            <a:ext cx="1594346" cy="743532"/>
            <a:chOff x="4604321" y="2242082"/>
            <a:chExt cx="3321695" cy="1549091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33ACE20-429E-EE81-6E32-E10B6EDCC69F}"/>
                </a:ext>
              </a:extLst>
            </p:cNvPr>
            <p:cNvSpPr/>
            <p:nvPr/>
          </p:nvSpPr>
          <p:spPr>
            <a:xfrm>
              <a:off x="4604321" y="2242082"/>
              <a:ext cx="935719" cy="1455888"/>
            </a:xfrm>
            <a:custGeom>
              <a:avLst/>
              <a:gdLst>
                <a:gd name="connsiteX0" fmla="*/ 409840 w 688249"/>
                <a:gd name="connsiteY0" fmla="*/ -184 h 1070849"/>
                <a:gd name="connsiteX1" fmla="*/ 457663 w 688249"/>
                <a:gd name="connsiteY1" fmla="*/ 8358 h 1070849"/>
                <a:gd name="connsiteX2" fmla="*/ 493248 w 688249"/>
                <a:gd name="connsiteY2" fmla="*/ 50639 h 1070849"/>
                <a:gd name="connsiteX3" fmla="*/ 476682 w 688249"/>
                <a:gd name="connsiteY3" fmla="*/ 103714 h 1070849"/>
                <a:gd name="connsiteX4" fmla="*/ 481732 w 688249"/>
                <a:gd name="connsiteY4" fmla="*/ 187237 h 1070849"/>
                <a:gd name="connsiteX5" fmla="*/ 486754 w 688249"/>
                <a:gd name="connsiteY5" fmla="*/ 222967 h 1070849"/>
                <a:gd name="connsiteX6" fmla="*/ 505976 w 688249"/>
                <a:gd name="connsiteY6" fmla="*/ 215954 h 1070849"/>
                <a:gd name="connsiteX7" fmla="*/ 502108 w 688249"/>
                <a:gd name="connsiteY7" fmla="*/ 201581 h 1070849"/>
                <a:gd name="connsiteX8" fmla="*/ 575097 w 688249"/>
                <a:gd name="connsiteY8" fmla="*/ 165851 h 1070849"/>
                <a:gd name="connsiteX9" fmla="*/ 598618 w 688249"/>
                <a:gd name="connsiteY9" fmla="*/ 156905 h 1070849"/>
                <a:gd name="connsiteX10" fmla="*/ 662863 w 688249"/>
                <a:gd name="connsiteY10" fmla="*/ 215867 h 1070849"/>
                <a:gd name="connsiteX11" fmla="*/ 683469 w 688249"/>
                <a:gd name="connsiteY11" fmla="*/ 282622 h 1070849"/>
                <a:gd name="connsiteX12" fmla="*/ 656253 w 688249"/>
                <a:gd name="connsiteY12" fmla="*/ 302853 h 1070849"/>
                <a:gd name="connsiteX13" fmla="*/ 570566 w 688249"/>
                <a:gd name="connsiteY13" fmla="*/ 377372 h 1070849"/>
                <a:gd name="connsiteX14" fmla="*/ 615560 w 688249"/>
                <a:gd name="connsiteY14" fmla="*/ 429408 h 1070849"/>
                <a:gd name="connsiteX15" fmla="*/ 571547 w 688249"/>
                <a:gd name="connsiteY15" fmla="*/ 471025 h 1070849"/>
                <a:gd name="connsiteX16" fmla="*/ 492498 w 688249"/>
                <a:gd name="connsiteY16" fmla="*/ 487216 h 1070849"/>
                <a:gd name="connsiteX17" fmla="*/ 462511 w 688249"/>
                <a:gd name="connsiteY17" fmla="*/ 513191 h 1070849"/>
                <a:gd name="connsiteX18" fmla="*/ 451169 w 688249"/>
                <a:gd name="connsiteY18" fmla="*/ 511343 h 1070849"/>
                <a:gd name="connsiteX19" fmla="*/ 442164 w 688249"/>
                <a:gd name="connsiteY19" fmla="*/ 600148 h 1070849"/>
                <a:gd name="connsiteX20" fmla="*/ 431746 w 688249"/>
                <a:gd name="connsiteY20" fmla="*/ 656340 h 1070849"/>
                <a:gd name="connsiteX21" fmla="*/ 428167 w 688249"/>
                <a:gd name="connsiteY21" fmla="*/ 894124 h 1070849"/>
                <a:gd name="connsiteX22" fmla="*/ 425339 w 688249"/>
                <a:gd name="connsiteY22" fmla="*/ 986103 h 1070849"/>
                <a:gd name="connsiteX23" fmla="*/ 395901 w 688249"/>
                <a:gd name="connsiteY23" fmla="*/ 1052829 h 1070849"/>
                <a:gd name="connsiteX24" fmla="*/ 388339 w 688249"/>
                <a:gd name="connsiteY24" fmla="*/ 1070665 h 1070849"/>
                <a:gd name="connsiteX25" fmla="*/ 327472 w 688249"/>
                <a:gd name="connsiteY25" fmla="*/ 1046508 h 1070849"/>
                <a:gd name="connsiteX26" fmla="*/ 342335 w 688249"/>
                <a:gd name="connsiteY26" fmla="*/ 1040072 h 1070849"/>
                <a:gd name="connsiteX27" fmla="*/ 317255 w 688249"/>
                <a:gd name="connsiteY27" fmla="*/ 864282 h 1070849"/>
                <a:gd name="connsiteX28" fmla="*/ 312435 w 688249"/>
                <a:gd name="connsiteY28" fmla="*/ 772678 h 1070849"/>
                <a:gd name="connsiteX29" fmla="*/ 313272 w 688249"/>
                <a:gd name="connsiteY29" fmla="*/ 590364 h 1070849"/>
                <a:gd name="connsiteX30" fmla="*/ 233241 w 688249"/>
                <a:gd name="connsiteY30" fmla="*/ 608142 h 1070849"/>
                <a:gd name="connsiteX31" fmla="*/ 211423 w 688249"/>
                <a:gd name="connsiteY31" fmla="*/ 588979 h 1070849"/>
                <a:gd name="connsiteX32" fmla="*/ 182591 w 688249"/>
                <a:gd name="connsiteY32" fmla="*/ 598445 h 1070849"/>
                <a:gd name="connsiteX33" fmla="*/ 96586 w 688249"/>
                <a:gd name="connsiteY33" fmla="*/ 536193 h 1070849"/>
                <a:gd name="connsiteX34" fmla="*/ 62357 w 688249"/>
                <a:gd name="connsiteY34" fmla="*/ 512787 h 1070849"/>
                <a:gd name="connsiteX35" fmla="*/ 67408 w 688249"/>
                <a:gd name="connsiteY35" fmla="*/ 492411 h 1070849"/>
                <a:gd name="connsiteX36" fmla="*/ 40423 w 688249"/>
                <a:gd name="connsiteY36" fmla="*/ 486610 h 1070849"/>
                <a:gd name="connsiteX37" fmla="*/ -184 w 688249"/>
                <a:gd name="connsiteY37" fmla="*/ 400345 h 1070849"/>
                <a:gd name="connsiteX38" fmla="*/ 21692 w 688249"/>
                <a:gd name="connsiteY38" fmla="*/ 336707 h 1070849"/>
                <a:gd name="connsiteX39" fmla="*/ 82213 w 688249"/>
                <a:gd name="connsiteY39" fmla="*/ 303950 h 1070849"/>
                <a:gd name="connsiteX40" fmla="*/ 141580 w 688249"/>
                <a:gd name="connsiteY40" fmla="*/ 382798 h 1070849"/>
                <a:gd name="connsiteX41" fmla="*/ 183572 w 688249"/>
                <a:gd name="connsiteY41" fmla="*/ 346895 h 1070849"/>
                <a:gd name="connsiteX42" fmla="*/ 182822 w 688249"/>
                <a:gd name="connsiteY42" fmla="*/ 407041 h 1070849"/>
                <a:gd name="connsiteX43" fmla="*/ 233617 w 688249"/>
                <a:gd name="connsiteY43" fmla="*/ 475441 h 1070849"/>
                <a:gd name="connsiteX44" fmla="*/ 338468 w 688249"/>
                <a:gd name="connsiteY44" fmla="*/ 389897 h 1070849"/>
                <a:gd name="connsiteX45" fmla="*/ 259707 w 688249"/>
                <a:gd name="connsiteY45" fmla="*/ 356015 h 1070849"/>
                <a:gd name="connsiteX46" fmla="*/ 216618 w 688249"/>
                <a:gd name="connsiteY46" fmla="*/ 347212 h 1070849"/>
                <a:gd name="connsiteX47" fmla="*/ 215434 w 688249"/>
                <a:gd name="connsiteY47" fmla="*/ 328857 h 1070849"/>
                <a:gd name="connsiteX48" fmla="*/ 330473 w 688249"/>
                <a:gd name="connsiteY48" fmla="*/ 282276 h 1070849"/>
                <a:gd name="connsiteX49" fmla="*/ 356015 w 688249"/>
                <a:gd name="connsiteY49" fmla="*/ 260746 h 1070849"/>
                <a:gd name="connsiteX50" fmla="*/ 375900 w 688249"/>
                <a:gd name="connsiteY50" fmla="*/ 88678 h 1070849"/>
                <a:gd name="connsiteX51" fmla="*/ 386983 w 688249"/>
                <a:gd name="connsiteY51" fmla="*/ 26137 h 1070849"/>
                <a:gd name="connsiteX52" fmla="*/ 409840 w 688249"/>
                <a:gd name="connsiteY52" fmla="*/ -184 h 1070849"/>
                <a:gd name="connsiteX53" fmla="*/ 32601 w 688249"/>
                <a:gd name="connsiteY53" fmla="*/ 427647 h 1070849"/>
                <a:gd name="connsiteX54" fmla="*/ 34391 w 688249"/>
                <a:gd name="connsiteY54" fmla="*/ 435901 h 1070849"/>
                <a:gd name="connsiteX55" fmla="*/ 32601 w 688249"/>
                <a:gd name="connsiteY55" fmla="*/ 427647 h 107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88249" h="1070849">
                  <a:moveTo>
                    <a:pt x="409840" y="-184"/>
                  </a:moveTo>
                  <a:cubicBezTo>
                    <a:pt x="425714" y="2067"/>
                    <a:pt x="443463" y="-617"/>
                    <a:pt x="457663" y="8358"/>
                  </a:cubicBezTo>
                  <a:cubicBezTo>
                    <a:pt x="472901" y="18950"/>
                    <a:pt x="485080" y="34044"/>
                    <a:pt x="493248" y="50639"/>
                  </a:cubicBezTo>
                  <a:cubicBezTo>
                    <a:pt x="501185" y="71159"/>
                    <a:pt x="483897" y="86715"/>
                    <a:pt x="476682" y="103714"/>
                  </a:cubicBezTo>
                  <a:cubicBezTo>
                    <a:pt x="474055" y="131738"/>
                    <a:pt x="486292" y="159098"/>
                    <a:pt x="481732" y="187237"/>
                  </a:cubicBezTo>
                  <a:cubicBezTo>
                    <a:pt x="479279" y="199503"/>
                    <a:pt x="481155" y="211942"/>
                    <a:pt x="486754" y="222967"/>
                  </a:cubicBezTo>
                  <a:cubicBezTo>
                    <a:pt x="493046" y="220341"/>
                    <a:pt x="499453" y="217974"/>
                    <a:pt x="505976" y="215954"/>
                  </a:cubicBezTo>
                  <a:cubicBezTo>
                    <a:pt x="504706" y="211134"/>
                    <a:pt x="503349" y="206372"/>
                    <a:pt x="502108" y="201581"/>
                  </a:cubicBezTo>
                  <a:cubicBezTo>
                    <a:pt x="526495" y="190181"/>
                    <a:pt x="546785" y="166371"/>
                    <a:pt x="575097" y="165851"/>
                  </a:cubicBezTo>
                  <a:cubicBezTo>
                    <a:pt x="583351" y="164235"/>
                    <a:pt x="590393" y="157568"/>
                    <a:pt x="598618" y="156905"/>
                  </a:cubicBezTo>
                  <a:cubicBezTo>
                    <a:pt x="625315" y="170123"/>
                    <a:pt x="640957" y="196704"/>
                    <a:pt x="662863" y="215867"/>
                  </a:cubicBezTo>
                  <a:cubicBezTo>
                    <a:pt x="678678" y="232895"/>
                    <a:pt x="696716" y="258812"/>
                    <a:pt x="683469" y="282622"/>
                  </a:cubicBezTo>
                  <a:cubicBezTo>
                    <a:pt x="679833" y="294974"/>
                    <a:pt x="665402" y="296244"/>
                    <a:pt x="656253" y="302853"/>
                  </a:cubicBezTo>
                  <a:cubicBezTo>
                    <a:pt x="626152" y="325827"/>
                    <a:pt x="594030" y="347126"/>
                    <a:pt x="570566" y="377372"/>
                  </a:cubicBezTo>
                  <a:cubicBezTo>
                    <a:pt x="590913" y="388656"/>
                    <a:pt x="610076" y="405944"/>
                    <a:pt x="615560" y="429408"/>
                  </a:cubicBezTo>
                  <a:cubicBezTo>
                    <a:pt x="613193" y="451977"/>
                    <a:pt x="587103" y="459250"/>
                    <a:pt x="571547" y="471025"/>
                  </a:cubicBezTo>
                  <a:cubicBezTo>
                    <a:pt x="546294" y="480780"/>
                    <a:pt x="517982" y="477952"/>
                    <a:pt x="492498" y="487216"/>
                  </a:cubicBezTo>
                  <a:cubicBezTo>
                    <a:pt x="479597" y="491834"/>
                    <a:pt x="469784" y="501935"/>
                    <a:pt x="462511" y="513191"/>
                  </a:cubicBezTo>
                  <a:cubicBezTo>
                    <a:pt x="458730" y="512527"/>
                    <a:pt x="454921" y="511950"/>
                    <a:pt x="451169" y="511343"/>
                  </a:cubicBezTo>
                  <a:cubicBezTo>
                    <a:pt x="440260" y="539540"/>
                    <a:pt x="439971" y="570421"/>
                    <a:pt x="442164" y="600148"/>
                  </a:cubicBezTo>
                  <a:cubicBezTo>
                    <a:pt x="442972" y="619485"/>
                    <a:pt x="434603" y="637552"/>
                    <a:pt x="431746" y="656340"/>
                  </a:cubicBezTo>
                  <a:cubicBezTo>
                    <a:pt x="438066" y="735591"/>
                    <a:pt x="427734" y="814814"/>
                    <a:pt x="428167" y="894124"/>
                  </a:cubicBezTo>
                  <a:cubicBezTo>
                    <a:pt x="424934" y="924918"/>
                    <a:pt x="434343" y="955655"/>
                    <a:pt x="425339" y="986103"/>
                  </a:cubicBezTo>
                  <a:cubicBezTo>
                    <a:pt x="427186" y="1014184"/>
                    <a:pt x="388714" y="1023708"/>
                    <a:pt x="395901" y="1052829"/>
                  </a:cubicBezTo>
                  <a:cubicBezTo>
                    <a:pt x="396362" y="1059727"/>
                    <a:pt x="391774" y="1065181"/>
                    <a:pt x="388339" y="1070665"/>
                  </a:cubicBezTo>
                  <a:cubicBezTo>
                    <a:pt x="367559" y="1067721"/>
                    <a:pt x="334369" y="1073233"/>
                    <a:pt x="327472" y="1046508"/>
                  </a:cubicBezTo>
                  <a:cubicBezTo>
                    <a:pt x="332436" y="1044373"/>
                    <a:pt x="337371" y="1042237"/>
                    <a:pt x="342335" y="1040072"/>
                  </a:cubicBezTo>
                  <a:cubicBezTo>
                    <a:pt x="331974" y="981745"/>
                    <a:pt x="326462" y="922725"/>
                    <a:pt x="317255" y="864282"/>
                  </a:cubicBezTo>
                  <a:cubicBezTo>
                    <a:pt x="309607" y="834266"/>
                    <a:pt x="310300" y="803270"/>
                    <a:pt x="312435" y="772678"/>
                  </a:cubicBezTo>
                  <a:cubicBezTo>
                    <a:pt x="316736" y="711926"/>
                    <a:pt x="308626" y="651087"/>
                    <a:pt x="313272" y="590364"/>
                  </a:cubicBezTo>
                  <a:cubicBezTo>
                    <a:pt x="289635" y="606209"/>
                    <a:pt x="260775" y="607017"/>
                    <a:pt x="233241" y="608142"/>
                  </a:cubicBezTo>
                  <a:cubicBezTo>
                    <a:pt x="225882" y="601822"/>
                    <a:pt x="218580" y="595501"/>
                    <a:pt x="211423" y="588979"/>
                  </a:cubicBezTo>
                  <a:cubicBezTo>
                    <a:pt x="202534" y="593481"/>
                    <a:pt x="193298" y="603871"/>
                    <a:pt x="182591" y="598445"/>
                  </a:cubicBezTo>
                  <a:cubicBezTo>
                    <a:pt x="150180" y="584621"/>
                    <a:pt x="112748" y="569787"/>
                    <a:pt x="96586" y="536193"/>
                  </a:cubicBezTo>
                  <a:cubicBezTo>
                    <a:pt x="87639" y="525572"/>
                    <a:pt x="73555" y="520752"/>
                    <a:pt x="62357" y="512787"/>
                  </a:cubicBezTo>
                  <a:cubicBezTo>
                    <a:pt x="63887" y="505947"/>
                    <a:pt x="65589" y="499164"/>
                    <a:pt x="67408" y="492411"/>
                  </a:cubicBezTo>
                  <a:cubicBezTo>
                    <a:pt x="59875" y="485109"/>
                    <a:pt x="49254" y="476595"/>
                    <a:pt x="40423" y="486610"/>
                  </a:cubicBezTo>
                  <a:cubicBezTo>
                    <a:pt x="20797" y="461559"/>
                    <a:pt x="5184" y="431948"/>
                    <a:pt x="-184" y="400345"/>
                  </a:cubicBezTo>
                  <a:cubicBezTo>
                    <a:pt x="2327" y="378036"/>
                    <a:pt x="4289" y="353244"/>
                    <a:pt x="21692" y="336707"/>
                  </a:cubicBezTo>
                  <a:cubicBezTo>
                    <a:pt x="35892" y="316909"/>
                    <a:pt x="61549" y="313994"/>
                    <a:pt x="82213" y="303950"/>
                  </a:cubicBezTo>
                  <a:cubicBezTo>
                    <a:pt x="98808" y="332580"/>
                    <a:pt x="119530" y="358295"/>
                    <a:pt x="141580" y="382798"/>
                  </a:cubicBezTo>
                  <a:cubicBezTo>
                    <a:pt x="155548" y="370792"/>
                    <a:pt x="169199" y="358382"/>
                    <a:pt x="183572" y="346895"/>
                  </a:cubicBezTo>
                  <a:cubicBezTo>
                    <a:pt x="186141" y="366809"/>
                    <a:pt x="172749" y="388079"/>
                    <a:pt x="182822" y="407041"/>
                  </a:cubicBezTo>
                  <a:cubicBezTo>
                    <a:pt x="196992" y="431572"/>
                    <a:pt x="211769" y="456826"/>
                    <a:pt x="233617" y="475441"/>
                  </a:cubicBezTo>
                  <a:cubicBezTo>
                    <a:pt x="268942" y="447417"/>
                    <a:pt x="305768" y="420980"/>
                    <a:pt x="338468" y="389897"/>
                  </a:cubicBezTo>
                  <a:cubicBezTo>
                    <a:pt x="313243" y="376131"/>
                    <a:pt x="284816" y="370012"/>
                    <a:pt x="259707" y="356015"/>
                  </a:cubicBezTo>
                  <a:cubicBezTo>
                    <a:pt x="246691" y="348020"/>
                    <a:pt x="231394" y="347645"/>
                    <a:pt x="216618" y="347212"/>
                  </a:cubicBezTo>
                  <a:cubicBezTo>
                    <a:pt x="216329" y="342624"/>
                    <a:pt x="215723" y="333446"/>
                    <a:pt x="215434" y="328857"/>
                  </a:cubicBezTo>
                  <a:cubicBezTo>
                    <a:pt x="252463" y="310011"/>
                    <a:pt x="295090" y="304643"/>
                    <a:pt x="330473" y="282276"/>
                  </a:cubicBezTo>
                  <a:cubicBezTo>
                    <a:pt x="339853" y="276417"/>
                    <a:pt x="354053" y="273589"/>
                    <a:pt x="356015" y="260746"/>
                  </a:cubicBezTo>
                  <a:cubicBezTo>
                    <a:pt x="367328" y="203977"/>
                    <a:pt x="362740" y="145158"/>
                    <a:pt x="375900" y="88678"/>
                  </a:cubicBezTo>
                  <a:cubicBezTo>
                    <a:pt x="380460" y="67985"/>
                    <a:pt x="382249" y="46801"/>
                    <a:pt x="386983" y="26137"/>
                  </a:cubicBezTo>
                  <a:cubicBezTo>
                    <a:pt x="391802" y="15256"/>
                    <a:pt x="401673" y="8041"/>
                    <a:pt x="409840" y="-184"/>
                  </a:cubicBezTo>
                  <a:moveTo>
                    <a:pt x="32601" y="427647"/>
                  </a:moveTo>
                  <a:cubicBezTo>
                    <a:pt x="29860" y="429783"/>
                    <a:pt x="31130" y="434949"/>
                    <a:pt x="34391" y="435901"/>
                  </a:cubicBezTo>
                  <a:cubicBezTo>
                    <a:pt x="39846" y="435959"/>
                    <a:pt x="37623" y="425425"/>
                    <a:pt x="32601" y="427647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图形 35">
              <a:extLst>
                <a:ext uri="{FF2B5EF4-FFF2-40B4-BE49-F238E27FC236}">
                  <a16:creationId xmlns:a16="http://schemas.microsoft.com/office/drawing/2014/main" id="{BD04FC3E-C401-D328-5B67-EE44F803452B}"/>
                </a:ext>
              </a:extLst>
            </p:cNvPr>
            <p:cNvGrpSpPr/>
            <p:nvPr/>
          </p:nvGrpSpPr>
          <p:grpSpPr>
            <a:xfrm>
              <a:off x="5544983" y="2540078"/>
              <a:ext cx="925832" cy="1136176"/>
              <a:chOff x="2129310" y="-1950810"/>
              <a:chExt cx="925832" cy="1136176"/>
            </a:xfrm>
            <a:gradFill>
              <a:gsLst>
                <a:gs pos="100000">
                  <a:srgbClr val="FFD85B">
                    <a:alpha val="0"/>
                  </a:srgbClr>
                </a:gs>
                <a:gs pos="0">
                  <a:srgbClr val="FFD85B"/>
                </a:gs>
              </a:gsLst>
              <a:lin ang="0" scaled="1"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DF34B2A-9DF5-1509-1F9F-C2A557BEDA36}"/>
                  </a:ext>
                </a:extLst>
              </p:cNvPr>
              <p:cNvSpPr/>
              <p:nvPr/>
            </p:nvSpPr>
            <p:spPr>
              <a:xfrm flipV="1">
                <a:off x="2129310" y="-1950810"/>
                <a:ext cx="925832" cy="1136176"/>
              </a:xfrm>
              <a:custGeom>
                <a:avLst/>
                <a:gdLst>
                  <a:gd name="connsiteX0" fmla="*/ 358876 w 925832"/>
                  <a:gd name="connsiteY0" fmla="*/ 1126111 h 1136176"/>
                  <a:gd name="connsiteX1" fmla="*/ 112271 w 925832"/>
                  <a:gd name="connsiteY1" fmla="*/ 1024918 h 1136176"/>
                  <a:gd name="connsiteX2" fmla="*/ 204110 w 925832"/>
                  <a:gd name="connsiteY2" fmla="*/ 985801 h 1136176"/>
                  <a:gd name="connsiteX3" fmla="*/ 274690 w 925832"/>
                  <a:gd name="connsiteY3" fmla="*/ 986652 h 1136176"/>
                  <a:gd name="connsiteX4" fmla="*/ 295949 w 925832"/>
                  <a:gd name="connsiteY4" fmla="*/ 988352 h 1136176"/>
                  <a:gd name="connsiteX5" fmla="*/ 302752 w 925832"/>
                  <a:gd name="connsiteY5" fmla="*/ 950086 h 1136176"/>
                  <a:gd name="connsiteX6" fmla="*/ 199859 w 925832"/>
                  <a:gd name="connsiteY6" fmla="*/ 895663 h 1136176"/>
                  <a:gd name="connsiteX7" fmla="*/ 216866 w 925832"/>
                  <a:gd name="connsiteY7" fmla="*/ 841240 h 1136176"/>
                  <a:gd name="connsiteX8" fmla="*/ 239826 w 925832"/>
                  <a:gd name="connsiteY8" fmla="*/ 832736 h 1136176"/>
                  <a:gd name="connsiteX9" fmla="*/ 232172 w 925832"/>
                  <a:gd name="connsiteY9" fmla="*/ 803824 h 1136176"/>
                  <a:gd name="connsiteX10" fmla="*/ 205811 w 925832"/>
                  <a:gd name="connsiteY10" fmla="*/ 785966 h 1136176"/>
                  <a:gd name="connsiteX11" fmla="*/ 184552 w 925832"/>
                  <a:gd name="connsiteY11" fmla="*/ 778313 h 1136176"/>
                  <a:gd name="connsiteX12" fmla="*/ 176048 w 925832"/>
                  <a:gd name="connsiteY12" fmla="*/ 751102 h 1136176"/>
                  <a:gd name="connsiteX13" fmla="*/ 184552 w 925832"/>
                  <a:gd name="connsiteY13" fmla="*/ 717938 h 1136176"/>
                  <a:gd name="connsiteX14" fmla="*/ 205811 w 925832"/>
                  <a:gd name="connsiteY14" fmla="*/ 641405 h 1136176"/>
                  <a:gd name="connsiteX15" fmla="*/ 197307 w 925832"/>
                  <a:gd name="connsiteY15" fmla="*/ 586131 h 1136176"/>
                  <a:gd name="connsiteX16" fmla="*/ 180300 w 925832"/>
                  <a:gd name="connsiteY16" fmla="*/ 555518 h 1136176"/>
                  <a:gd name="connsiteX17" fmla="*/ 145435 w 925832"/>
                  <a:gd name="connsiteY17" fmla="*/ 516402 h 1136176"/>
                  <a:gd name="connsiteX18" fmla="*/ 120775 w 925832"/>
                  <a:gd name="connsiteY18" fmla="*/ 493442 h 1136176"/>
                  <a:gd name="connsiteX19" fmla="*/ 153089 w 925832"/>
                  <a:gd name="connsiteY19" fmla="*/ 416059 h 1136176"/>
                  <a:gd name="connsiteX20" fmla="*/ 214315 w 925832"/>
                  <a:gd name="connsiteY20" fmla="*/ 337826 h 1136176"/>
                  <a:gd name="connsiteX21" fmla="*/ 263636 w 925832"/>
                  <a:gd name="connsiteY21" fmla="*/ 342078 h 1136176"/>
                  <a:gd name="connsiteX22" fmla="*/ 284895 w 925832"/>
                  <a:gd name="connsiteY22" fmla="*/ 358235 h 1136176"/>
                  <a:gd name="connsiteX23" fmla="*/ 483029 w 925832"/>
                  <a:gd name="connsiteY23" fmla="*/ 450924 h 1136176"/>
                  <a:gd name="connsiteX24" fmla="*/ 498335 w 925832"/>
                  <a:gd name="connsiteY24" fmla="*/ 482387 h 1136176"/>
                  <a:gd name="connsiteX25" fmla="*/ 503438 w 925832"/>
                  <a:gd name="connsiteY25" fmla="*/ 509599 h 1136176"/>
                  <a:gd name="connsiteX26" fmla="*/ 524697 w 925832"/>
                  <a:gd name="connsiteY26" fmla="*/ 506198 h 1136176"/>
                  <a:gd name="connsiteX27" fmla="*/ 516193 w 925832"/>
                  <a:gd name="connsiteY27" fmla="*/ 438169 h 1136176"/>
                  <a:gd name="connsiteX28" fmla="*/ 494934 w 925832"/>
                  <a:gd name="connsiteY28" fmla="*/ 402453 h 1136176"/>
                  <a:gd name="connsiteX29" fmla="*/ 483029 w 925832"/>
                  <a:gd name="connsiteY29" fmla="*/ 385446 h 1136176"/>
                  <a:gd name="connsiteX30" fmla="*/ 467722 w 925832"/>
                  <a:gd name="connsiteY30" fmla="*/ 364187 h 1136176"/>
                  <a:gd name="connsiteX31" fmla="*/ 437109 w 925832"/>
                  <a:gd name="connsiteY31" fmla="*/ 353983 h 1136176"/>
                  <a:gd name="connsiteX32" fmla="*/ 413299 w 925832"/>
                  <a:gd name="connsiteY32" fmla="*/ 342928 h 1136176"/>
                  <a:gd name="connsiteX33" fmla="*/ 378434 w 925832"/>
                  <a:gd name="connsiteY33" fmla="*/ 327622 h 1136176"/>
                  <a:gd name="connsiteX34" fmla="*/ 375033 w 925832"/>
                  <a:gd name="connsiteY34" fmla="*/ 324220 h 1136176"/>
                  <a:gd name="connsiteX35" fmla="*/ 381836 w 925832"/>
                  <a:gd name="connsiteY35" fmla="*/ 308063 h 1136176"/>
                  <a:gd name="connsiteX36" fmla="*/ 421803 w 925832"/>
                  <a:gd name="connsiteY36" fmla="*/ 268096 h 1136176"/>
                  <a:gd name="connsiteX37" fmla="*/ 439660 w 925832"/>
                  <a:gd name="connsiteY37" fmla="*/ 263845 h 1136176"/>
                  <a:gd name="connsiteX38" fmla="*/ 425204 w 925832"/>
                  <a:gd name="connsiteY38" fmla="*/ 254491 h 1136176"/>
                  <a:gd name="connsiteX39" fmla="*/ 183702 w 925832"/>
                  <a:gd name="connsiteY39" fmla="*/ 224728 h 1136176"/>
                  <a:gd name="connsiteX40" fmla="*/ 150538 w 925832"/>
                  <a:gd name="connsiteY40" fmla="*/ 255341 h 1136176"/>
                  <a:gd name="connsiteX41" fmla="*/ 136932 w 925832"/>
                  <a:gd name="connsiteY41" fmla="*/ 302111 h 1136176"/>
                  <a:gd name="connsiteX42" fmla="*/ 123326 w 925832"/>
                  <a:gd name="connsiteY42" fmla="*/ 744299 h 1136176"/>
                  <a:gd name="connsiteX43" fmla="*/ 166694 w 925832"/>
                  <a:gd name="connsiteY43" fmla="*/ 842941 h 1136176"/>
                  <a:gd name="connsiteX44" fmla="*/ 153939 w 925832"/>
                  <a:gd name="connsiteY44" fmla="*/ 872703 h 1136176"/>
                  <a:gd name="connsiteX45" fmla="*/ 86760 w 925832"/>
                  <a:gd name="connsiteY45" fmla="*/ 975597 h 1136176"/>
                  <a:gd name="connsiteX46" fmla="*/ 77406 w 925832"/>
                  <a:gd name="connsiteY46" fmla="*/ 985801 h 1136176"/>
                  <a:gd name="connsiteX47" fmla="*/ 32337 w 925832"/>
                  <a:gd name="connsiteY47" fmla="*/ 866751 h 1136176"/>
                  <a:gd name="connsiteX48" fmla="*/ 6826 w 925832"/>
                  <a:gd name="connsiteY48" fmla="*/ 754503 h 1136176"/>
                  <a:gd name="connsiteX49" fmla="*/ 2575 w 925832"/>
                  <a:gd name="connsiteY49" fmla="*/ 700080 h 1136176"/>
                  <a:gd name="connsiteX50" fmla="*/ 5126 w 925832"/>
                  <a:gd name="connsiteY50" fmla="*/ 677120 h 1136176"/>
                  <a:gd name="connsiteX51" fmla="*/ 4275 w 925832"/>
                  <a:gd name="connsiteY51" fmla="*/ 234932 h 1136176"/>
                  <a:gd name="connsiteX52" fmla="*/ 49345 w 925832"/>
                  <a:gd name="connsiteY52" fmla="*/ 138841 h 1136176"/>
                  <a:gd name="connsiteX53" fmla="*/ 135231 w 925832"/>
                  <a:gd name="connsiteY53" fmla="*/ 86119 h 1136176"/>
                  <a:gd name="connsiteX54" fmla="*/ 158191 w 925832"/>
                  <a:gd name="connsiteY54" fmla="*/ 85269 h 1136176"/>
                  <a:gd name="connsiteX55" fmla="*/ 180300 w 925832"/>
                  <a:gd name="connsiteY55" fmla="*/ 88670 h 1136176"/>
                  <a:gd name="connsiteX56" fmla="*/ 200709 w 925832"/>
                  <a:gd name="connsiteY56" fmla="*/ 95473 h 1136176"/>
                  <a:gd name="connsiteX57" fmla="*/ 197307 w 925832"/>
                  <a:gd name="connsiteY57" fmla="*/ 104827 h 1136176"/>
                  <a:gd name="connsiteX58" fmla="*/ 187103 w 925832"/>
                  <a:gd name="connsiteY58" fmla="*/ 152447 h 1136176"/>
                  <a:gd name="connsiteX59" fmla="*/ 231322 w 925832"/>
                  <a:gd name="connsiteY59" fmla="*/ 138841 h 1136176"/>
                  <a:gd name="connsiteX60" fmla="*/ 299351 w 925832"/>
                  <a:gd name="connsiteY60" fmla="*/ 133739 h 1136176"/>
                  <a:gd name="connsiteX61" fmla="*/ 426905 w 925832"/>
                  <a:gd name="connsiteY61" fmla="*/ 161801 h 1136176"/>
                  <a:gd name="connsiteX62" fmla="*/ 452416 w 925832"/>
                  <a:gd name="connsiteY62" fmla="*/ 167754 h 1136176"/>
                  <a:gd name="connsiteX63" fmla="*/ 782356 w 925832"/>
                  <a:gd name="connsiteY63" fmla="*/ 176257 h 1136176"/>
                  <a:gd name="connsiteX64" fmla="*/ 831677 w 925832"/>
                  <a:gd name="connsiteY64" fmla="*/ 168604 h 1136176"/>
                  <a:gd name="connsiteX65" fmla="*/ 840181 w 925832"/>
                  <a:gd name="connsiteY65" fmla="*/ 184761 h 1136176"/>
                  <a:gd name="connsiteX66" fmla="*/ 849535 w 925832"/>
                  <a:gd name="connsiteY66" fmla="*/ 177958 h 1136176"/>
                  <a:gd name="connsiteX67" fmla="*/ 813819 w 925832"/>
                  <a:gd name="connsiteY67" fmla="*/ 149896 h 1136176"/>
                  <a:gd name="connsiteX68" fmla="*/ 822323 w 925832"/>
                  <a:gd name="connsiteY68" fmla="*/ 135440 h 1136176"/>
                  <a:gd name="connsiteX69" fmla="*/ 839330 w 925832"/>
                  <a:gd name="connsiteY69" fmla="*/ 115882 h 1136176"/>
                  <a:gd name="connsiteX70" fmla="*/ 821473 w 925832"/>
                  <a:gd name="connsiteY70" fmla="*/ 125236 h 1136176"/>
                  <a:gd name="connsiteX71" fmla="*/ 805316 w 925832"/>
                  <a:gd name="connsiteY71" fmla="*/ 120133 h 1136176"/>
                  <a:gd name="connsiteX72" fmla="*/ 812119 w 925832"/>
                  <a:gd name="connsiteY72" fmla="*/ 92922 h 1136176"/>
                  <a:gd name="connsiteX73" fmla="*/ 820622 w 925832"/>
                  <a:gd name="connsiteY73" fmla="*/ 63159 h 1136176"/>
                  <a:gd name="connsiteX74" fmla="*/ 847834 w 925832"/>
                  <a:gd name="connsiteY74" fmla="*/ -618 h 1136176"/>
                  <a:gd name="connsiteX75" fmla="*/ 865692 w 925832"/>
                  <a:gd name="connsiteY75" fmla="*/ 12138 h 1136176"/>
                  <a:gd name="connsiteX76" fmla="*/ 873345 w 925832"/>
                  <a:gd name="connsiteY76" fmla="*/ 24893 h 1136176"/>
                  <a:gd name="connsiteX77" fmla="*/ 880998 w 925832"/>
                  <a:gd name="connsiteY77" fmla="*/ 43601 h 1136176"/>
                  <a:gd name="connsiteX78" fmla="*/ 909060 w 925832"/>
                  <a:gd name="connsiteY78" fmla="*/ 135440 h 1136176"/>
                  <a:gd name="connsiteX79" fmla="*/ 891202 w 925832"/>
                  <a:gd name="connsiteY79" fmla="*/ 394800 h 1136176"/>
                  <a:gd name="connsiteX80" fmla="*/ 886100 w 925832"/>
                  <a:gd name="connsiteY80" fmla="*/ 441570 h 1136176"/>
                  <a:gd name="connsiteX81" fmla="*/ 886100 w 925832"/>
                  <a:gd name="connsiteY81" fmla="*/ 482387 h 1136176"/>
                  <a:gd name="connsiteX82" fmla="*/ 876746 w 925832"/>
                  <a:gd name="connsiteY82" fmla="*/ 518103 h 1136176"/>
                  <a:gd name="connsiteX83" fmla="*/ 871644 w 925832"/>
                  <a:gd name="connsiteY83" fmla="*/ 547865 h 1136176"/>
                  <a:gd name="connsiteX84" fmla="*/ 869093 w 925832"/>
                  <a:gd name="connsiteY84" fmla="*/ 577628 h 1136176"/>
                  <a:gd name="connsiteX85" fmla="*/ 866542 w 925832"/>
                  <a:gd name="connsiteY85" fmla="*/ 597186 h 1136176"/>
                  <a:gd name="connsiteX86" fmla="*/ 875045 w 925832"/>
                  <a:gd name="connsiteY86" fmla="*/ 713686 h 1136176"/>
                  <a:gd name="connsiteX87" fmla="*/ 878447 w 925832"/>
                  <a:gd name="connsiteY87" fmla="*/ 828484 h 1136176"/>
                  <a:gd name="connsiteX88" fmla="*/ 910761 w 925832"/>
                  <a:gd name="connsiteY88" fmla="*/ 918623 h 1136176"/>
                  <a:gd name="connsiteX89" fmla="*/ 924366 w 925832"/>
                  <a:gd name="connsiteY89" fmla="*/ 979849 h 1136176"/>
                  <a:gd name="connsiteX90" fmla="*/ 771301 w 925832"/>
                  <a:gd name="connsiteY90" fmla="*/ 1097199 h 1136176"/>
                  <a:gd name="connsiteX91" fmla="*/ 694769 w 925832"/>
                  <a:gd name="connsiteY91" fmla="*/ 1134615 h 1136176"/>
                  <a:gd name="connsiteX92" fmla="*/ 558711 w 925832"/>
                  <a:gd name="connsiteY92" fmla="*/ 1135465 h 1136176"/>
                  <a:gd name="connsiteX93" fmla="*/ 358876 w 925832"/>
                  <a:gd name="connsiteY93" fmla="*/ 1126111 h 1136176"/>
                  <a:gd name="connsiteX94" fmla="*/ 687966 w 925832"/>
                  <a:gd name="connsiteY94" fmla="*/ 1100600 h 1136176"/>
                  <a:gd name="connsiteX95" fmla="*/ 786608 w 925832"/>
                  <a:gd name="connsiteY95" fmla="*/ 756204 h 1136176"/>
                  <a:gd name="connsiteX96" fmla="*/ 811268 w 925832"/>
                  <a:gd name="connsiteY96" fmla="*/ 620996 h 1136176"/>
                  <a:gd name="connsiteX97" fmla="*/ 822323 w 925832"/>
                  <a:gd name="connsiteY97" fmla="*/ 552967 h 1136176"/>
                  <a:gd name="connsiteX98" fmla="*/ 829126 w 925832"/>
                  <a:gd name="connsiteY98" fmla="*/ 501095 h 1136176"/>
                  <a:gd name="connsiteX99" fmla="*/ 839330 w 925832"/>
                  <a:gd name="connsiteY99" fmla="*/ 428815 h 1136176"/>
                  <a:gd name="connsiteX100" fmla="*/ 848684 w 925832"/>
                  <a:gd name="connsiteY100" fmla="*/ 303812 h 1136176"/>
                  <a:gd name="connsiteX101" fmla="*/ 854637 w 925832"/>
                  <a:gd name="connsiteY101" fmla="*/ 237483 h 1136176"/>
                  <a:gd name="connsiteX102" fmla="*/ 815520 w 925832"/>
                  <a:gd name="connsiteY102" fmla="*/ 251089 h 1136176"/>
                  <a:gd name="connsiteX103" fmla="*/ 659904 w 925832"/>
                  <a:gd name="connsiteY103" fmla="*/ 395651 h 1136176"/>
                  <a:gd name="connsiteX104" fmla="*/ 628441 w 925832"/>
                  <a:gd name="connsiteY104" fmla="*/ 433917 h 1136176"/>
                  <a:gd name="connsiteX105" fmla="*/ 660754 w 925832"/>
                  <a:gd name="connsiteY105" fmla="*/ 502796 h 1136176"/>
                  <a:gd name="connsiteX106" fmla="*/ 704123 w 925832"/>
                  <a:gd name="connsiteY106" fmla="*/ 618445 h 1136176"/>
                  <a:gd name="connsiteX107" fmla="*/ 661605 w 925832"/>
                  <a:gd name="connsiteY107" fmla="*/ 717087 h 1136176"/>
                  <a:gd name="connsiteX108" fmla="*/ 622488 w 925832"/>
                  <a:gd name="connsiteY108" fmla="*/ 743448 h 1136176"/>
                  <a:gd name="connsiteX109" fmla="*/ 588474 w 925832"/>
                  <a:gd name="connsiteY109" fmla="*/ 752802 h 1136176"/>
                  <a:gd name="connsiteX110" fmla="*/ 601229 w 925832"/>
                  <a:gd name="connsiteY110" fmla="*/ 718788 h 1136176"/>
                  <a:gd name="connsiteX111" fmla="*/ 609733 w 925832"/>
                  <a:gd name="connsiteY111" fmla="*/ 664365 h 1136176"/>
                  <a:gd name="connsiteX112" fmla="*/ 566364 w 925832"/>
                  <a:gd name="connsiteY112" fmla="*/ 540212 h 1136176"/>
                  <a:gd name="connsiteX113" fmla="*/ 560412 w 925832"/>
                  <a:gd name="connsiteY113" fmla="*/ 548716 h 1136176"/>
                  <a:gd name="connsiteX114" fmla="*/ 557010 w 925832"/>
                  <a:gd name="connsiteY114" fmla="*/ 560621 h 1136176"/>
                  <a:gd name="connsiteX115" fmla="*/ 547656 w 925832"/>
                  <a:gd name="connsiteY115" fmla="*/ 586982 h 1136176"/>
                  <a:gd name="connsiteX116" fmla="*/ 534901 w 925832"/>
                  <a:gd name="connsiteY116" fmla="*/ 639704 h 1136176"/>
                  <a:gd name="connsiteX117" fmla="*/ 522145 w 925832"/>
                  <a:gd name="connsiteY117" fmla="*/ 700080 h 1136176"/>
                  <a:gd name="connsiteX118" fmla="*/ 512792 w 925832"/>
                  <a:gd name="connsiteY118" fmla="*/ 746850 h 1136176"/>
                  <a:gd name="connsiteX119" fmla="*/ 504288 w 925832"/>
                  <a:gd name="connsiteY119" fmla="*/ 802123 h 1136176"/>
                  <a:gd name="connsiteX120" fmla="*/ 542554 w 925832"/>
                  <a:gd name="connsiteY120" fmla="*/ 858247 h 1136176"/>
                  <a:gd name="connsiteX121" fmla="*/ 568915 w 925832"/>
                  <a:gd name="connsiteY121" fmla="*/ 903316 h 1136176"/>
                  <a:gd name="connsiteX122" fmla="*/ 484730 w 925832"/>
                  <a:gd name="connsiteY122" fmla="*/ 947535 h 1136176"/>
                  <a:gd name="connsiteX123" fmla="*/ 442212 w 925832"/>
                  <a:gd name="connsiteY123" fmla="*/ 967093 h 1136176"/>
                  <a:gd name="connsiteX124" fmla="*/ 338467 w 925832"/>
                  <a:gd name="connsiteY124" fmla="*/ 1011312 h 1136176"/>
                  <a:gd name="connsiteX125" fmla="*/ 304453 w 925832"/>
                  <a:gd name="connsiteY125" fmla="*/ 1023217 h 1136176"/>
                  <a:gd name="connsiteX126" fmla="*/ 460919 w 925832"/>
                  <a:gd name="connsiteY126" fmla="*/ 1080191 h 1136176"/>
                  <a:gd name="connsiteX127" fmla="*/ 516193 w 925832"/>
                  <a:gd name="connsiteY127" fmla="*/ 1095498 h 1136176"/>
                  <a:gd name="connsiteX128" fmla="*/ 687966 w 925832"/>
                  <a:gd name="connsiteY128" fmla="*/ 1100600 h 1136176"/>
                  <a:gd name="connsiteX129" fmla="*/ 328263 w 925832"/>
                  <a:gd name="connsiteY129" fmla="*/ 963692 h 1136176"/>
                  <a:gd name="connsiteX130" fmla="*/ 325712 w 925832"/>
                  <a:gd name="connsiteY130" fmla="*/ 943283 h 1136176"/>
                  <a:gd name="connsiteX131" fmla="*/ 313807 w 925832"/>
                  <a:gd name="connsiteY131" fmla="*/ 960291 h 1136176"/>
                  <a:gd name="connsiteX132" fmla="*/ 328263 w 925832"/>
                  <a:gd name="connsiteY132" fmla="*/ 963692 h 1136176"/>
                  <a:gd name="connsiteX133" fmla="*/ 375883 w 925832"/>
                  <a:gd name="connsiteY133" fmla="*/ 768959 h 1136176"/>
                  <a:gd name="connsiteX134" fmla="*/ 390339 w 925832"/>
                  <a:gd name="connsiteY134" fmla="*/ 765558 h 1136176"/>
                  <a:gd name="connsiteX135" fmla="*/ 403095 w 925832"/>
                  <a:gd name="connsiteY135" fmla="*/ 758755 h 1136176"/>
                  <a:gd name="connsiteX136" fmla="*/ 375033 w 925832"/>
                  <a:gd name="connsiteY136" fmla="*/ 745999 h 1136176"/>
                  <a:gd name="connsiteX137" fmla="*/ 341869 w 925832"/>
                  <a:gd name="connsiteY137" fmla="*/ 749401 h 1136176"/>
                  <a:gd name="connsiteX138" fmla="*/ 361427 w 925832"/>
                  <a:gd name="connsiteY138" fmla="*/ 765558 h 1136176"/>
                  <a:gd name="connsiteX139" fmla="*/ 375883 w 925832"/>
                  <a:gd name="connsiteY139" fmla="*/ 768959 h 1136176"/>
                  <a:gd name="connsiteX140" fmla="*/ 447314 w 925832"/>
                  <a:gd name="connsiteY140" fmla="*/ 609942 h 1136176"/>
                  <a:gd name="connsiteX141" fmla="*/ 355475 w 925832"/>
                  <a:gd name="connsiteY141" fmla="*/ 518103 h 1136176"/>
                  <a:gd name="connsiteX142" fmla="*/ 355475 w 925832"/>
                  <a:gd name="connsiteY142" fmla="*/ 546165 h 1136176"/>
                  <a:gd name="connsiteX143" fmla="*/ 383537 w 925832"/>
                  <a:gd name="connsiteY143" fmla="*/ 589533 h 1136176"/>
                  <a:gd name="connsiteX144" fmla="*/ 386088 w 925832"/>
                  <a:gd name="connsiteY144" fmla="*/ 599737 h 1136176"/>
                  <a:gd name="connsiteX145" fmla="*/ 385237 w 925832"/>
                  <a:gd name="connsiteY145" fmla="*/ 609942 h 1136176"/>
                  <a:gd name="connsiteX146" fmla="*/ 399693 w 925832"/>
                  <a:gd name="connsiteY146" fmla="*/ 624398 h 1136176"/>
                  <a:gd name="connsiteX147" fmla="*/ 425204 w 925832"/>
                  <a:gd name="connsiteY147" fmla="*/ 638004 h 1136176"/>
                  <a:gd name="connsiteX148" fmla="*/ 447314 w 925832"/>
                  <a:gd name="connsiteY148" fmla="*/ 609942 h 1136176"/>
                  <a:gd name="connsiteX149" fmla="*/ 631842 w 925832"/>
                  <a:gd name="connsiteY149" fmla="*/ 350581 h 1136176"/>
                  <a:gd name="connsiteX150" fmla="*/ 670959 w 925832"/>
                  <a:gd name="connsiteY150" fmla="*/ 289355 h 1136176"/>
                  <a:gd name="connsiteX151" fmla="*/ 687966 w 925832"/>
                  <a:gd name="connsiteY151" fmla="*/ 266396 h 1136176"/>
                  <a:gd name="connsiteX152" fmla="*/ 567215 w 925832"/>
                  <a:gd name="connsiteY152" fmla="*/ 258742 h 1136176"/>
                  <a:gd name="connsiteX153" fmla="*/ 448164 w 925832"/>
                  <a:gd name="connsiteY153" fmla="*/ 253640 h 1136176"/>
                  <a:gd name="connsiteX154" fmla="*/ 481328 w 925832"/>
                  <a:gd name="connsiteY154" fmla="*/ 275750 h 1136176"/>
                  <a:gd name="connsiteX155" fmla="*/ 557861 w 925832"/>
                  <a:gd name="connsiteY155" fmla="*/ 344629 h 1136176"/>
                  <a:gd name="connsiteX156" fmla="*/ 606331 w 925832"/>
                  <a:gd name="connsiteY156" fmla="*/ 390548 h 1136176"/>
                  <a:gd name="connsiteX157" fmla="*/ 631842 w 925832"/>
                  <a:gd name="connsiteY157" fmla="*/ 350581 h 1136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925832" h="1136176">
                    <a:moveTo>
                      <a:pt x="358876" y="1126111"/>
                    </a:moveTo>
                    <a:cubicBezTo>
                      <a:pt x="261085" y="1109954"/>
                      <a:pt x="112271" y="1048728"/>
                      <a:pt x="112271" y="1024918"/>
                    </a:cubicBezTo>
                    <a:cubicBezTo>
                      <a:pt x="112271" y="1010462"/>
                      <a:pt x="125027" y="1005360"/>
                      <a:pt x="204110" y="985801"/>
                    </a:cubicBezTo>
                    <a:cubicBezTo>
                      <a:pt x="264486" y="971345"/>
                      <a:pt x="266187" y="971345"/>
                      <a:pt x="274690" y="986652"/>
                    </a:cubicBezTo>
                    <a:cubicBezTo>
                      <a:pt x="284895" y="1007060"/>
                      <a:pt x="295949" y="1007060"/>
                      <a:pt x="295949" y="988352"/>
                    </a:cubicBezTo>
                    <a:cubicBezTo>
                      <a:pt x="296800" y="979849"/>
                      <a:pt x="299351" y="962842"/>
                      <a:pt x="302752" y="950086"/>
                    </a:cubicBezTo>
                    <a:cubicBezTo>
                      <a:pt x="309555" y="927126"/>
                      <a:pt x="304453" y="923725"/>
                      <a:pt x="199859" y="895663"/>
                    </a:cubicBezTo>
                    <a:cubicBezTo>
                      <a:pt x="186253" y="892262"/>
                      <a:pt x="202410" y="841240"/>
                      <a:pt x="216866" y="841240"/>
                    </a:cubicBezTo>
                    <a:cubicBezTo>
                      <a:pt x="222818" y="841240"/>
                      <a:pt x="233023" y="836988"/>
                      <a:pt x="239826" y="832736"/>
                    </a:cubicBezTo>
                    <a:cubicBezTo>
                      <a:pt x="250030" y="826784"/>
                      <a:pt x="249179" y="821682"/>
                      <a:pt x="232172" y="803824"/>
                    </a:cubicBezTo>
                    <a:cubicBezTo>
                      <a:pt x="221118" y="791919"/>
                      <a:pt x="209212" y="784266"/>
                      <a:pt x="205811" y="785966"/>
                    </a:cubicBezTo>
                    <a:cubicBezTo>
                      <a:pt x="202410" y="787667"/>
                      <a:pt x="193056" y="784266"/>
                      <a:pt x="184552" y="778313"/>
                    </a:cubicBezTo>
                    <a:cubicBezTo>
                      <a:pt x="173497" y="770660"/>
                      <a:pt x="170946" y="763007"/>
                      <a:pt x="176048" y="751102"/>
                    </a:cubicBezTo>
                    <a:cubicBezTo>
                      <a:pt x="180300" y="742598"/>
                      <a:pt x="183702" y="727291"/>
                      <a:pt x="184552" y="717938"/>
                    </a:cubicBezTo>
                    <a:cubicBezTo>
                      <a:pt x="186253" y="694127"/>
                      <a:pt x="198158" y="651609"/>
                      <a:pt x="205811" y="641405"/>
                    </a:cubicBezTo>
                    <a:cubicBezTo>
                      <a:pt x="214315" y="631201"/>
                      <a:pt x="206661" y="586131"/>
                      <a:pt x="197307" y="586131"/>
                    </a:cubicBezTo>
                    <a:cubicBezTo>
                      <a:pt x="193056" y="586131"/>
                      <a:pt x="185402" y="572526"/>
                      <a:pt x="180300" y="555518"/>
                    </a:cubicBezTo>
                    <a:cubicBezTo>
                      <a:pt x="172647" y="534259"/>
                      <a:pt x="162443" y="522354"/>
                      <a:pt x="145435" y="516402"/>
                    </a:cubicBezTo>
                    <a:cubicBezTo>
                      <a:pt x="131830" y="511300"/>
                      <a:pt x="120775" y="501946"/>
                      <a:pt x="120775" y="493442"/>
                    </a:cubicBezTo>
                    <a:cubicBezTo>
                      <a:pt x="120775" y="485789"/>
                      <a:pt x="135231" y="450924"/>
                      <a:pt x="153089" y="416059"/>
                    </a:cubicBezTo>
                    <a:cubicBezTo>
                      <a:pt x="177749" y="367589"/>
                      <a:pt x="192205" y="348881"/>
                      <a:pt x="214315" y="337826"/>
                    </a:cubicBezTo>
                    <a:cubicBezTo>
                      <a:pt x="242377" y="323370"/>
                      <a:pt x="244077" y="323370"/>
                      <a:pt x="263636" y="342078"/>
                    </a:cubicBezTo>
                    <a:cubicBezTo>
                      <a:pt x="274690" y="352282"/>
                      <a:pt x="284044" y="359085"/>
                      <a:pt x="284895" y="358235"/>
                    </a:cubicBezTo>
                    <a:cubicBezTo>
                      <a:pt x="289146" y="349731"/>
                      <a:pt x="461770" y="431366"/>
                      <a:pt x="483029" y="450924"/>
                    </a:cubicBezTo>
                    <a:cubicBezTo>
                      <a:pt x="493233" y="460278"/>
                      <a:pt x="500036" y="474734"/>
                      <a:pt x="498335" y="482387"/>
                    </a:cubicBezTo>
                    <a:cubicBezTo>
                      <a:pt x="496635" y="490041"/>
                      <a:pt x="498335" y="502796"/>
                      <a:pt x="503438" y="509599"/>
                    </a:cubicBezTo>
                    <a:cubicBezTo>
                      <a:pt x="511091" y="520654"/>
                      <a:pt x="513642" y="519803"/>
                      <a:pt x="524697" y="506198"/>
                    </a:cubicBezTo>
                    <a:cubicBezTo>
                      <a:pt x="541704" y="483238"/>
                      <a:pt x="540853" y="474734"/>
                      <a:pt x="516193" y="438169"/>
                    </a:cubicBezTo>
                    <a:cubicBezTo>
                      <a:pt x="504288" y="421161"/>
                      <a:pt x="494934" y="405005"/>
                      <a:pt x="494934" y="402453"/>
                    </a:cubicBezTo>
                    <a:cubicBezTo>
                      <a:pt x="494934" y="399902"/>
                      <a:pt x="489832" y="392249"/>
                      <a:pt x="483029" y="385446"/>
                    </a:cubicBezTo>
                    <a:cubicBezTo>
                      <a:pt x="476226" y="379494"/>
                      <a:pt x="469423" y="369289"/>
                      <a:pt x="467722" y="364187"/>
                    </a:cubicBezTo>
                    <a:cubicBezTo>
                      <a:pt x="466022" y="358235"/>
                      <a:pt x="451565" y="353983"/>
                      <a:pt x="437109" y="353983"/>
                    </a:cubicBezTo>
                    <a:cubicBezTo>
                      <a:pt x="418401" y="353983"/>
                      <a:pt x="410748" y="350581"/>
                      <a:pt x="413299" y="342928"/>
                    </a:cubicBezTo>
                    <a:cubicBezTo>
                      <a:pt x="418401" y="330173"/>
                      <a:pt x="397993" y="321669"/>
                      <a:pt x="378434" y="327622"/>
                    </a:cubicBezTo>
                    <a:cubicBezTo>
                      <a:pt x="366529" y="331873"/>
                      <a:pt x="365679" y="331023"/>
                      <a:pt x="375033" y="324220"/>
                    </a:cubicBezTo>
                    <a:cubicBezTo>
                      <a:pt x="380986" y="319968"/>
                      <a:pt x="384387" y="312315"/>
                      <a:pt x="381836" y="308063"/>
                    </a:cubicBezTo>
                    <a:cubicBezTo>
                      <a:pt x="374183" y="296158"/>
                      <a:pt x="408197" y="262994"/>
                      <a:pt x="421803" y="268096"/>
                    </a:cubicBezTo>
                    <a:cubicBezTo>
                      <a:pt x="428606" y="270647"/>
                      <a:pt x="436259" y="268947"/>
                      <a:pt x="439660" y="263845"/>
                    </a:cubicBezTo>
                    <a:cubicBezTo>
                      <a:pt x="443062" y="257892"/>
                      <a:pt x="437109" y="254491"/>
                      <a:pt x="425204" y="254491"/>
                    </a:cubicBezTo>
                    <a:cubicBezTo>
                      <a:pt x="398843" y="253640"/>
                      <a:pt x="216015" y="231531"/>
                      <a:pt x="183702" y="224728"/>
                    </a:cubicBezTo>
                    <a:cubicBezTo>
                      <a:pt x="157340" y="218775"/>
                      <a:pt x="156490" y="219626"/>
                      <a:pt x="150538" y="255341"/>
                    </a:cubicBezTo>
                    <a:cubicBezTo>
                      <a:pt x="147136" y="275750"/>
                      <a:pt x="141184" y="297009"/>
                      <a:pt x="136932" y="302111"/>
                    </a:cubicBezTo>
                    <a:cubicBezTo>
                      <a:pt x="111421" y="334425"/>
                      <a:pt x="101217" y="652460"/>
                      <a:pt x="123326" y="744299"/>
                    </a:cubicBezTo>
                    <a:cubicBezTo>
                      <a:pt x="136081" y="798722"/>
                      <a:pt x="151388" y="832736"/>
                      <a:pt x="166694" y="842941"/>
                    </a:cubicBezTo>
                    <a:cubicBezTo>
                      <a:pt x="172647" y="847192"/>
                      <a:pt x="168395" y="857397"/>
                      <a:pt x="153939" y="872703"/>
                    </a:cubicBezTo>
                    <a:cubicBezTo>
                      <a:pt x="125027" y="905017"/>
                      <a:pt x="86760" y="962842"/>
                      <a:pt x="86760" y="975597"/>
                    </a:cubicBezTo>
                    <a:cubicBezTo>
                      <a:pt x="86760" y="981550"/>
                      <a:pt x="82509" y="985801"/>
                      <a:pt x="77406" y="985801"/>
                    </a:cubicBezTo>
                    <a:cubicBezTo>
                      <a:pt x="65501" y="985801"/>
                      <a:pt x="48494" y="940732"/>
                      <a:pt x="32337" y="866751"/>
                    </a:cubicBezTo>
                    <a:cubicBezTo>
                      <a:pt x="24684" y="831886"/>
                      <a:pt x="12779" y="780864"/>
                      <a:pt x="6826" y="754503"/>
                    </a:cubicBezTo>
                    <a:cubicBezTo>
                      <a:pt x="-827" y="723890"/>
                      <a:pt x="-2527" y="703481"/>
                      <a:pt x="2575" y="700080"/>
                    </a:cubicBezTo>
                    <a:cubicBezTo>
                      <a:pt x="7677" y="697529"/>
                      <a:pt x="8527" y="687325"/>
                      <a:pt x="5126" y="677120"/>
                    </a:cubicBezTo>
                    <a:cubicBezTo>
                      <a:pt x="-827" y="659263"/>
                      <a:pt x="-827" y="325071"/>
                      <a:pt x="4275" y="234932"/>
                    </a:cubicBezTo>
                    <a:cubicBezTo>
                      <a:pt x="7677" y="190713"/>
                      <a:pt x="11078" y="182210"/>
                      <a:pt x="49345" y="138841"/>
                    </a:cubicBezTo>
                    <a:cubicBezTo>
                      <a:pt x="94414" y="87820"/>
                      <a:pt x="119074" y="72513"/>
                      <a:pt x="135231" y="86119"/>
                    </a:cubicBezTo>
                    <a:cubicBezTo>
                      <a:pt x="142884" y="92072"/>
                      <a:pt x="149687" y="92072"/>
                      <a:pt x="158191" y="85269"/>
                    </a:cubicBezTo>
                    <a:cubicBezTo>
                      <a:pt x="166694" y="77615"/>
                      <a:pt x="171797" y="78466"/>
                      <a:pt x="180300" y="88670"/>
                    </a:cubicBezTo>
                    <a:cubicBezTo>
                      <a:pt x="186253" y="95473"/>
                      <a:pt x="194756" y="98874"/>
                      <a:pt x="200709" y="95473"/>
                    </a:cubicBezTo>
                    <a:cubicBezTo>
                      <a:pt x="205811" y="92072"/>
                      <a:pt x="204110" y="96323"/>
                      <a:pt x="197307" y="104827"/>
                    </a:cubicBezTo>
                    <a:cubicBezTo>
                      <a:pt x="183702" y="121834"/>
                      <a:pt x="176899" y="152447"/>
                      <a:pt x="187103" y="152447"/>
                    </a:cubicBezTo>
                    <a:cubicBezTo>
                      <a:pt x="190505" y="152447"/>
                      <a:pt x="210063" y="146495"/>
                      <a:pt x="231322" y="138841"/>
                    </a:cubicBezTo>
                    <a:cubicBezTo>
                      <a:pt x="260234" y="128637"/>
                      <a:pt x="276391" y="127787"/>
                      <a:pt x="299351" y="133739"/>
                    </a:cubicBezTo>
                    <a:cubicBezTo>
                      <a:pt x="342719" y="146495"/>
                      <a:pt x="412449" y="161801"/>
                      <a:pt x="426905" y="161801"/>
                    </a:cubicBezTo>
                    <a:cubicBezTo>
                      <a:pt x="433708" y="162652"/>
                      <a:pt x="445613" y="164352"/>
                      <a:pt x="452416" y="167754"/>
                    </a:cubicBezTo>
                    <a:cubicBezTo>
                      <a:pt x="511941" y="191564"/>
                      <a:pt x="730484" y="197516"/>
                      <a:pt x="782356" y="176257"/>
                    </a:cubicBezTo>
                    <a:cubicBezTo>
                      <a:pt x="808717" y="166053"/>
                      <a:pt x="835929" y="161801"/>
                      <a:pt x="831677" y="168604"/>
                    </a:cubicBezTo>
                    <a:cubicBezTo>
                      <a:pt x="829976" y="171155"/>
                      <a:pt x="833378" y="178808"/>
                      <a:pt x="840181" y="184761"/>
                    </a:cubicBezTo>
                    <a:cubicBezTo>
                      <a:pt x="850385" y="194115"/>
                      <a:pt x="851235" y="192414"/>
                      <a:pt x="849535" y="177958"/>
                    </a:cubicBezTo>
                    <a:cubicBezTo>
                      <a:pt x="846133" y="156699"/>
                      <a:pt x="827425" y="142243"/>
                      <a:pt x="813819" y="149896"/>
                    </a:cubicBezTo>
                    <a:cubicBezTo>
                      <a:pt x="809568" y="153298"/>
                      <a:pt x="812969" y="146495"/>
                      <a:pt x="822323" y="135440"/>
                    </a:cubicBezTo>
                    <a:lnTo>
                      <a:pt x="839330" y="115882"/>
                    </a:lnTo>
                    <a:lnTo>
                      <a:pt x="821473" y="125236"/>
                    </a:lnTo>
                    <a:cubicBezTo>
                      <a:pt x="806166" y="132889"/>
                      <a:pt x="803615" y="132038"/>
                      <a:pt x="805316" y="120133"/>
                    </a:cubicBezTo>
                    <a:cubicBezTo>
                      <a:pt x="806166" y="112480"/>
                      <a:pt x="808717" y="99725"/>
                      <a:pt x="812119" y="92922"/>
                    </a:cubicBezTo>
                    <a:cubicBezTo>
                      <a:pt x="815520" y="86119"/>
                      <a:pt x="818922" y="72513"/>
                      <a:pt x="820622" y="63159"/>
                    </a:cubicBezTo>
                    <a:cubicBezTo>
                      <a:pt x="824874" y="39349"/>
                      <a:pt x="841881" y="-618"/>
                      <a:pt x="847834" y="-618"/>
                    </a:cubicBezTo>
                    <a:cubicBezTo>
                      <a:pt x="851235" y="-618"/>
                      <a:pt x="858889" y="5335"/>
                      <a:pt x="865692" y="12138"/>
                    </a:cubicBezTo>
                    <a:cubicBezTo>
                      <a:pt x="873345" y="18940"/>
                      <a:pt x="876746" y="24893"/>
                      <a:pt x="873345" y="24893"/>
                    </a:cubicBezTo>
                    <a:cubicBezTo>
                      <a:pt x="870794" y="24893"/>
                      <a:pt x="874195" y="33397"/>
                      <a:pt x="880998" y="43601"/>
                    </a:cubicBezTo>
                    <a:cubicBezTo>
                      <a:pt x="891202" y="60608"/>
                      <a:pt x="895454" y="75064"/>
                      <a:pt x="909060" y="135440"/>
                    </a:cubicBezTo>
                    <a:cubicBezTo>
                      <a:pt x="911611" y="146495"/>
                      <a:pt x="908210" y="196666"/>
                      <a:pt x="891202" y="394800"/>
                    </a:cubicBezTo>
                    <a:cubicBezTo>
                      <a:pt x="888651" y="418610"/>
                      <a:pt x="886951" y="439019"/>
                      <a:pt x="886100" y="441570"/>
                    </a:cubicBezTo>
                    <a:cubicBezTo>
                      <a:pt x="885250" y="444121"/>
                      <a:pt x="885250" y="461979"/>
                      <a:pt x="886100" y="482387"/>
                    </a:cubicBezTo>
                    <a:cubicBezTo>
                      <a:pt x="886951" y="505347"/>
                      <a:pt x="883549" y="518103"/>
                      <a:pt x="876746" y="518103"/>
                    </a:cubicBezTo>
                    <a:cubicBezTo>
                      <a:pt x="869943" y="518103"/>
                      <a:pt x="868243" y="527457"/>
                      <a:pt x="871644" y="547865"/>
                    </a:cubicBezTo>
                    <a:cubicBezTo>
                      <a:pt x="874195" y="564022"/>
                      <a:pt x="873345" y="577628"/>
                      <a:pt x="869093" y="577628"/>
                    </a:cubicBezTo>
                    <a:cubicBezTo>
                      <a:pt x="864841" y="577628"/>
                      <a:pt x="863991" y="586131"/>
                      <a:pt x="866542" y="597186"/>
                    </a:cubicBezTo>
                    <a:cubicBezTo>
                      <a:pt x="869943" y="607391"/>
                      <a:pt x="873345" y="660113"/>
                      <a:pt x="875045" y="713686"/>
                    </a:cubicBezTo>
                    <a:cubicBezTo>
                      <a:pt x="876746" y="767258"/>
                      <a:pt x="878447" y="819131"/>
                      <a:pt x="878447" y="828484"/>
                    </a:cubicBezTo>
                    <a:cubicBezTo>
                      <a:pt x="879297" y="848893"/>
                      <a:pt x="885250" y="866751"/>
                      <a:pt x="910761" y="918623"/>
                    </a:cubicBezTo>
                    <a:cubicBezTo>
                      <a:pt x="923516" y="944984"/>
                      <a:pt x="927768" y="965393"/>
                      <a:pt x="924366" y="979849"/>
                    </a:cubicBezTo>
                    <a:cubicBezTo>
                      <a:pt x="915863" y="1011312"/>
                      <a:pt x="860589" y="1053830"/>
                      <a:pt x="771301" y="1097199"/>
                    </a:cubicBezTo>
                    <a:lnTo>
                      <a:pt x="694769" y="1134615"/>
                    </a:lnTo>
                    <a:lnTo>
                      <a:pt x="558711" y="1135465"/>
                    </a:lnTo>
                    <a:cubicBezTo>
                      <a:pt x="483879" y="1136315"/>
                      <a:pt x="393741" y="1131213"/>
                      <a:pt x="358876" y="1126111"/>
                    </a:cubicBezTo>
                    <a:close/>
                    <a:moveTo>
                      <a:pt x="687966" y="1100600"/>
                    </a:moveTo>
                    <a:cubicBezTo>
                      <a:pt x="751743" y="1073389"/>
                      <a:pt x="753444" y="1067436"/>
                      <a:pt x="786608" y="756204"/>
                    </a:cubicBezTo>
                    <a:cubicBezTo>
                      <a:pt x="792560" y="701781"/>
                      <a:pt x="801914" y="649909"/>
                      <a:pt x="811268" y="620996"/>
                    </a:cubicBezTo>
                    <a:cubicBezTo>
                      <a:pt x="816371" y="604839"/>
                      <a:pt x="821473" y="574226"/>
                      <a:pt x="822323" y="552967"/>
                    </a:cubicBezTo>
                    <a:cubicBezTo>
                      <a:pt x="823173" y="531708"/>
                      <a:pt x="826575" y="507898"/>
                      <a:pt x="829126" y="501095"/>
                    </a:cubicBezTo>
                    <a:cubicBezTo>
                      <a:pt x="831677" y="494292"/>
                      <a:pt x="836779" y="461979"/>
                      <a:pt x="839330" y="428815"/>
                    </a:cubicBezTo>
                    <a:cubicBezTo>
                      <a:pt x="841881" y="396501"/>
                      <a:pt x="846133" y="339527"/>
                      <a:pt x="848684" y="303812"/>
                    </a:cubicBezTo>
                    <a:lnTo>
                      <a:pt x="854637" y="237483"/>
                    </a:lnTo>
                    <a:lnTo>
                      <a:pt x="815520" y="251089"/>
                    </a:lnTo>
                    <a:cubicBezTo>
                      <a:pt x="776404" y="264695"/>
                      <a:pt x="738137" y="299560"/>
                      <a:pt x="659904" y="395651"/>
                    </a:cubicBezTo>
                    <a:lnTo>
                      <a:pt x="628441" y="433917"/>
                    </a:lnTo>
                    <a:lnTo>
                      <a:pt x="660754" y="502796"/>
                    </a:lnTo>
                    <a:cubicBezTo>
                      <a:pt x="678612" y="540212"/>
                      <a:pt x="698170" y="592934"/>
                      <a:pt x="704123" y="618445"/>
                    </a:cubicBezTo>
                    <a:cubicBezTo>
                      <a:pt x="716878" y="673719"/>
                      <a:pt x="707524" y="694978"/>
                      <a:pt x="661605" y="717087"/>
                    </a:cubicBezTo>
                    <a:cubicBezTo>
                      <a:pt x="646298" y="724740"/>
                      <a:pt x="628441" y="735795"/>
                      <a:pt x="622488" y="743448"/>
                    </a:cubicBezTo>
                    <a:cubicBezTo>
                      <a:pt x="613134" y="754503"/>
                      <a:pt x="588474" y="761306"/>
                      <a:pt x="588474" y="752802"/>
                    </a:cubicBezTo>
                    <a:cubicBezTo>
                      <a:pt x="588474" y="751102"/>
                      <a:pt x="594426" y="735795"/>
                      <a:pt x="601229" y="718788"/>
                    </a:cubicBezTo>
                    <a:cubicBezTo>
                      <a:pt x="608882" y="701781"/>
                      <a:pt x="612284" y="677120"/>
                      <a:pt x="609733" y="664365"/>
                    </a:cubicBezTo>
                    <a:cubicBezTo>
                      <a:pt x="596977" y="603139"/>
                      <a:pt x="576569" y="544464"/>
                      <a:pt x="566364" y="540212"/>
                    </a:cubicBezTo>
                    <a:cubicBezTo>
                      <a:pt x="559561" y="537661"/>
                      <a:pt x="557010" y="540212"/>
                      <a:pt x="560412" y="548716"/>
                    </a:cubicBezTo>
                    <a:cubicBezTo>
                      <a:pt x="562963" y="554668"/>
                      <a:pt x="561262" y="560621"/>
                      <a:pt x="557010" y="560621"/>
                    </a:cubicBezTo>
                    <a:cubicBezTo>
                      <a:pt x="552759" y="560621"/>
                      <a:pt x="548507" y="572526"/>
                      <a:pt x="547656" y="586982"/>
                    </a:cubicBezTo>
                    <a:cubicBezTo>
                      <a:pt x="546806" y="601438"/>
                      <a:pt x="540853" y="625248"/>
                      <a:pt x="534901" y="639704"/>
                    </a:cubicBezTo>
                    <a:cubicBezTo>
                      <a:pt x="528948" y="655011"/>
                      <a:pt x="522996" y="682222"/>
                      <a:pt x="522145" y="700080"/>
                    </a:cubicBezTo>
                    <a:cubicBezTo>
                      <a:pt x="520445" y="717938"/>
                      <a:pt x="517043" y="739197"/>
                      <a:pt x="512792" y="746850"/>
                    </a:cubicBezTo>
                    <a:cubicBezTo>
                      <a:pt x="509390" y="754503"/>
                      <a:pt x="505138" y="779164"/>
                      <a:pt x="504288" y="802123"/>
                    </a:cubicBezTo>
                    <a:cubicBezTo>
                      <a:pt x="501737" y="846342"/>
                      <a:pt x="510240" y="858247"/>
                      <a:pt x="542554" y="858247"/>
                    </a:cubicBezTo>
                    <a:cubicBezTo>
                      <a:pt x="570616" y="858247"/>
                      <a:pt x="581671" y="876955"/>
                      <a:pt x="568915" y="903316"/>
                    </a:cubicBezTo>
                    <a:cubicBezTo>
                      <a:pt x="557861" y="927126"/>
                      <a:pt x="535751" y="939031"/>
                      <a:pt x="484730" y="947535"/>
                    </a:cubicBezTo>
                    <a:cubicBezTo>
                      <a:pt x="466872" y="950086"/>
                      <a:pt x="448164" y="958590"/>
                      <a:pt x="442212" y="967093"/>
                    </a:cubicBezTo>
                    <a:cubicBezTo>
                      <a:pt x="423504" y="992604"/>
                      <a:pt x="378434" y="1011312"/>
                      <a:pt x="338467" y="1011312"/>
                    </a:cubicBezTo>
                    <a:cubicBezTo>
                      <a:pt x="308705" y="1011312"/>
                      <a:pt x="301052" y="1013863"/>
                      <a:pt x="304453" y="1023217"/>
                    </a:cubicBezTo>
                    <a:cubicBezTo>
                      <a:pt x="312106" y="1042776"/>
                      <a:pt x="373332" y="1065735"/>
                      <a:pt x="460919" y="1080191"/>
                    </a:cubicBezTo>
                    <a:cubicBezTo>
                      <a:pt x="486430" y="1085294"/>
                      <a:pt x="511091" y="1092097"/>
                      <a:pt x="516193" y="1095498"/>
                    </a:cubicBezTo>
                    <a:cubicBezTo>
                      <a:pt x="539153" y="1115056"/>
                      <a:pt x="646298" y="1117607"/>
                      <a:pt x="687966" y="1100600"/>
                    </a:cubicBezTo>
                    <a:close/>
                    <a:moveTo>
                      <a:pt x="328263" y="963692"/>
                    </a:moveTo>
                    <a:cubicBezTo>
                      <a:pt x="335066" y="945834"/>
                      <a:pt x="335066" y="943283"/>
                      <a:pt x="325712" y="943283"/>
                    </a:cubicBezTo>
                    <a:cubicBezTo>
                      <a:pt x="321460" y="943283"/>
                      <a:pt x="316358" y="950937"/>
                      <a:pt x="313807" y="960291"/>
                    </a:cubicBezTo>
                    <a:cubicBezTo>
                      <a:pt x="308705" y="980699"/>
                      <a:pt x="320610" y="983250"/>
                      <a:pt x="328263" y="963692"/>
                    </a:cubicBezTo>
                    <a:close/>
                    <a:moveTo>
                      <a:pt x="375883" y="768959"/>
                    </a:moveTo>
                    <a:cubicBezTo>
                      <a:pt x="363978" y="754503"/>
                      <a:pt x="375883" y="751102"/>
                      <a:pt x="390339" y="765558"/>
                    </a:cubicBezTo>
                    <a:cubicBezTo>
                      <a:pt x="396292" y="771510"/>
                      <a:pt x="400544" y="769810"/>
                      <a:pt x="403095" y="758755"/>
                    </a:cubicBezTo>
                    <a:cubicBezTo>
                      <a:pt x="406496" y="745149"/>
                      <a:pt x="403095" y="743448"/>
                      <a:pt x="375033" y="745999"/>
                    </a:cubicBezTo>
                    <a:lnTo>
                      <a:pt x="341869" y="749401"/>
                    </a:lnTo>
                    <a:lnTo>
                      <a:pt x="361427" y="765558"/>
                    </a:lnTo>
                    <a:cubicBezTo>
                      <a:pt x="384387" y="784266"/>
                      <a:pt x="390339" y="785966"/>
                      <a:pt x="375883" y="768959"/>
                    </a:cubicBezTo>
                    <a:close/>
                    <a:moveTo>
                      <a:pt x="447314" y="609942"/>
                    </a:moveTo>
                    <a:cubicBezTo>
                      <a:pt x="429456" y="575927"/>
                      <a:pt x="372482" y="518103"/>
                      <a:pt x="355475" y="518103"/>
                    </a:cubicBezTo>
                    <a:cubicBezTo>
                      <a:pt x="342719" y="518103"/>
                      <a:pt x="342719" y="519803"/>
                      <a:pt x="355475" y="546165"/>
                    </a:cubicBezTo>
                    <a:cubicBezTo>
                      <a:pt x="363128" y="560621"/>
                      <a:pt x="375883" y="581029"/>
                      <a:pt x="383537" y="589533"/>
                    </a:cubicBezTo>
                    <a:cubicBezTo>
                      <a:pt x="391190" y="598887"/>
                      <a:pt x="392040" y="603139"/>
                      <a:pt x="386088" y="599737"/>
                    </a:cubicBezTo>
                    <a:cubicBezTo>
                      <a:pt x="376734" y="593785"/>
                      <a:pt x="376734" y="596336"/>
                      <a:pt x="385237" y="609942"/>
                    </a:cubicBezTo>
                    <a:cubicBezTo>
                      <a:pt x="391190" y="620146"/>
                      <a:pt x="397993" y="626098"/>
                      <a:pt x="399693" y="624398"/>
                    </a:cubicBezTo>
                    <a:cubicBezTo>
                      <a:pt x="402245" y="622697"/>
                      <a:pt x="413299" y="628650"/>
                      <a:pt x="425204" y="638004"/>
                    </a:cubicBezTo>
                    <a:cubicBezTo>
                      <a:pt x="452416" y="659263"/>
                      <a:pt x="465171" y="643956"/>
                      <a:pt x="447314" y="609942"/>
                    </a:cubicBezTo>
                    <a:close/>
                    <a:moveTo>
                      <a:pt x="631842" y="350581"/>
                    </a:moveTo>
                    <a:cubicBezTo>
                      <a:pt x="642897" y="328472"/>
                      <a:pt x="660754" y="301260"/>
                      <a:pt x="670959" y="289355"/>
                    </a:cubicBezTo>
                    <a:cubicBezTo>
                      <a:pt x="681163" y="277450"/>
                      <a:pt x="688816" y="267246"/>
                      <a:pt x="687966" y="266396"/>
                    </a:cubicBezTo>
                    <a:cubicBezTo>
                      <a:pt x="687116" y="265545"/>
                      <a:pt x="632692" y="262144"/>
                      <a:pt x="567215" y="258742"/>
                    </a:cubicBezTo>
                    <a:lnTo>
                      <a:pt x="448164" y="253640"/>
                    </a:lnTo>
                    <a:lnTo>
                      <a:pt x="481328" y="275750"/>
                    </a:lnTo>
                    <a:cubicBezTo>
                      <a:pt x="500036" y="288505"/>
                      <a:pt x="534051" y="319118"/>
                      <a:pt x="557861" y="344629"/>
                    </a:cubicBezTo>
                    <a:cubicBezTo>
                      <a:pt x="581671" y="369289"/>
                      <a:pt x="603780" y="390548"/>
                      <a:pt x="606331" y="390548"/>
                    </a:cubicBezTo>
                    <a:cubicBezTo>
                      <a:pt x="608882" y="390548"/>
                      <a:pt x="620787" y="372691"/>
                      <a:pt x="631842" y="35058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71BC19E-C041-5D0C-705B-F4A5634647C2}"/>
                  </a:ext>
                </a:extLst>
              </p:cNvPr>
              <p:cNvSpPr/>
              <p:nvPr/>
            </p:nvSpPr>
            <p:spPr>
              <a:xfrm flipV="1">
                <a:off x="2660058" y="-1843694"/>
                <a:ext cx="183081" cy="159245"/>
              </a:xfrm>
              <a:custGeom>
                <a:avLst/>
                <a:gdLst>
                  <a:gd name="connsiteX0" fmla="*/ -270 w 183081"/>
                  <a:gd name="connsiteY0" fmla="*/ 143560 h 159245"/>
                  <a:gd name="connsiteX1" fmla="*/ 20989 w 183081"/>
                  <a:gd name="connsiteY1" fmla="*/ 101042 h 159245"/>
                  <a:gd name="connsiteX2" fmla="*/ 40548 w 183081"/>
                  <a:gd name="connsiteY2" fmla="*/ 65327 h 159245"/>
                  <a:gd name="connsiteX3" fmla="*/ 47351 w 183081"/>
                  <a:gd name="connsiteY3" fmla="*/ 55973 h 159245"/>
                  <a:gd name="connsiteX4" fmla="*/ 80515 w 183081"/>
                  <a:gd name="connsiteY4" fmla="*/ 30462 h 159245"/>
                  <a:gd name="connsiteX5" fmla="*/ 136639 w 183081"/>
                  <a:gd name="connsiteY5" fmla="*/ 699 h 159245"/>
                  <a:gd name="connsiteX6" fmla="*/ 175755 w 183081"/>
                  <a:gd name="connsiteY6" fmla="*/ 16006 h 159245"/>
                  <a:gd name="connsiteX7" fmla="*/ 155346 w 183081"/>
                  <a:gd name="connsiteY7" fmla="*/ 105294 h 159245"/>
                  <a:gd name="connsiteX8" fmla="*/ 94120 w 183081"/>
                  <a:gd name="connsiteY8" fmla="*/ 131655 h 159245"/>
                  <a:gd name="connsiteX9" fmla="*/ 38847 w 183081"/>
                  <a:gd name="connsiteY9" fmla="*/ 150363 h 159245"/>
                  <a:gd name="connsiteX10" fmla="*/ -270 w 183081"/>
                  <a:gd name="connsiteY10" fmla="*/ 143560 h 15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3081" h="159245">
                    <a:moveTo>
                      <a:pt x="-270" y="143560"/>
                    </a:moveTo>
                    <a:cubicBezTo>
                      <a:pt x="1431" y="135056"/>
                      <a:pt x="10785" y="116348"/>
                      <a:pt x="20989" y="101042"/>
                    </a:cubicBezTo>
                    <a:cubicBezTo>
                      <a:pt x="32044" y="86586"/>
                      <a:pt x="40548" y="70429"/>
                      <a:pt x="40548" y="65327"/>
                    </a:cubicBezTo>
                    <a:cubicBezTo>
                      <a:pt x="40548" y="60224"/>
                      <a:pt x="43099" y="55973"/>
                      <a:pt x="47351" y="55973"/>
                    </a:cubicBezTo>
                    <a:cubicBezTo>
                      <a:pt x="50752" y="55973"/>
                      <a:pt x="65208" y="44068"/>
                      <a:pt x="80515" y="30462"/>
                    </a:cubicBezTo>
                    <a:cubicBezTo>
                      <a:pt x="94971" y="16856"/>
                      <a:pt x="120482" y="3250"/>
                      <a:pt x="136639" y="699"/>
                    </a:cubicBezTo>
                    <a:cubicBezTo>
                      <a:pt x="160449" y="-3553"/>
                      <a:pt x="166401" y="-1002"/>
                      <a:pt x="175755" y="16006"/>
                    </a:cubicBezTo>
                    <a:cubicBezTo>
                      <a:pt x="190211" y="44068"/>
                      <a:pt x="180857" y="85735"/>
                      <a:pt x="155346" y="105294"/>
                    </a:cubicBezTo>
                    <a:cubicBezTo>
                      <a:pt x="144292" y="114648"/>
                      <a:pt x="116230" y="126553"/>
                      <a:pt x="94120" y="131655"/>
                    </a:cubicBezTo>
                    <a:cubicBezTo>
                      <a:pt x="72011" y="137607"/>
                      <a:pt x="46500" y="146111"/>
                      <a:pt x="38847" y="150363"/>
                    </a:cubicBezTo>
                    <a:cubicBezTo>
                      <a:pt x="15037" y="163118"/>
                      <a:pt x="-2821" y="159717"/>
                      <a:pt x="-270" y="14356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AF795A4-C3B1-FA6B-7FB6-C14171E5FF45}"/>
                </a:ext>
              </a:extLst>
            </p:cNvPr>
            <p:cNvSpPr/>
            <p:nvPr/>
          </p:nvSpPr>
          <p:spPr>
            <a:xfrm flipV="1">
              <a:off x="6470815" y="2423963"/>
              <a:ext cx="1455201" cy="1367210"/>
            </a:xfrm>
            <a:custGeom>
              <a:avLst/>
              <a:gdLst>
                <a:gd name="connsiteX0" fmla="*/ 528998 w 1176421"/>
                <a:gd name="connsiteY0" fmla="*/ 1092716 h 1105287"/>
                <a:gd name="connsiteX1" fmla="*/ 318108 w 1176421"/>
                <a:gd name="connsiteY1" fmla="*/ 967713 h 1105287"/>
                <a:gd name="connsiteX2" fmla="*/ 240725 w 1176421"/>
                <a:gd name="connsiteY2" fmla="*/ 928597 h 1105287"/>
                <a:gd name="connsiteX3" fmla="*/ 151437 w 1176421"/>
                <a:gd name="connsiteY3" fmla="*/ 960060 h 1105287"/>
                <a:gd name="connsiteX4" fmla="*/ 108919 w 1176421"/>
                <a:gd name="connsiteY4" fmla="*/ 947305 h 1105287"/>
                <a:gd name="connsiteX5" fmla="*/ 46843 w 1176421"/>
                <a:gd name="connsiteY5" fmla="*/ 855466 h 1105287"/>
                <a:gd name="connsiteX6" fmla="*/ 89361 w 1176421"/>
                <a:gd name="connsiteY6" fmla="*/ 660733 h 1105287"/>
                <a:gd name="connsiteX7" fmla="*/ 61299 w 1176421"/>
                <a:gd name="connsiteY7" fmla="*/ 524675 h 1105287"/>
                <a:gd name="connsiteX8" fmla="*/ 22182 w 1176421"/>
                <a:gd name="connsiteY8" fmla="*/ 384365 h 1105287"/>
                <a:gd name="connsiteX9" fmla="*/ 1774 w 1176421"/>
                <a:gd name="connsiteY9" fmla="*/ 335044 h 1105287"/>
                <a:gd name="connsiteX10" fmla="*/ 28985 w 1176421"/>
                <a:gd name="connsiteY10" fmla="*/ 256811 h 1105287"/>
                <a:gd name="connsiteX11" fmla="*/ 49394 w 1176421"/>
                <a:gd name="connsiteY11" fmla="*/ 254260 h 1105287"/>
                <a:gd name="connsiteX12" fmla="*/ 64701 w 1176421"/>
                <a:gd name="connsiteY12" fmla="*/ 256811 h 1105287"/>
                <a:gd name="connsiteX13" fmla="*/ 70653 w 1176421"/>
                <a:gd name="connsiteY13" fmla="*/ 263614 h 1105287"/>
                <a:gd name="connsiteX14" fmla="*/ 78306 w 1176421"/>
                <a:gd name="connsiteY14" fmla="*/ 264464 h 1105287"/>
                <a:gd name="connsiteX15" fmla="*/ 99565 w 1176421"/>
                <a:gd name="connsiteY15" fmla="*/ 267016 h 1105287"/>
                <a:gd name="connsiteX16" fmla="*/ 113171 w 1176421"/>
                <a:gd name="connsiteY16" fmla="*/ 273818 h 1105287"/>
                <a:gd name="connsiteX17" fmla="*/ 125927 w 1176421"/>
                <a:gd name="connsiteY17" fmla="*/ 288275 h 1105287"/>
                <a:gd name="connsiteX18" fmla="*/ 139532 w 1176421"/>
                <a:gd name="connsiteY18" fmla="*/ 277220 h 1105287"/>
                <a:gd name="connsiteX19" fmla="*/ 155689 w 1176421"/>
                <a:gd name="connsiteY19" fmla="*/ 279771 h 1105287"/>
                <a:gd name="connsiteX20" fmla="*/ 172696 w 1176421"/>
                <a:gd name="connsiteY20" fmla="*/ 303581 h 1105287"/>
                <a:gd name="connsiteX21" fmla="*/ 181200 w 1176421"/>
                <a:gd name="connsiteY21" fmla="*/ 305282 h 1105287"/>
                <a:gd name="connsiteX22" fmla="*/ 189704 w 1176421"/>
                <a:gd name="connsiteY22" fmla="*/ 301880 h 1105287"/>
                <a:gd name="connsiteX23" fmla="*/ 202459 w 1176421"/>
                <a:gd name="connsiteY23" fmla="*/ 327391 h 1105287"/>
                <a:gd name="connsiteX24" fmla="*/ 214364 w 1176421"/>
                <a:gd name="connsiteY24" fmla="*/ 335044 h 1105287"/>
                <a:gd name="connsiteX25" fmla="*/ 215215 w 1176421"/>
                <a:gd name="connsiteY25" fmla="*/ 313785 h 1105287"/>
                <a:gd name="connsiteX26" fmla="*/ 258583 w 1176421"/>
                <a:gd name="connsiteY26" fmla="*/ 462599 h 1105287"/>
                <a:gd name="connsiteX27" fmla="*/ 278992 w 1176421"/>
                <a:gd name="connsiteY27" fmla="*/ 522124 h 1105287"/>
                <a:gd name="connsiteX28" fmla="*/ 295999 w 1176421"/>
                <a:gd name="connsiteY28" fmla="*/ 665835 h 1105287"/>
                <a:gd name="connsiteX29" fmla="*/ 301101 w 1176421"/>
                <a:gd name="connsiteY29" fmla="*/ 675189 h 1105287"/>
                <a:gd name="connsiteX30" fmla="*/ 301951 w 1176421"/>
                <a:gd name="connsiteY30" fmla="*/ 681142 h 1105287"/>
                <a:gd name="connsiteX31" fmla="*/ 293448 w 1176421"/>
                <a:gd name="connsiteY31" fmla="*/ 740667 h 1105287"/>
                <a:gd name="connsiteX32" fmla="*/ 284944 w 1176421"/>
                <a:gd name="connsiteY32" fmla="*/ 794240 h 1105287"/>
                <a:gd name="connsiteX33" fmla="*/ 295149 w 1176421"/>
                <a:gd name="connsiteY33" fmla="*/ 849513 h 1105287"/>
                <a:gd name="connsiteX34" fmla="*/ 494983 w 1176421"/>
                <a:gd name="connsiteY34" fmla="*/ 1015334 h 1105287"/>
                <a:gd name="connsiteX35" fmla="*/ 555359 w 1176421"/>
                <a:gd name="connsiteY35" fmla="*/ 1046797 h 1105287"/>
                <a:gd name="connsiteX36" fmla="*/ 586822 w 1176421"/>
                <a:gd name="connsiteY36" fmla="*/ 1030640 h 1105287"/>
                <a:gd name="connsiteX37" fmla="*/ 643797 w 1176421"/>
                <a:gd name="connsiteY37" fmla="*/ 913290 h 1105287"/>
                <a:gd name="connsiteX38" fmla="*/ 647198 w 1176421"/>
                <a:gd name="connsiteY38" fmla="*/ 753422 h 1105287"/>
                <a:gd name="connsiteX39" fmla="*/ 624238 w 1176421"/>
                <a:gd name="connsiteY39" fmla="*/ 674339 h 1105287"/>
                <a:gd name="connsiteX40" fmla="*/ 568115 w 1176421"/>
                <a:gd name="connsiteY40" fmla="*/ 683693 h 1105287"/>
                <a:gd name="connsiteX41" fmla="*/ 487330 w 1176421"/>
                <a:gd name="connsiteY41" fmla="*/ 705802 h 1105287"/>
                <a:gd name="connsiteX42" fmla="*/ 494983 w 1176421"/>
                <a:gd name="connsiteY42" fmla="*/ 710054 h 1105287"/>
                <a:gd name="connsiteX43" fmla="*/ 508589 w 1176421"/>
                <a:gd name="connsiteY43" fmla="*/ 727911 h 1105287"/>
                <a:gd name="connsiteX44" fmla="*/ 525596 w 1176421"/>
                <a:gd name="connsiteY44" fmla="*/ 759375 h 1105287"/>
                <a:gd name="connsiteX45" fmla="*/ 522195 w 1176421"/>
                <a:gd name="connsiteY45" fmla="*/ 823152 h 1105287"/>
                <a:gd name="connsiteX46" fmla="*/ 457568 w 1176421"/>
                <a:gd name="connsiteY46" fmla="*/ 839309 h 1105287"/>
                <a:gd name="connsiteX47" fmla="*/ 344469 w 1176421"/>
                <a:gd name="connsiteY47" fmla="*/ 730463 h 1105287"/>
                <a:gd name="connsiteX48" fmla="*/ 369130 w 1176421"/>
                <a:gd name="connsiteY48" fmla="*/ 713455 h 1105287"/>
                <a:gd name="connsiteX49" fmla="*/ 370831 w 1176421"/>
                <a:gd name="connsiteY49" fmla="*/ 663284 h 1105287"/>
                <a:gd name="connsiteX50" fmla="*/ 336816 w 1176421"/>
                <a:gd name="connsiteY50" fmla="*/ 601208 h 1105287"/>
                <a:gd name="connsiteX51" fmla="*/ 310455 w 1176421"/>
                <a:gd name="connsiteY51" fmla="*/ 569744 h 1105287"/>
                <a:gd name="connsiteX52" fmla="*/ 297700 w 1176421"/>
                <a:gd name="connsiteY52" fmla="*/ 554438 h 1105287"/>
                <a:gd name="connsiteX53" fmla="*/ 294298 w 1176421"/>
                <a:gd name="connsiteY53" fmla="*/ 528927 h 1105287"/>
                <a:gd name="connsiteX54" fmla="*/ 344469 w 1176421"/>
                <a:gd name="connsiteY54" fmla="*/ 460898 h 1105287"/>
                <a:gd name="connsiteX55" fmla="*/ 402294 w 1176421"/>
                <a:gd name="connsiteY55" fmla="*/ 469402 h 1105287"/>
                <a:gd name="connsiteX56" fmla="*/ 376783 w 1176421"/>
                <a:gd name="connsiteY56" fmla="*/ 360555 h 1105287"/>
                <a:gd name="connsiteX57" fmla="*/ 364878 w 1176421"/>
                <a:gd name="connsiteY57" fmla="*/ 225348 h 1105287"/>
                <a:gd name="connsiteX58" fmla="*/ 455867 w 1176421"/>
                <a:gd name="connsiteY58" fmla="*/ 249158 h 1105287"/>
                <a:gd name="connsiteX59" fmla="*/ 466922 w 1176421"/>
                <a:gd name="connsiteY59" fmla="*/ 188782 h 1105287"/>
                <a:gd name="connsiteX60" fmla="*/ 308754 w 1176421"/>
                <a:gd name="connsiteY60" fmla="*/ 50173 h 1105287"/>
                <a:gd name="connsiteX61" fmla="*/ 256032 w 1176421"/>
                <a:gd name="connsiteY61" fmla="*/ 33166 h 1105287"/>
                <a:gd name="connsiteX62" fmla="*/ 251780 w 1176421"/>
                <a:gd name="connsiteY62" fmla="*/ 16159 h 1105287"/>
                <a:gd name="connsiteX63" fmla="*/ 266236 w 1176421"/>
                <a:gd name="connsiteY63" fmla="*/ 7655 h 1105287"/>
                <a:gd name="connsiteX64" fmla="*/ 460969 w 1176421"/>
                <a:gd name="connsiteY64" fmla="*/ 41670 h 1105287"/>
                <a:gd name="connsiteX65" fmla="*/ 517093 w 1176421"/>
                <a:gd name="connsiteY65" fmla="*/ 92691 h 1105287"/>
                <a:gd name="connsiteX66" fmla="*/ 526447 w 1176421"/>
                <a:gd name="connsiteY66" fmla="*/ 106297 h 1105287"/>
                <a:gd name="connsiteX67" fmla="*/ 532399 w 1176421"/>
                <a:gd name="connsiteY67" fmla="*/ 113950 h 1105287"/>
                <a:gd name="connsiteX68" fmla="*/ 556209 w 1176421"/>
                <a:gd name="connsiteY68" fmla="*/ 151366 h 1105287"/>
                <a:gd name="connsiteX69" fmla="*/ 577469 w 1176421"/>
                <a:gd name="connsiteY69" fmla="*/ 176877 h 1105287"/>
                <a:gd name="connsiteX70" fmla="*/ 592775 w 1176421"/>
                <a:gd name="connsiteY70" fmla="*/ 210892 h 1105287"/>
                <a:gd name="connsiteX71" fmla="*/ 624238 w 1176421"/>
                <a:gd name="connsiteY71" fmla="*/ 329092 h 1105287"/>
                <a:gd name="connsiteX72" fmla="*/ 571516 w 1176421"/>
                <a:gd name="connsiteY72" fmla="*/ 368209 h 1105287"/>
                <a:gd name="connsiteX73" fmla="*/ 528148 w 1176421"/>
                <a:gd name="connsiteY73" fmla="*/ 389468 h 1105287"/>
                <a:gd name="connsiteX74" fmla="*/ 482228 w 1176421"/>
                <a:gd name="connsiteY74" fmla="*/ 363957 h 1105287"/>
                <a:gd name="connsiteX75" fmla="*/ 436309 w 1176421"/>
                <a:gd name="connsiteY75" fmla="*/ 337596 h 1105287"/>
                <a:gd name="connsiteX76" fmla="*/ 448214 w 1176421"/>
                <a:gd name="connsiteY76" fmla="*/ 370760 h 1105287"/>
                <a:gd name="connsiteX77" fmla="*/ 471173 w 1176421"/>
                <a:gd name="connsiteY77" fmla="*/ 400522 h 1105287"/>
                <a:gd name="connsiteX78" fmla="*/ 533250 w 1176421"/>
                <a:gd name="connsiteY78" fmla="*/ 398822 h 1105287"/>
                <a:gd name="connsiteX79" fmla="*/ 609782 w 1176421"/>
                <a:gd name="connsiteY79" fmla="*/ 460898 h 1105287"/>
                <a:gd name="connsiteX80" fmla="*/ 635293 w 1176421"/>
                <a:gd name="connsiteY80" fmla="*/ 568894 h 1105287"/>
                <a:gd name="connsiteX81" fmla="*/ 633592 w 1176421"/>
                <a:gd name="connsiteY81" fmla="*/ 601208 h 1105287"/>
                <a:gd name="connsiteX82" fmla="*/ 604680 w 1176421"/>
                <a:gd name="connsiteY82" fmla="*/ 636923 h 1105287"/>
                <a:gd name="connsiteX83" fmla="*/ 576618 w 1176421"/>
                <a:gd name="connsiteY83" fmla="*/ 653930 h 1105287"/>
                <a:gd name="connsiteX84" fmla="*/ 608082 w 1176421"/>
                <a:gd name="connsiteY84" fmla="*/ 653930 h 1105287"/>
                <a:gd name="connsiteX85" fmla="*/ 654001 w 1176421"/>
                <a:gd name="connsiteY85" fmla="*/ 568894 h 1105287"/>
                <a:gd name="connsiteX86" fmla="*/ 729683 w 1176421"/>
                <a:gd name="connsiteY86" fmla="*/ 324840 h 1105287"/>
                <a:gd name="connsiteX87" fmla="*/ 812168 w 1176421"/>
                <a:gd name="connsiteY87" fmla="*/ 305282 h 1105287"/>
                <a:gd name="connsiteX88" fmla="*/ 1047718 w 1176421"/>
                <a:gd name="connsiteY88" fmla="*/ 429435 h 1105287"/>
                <a:gd name="connsiteX89" fmla="*/ 1136156 w 1176421"/>
                <a:gd name="connsiteY89" fmla="*/ 497463 h 1105287"/>
                <a:gd name="connsiteX90" fmla="*/ 1176123 w 1176421"/>
                <a:gd name="connsiteY90" fmla="*/ 543383 h 1105287"/>
                <a:gd name="connsiteX91" fmla="*/ 1068127 w 1176421"/>
                <a:gd name="connsiteY91" fmla="*/ 627569 h 1105287"/>
                <a:gd name="connsiteX92" fmla="*/ 835978 w 1176421"/>
                <a:gd name="connsiteY92" fmla="*/ 670937 h 1105287"/>
                <a:gd name="connsiteX93" fmla="*/ 698220 w 1176421"/>
                <a:gd name="connsiteY93" fmla="*/ 716006 h 1105287"/>
                <a:gd name="connsiteX94" fmla="*/ 711826 w 1176421"/>
                <a:gd name="connsiteY94" fmla="*/ 766178 h 1105287"/>
                <a:gd name="connsiteX95" fmla="*/ 711826 w 1176421"/>
                <a:gd name="connsiteY95" fmla="*/ 772981 h 1105287"/>
                <a:gd name="connsiteX96" fmla="*/ 706723 w 1176421"/>
                <a:gd name="connsiteY96" fmla="*/ 795090 h 1105287"/>
                <a:gd name="connsiteX97" fmla="*/ 718628 w 1176421"/>
                <a:gd name="connsiteY97" fmla="*/ 805294 h 1105287"/>
                <a:gd name="connsiteX98" fmla="*/ 721180 w 1176421"/>
                <a:gd name="connsiteY98" fmla="*/ 814648 h 1105287"/>
                <a:gd name="connsiteX99" fmla="*/ 725431 w 1176421"/>
                <a:gd name="connsiteY99" fmla="*/ 841009 h 1105287"/>
                <a:gd name="connsiteX100" fmla="*/ 741588 w 1176421"/>
                <a:gd name="connsiteY100" fmla="*/ 892882 h 1105287"/>
                <a:gd name="connsiteX101" fmla="*/ 756895 w 1176421"/>
                <a:gd name="connsiteY101" fmla="*/ 937100 h 1105287"/>
                <a:gd name="connsiteX102" fmla="*/ 769650 w 1176421"/>
                <a:gd name="connsiteY102" fmla="*/ 965162 h 1105287"/>
                <a:gd name="connsiteX103" fmla="*/ 733085 w 1176421"/>
                <a:gd name="connsiteY103" fmla="*/ 1024688 h 1105287"/>
                <a:gd name="connsiteX104" fmla="*/ 687165 w 1176421"/>
                <a:gd name="connsiteY104" fmla="*/ 1053600 h 1105287"/>
                <a:gd name="connsiteX105" fmla="*/ 651450 w 1176421"/>
                <a:gd name="connsiteY105" fmla="*/ 1079111 h 1105287"/>
                <a:gd name="connsiteX106" fmla="*/ 528998 w 1176421"/>
                <a:gd name="connsiteY106" fmla="*/ 1092716 h 1105287"/>
                <a:gd name="connsiteX107" fmla="*/ 831727 w 1176421"/>
                <a:gd name="connsiteY107" fmla="*/ 628419 h 1105287"/>
                <a:gd name="connsiteX108" fmla="*/ 1019656 w 1176421"/>
                <a:gd name="connsiteY108" fmla="*/ 568894 h 1105287"/>
                <a:gd name="connsiteX109" fmla="*/ 1043467 w 1176421"/>
                <a:gd name="connsiteY109" fmla="*/ 484708 h 1105287"/>
                <a:gd name="connsiteX110" fmla="*/ 822373 w 1176421"/>
                <a:gd name="connsiteY110" fmla="*/ 347800 h 1105287"/>
                <a:gd name="connsiteX111" fmla="*/ 793460 w 1176421"/>
                <a:gd name="connsiteY111" fmla="*/ 373311 h 1105287"/>
                <a:gd name="connsiteX112" fmla="*/ 774752 w 1176421"/>
                <a:gd name="connsiteY112" fmla="*/ 398822 h 1105287"/>
                <a:gd name="connsiteX113" fmla="*/ 769650 w 1176421"/>
                <a:gd name="connsiteY113" fmla="*/ 409876 h 1105287"/>
                <a:gd name="connsiteX114" fmla="*/ 750092 w 1176421"/>
                <a:gd name="connsiteY114" fmla="*/ 466850 h 1105287"/>
                <a:gd name="connsiteX115" fmla="*/ 746690 w 1176421"/>
                <a:gd name="connsiteY115" fmla="*/ 474504 h 1105287"/>
                <a:gd name="connsiteX116" fmla="*/ 742439 w 1176421"/>
                <a:gd name="connsiteY116" fmla="*/ 488110 h 1105287"/>
                <a:gd name="connsiteX117" fmla="*/ 738187 w 1176421"/>
                <a:gd name="connsiteY117" fmla="*/ 501715 h 1105287"/>
                <a:gd name="connsiteX118" fmla="*/ 733935 w 1176421"/>
                <a:gd name="connsiteY118" fmla="*/ 509369 h 1105287"/>
                <a:gd name="connsiteX119" fmla="*/ 728833 w 1176421"/>
                <a:gd name="connsiteY119" fmla="*/ 522124 h 1105287"/>
                <a:gd name="connsiteX120" fmla="*/ 725431 w 1176421"/>
                <a:gd name="connsiteY120" fmla="*/ 534879 h 1105287"/>
                <a:gd name="connsiteX121" fmla="*/ 716928 w 1176421"/>
                <a:gd name="connsiteY121" fmla="*/ 552737 h 1105287"/>
                <a:gd name="connsiteX122" fmla="*/ 710975 w 1176421"/>
                <a:gd name="connsiteY122" fmla="*/ 566343 h 1105287"/>
                <a:gd name="connsiteX123" fmla="*/ 702472 w 1176421"/>
                <a:gd name="connsiteY123" fmla="*/ 604609 h 1105287"/>
                <a:gd name="connsiteX124" fmla="*/ 699921 w 1176421"/>
                <a:gd name="connsiteY124" fmla="*/ 647127 h 1105287"/>
                <a:gd name="connsiteX125" fmla="*/ 732234 w 1176421"/>
                <a:gd name="connsiteY125" fmla="*/ 641175 h 1105287"/>
                <a:gd name="connsiteX126" fmla="*/ 831727 w 1176421"/>
                <a:gd name="connsiteY126" fmla="*/ 628419 h 1105287"/>
                <a:gd name="connsiteX127" fmla="*/ 550257 w 1176421"/>
                <a:gd name="connsiteY127" fmla="*/ 589303 h 1105287"/>
                <a:gd name="connsiteX128" fmla="*/ 555359 w 1176421"/>
                <a:gd name="connsiteY128" fmla="*/ 534879 h 1105287"/>
                <a:gd name="connsiteX129" fmla="*/ 505188 w 1176421"/>
                <a:gd name="connsiteY129" fmla="*/ 464299 h 1105287"/>
                <a:gd name="connsiteX130" fmla="*/ 490732 w 1176421"/>
                <a:gd name="connsiteY130" fmla="*/ 525525 h 1105287"/>
                <a:gd name="connsiteX131" fmla="*/ 506038 w 1176421"/>
                <a:gd name="connsiteY131" fmla="*/ 591854 h 1105287"/>
                <a:gd name="connsiteX132" fmla="*/ 550257 w 1176421"/>
                <a:gd name="connsiteY132" fmla="*/ 589303 h 110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176421" h="1105287">
                  <a:moveTo>
                    <a:pt x="528998" y="1092716"/>
                  </a:moveTo>
                  <a:cubicBezTo>
                    <a:pt x="479677" y="1074859"/>
                    <a:pt x="389539" y="1022136"/>
                    <a:pt x="318108" y="967713"/>
                  </a:cubicBezTo>
                  <a:cubicBezTo>
                    <a:pt x="246678" y="914141"/>
                    <a:pt x="240725" y="911589"/>
                    <a:pt x="240725" y="928597"/>
                  </a:cubicBezTo>
                  <a:cubicBezTo>
                    <a:pt x="240725" y="952407"/>
                    <a:pt x="173547" y="976217"/>
                    <a:pt x="151437" y="960060"/>
                  </a:cubicBezTo>
                  <a:cubicBezTo>
                    <a:pt x="147186" y="956659"/>
                    <a:pt x="127627" y="950706"/>
                    <a:pt x="108919" y="947305"/>
                  </a:cubicBezTo>
                  <a:cubicBezTo>
                    <a:pt x="49394" y="937100"/>
                    <a:pt x="23033" y="898834"/>
                    <a:pt x="46843" y="855466"/>
                  </a:cubicBezTo>
                  <a:cubicBezTo>
                    <a:pt x="66401" y="818900"/>
                    <a:pt x="90211" y="708353"/>
                    <a:pt x="89361" y="660733"/>
                  </a:cubicBezTo>
                  <a:cubicBezTo>
                    <a:pt x="88511" y="632671"/>
                    <a:pt x="76606" y="574846"/>
                    <a:pt x="61299" y="524675"/>
                  </a:cubicBezTo>
                  <a:cubicBezTo>
                    <a:pt x="46843" y="476204"/>
                    <a:pt x="28985" y="413278"/>
                    <a:pt x="22182" y="384365"/>
                  </a:cubicBezTo>
                  <a:cubicBezTo>
                    <a:pt x="15380" y="354603"/>
                    <a:pt x="6026" y="333344"/>
                    <a:pt x="1774" y="335044"/>
                  </a:cubicBezTo>
                  <a:cubicBezTo>
                    <a:pt x="-7580" y="340997"/>
                    <a:pt x="17080" y="272118"/>
                    <a:pt x="28985" y="256811"/>
                  </a:cubicBezTo>
                  <a:cubicBezTo>
                    <a:pt x="35788" y="249158"/>
                    <a:pt x="41741" y="248308"/>
                    <a:pt x="49394" y="254260"/>
                  </a:cubicBezTo>
                  <a:cubicBezTo>
                    <a:pt x="54496" y="258512"/>
                    <a:pt x="62149" y="260213"/>
                    <a:pt x="64701" y="256811"/>
                  </a:cubicBezTo>
                  <a:cubicBezTo>
                    <a:pt x="68102" y="254260"/>
                    <a:pt x="70653" y="256811"/>
                    <a:pt x="70653" y="263614"/>
                  </a:cubicBezTo>
                  <a:cubicBezTo>
                    <a:pt x="70653" y="272968"/>
                    <a:pt x="72354" y="272968"/>
                    <a:pt x="78306" y="264464"/>
                  </a:cubicBezTo>
                  <a:cubicBezTo>
                    <a:pt x="83409" y="255110"/>
                    <a:pt x="87660" y="255961"/>
                    <a:pt x="99565" y="267016"/>
                  </a:cubicBezTo>
                  <a:cubicBezTo>
                    <a:pt x="107219" y="274669"/>
                    <a:pt x="113171" y="278070"/>
                    <a:pt x="113171" y="273818"/>
                  </a:cubicBezTo>
                  <a:cubicBezTo>
                    <a:pt x="114022" y="270417"/>
                    <a:pt x="119124" y="276370"/>
                    <a:pt x="125927" y="288275"/>
                  </a:cubicBezTo>
                  <a:cubicBezTo>
                    <a:pt x="136981" y="306983"/>
                    <a:pt x="143784" y="301880"/>
                    <a:pt x="139532" y="277220"/>
                  </a:cubicBezTo>
                  <a:cubicBezTo>
                    <a:pt x="138682" y="273818"/>
                    <a:pt x="146335" y="274669"/>
                    <a:pt x="155689" y="279771"/>
                  </a:cubicBezTo>
                  <a:cubicBezTo>
                    <a:pt x="165043" y="284873"/>
                    <a:pt x="172696" y="295077"/>
                    <a:pt x="172696" y="303581"/>
                  </a:cubicBezTo>
                  <a:cubicBezTo>
                    <a:pt x="172696" y="316337"/>
                    <a:pt x="174397" y="316337"/>
                    <a:pt x="181200" y="305282"/>
                  </a:cubicBezTo>
                  <a:cubicBezTo>
                    <a:pt x="185452" y="298479"/>
                    <a:pt x="189704" y="296778"/>
                    <a:pt x="189704" y="301880"/>
                  </a:cubicBezTo>
                  <a:cubicBezTo>
                    <a:pt x="189704" y="306132"/>
                    <a:pt x="195656" y="318037"/>
                    <a:pt x="202459" y="327391"/>
                  </a:cubicBezTo>
                  <a:cubicBezTo>
                    <a:pt x="209262" y="335895"/>
                    <a:pt x="215215" y="340147"/>
                    <a:pt x="214364" y="335044"/>
                  </a:cubicBezTo>
                  <a:cubicBezTo>
                    <a:pt x="213514" y="330793"/>
                    <a:pt x="213514" y="320588"/>
                    <a:pt x="215215" y="313785"/>
                  </a:cubicBezTo>
                  <a:cubicBezTo>
                    <a:pt x="216065" y="302731"/>
                    <a:pt x="226269" y="337596"/>
                    <a:pt x="258583" y="462599"/>
                  </a:cubicBezTo>
                  <a:cubicBezTo>
                    <a:pt x="262835" y="480456"/>
                    <a:pt x="272189" y="507668"/>
                    <a:pt x="278992" y="522124"/>
                  </a:cubicBezTo>
                  <a:cubicBezTo>
                    <a:pt x="301101" y="571445"/>
                    <a:pt x="308754" y="636072"/>
                    <a:pt x="295999" y="665835"/>
                  </a:cubicBezTo>
                  <a:cubicBezTo>
                    <a:pt x="290046" y="678590"/>
                    <a:pt x="291747" y="680291"/>
                    <a:pt x="301101" y="675189"/>
                  </a:cubicBezTo>
                  <a:cubicBezTo>
                    <a:pt x="311305" y="669236"/>
                    <a:pt x="311305" y="670087"/>
                    <a:pt x="301951" y="681142"/>
                  </a:cubicBezTo>
                  <a:cubicBezTo>
                    <a:pt x="295149" y="689645"/>
                    <a:pt x="291747" y="711755"/>
                    <a:pt x="293448" y="740667"/>
                  </a:cubicBezTo>
                  <a:cubicBezTo>
                    <a:pt x="295149" y="770429"/>
                    <a:pt x="292597" y="789137"/>
                    <a:pt x="284944" y="794240"/>
                  </a:cubicBezTo>
                  <a:cubicBezTo>
                    <a:pt x="276441" y="801043"/>
                    <a:pt x="278141" y="812097"/>
                    <a:pt x="295149" y="849513"/>
                  </a:cubicBezTo>
                  <a:cubicBezTo>
                    <a:pt x="324911" y="916692"/>
                    <a:pt x="362327" y="948155"/>
                    <a:pt x="494983" y="1015334"/>
                  </a:cubicBezTo>
                  <a:lnTo>
                    <a:pt x="555359" y="1046797"/>
                  </a:lnTo>
                  <a:lnTo>
                    <a:pt x="586822" y="1030640"/>
                  </a:lnTo>
                  <a:cubicBezTo>
                    <a:pt x="625089" y="1011932"/>
                    <a:pt x="626789" y="1007680"/>
                    <a:pt x="643797" y="913290"/>
                  </a:cubicBezTo>
                  <a:cubicBezTo>
                    <a:pt x="654851" y="849513"/>
                    <a:pt x="655702" y="823152"/>
                    <a:pt x="647198" y="753422"/>
                  </a:cubicBezTo>
                  <a:cubicBezTo>
                    <a:pt x="638695" y="685393"/>
                    <a:pt x="635293" y="671788"/>
                    <a:pt x="624238" y="674339"/>
                  </a:cubicBezTo>
                  <a:cubicBezTo>
                    <a:pt x="616585" y="676890"/>
                    <a:pt x="591925" y="681142"/>
                    <a:pt x="568115" y="683693"/>
                  </a:cubicBezTo>
                  <a:cubicBezTo>
                    <a:pt x="503487" y="691346"/>
                    <a:pt x="487330" y="695598"/>
                    <a:pt x="487330" y="705802"/>
                  </a:cubicBezTo>
                  <a:cubicBezTo>
                    <a:pt x="487330" y="710904"/>
                    <a:pt x="490732" y="712605"/>
                    <a:pt x="494983" y="710054"/>
                  </a:cubicBezTo>
                  <a:cubicBezTo>
                    <a:pt x="499235" y="707503"/>
                    <a:pt x="505188" y="715156"/>
                    <a:pt x="508589" y="727911"/>
                  </a:cubicBezTo>
                  <a:cubicBezTo>
                    <a:pt x="511140" y="740667"/>
                    <a:pt x="518794" y="755123"/>
                    <a:pt x="525596" y="759375"/>
                  </a:cubicBezTo>
                  <a:cubicBezTo>
                    <a:pt x="545155" y="774681"/>
                    <a:pt x="543454" y="801893"/>
                    <a:pt x="522195" y="823152"/>
                  </a:cubicBezTo>
                  <a:cubicBezTo>
                    <a:pt x="505188" y="840159"/>
                    <a:pt x="495834" y="842710"/>
                    <a:pt x="457568" y="839309"/>
                  </a:cubicBezTo>
                  <a:cubicBezTo>
                    <a:pt x="384436" y="833356"/>
                    <a:pt x="319809" y="771280"/>
                    <a:pt x="344469" y="730463"/>
                  </a:cubicBezTo>
                  <a:cubicBezTo>
                    <a:pt x="350422" y="721109"/>
                    <a:pt x="361477" y="713455"/>
                    <a:pt x="369130" y="713455"/>
                  </a:cubicBezTo>
                  <a:cubicBezTo>
                    <a:pt x="392940" y="713455"/>
                    <a:pt x="393790" y="703251"/>
                    <a:pt x="370831" y="663284"/>
                  </a:cubicBezTo>
                  <a:cubicBezTo>
                    <a:pt x="358926" y="642025"/>
                    <a:pt x="342769" y="613963"/>
                    <a:pt x="336816" y="601208"/>
                  </a:cubicBezTo>
                  <a:cubicBezTo>
                    <a:pt x="330013" y="588452"/>
                    <a:pt x="318108" y="573996"/>
                    <a:pt x="310455" y="569744"/>
                  </a:cubicBezTo>
                  <a:cubicBezTo>
                    <a:pt x="302802" y="565492"/>
                    <a:pt x="296849" y="558690"/>
                    <a:pt x="297700" y="554438"/>
                  </a:cubicBezTo>
                  <a:cubicBezTo>
                    <a:pt x="298550" y="551036"/>
                    <a:pt x="297700" y="539131"/>
                    <a:pt x="294298" y="528927"/>
                  </a:cubicBezTo>
                  <a:cubicBezTo>
                    <a:pt x="283243" y="483858"/>
                    <a:pt x="318108" y="436237"/>
                    <a:pt x="344469" y="460898"/>
                  </a:cubicBezTo>
                  <a:cubicBezTo>
                    <a:pt x="357225" y="472803"/>
                    <a:pt x="402294" y="479606"/>
                    <a:pt x="402294" y="469402"/>
                  </a:cubicBezTo>
                  <a:cubicBezTo>
                    <a:pt x="402294" y="466000"/>
                    <a:pt x="390389" y="416679"/>
                    <a:pt x="376783" y="360555"/>
                  </a:cubicBezTo>
                  <a:cubicBezTo>
                    <a:pt x="347021" y="241505"/>
                    <a:pt x="347021" y="242355"/>
                    <a:pt x="364878" y="225348"/>
                  </a:cubicBezTo>
                  <a:cubicBezTo>
                    <a:pt x="384436" y="204939"/>
                    <a:pt x="395491" y="208341"/>
                    <a:pt x="455867" y="249158"/>
                  </a:cubicBezTo>
                  <a:cubicBezTo>
                    <a:pt x="518794" y="290826"/>
                    <a:pt x="518794" y="290826"/>
                    <a:pt x="466922" y="188782"/>
                  </a:cubicBezTo>
                  <a:cubicBezTo>
                    <a:pt x="415900" y="85889"/>
                    <a:pt x="374232" y="50173"/>
                    <a:pt x="308754" y="50173"/>
                  </a:cubicBezTo>
                  <a:cubicBezTo>
                    <a:pt x="285795" y="50173"/>
                    <a:pt x="267937" y="44221"/>
                    <a:pt x="256032" y="33166"/>
                  </a:cubicBezTo>
                  <a:cubicBezTo>
                    <a:pt x="239875" y="18710"/>
                    <a:pt x="239875" y="16159"/>
                    <a:pt x="251780" y="16159"/>
                  </a:cubicBezTo>
                  <a:cubicBezTo>
                    <a:pt x="259433" y="16159"/>
                    <a:pt x="266236" y="12757"/>
                    <a:pt x="266236" y="7655"/>
                  </a:cubicBezTo>
                  <a:cubicBezTo>
                    <a:pt x="266236" y="-13604"/>
                    <a:pt x="398042" y="9356"/>
                    <a:pt x="460969" y="41670"/>
                  </a:cubicBezTo>
                  <a:cubicBezTo>
                    <a:pt x="491582" y="56976"/>
                    <a:pt x="530699" y="92691"/>
                    <a:pt x="517093" y="92691"/>
                  </a:cubicBezTo>
                  <a:cubicBezTo>
                    <a:pt x="512841" y="92691"/>
                    <a:pt x="517093" y="98644"/>
                    <a:pt x="526447" y="106297"/>
                  </a:cubicBezTo>
                  <a:cubicBezTo>
                    <a:pt x="534950" y="113100"/>
                    <a:pt x="537502" y="117352"/>
                    <a:pt x="532399" y="113950"/>
                  </a:cubicBezTo>
                  <a:cubicBezTo>
                    <a:pt x="511991" y="103746"/>
                    <a:pt x="529848" y="132658"/>
                    <a:pt x="556209" y="151366"/>
                  </a:cubicBezTo>
                  <a:cubicBezTo>
                    <a:pt x="569815" y="161571"/>
                    <a:pt x="579169" y="173476"/>
                    <a:pt x="577469" y="176877"/>
                  </a:cubicBezTo>
                  <a:cubicBezTo>
                    <a:pt x="574917" y="180279"/>
                    <a:pt x="581720" y="195585"/>
                    <a:pt x="592775" y="210892"/>
                  </a:cubicBezTo>
                  <a:cubicBezTo>
                    <a:pt x="620837" y="248308"/>
                    <a:pt x="636143" y="306983"/>
                    <a:pt x="624238" y="329092"/>
                  </a:cubicBezTo>
                  <a:cubicBezTo>
                    <a:pt x="619136" y="338446"/>
                    <a:pt x="595326" y="356303"/>
                    <a:pt x="571516" y="368209"/>
                  </a:cubicBezTo>
                  <a:lnTo>
                    <a:pt x="528148" y="389468"/>
                  </a:lnTo>
                  <a:lnTo>
                    <a:pt x="482228" y="363957"/>
                  </a:lnTo>
                  <a:lnTo>
                    <a:pt x="436309" y="337596"/>
                  </a:lnTo>
                  <a:lnTo>
                    <a:pt x="448214" y="370760"/>
                  </a:lnTo>
                  <a:cubicBezTo>
                    <a:pt x="455016" y="390318"/>
                    <a:pt x="464370" y="402223"/>
                    <a:pt x="471173" y="400522"/>
                  </a:cubicBezTo>
                  <a:cubicBezTo>
                    <a:pt x="482228" y="397971"/>
                    <a:pt x="489881" y="397121"/>
                    <a:pt x="533250" y="398822"/>
                  </a:cubicBezTo>
                  <a:cubicBezTo>
                    <a:pt x="557910" y="399672"/>
                    <a:pt x="596176" y="430285"/>
                    <a:pt x="609782" y="460898"/>
                  </a:cubicBezTo>
                  <a:cubicBezTo>
                    <a:pt x="624238" y="490661"/>
                    <a:pt x="637844" y="548485"/>
                    <a:pt x="635293" y="568894"/>
                  </a:cubicBezTo>
                  <a:cubicBezTo>
                    <a:pt x="635293" y="575697"/>
                    <a:pt x="633592" y="590153"/>
                    <a:pt x="633592" y="601208"/>
                  </a:cubicBezTo>
                  <a:cubicBezTo>
                    <a:pt x="632742" y="612262"/>
                    <a:pt x="620837" y="626718"/>
                    <a:pt x="604680" y="636923"/>
                  </a:cubicBezTo>
                  <a:lnTo>
                    <a:pt x="576618" y="653930"/>
                  </a:lnTo>
                  <a:lnTo>
                    <a:pt x="608082" y="653930"/>
                  </a:lnTo>
                  <a:cubicBezTo>
                    <a:pt x="642096" y="653930"/>
                    <a:pt x="640395" y="656481"/>
                    <a:pt x="654001" y="568894"/>
                  </a:cubicBezTo>
                  <a:cubicBezTo>
                    <a:pt x="660804" y="518723"/>
                    <a:pt x="714377" y="348650"/>
                    <a:pt x="729683" y="324840"/>
                  </a:cubicBezTo>
                  <a:cubicBezTo>
                    <a:pt x="746690" y="299329"/>
                    <a:pt x="769650" y="294227"/>
                    <a:pt x="812168" y="305282"/>
                  </a:cubicBezTo>
                  <a:cubicBezTo>
                    <a:pt x="868292" y="320588"/>
                    <a:pt x="994996" y="386916"/>
                    <a:pt x="1047718" y="429435"/>
                  </a:cubicBezTo>
                  <a:cubicBezTo>
                    <a:pt x="1074080" y="450694"/>
                    <a:pt x="1113196" y="481307"/>
                    <a:pt x="1136156" y="497463"/>
                  </a:cubicBezTo>
                  <a:cubicBezTo>
                    <a:pt x="1158265" y="514471"/>
                    <a:pt x="1176123" y="534879"/>
                    <a:pt x="1176123" y="543383"/>
                  </a:cubicBezTo>
                  <a:cubicBezTo>
                    <a:pt x="1176123" y="561241"/>
                    <a:pt x="1123401" y="602058"/>
                    <a:pt x="1068127" y="627569"/>
                  </a:cubicBezTo>
                  <a:cubicBezTo>
                    <a:pt x="983091" y="667536"/>
                    <a:pt x="955029" y="672638"/>
                    <a:pt x="835978" y="670937"/>
                  </a:cubicBezTo>
                  <a:cubicBezTo>
                    <a:pt x="679512" y="667536"/>
                    <a:pt x="693968" y="663284"/>
                    <a:pt x="698220" y="716006"/>
                  </a:cubicBezTo>
                  <a:cubicBezTo>
                    <a:pt x="699921" y="739816"/>
                    <a:pt x="705873" y="762776"/>
                    <a:pt x="711826" y="766178"/>
                  </a:cubicBezTo>
                  <a:cubicBezTo>
                    <a:pt x="718628" y="771280"/>
                    <a:pt x="718628" y="772981"/>
                    <a:pt x="711826" y="772981"/>
                  </a:cubicBezTo>
                  <a:cubicBezTo>
                    <a:pt x="705873" y="772981"/>
                    <a:pt x="704172" y="782335"/>
                    <a:pt x="706723" y="795090"/>
                  </a:cubicBezTo>
                  <a:cubicBezTo>
                    <a:pt x="709275" y="811247"/>
                    <a:pt x="712676" y="814648"/>
                    <a:pt x="718628" y="805294"/>
                  </a:cubicBezTo>
                  <a:cubicBezTo>
                    <a:pt x="723731" y="797641"/>
                    <a:pt x="724581" y="801043"/>
                    <a:pt x="721180" y="814648"/>
                  </a:cubicBezTo>
                  <a:cubicBezTo>
                    <a:pt x="716928" y="826553"/>
                    <a:pt x="719479" y="836758"/>
                    <a:pt x="725431" y="841009"/>
                  </a:cubicBezTo>
                  <a:cubicBezTo>
                    <a:pt x="730534" y="844411"/>
                    <a:pt x="738187" y="868221"/>
                    <a:pt x="741588" y="892882"/>
                  </a:cubicBezTo>
                  <a:cubicBezTo>
                    <a:pt x="744990" y="919243"/>
                    <a:pt x="751793" y="937951"/>
                    <a:pt x="756895" y="937100"/>
                  </a:cubicBezTo>
                  <a:cubicBezTo>
                    <a:pt x="761997" y="936250"/>
                    <a:pt x="767949" y="949005"/>
                    <a:pt x="769650" y="965162"/>
                  </a:cubicBezTo>
                  <a:cubicBezTo>
                    <a:pt x="773052" y="992374"/>
                    <a:pt x="769650" y="997476"/>
                    <a:pt x="733085" y="1024688"/>
                  </a:cubicBezTo>
                  <a:cubicBezTo>
                    <a:pt x="710975" y="1040844"/>
                    <a:pt x="690567" y="1053600"/>
                    <a:pt x="687165" y="1053600"/>
                  </a:cubicBezTo>
                  <a:cubicBezTo>
                    <a:pt x="683764" y="1053600"/>
                    <a:pt x="667607" y="1065505"/>
                    <a:pt x="651450" y="1079111"/>
                  </a:cubicBezTo>
                  <a:cubicBezTo>
                    <a:pt x="619136" y="1108023"/>
                    <a:pt x="581720" y="1112275"/>
                    <a:pt x="528998" y="1092716"/>
                  </a:cubicBezTo>
                  <a:close/>
                  <a:moveTo>
                    <a:pt x="831727" y="628419"/>
                  </a:moveTo>
                  <a:cubicBezTo>
                    <a:pt x="911661" y="620766"/>
                    <a:pt x="971186" y="602058"/>
                    <a:pt x="1019656" y="568894"/>
                  </a:cubicBezTo>
                  <a:cubicBezTo>
                    <a:pt x="1081733" y="525525"/>
                    <a:pt x="1082583" y="520423"/>
                    <a:pt x="1043467" y="484708"/>
                  </a:cubicBezTo>
                  <a:cubicBezTo>
                    <a:pt x="992445" y="439639"/>
                    <a:pt x="844482" y="347800"/>
                    <a:pt x="822373" y="347800"/>
                  </a:cubicBezTo>
                  <a:cubicBezTo>
                    <a:pt x="809617" y="347800"/>
                    <a:pt x="800263" y="356303"/>
                    <a:pt x="793460" y="373311"/>
                  </a:cubicBezTo>
                  <a:cubicBezTo>
                    <a:pt x="787508" y="387767"/>
                    <a:pt x="779004" y="398822"/>
                    <a:pt x="774752" y="398822"/>
                  </a:cubicBezTo>
                  <a:cubicBezTo>
                    <a:pt x="770501" y="398822"/>
                    <a:pt x="767949" y="403924"/>
                    <a:pt x="769650" y="409876"/>
                  </a:cubicBezTo>
                  <a:cubicBezTo>
                    <a:pt x="773052" y="426883"/>
                    <a:pt x="759446" y="466850"/>
                    <a:pt x="750092" y="466850"/>
                  </a:cubicBezTo>
                  <a:cubicBezTo>
                    <a:pt x="744990" y="466850"/>
                    <a:pt x="743289" y="470252"/>
                    <a:pt x="746690" y="474504"/>
                  </a:cubicBezTo>
                  <a:cubicBezTo>
                    <a:pt x="749242" y="478756"/>
                    <a:pt x="747541" y="484708"/>
                    <a:pt x="742439" y="488110"/>
                  </a:cubicBezTo>
                  <a:cubicBezTo>
                    <a:pt x="737336" y="491511"/>
                    <a:pt x="735636" y="497463"/>
                    <a:pt x="738187" y="501715"/>
                  </a:cubicBezTo>
                  <a:cubicBezTo>
                    <a:pt x="741588" y="505967"/>
                    <a:pt x="739037" y="509369"/>
                    <a:pt x="733935" y="509369"/>
                  </a:cubicBezTo>
                  <a:cubicBezTo>
                    <a:pt x="727982" y="509369"/>
                    <a:pt x="725431" y="515321"/>
                    <a:pt x="728833" y="522124"/>
                  </a:cubicBezTo>
                  <a:cubicBezTo>
                    <a:pt x="731384" y="528927"/>
                    <a:pt x="729683" y="534879"/>
                    <a:pt x="725431" y="534879"/>
                  </a:cubicBezTo>
                  <a:cubicBezTo>
                    <a:pt x="720329" y="534879"/>
                    <a:pt x="716928" y="542533"/>
                    <a:pt x="716928" y="552737"/>
                  </a:cubicBezTo>
                  <a:cubicBezTo>
                    <a:pt x="716928" y="562091"/>
                    <a:pt x="714377" y="568043"/>
                    <a:pt x="710975" y="566343"/>
                  </a:cubicBezTo>
                  <a:cubicBezTo>
                    <a:pt x="706723" y="563792"/>
                    <a:pt x="703322" y="581649"/>
                    <a:pt x="702472" y="604609"/>
                  </a:cubicBezTo>
                  <a:lnTo>
                    <a:pt x="699921" y="647127"/>
                  </a:lnTo>
                  <a:lnTo>
                    <a:pt x="732234" y="641175"/>
                  </a:lnTo>
                  <a:cubicBezTo>
                    <a:pt x="749242" y="637773"/>
                    <a:pt x="794311" y="631821"/>
                    <a:pt x="831727" y="628419"/>
                  </a:cubicBezTo>
                  <a:close/>
                  <a:moveTo>
                    <a:pt x="550257" y="589303"/>
                  </a:moveTo>
                  <a:cubicBezTo>
                    <a:pt x="552808" y="581649"/>
                    <a:pt x="555359" y="557839"/>
                    <a:pt x="555359" y="534879"/>
                  </a:cubicBezTo>
                  <a:cubicBezTo>
                    <a:pt x="555359" y="484708"/>
                    <a:pt x="534950" y="455796"/>
                    <a:pt x="505188" y="464299"/>
                  </a:cubicBezTo>
                  <a:cubicBezTo>
                    <a:pt x="485629" y="469402"/>
                    <a:pt x="485629" y="471102"/>
                    <a:pt x="490732" y="525525"/>
                  </a:cubicBezTo>
                  <a:cubicBezTo>
                    <a:pt x="494133" y="556138"/>
                    <a:pt x="500936" y="585901"/>
                    <a:pt x="506038" y="591854"/>
                  </a:cubicBezTo>
                  <a:cubicBezTo>
                    <a:pt x="518794" y="607160"/>
                    <a:pt x="544304" y="605459"/>
                    <a:pt x="550257" y="589303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42BAB4A-10A2-8BBF-0601-3D904C48858B}"/>
              </a:ext>
            </a:extLst>
          </p:cNvPr>
          <p:cNvGrpSpPr/>
          <p:nvPr userDrawn="1"/>
        </p:nvGrpSpPr>
        <p:grpSpPr>
          <a:xfrm>
            <a:off x="11012592" y="-215542"/>
            <a:ext cx="1374648" cy="918972"/>
            <a:chOff x="5933185" y="3446654"/>
            <a:chExt cx="1374648" cy="918972"/>
          </a:xfrm>
          <a:gradFill>
            <a:gsLst>
              <a:gs pos="0">
                <a:srgbClr val="FFD85B">
                  <a:alpha val="5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70F690C-2AFE-0A6F-F96A-78043E428A96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F65CDDC-630A-1966-5F80-F75615C4E255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id="{5A51C8C6-D80C-6A26-28AD-9E7D71F5017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37" y="1971831"/>
            <a:ext cx="4762500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70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60D54D-E13B-0CFC-4D32-735E6EBDC9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0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826603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066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DBB0B31-0498-49CC-ADEC-E72E74F2B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5599E6-9D7E-39B4-8C7E-56CDFB9D70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27A2CA-7112-3B8D-3775-B544BC2740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76DEF-42F4-4430-B185-248EBCBFA55D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AB9D17-0692-B926-E1A7-F79A85B90B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D728AC-B6C6-C4DC-CB79-A48D6937C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17E06-7CF0-4945-A5FC-5EA02A678F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979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5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D1E4346A-21F0-3A50-1763-BA5ABB8A18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7" name="组合 86">
            <a:extLst>
              <a:ext uri="{FF2B5EF4-FFF2-40B4-BE49-F238E27FC236}">
                <a16:creationId xmlns:a16="http://schemas.microsoft.com/office/drawing/2014/main" id="{5F0A878C-6EB5-2691-BAA9-528AAFDD5760}"/>
              </a:ext>
            </a:extLst>
          </p:cNvPr>
          <p:cNvGrpSpPr/>
          <p:nvPr/>
        </p:nvGrpSpPr>
        <p:grpSpPr>
          <a:xfrm>
            <a:off x="-5637" y="-466569"/>
            <a:ext cx="12200850" cy="6505575"/>
            <a:chOff x="-5637" y="-466569"/>
            <a:chExt cx="12200850" cy="6505575"/>
          </a:xfrm>
        </p:grpSpPr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6BFDF36D-5250-8CF9-1491-3DE05A0A6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637" y="-466569"/>
              <a:ext cx="4762500" cy="6505575"/>
            </a:xfrm>
            <a:prstGeom prst="rect">
              <a:avLst/>
            </a:prstGeom>
          </p:spPr>
        </p:pic>
        <p:pic>
          <p:nvPicPr>
            <p:cNvPr id="86" name="图片 85" descr="D:\51PPT模板网\51pptmoban.com\图片.jpg">
              <a:extLst>
                <a:ext uri="{FF2B5EF4-FFF2-40B4-BE49-F238E27FC236}">
                  <a16:creationId xmlns:a16="http://schemas.microsoft.com/office/drawing/2014/main" id="{9A0081BE-190D-78D2-B6C3-732E8B93A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553625" y="-466569"/>
              <a:ext cx="4641588" cy="6505575"/>
            </a:xfrm>
            <a:prstGeom prst="rect">
              <a:avLst/>
            </a:prstGeom>
          </p:spPr>
        </p:pic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E827B0E-6973-4A8B-7F78-72259F640A49}"/>
              </a:ext>
            </a:extLst>
          </p:cNvPr>
          <p:cNvSpPr/>
          <p:nvPr/>
        </p:nvSpPr>
        <p:spPr>
          <a:xfrm>
            <a:off x="4604321" y="2242082"/>
            <a:ext cx="935719" cy="1455888"/>
          </a:xfrm>
          <a:custGeom>
            <a:avLst/>
            <a:gdLst>
              <a:gd name="connsiteX0" fmla="*/ 409840 w 688249"/>
              <a:gd name="connsiteY0" fmla="*/ -184 h 1070849"/>
              <a:gd name="connsiteX1" fmla="*/ 457663 w 688249"/>
              <a:gd name="connsiteY1" fmla="*/ 8358 h 1070849"/>
              <a:gd name="connsiteX2" fmla="*/ 493248 w 688249"/>
              <a:gd name="connsiteY2" fmla="*/ 50639 h 1070849"/>
              <a:gd name="connsiteX3" fmla="*/ 476682 w 688249"/>
              <a:gd name="connsiteY3" fmla="*/ 103714 h 1070849"/>
              <a:gd name="connsiteX4" fmla="*/ 481732 w 688249"/>
              <a:gd name="connsiteY4" fmla="*/ 187237 h 1070849"/>
              <a:gd name="connsiteX5" fmla="*/ 486754 w 688249"/>
              <a:gd name="connsiteY5" fmla="*/ 222967 h 1070849"/>
              <a:gd name="connsiteX6" fmla="*/ 505976 w 688249"/>
              <a:gd name="connsiteY6" fmla="*/ 215954 h 1070849"/>
              <a:gd name="connsiteX7" fmla="*/ 502108 w 688249"/>
              <a:gd name="connsiteY7" fmla="*/ 201581 h 1070849"/>
              <a:gd name="connsiteX8" fmla="*/ 575097 w 688249"/>
              <a:gd name="connsiteY8" fmla="*/ 165851 h 1070849"/>
              <a:gd name="connsiteX9" fmla="*/ 598618 w 688249"/>
              <a:gd name="connsiteY9" fmla="*/ 156905 h 1070849"/>
              <a:gd name="connsiteX10" fmla="*/ 662863 w 688249"/>
              <a:gd name="connsiteY10" fmla="*/ 215867 h 1070849"/>
              <a:gd name="connsiteX11" fmla="*/ 683469 w 688249"/>
              <a:gd name="connsiteY11" fmla="*/ 282622 h 1070849"/>
              <a:gd name="connsiteX12" fmla="*/ 656253 w 688249"/>
              <a:gd name="connsiteY12" fmla="*/ 302853 h 1070849"/>
              <a:gd name="connsiteX13" fmla="*/ 570566 w 688249"/>
              <a:gd name="connsiteY13" fmla="*/ 377372 h 1070849"/>
              <a:gd name="connsiteX14" fmla="*/ 615560 w 688249"/>
              <a:gd name="connsiteY14" fmla="*/ 429408 h 1070849"/>
              <a:gd name="connsiteX15" fmla="*/ 571547 w 688249"/>
              <a:gd name="connsiteY15" fmla="*/ 471025 h 1070849"/>
              <a:gd name="connsiteX16" fmla="*/ 492498 w 688249"/>
              <a:gd name="connsiteY16" fmla="*/ 487216 h 1070849"/>
              <a:gd name="connsiteX17" fmla="*/ 462511 w 688249"/>
              <a:gd name="connsiteY17" fmla="*/ 513191 h 1070849"/>
              <a:gd name="connsiteX18" fmla="*/ 451169 w 688249"/>
              <a:gd name="connsiteY18" fmla="*/ 511343 h 1070849"/>
              <a:gd name="connsiteX19" fmla="*/ 442164 w 688249"/>
              <a:gd name="connsiteY19" fmla="*/ 600148 h 1070849"/>
              <a:gd name="connsiteX20" fmla="*/ 431746 w 688249"/>
              <a:gd name="connsiteY20" fmla="*/ 656340 h 1070849"/>
              <a:gd name="connsiteX21" fmla="*/ 428167 w 688249"/>
              <a:gd name="connsiteY21" fmla="*/ 894124 h 1070849"/>
              <a:gd name="connsiteX22" fmla="*/ 425339 w 688249"/>
              <a:gd name="connsiteY22" fmla="*/ 986103 h 1070849"/>
              <a:gd name="connsiteX23" fmla="*/ 395901 w 688249"/>
              <a:gd name="connsiteY23" fmla="*/ 1052829 h 1070849"/>
              <a:gd name="connsiteX24" fmla="*/ 388339 w 688249"/>
              <a:gd name="connsiteY24" fmla="*/ 1070665 h 1070849"/>
              <a:gd name="connsiteX25" fmla="*/ 327472 w 688249"/>
              <a:gd name="connsiteY25" fmla="*/ 1046508 h 1070849"/>
              <a:gd name="connsiteX26" fmla="*/ 342335 w 688249"/>
              <a:gd name="connsiteY26" fmla="*/ 1040072 h 1070849"/>
              <a:gd name="connsiteX27" fmla="*/ 317255 w 688249"/>
              <a:gd name="connsiteY27" fmla="*/ 864282 h 1070849"/>
              <a:gd name="connsiteX28" fmla="*/ 312435 w 688249"/>
              <a:gd name="connsiteY28" fmla="*/ 772678 h 1070849"/>
              <a:gd name="connsiteX29" fmla="*/ 313272 w 688249"/>
              <a:gd name="connsiteY29" fmla="*/ 590364 h 1070849"/>
              <a:gd name="connsiteX30" fmla="*/ 233241 w 688249"/>
              <a:gd name="connsiteY30" fmla="*/ 608142 h 1070849"/>
              <a:gd name="connsiteX31" fmla="*/ 211423 w 688249"/>
              <a:gd name="connsiteY31" fmla="*/ 588979 h 1070849"/>
              <a:gd name="connsiteX32" fmla="*/ 182591 w 688249"/>
              <a:gd name="connsiteY32" fmla="*/ 598445 h 1070849"/>
              <a:gd name="connsiteX33" fmla="*/ 96586 w 688249"/>
              <a:gd name="connsiteY33" fmla="*/ 536193 h 1070849"/>
              <a:gd name="connsiteX34" fmla="*/ 62357 w 688249"/>
              <a:gd name="connsiteY34" fmla="*/ 512787 h 1070849"/>
              <a:gd name="connsiteX35" fmla="*/ 67408 w 688249"/>
              <a:gd name="connsiteY35" fmla="*/ 492411 h 1070849"/>
              <a:gd name="connsiteX36" fmla="*/ 40423 w 688249"/>
              <a:gd name="connsiteY36" fmla="*/ 486610 h 1070849"/>
              <a:gd name="connsiteX37" fmla="*/ -184 w 688249"/>
              <a:gd name="connsiteY37" fmla="*/ 400345 h 1070849"/>
              <a:gd name="connsiteX38" fmla="*/ 21692 w 688249"/>
              <a:gd name="connsiteY38" fmla="*/ 336707 h 1070849"/>
              <a:gd name="connsiteX39" fmla="*/ 82213 w 688249"/>
              <a:gd name="connsiteY39" fmla="*/ 303950 h 1070849"/>
              <a:gd name="connsiteX40" fmla="*/ 141580 w 688249"/>
              <a:gd name="connsiteY40" fmla="*/ 382798 h 1070849"/>
              <a:gd name="connsiteX41" fmla="*/ 183572 w 688249"/>
              <a:gd name="connsiteY41" fmla="*/ 346895 h 1070849"/>
              <a:gd name="connsiteX42" fmla="*/ 182822 w 688249"/>
              <a:gd name="connsiteY42" fmla="*/ 407041 h 1070849"/>
              <a:gd name="connsiteX43" fmla="*/ 233617 w 688249"/>
              <a:gd name="connsiteY43" fmla="*/ 475441 h 1070849"/>
              <a:gd name="connsiteX44" fmla="*/ 338468 w 688249"/>
              <a:gd name="connsiteY44" fmla="*/ 389897 h 1070849"/>
              <a:gd name="connsiteX45" fmla="*/ 259707 w 688249"/>
              <a:gd name="connsiteY45" fmla="*/ 356015 h 1070849"/>
              <a:gd name="connsiteX46" fmla="*/ 216618 w 688249"/>
              <a:gd name="connsiteY46" fmla="*/ 347212 h 1070849"/>
              <a:gd name="connsiteX47" fmla="*/ 215434 w 688249"/>
              <a:gd name="connsiteY47" fmla="*/ 328857 h 1070849"/>
              <a:gd name="connsiteX48" fmla="*/ 330473 w 688249"/>
              <a:gd name="connsiteY48" fmla="*/ 282276 h 1070849"/>
              <a:gd name="connsiteX49" fmla="*/ 356015 w 688249"/>
              <a:gd name="connsiteY49" fmla="*/ 260746 h 1070849"/>
              <a:gd name="connsiteX50" fmla="*/ 375900 w 688249"/>
              <a:gd name="connsiteY50" fmla="*/ 88678 h 1070849"/>
              <a:gd name="connsiteX51" fmla="*/ 386983 w 688249"/>
              <a:gd name="connsiteY51" fmla="*/ 26137 h 1070849"/>
              <a:gd name="connsiteX52" fmla="*/ 409840 w 688249"/>
              <a:gd name="connsiteY52" fmla="*/ -184 h 1070849"/>
              <a:gd name="connsiteX53" fmla="*/ 32601 w 688249"/>
              <a:gd name="connsiteY53" fmla="*/ 427647 h 1070849"/>
              <a:gd name="connsiteX54" fmla="*/ 34391 w 688249"/>
              <a:gd name="connsiteY54" fmla="*/ 435901 h 1070849"/>
              <a:gd name="connsiteX55" fmla="*/ 32601 w 688249"/>
              <a:gd name="connsiteY55" fmla="*/ 427647 h 1070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88249" h="1070849">
                <a:moveTo>
                  <a:pt x="409840" y="-184"/>
                </a:moveTo>
                <a:cubicBezTo>
                  <a:pt x="425714" y="2067"/>
                  <a:pt x="443463" y="-617"/>
                  <a:pt x="457663" y="8358"/>
                </a:cubicBezTo>
                <a:cubicBezTo>
                  <a:pt x="472901" y="18950"/>
                  <a:pt x="485080" y="34044"/>
                  <a:pt x="493248" y="50639"/>
                </a:cubicBezTo>
                <a:cubicBezTo>
                  <a:pt x="501185" y="71159"/>
                  <a:pt x="483897" y="86715"/>
                  <a:pt x="476682" y="103714"/>
                </a:cubicBezTo>
                <a:cubicBezTo>
                  <a:pt x="474055" y="131738"/>
                  <a:pt x="486292" y="159098"/>
                  <a:pt x="481732" y="187237"/>
                </a:cubicBezTo>
                <a:cubicBezTo>
                  <a:pt x="479279" y="199503"/>
                  <a:pt x="481155" y="211942"/>
                  <a:pt x="486754" y="222967"/>
                </a:cubicBezTo>
                <a:cubicBezTo>
                  <a:pt x="493046" y="220341"/>
                  <a:pt x="499453" y="217974"/>
                  <a:pt x="505976" y="215954"/>
                </a:cubicBezTo>
                <a:cubicBezTo>
                  <a:pt x="504706" y="211134"/>
                  <a:pt x="503349" y="206372"/>
                  <a:pt x="502108" y="201581"/>
                </a:cubicBezTo>
                <a:cubicBezTo>
                  <a:pt x="526495" y="190181"/>
                  <a:pt x="546785" y="166371"/>
                  <a:pt x="575097" y="165851"/>
                </a:cubicBezTo>
                <a:cubicBezTo>
                  <a:pt x="583351" y="164235"/>
                  <a:pt x="590393" y="157568"/>
                  <a:pt x="598618" y="156905"/>
                </a:cubicBezTo>
                <a:cubicBezTo>
                  <a:pt x="625315" y="170123"/>
                  <a:pt x="640957" y="196704"/>
                  <a:pt x="662863" y="215867"/>
                </a:cubicBezTo>
                <a:cubicBezTo>
                  <a:pt x="678678" y="232895"/>
                  <a:pt x="696716" y="258812"/>
                  <a:pt x="683469" y="282622"/>
                </a:cubicBezTo>
                <a:cubicBezTo>
                  <a:pt x="679833" y="294974"/>
                  <a:pt x="665402" y="296244"/>
                  <a:pt x="656253" y="302853"/>
                </a:cubicBezTo>
                <a:cubicBezTo>
                  <a:pt x="626152" y="325827"/>
                  <a:pt x="594030" y="347126"/>
                  <a:pt x="570566" y="377372"/>
                </a:cubicBezTo>
                <a:cubicBezTo>
                  <a:pt x="590913" y="388656"/>
                  <a:pt x="610076" y="405944"/>
                  <a:pt x="615560" y="429408"/>
                </a:cubicBezTo>
                <a:cubicBezTo>
                  <a:pt x="613193" y="451977"/>
                  <a:pt x="587103" y="459250"/>
                  <a:pt x="571547" y="471025"/>
                </a:cubicBezTo>
                <a:cubicBezTo>
                  <a:pt x="546294" y="480780"/>
                  <a:pt x="517982" y="477952"/>
                  <a:pt x="492498" y="487216"/>
                </a:cubicBezTo>
                <a:cubicBezTo>
                  <a:pt x="479597" y="491834"/>
                  <a:pt x="469784" y="501935"/>
                  <a:pt x="462511" y="513191"/>
                </a:cubicBezTo>
                <a:cubicBezTo>
                  <a:pt x="458730" y="512527"/>
                  <a:pt x="454921" y="511950"/>
                  <a:pt x="451169" y="511343"/>
                </a:cubicBezTo>
                <a:cubicBezTo>
                  <a:pt x="440260" y="539540"/>
                  <a:pt x="439971" y="570421"/>
                  <a:pt x="442164" y="600148"/>
                </a:cubicBezTo>
                <a:cubicBezTo>
                  <a:pt x="442972" y="619485"/>
                  <a:pt x="434603" y="637552"/>
                  <a:pt x="431746" y="656340"/>
                </a:cubicBezTo>
                <a:cubicBezTo>
                  <a:pt x="438066" y="735591"/>
                  <a:pt x="427734" y="814814"/>
                  <a:pt x="428167" y="894124"/>
                </a:cubicBezTo>
                <a:cubicBezTo>
                  <a:pt x="424934" y="924918"/>
                  <a:pt x="434343" y="955655"/>
                  <a:pt x="425339" y="986103"/>
                </a:cubicBezTo>
                <a:cubicBezTo>
                  <a:pt x="427186" y="1014184"/>
                  <a:pt x="388714" y="1023708"/>
                  <a:pt x="395901" y="1052829"/>
                </a:cubicBezTo>
                <a:cubicBezTo>
                  <a:pt x="396362" y="1059727"/>
                  <a:pt x="391774" y="1065181"/>
                  <a:pt x="388339" y="1070665"/>
                </a:cubicBezTo>
                <a:cubicBezTo>
                  <a:pt x="367559" y="1067721"/>
                  <a:pt x="334369" y="1073233"/>
                  <a:pt x="327472" y="1046508"/>
                </a:cubicBezTo>
                <a:cubicBezTo>
                  <a:pt x="332436" y="1044373"/>
                  <a:pt x="337371" y="1042237"/>
                  <a:pt x="342335" y="1040072"/>
                </a:cubicBezTo>
                <a:cubicBezTo>
                  <a:pt x="331974" y="981745"/>
                  <a:pt x="326462" y="922725"/>
                  <a:pt x="317255" y="864282"/>
                </a:cubicBezTo>
                <a:cubicBezTo>
                  <a:pt x="309607" y="834266"/>
                  <a:pt x="310300" y="803270"/>
                  <a:pt x="312435" y="772678"/>
                </a:cubicBezTo>
                <a:cubicBezTo>
                  <a:pt x="316736" y="711926"/>
                  <a:pt x="308626" y="651087"/>
                  <a:pt x="313272" y="590364"/>
                </a:cubicBezTo>
                <a:cubicBezTo>
                  <a:pt x="289635" y="606209"/>
                  <a:pt x="260775" y="607017"/>
                  <a:pt x="233241" y="608142"/>
                </a:cubicBezTo>
                <a:cubicBezTo>
                  <a:pt x="225882" y="601822"/>
                  <a:pt x="218580" y="595501"/>
                  <a:pt x="211423" y="588979"/>
                </a:cubicBezTo>
                <a:cubicBezTo>
                  <a:pt x="202534" y="593481"/>
                  <a:pt x="193298" y="603871"/>
                  <a:pt x="182591" y="598445"/>
                </a:cubicBezTo>
                <a:cubicBezTo>
                  <a:pt x="150180" y="584621"/>
                  <a:pt x="112748" y="569787"/>
                  <a:pt x="96586" y="536193"/>
                </a:cubicBezTo>
                <a:cubicBezTo>
                  <a:pt x="87639" y="525572"/>
                  <a:pt x="73555" y="520752"/>
                  <a:pt x="62357" y="512787"/>
                </a:cubicBezTo>
                <a:cubicBezTo>
                  <a:pt x="63887" y="505947"/>
                  <a:pt x="65589" y="499164"/>
                  <a:pt x="67408" y="492411"/>
                </a:cubicBezTo>
                <a:cubicBezTo>
                  <a:pt x="59875" y="485109"/>
                  <a:pt x="49254" y="476595"/>
                  <a:pt x="40423" y="486610"/>
                </a:cubicBezTo>
                <a:cubicBezTo>
                  <a:pt x="20797" y="461559"/>
                  <a:pt x="5184" y="431948"/>
                  <a:pt x="-184" y="400345"/>
                </a:cubicBezTo>
                <a:cubicBezTo>
                  <a:pt x="2327" y="378036"/>
                  <a:pt x="4289" y="353244"/>
                  <a:pt x="21692" y="336707"/>
                </a:cubicBezTo>
                <a:cubicBezTo>
                  <a:pt x="35892" y="316909"/>
                  <a:pt x="61549" y="313994"/>
                  <a:pt x="82213" y="303950"/>
                </a:cubicBezTo>
                <a:cubicBezTo>
                  <a:pt x="98808" y="332580"/>
                  <a:pt x="119530" y="358295"/>
                  <a:pt x="141580" y="382798"/>
                </a:cubicBezTo>
                <a:cubicBezTo>
                  <a:pt x="155548" y="370792"/>
                  <a:pt x="169199" y="358382"/>
                  <a:pt x="183572" y="346895"/>
                </a:cubicBezTo>
                <a:cubicBezTo>
                  <a:pt x="186141" y="366809"/>
                  <a:pt x="172749" y="388079"/>
                  <a:pt x="182822" y="407041"/>
                </a:cubicBezTo>
                <a:cubicBezTo>
                  <a:pt x="196992" y="431572"/>
                  <a:pt x="211769" y="456826"/>
                  <a:pt x="233617" y="475441"/>
                </a:cubicBezTo>
                <a:cubicBezTo>
                  <a:pt x="268942" y="447417"/>
                  <a:pt x="305768" y="420980"/>
                  <a:pt x="338468" y="389897"/>
                </a:cubicBezTo>
                <a:cubicBezTo>
                  <a:pt x="313243" y="376131"/>
                  <a:pt x="284816" y="370012"/>
                  <a:pt x="259707" y="356015"/>
                </a:cubicBezTo>
                <a:cubicBezTo>
                  <a:pt x="246691" y="348020"/>
                  <a:pt x="231394" y="347645"/>
                  <a:pt x="216618" y="347212"/>
                </a:cubicBezTo>
                <a:cubicBezTo>
                  <a:pt x="216329" y="342624"/>
                  <a:pt x="215723" y="333446"/>
                  <a:pt x="215434" y="328857"/>
                </a:cubicBezTo>
                <a:cubicBezTo>
                  <a:pt x="252463" y="310011"/>
                  <a:pt x="295090" y="304643"/>
                  <a:pt x="330473" y="282276"/>
                </a:cubicBezTo>
                <a:cubicBezTo>
                  <a:pt x="339853" y="276417"/>
                  <a:pt x="354053" y="273589"/>
                  <a:pt x="356015" y="260746"/>
                </a:cubicBezTo>
                <a:cubicBezTo>
                  <a:pt x="367328" y="203977"/>
                  <a:pt x="362740" y="145158"/>
                  <a:pt x="375900" y="88678"/>
                </a:cubicBezTo>
                <a:cubicBezTo>
                  <a:pt x="380460" y="67985"/>
                  <a:pt x="382249" y="46801"/>
                  <a:pt x="386983" y="26137"/>
                </a:cubicBezTo>
                <a:cubicBezTo>
                  <a:pt x="391802" y="15256"/>
                  <a:pt x="401673" y="8041"/>
                  <a:pt x="409840" y="-184"/>
                </a:cubicBezTo>
                <a:moveTo>
                  <a:pt x="32601" y="427647"/>
                </a:moveTo>
                <a:cubicBezTo>
                  <a:pt x="29860" y="429783"/>
                  <a:pt x="31130" y="434949"/>
                  <a:pt x="34391" y="435901"/>
                </a:cubicBezTo>
                <a:cubicBezTo>
                  <a:pt x="39846" y="435959"/>
                  <a:pt x="37623" y="425425"/>
                  <a:pt x="32601" y="427647"/>
                </a:cubicBezTo>
                <a:close/>
              </a:path>
            </a:pathLst>
          </a:custGeom>
          <a:gradFill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2" name="图形 35">
            <a:extLst>
              <a:ext uri="{FF2B5EF4-FFF2-40B4-BE49-F238E27FC236}">
                <a16:creationId xmlns:a16="http://schemas.microsoft.com/office/drawing/2014/main" id="{C6B3F4BE-DEE6-69DD-3040-2D3A5F4CF6EF}"/>
              </a:ext>
            </a:extLst>
          </p:cNvPr>
          <p:cNvGrpSpPr/>
          <p:nvPr/>
        </p:nvGrpSpPr>
        <p:grpSpPr>
          <a:xfrm>
            <a:off x="5544983" y="2540078"/>
            <a:ext cx="925832" cy="1136176"/>
            <a:chOff x="2129310" y="-1950810"/>
            <a:chExt cx="925832" cy="1136176"/>
          </a:xfrm>
          <a:gradFill>
            <a:gsLst>
              <a:gs pos="100000">
                <a:srgbClr val="FFD85B">
                  <a:alpha val="0"/>
                </a:srgbClr>
              </a:gs>
              <a:gs pos="0">
                <a:srgbClr val="FFD85B"/>
              </a:gs>
            </a:gsLst>
            <a:lin ang="0" scaled="1"/>
          </a:gra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1C282AE-0120-D268-3446-58FEE03A07E9}"/>
                </a:ext>
              </a:extLst>
            </p:cNvPr>
            <p:cNvSpPr/>
            <p:nvPr/>
          </p:nvSpPr>
          <p:spPr>
            <a:xfrm flipV="1">
              <a:off x="2129310" y="-1950810"/>
              <a:ext cx="925832" cy="1136176"/>
            </a:xfrm>
            <a:custGeom>
              <a:avLst/>
              <a:gdLst>
                <a:gd name="connsiteX0" fmla="*/ 358876 w 925832"/>
                <a:gd name="connsiteY0" fmla="*/ 1126111 h 1136176"/>
                <a:gd name="connsiteX1" fmla="*/ 112271 w 925832"/>
                <a:gd name="connsiteY1" fmla="*/ 1024918 h 1136176"/>
                <a:gd name="connsiteX2" fmla="*/ 204110 w 925832"/>
                <a:gd name="connsiteY2" fmla="*/ 985801 h 1136176"/>
                <a:gd name="connsiteX3" fmla="*/ 274690 w 925832"/>
                <a:gd name="connsiteY3" fmla="*/ 986652 h 1136176"/>
                <a:gd name="connsiteX4" fmla="*/ 295949 w 925832"/>
                <a:gd name="connsiteY4" fmla="*/ 988352 h 1136176"/>
                <a:gd name="connsiteX5" fmla="*/ 302752 w 925832"/>
                <a:gd name="connsiteY5" fmla="*/ 950086 h 1136176"/>
                <a:gd name="connsiteX6" fmla="*/ 199859 w 925832"/>
                <a:gd name="connsiteY6" fmla="*/ 895663 h 1136176"/>
                <a:gd name="connsiteX7" fmla="*/ 216866 w 925832"/>
                <a:gd name="connsiteY7" fmla="*/ 841240 h 1136176"/>
                <a:gd name="connsiteX8" fmla="*/ 239826 w 925832"/>
                <a:gd name="connsiteY8" fmla="*/ 832736 h 1136176"/>
                <a:gd name="connsiteX9" fmla="*/ 232172 w 925832"/>
                <a:gd name="connsiteY9" fmla="*/ 803824 h 1136176"/>
                <a:gd name="connsiteX10" fmla="*/ 205811 w 925832"/>
                <a:gd name="connsiteY10" fmla="*/ 785966 h 1136176"/>
                <a:gd name="connsiteX11" fmla="*/ 184552 w 925832"/>
                <a:gd name="connsiteY11" fmla="*/ 778313 h 1136176"/>
                <a:gd name="connsiteX12" fmla="*/ 176048 w 925832"/>
                <a:gd name="connsiteY12" fmla="*/ 751102 h 1136176"/>
                <a:gd name="connsiteX13" fmla="*/ 184552 w 925832"/>
                <a:gd name="connsiteY13" fmla="*/ 717938 h 1136176"/>
                <a:gd name="connsiteX14" fmla="*/ 205811 w 925832"/>
                <a:gd name="connsiteY14" fmla="*/ 641405 h 1136176"/>
                <a:gd name="connsiteX15" fmla="*/ 197307 w 925832"/>
                <a:gd name="connsiteY15" fmla="*/ 586131 h 1136176"/>
                <a:gd name="connsiteX16" fmla="*/ 180300 w 925832"/>
                <a:gd name="connsiteY16" fmla="*/ 555518 h 1136176"/>
                <a:gd name="connsiteX17" fmla="*/ 145435 w 925832"/>
                <a:gd name="connsiteY17" fmla="*/ 516402 h 1136176"/>
                <a:gd name="connsiteX18" fmla="*/ 120775 w 925832"/>
                <a:gd name="connsiteY18" fmla="*/ 493442 h 1136176"/>
                <a:gd name="connsiteX19" fmla="*/ 153089 w 925832"/>
                <a:gd name="connsiteY19" fmla="*/ 416059 h 1136176"/>
                <a:gd name="connsiteX20" fmla="*/ 214315 w 925832"/>
                <a:gd name="connsiteY20" fmla="*/ 337826 h 1136176"/>
                <a:gd name="connsiteX21" fmla="*/ 263636 w 925832"/>
                <a:gd name="connsiteY21" fmla="*/ 342078 h 1136176"/>
                <a:gd name="connsiteX22" fmla="*/ 284895 w 925832"/>
                <a:gd name="connsiteY22" fmla="*/ 358235 h 1136176"/>
                <a:gd name="connsiteX23" fmla="*/ 483029 w 925832"/>
                <a:gd name="connsiteY23" fmla="*/ 450924 h 1136176"/>
                <a:gd name="connsiteX24" fmla="*/ 498335 w 925832"/>
                <a:gd name="connsiteY24" fmla="*/ 482387 h 1136176"/>
                <a:gd name="connsiteX25" fmla="*/ 503438 w 925832"/>
                <a:gd name="connsiteY25" fmla="*/ 509599 h 1136176"/>
                <a:gd name="connsiteX26" fmla="*/ 524697 w 925832"/>
                <a:gd name="connsiteY26" fmla="*/ 506198 h 1136176"/>
                <a:gd name="connsiteX27" fmla="*/ 516193 w 925832"/>
                <a:gd name="connsiteY27" fmla="*/ 438169 h 1136176"/>
                <a:gd name="connsiteX28" fmla="*/ 494934 w 925832"/>
                <a:gd name="connsiteY28" fmla="*/ 402453 h 1136176"/>
                <a:gd name="connsiteX29" fmla="*/ 483029 w 925832"/>
                <a:gd name="connsiteY29" fmla="*/ 385446 h 1136176"/>
                <a:gd name="connsiteX30" fmla="*/ 467722 w 925832"/>
                <a:gd name="connsiteY30" fmla="*/ 364187 h 1136176"/>
                <a:gd name="connsiteX31" fmla="*/ 437109 w 925832"/>
                <a:gd name="connsiteY31" fmla="*/ 353983 h 1136176"/>
                <a:gd name="connsiteX32" fmla="*/ 413299 w 925832"/>
                <a:gd name="connsiteY32" fmla="*/ 342928 h 1136176"/>
                <a:gd name="connsiteX33" fmla="*/ 378434 w 925832"/>
                <a:gd name="connsiteY33" fmla="*/ 327622 h 1136176"/>
                <a:gd name="connsiteX34" fmla="*/ 375033 w 925832"/>
                <a:gd name="connsiteY34" fmla="*/ 324220 h 1136176"/>
                <a:gd name="connsiteX35" fmla="*/ 381836 w 925832"/>
                <a:gd name="connsiteY35" fmla="*/ 308063 h 1136176"/>
                <a:gd name="connsiteX36" fmla="*/ 421803 w 925832"/>
                <a:gd name="connsiteY36" fmla="*/ 268096 h 1136176"/>
                <a:gd name="connsiteX37" fmla="*/ 439660 w 925832"/>
                <a:gd name="connsiteY37" fmla="*/ 263845 h 1136176"/>
                <a:gd name="connsiteX38" fmla="*/ 425204 w 925832"/>
                <a:gd name="connsiteY38" fmla="*/ 254491 h 1136176"/>
                <a:gd name="connsiteX39" fmla="*/ 183702 w 925832"/>
                <a:gd name="connsiteY39" fmla="*/ 224728 h 1136176"/>
                <a:gd name="connsiteX40" fmla="*/ 150538 w 925832"/>
                <a:gd name="connsiteY40" fmla="*/ 255341 h 1136176"/>
                <a:gd name="connsiteX41" fmla="*/ 136932 w 925832"/>
                <a:gd name="connsiteY41" fmla="*/ 302111 h 1136176"/>
                <a:gd name="connsiteX42" fmla="*/ 123326 w 925832"/>
                <a:gd name="connsiteY42" fmla="*/ 744299 h 1136176"/>
                <a:gd name="connsiteX43" fmla="*/ 166694 w 925832"/>
                <a:gd name="connsiteY43" fmla="*/ 842941 h 1136176"/>
                <a:gd name="connsiteX44" fmla="*/ 153939 w 925832"/>
                <a:gd name="connsiteY44" fmla="*/ 872703 h 1136176"/>
                <a:gd name="connsiteX45" fmla="*/ 86760 w 925832"/>
                <a:gd name="connsiteY45" fmla="*/ 975597 h 1136176"/>
                <a:gd name="connsiteX46" fmla="*/ 77406 w 925832"/>
                <a:gd name="connsiteY46" fmla="*/ 985801 h 1136176"/>
                <a:gd name="connsiteX47" fmla="*/ 32337 w 925832"/>
                <a:gd name="connsiteY47" fmla="*/ 866751 h 1136176"/>
                <a:gd name="connsiteX48" fmla="*/ 6826 w 925832"/>
                <a:gd name="connsiteY48" fmla="*/ 754503 h 1136176"/>
                <a:gd name="connsiteX49" fmla="*/ 2575 w 925832"/>
                <a:gd name="connsiteY49" fmla="*/ 700080 h 1136176"/>
                <a:gd name="connsiteX50" fmla="*/ 5126 w 925832"/>
                <a:gd name="connsiteY50" fmla="*/ 677120 h 1136176"/>
                <a:gd name="connsiteX51" fmla="*/ 4275 w 925832"/>
                <a:gd name="connsiteY51" fmla="*/ 234932 h 1136176"/>
                <a:gd name="connsiteX52" fmla="*/ 49345 w 925832"/>
                <a:gd name="connsiteY52" fmla="*/ 138841 h 1136176"/>
                <a:gd name="connsiteX53" fmla="*/ 135231 w 925832"/>
                <a:gd name="connsiteY53" fmla="*/ 86119 h 1136176"/>
                <a:gd name="connsiteX54" fmla="*/ 158191 w 925832"/>
                <a:gd name="connsiteY54" fmla="*/ 85269 h 1136176"/>
                <a:gd name="connsiteX55" fmla="*/ 180300 w 925832"/>
                <a:gd name="connsiteY55" fmla="*/ 88670 h 1136176"/>
                <a:gd name="connsiteX56" fmla="*/ 200709 w 925832"/>
                <a:gd name="connsiteY56" fmla="*/ 95473 h 1136176"/>
                <a:gd name="connsiteX57" fmla="*/ 197307 w 925832"/>
                <a:gd name="connsiteY57" fmla="*/ 104827 h 1136176"/>
                <a:gd name="connsiteX58" fmla="*/ 187103 w 925832"/>
                <a:gd name="connsiteY58" fmla="*/ 152447 h 1136176"/>
                <a:gd name="connsiteX59" fmla="*/ 231322 w 925832"/>
                <a:gd name="connsiteY59" fmla="*/ 138841 h 1136176"/>
                <a:gd name="connsiteX60" fmla="*/ 299351 w 925832"/>
                <a:gd name="connsiteY60" fmla="*/ 133739 h 1136176"/>
                <a:gd name="connsiteX61" fmla="*/ 426905 w 925832"/>
                <a:gd name="connsiteY61" fmla="*/ 161801 h 1136176"/>
                <a:gd name="connsiteX62" fmla="*/ 452416 w 925832"/>
                <a:gd name="connsiteY62" fmla="*/ 167754 h 1136176"/>
                <a:gd name="connsiteX63" fmla="*/ 782356 w 925832"/>
                <a:gd name="connsiteY63" fmla="*/ 176257 h 1136176"/>
                <a:gd name="connsiteX64" fmla="*/ 831677 w 925832"/>
                <a:gd name="connsiteY64" fmla="*/ 168604 h 1136176"/>
                <a:gd name="connsiteX65" fmla="*/ 840181 w 925832"/>
                <a:gd name="connsiteY65" fmla="*/ 184761 h 1136176"/>
                <a:gd name="connsiteX66" fmla="*/ 849535 w 925832"/>
                <a:gd name="connsiteY66" fmla="*/ 177958 h 1136176"/>
                <a:gd name="connsiteX67" fmla="*/ 813819 w 925832"/>
                <a:gd name="connsiteY67" fmla="*/ 149896 h 1136176"/>
                <a:gd name="connsiteX68" fmla="*/ 822323 w 925832"/>
                <a:gd name="connsiteY68" fmla="*/ 135440 h 1136176"/>
                <a:gd name="connsiteX69" fmla="*/ 839330 w 925832"/>
                <a:gd name="connsiteY69" fmla="*/ 115882 h 1136176"/>
                <a:gd name="connsiteX70" fmla="*/ 821473 w 925832"/>
                <a:gd name="connsiteY70" fmla="*/ 125236 h 1136176"/>
                <a:gd name="connsiteX71" fmla="*/ 805316 w 925832"/>
                <a:gd name="connsiteY71" fmla="*/ 120133 h 1136176"/>
                <a:gd name="connsiteX72" fmla="*/ 812119 w 925832"/>
                <a:gd name="connsiteY72" fmla="*/ 92922 h 1136176"/>
                <a:gd name="connsiteX73" fmla="*/ 820622 w 925832"/>
                <a:gd name="connsiteY73" fmla="*/ 63159 h 1136176"/>
                <a:gd name="connsiteX74" fmla="*/ 847834 w 925832"/>
                <a:gd name="connsiteY74" fmla="*/ -618 h 1136176"/>
                <a:gd name="connsiteX75" fmla="*/ 865692 w 925832"/>
                <a:gd name="connsiteY75" fmla="*/ 12138 h 1136176"/>
                <a:gd name="connsiteX76" fmla="*/ 873345 w 925832"/>
                <a:gd name="connsiteY76" fmla="*/ 24893 h 1136176"/>
                <a:gd name="connsiteX77" fmla="*/ 880998 w 925832"/>
                <a:gd name="connsiteY77" fmla="*/ 43601 h 1136176"/>
                <a:gd name="connsiteX78" fmla="*/ 909060 w 925832"/>
                <a:gd name="connsiteY78" fmla="*/ 135440 h 1136176"/>
                <a:gd name="connsiteX79" fmla="*/ 891202 w 925832"/>
                <a:gd name="connsiteY79" fmla="*/ 394800 h 1136176"/>
                <a:gd name="connsiteX80" fmla="*/ 886100 w 925832"/>
                <a:gd name="connsiteY80" fmla="*/ 441570 h 1136176"/>
                <a:gd name="connsiteX81" fmla="*/ 886100 w 925832"/>
                <a:gd name="connsiteY81" fmla="*/ 482387 h 1136176"/>
                <a:gd name="connsiteX82" fmla="*/ 876746 w 925832"/>
                <a:gd name="connsiteY82" fmla="*/ 518103 h 1136176"/>
                <a:gd name="connsiteX83" fmla="*/ 871644 w 925832"/>
                <a:gd name="connsiteY83" fmla="*/ 547865 h 1136176"/>
                <a:gd name="connsiteX84" fmla="*/ 869093 w 925832"/>
                <a:gd name="connsiteY84" fmla="*/ 577628 h 1136176"/>
                <a:gd name="connsiteX85" fmla="*/ 866542 w 925832"/>
                <a:gd name="connsiteY85" fmla="*/ 597186 h 1136176"/>
                <a:gd name="connsiteX86" fmla="*/ 875045 w 925832"/>
                <a:gd name="connsiteY86" fmla="*/ 713686 h 1136176"/>
                <a:gd name="connsiteX87" fmla="*/ 878447 w 925832"/>
                <a:gd name="connsiteY87" fmla="*/ 828484 h 1136176"/>
                <a:gd name="connsiteX88" fmla="*/ 910761 w 925832"/>
                <a:gd name="connsiteY88" fmla="*/ 918623 h 1136176"/>
                <a:gd name="connsiteX89" fmla="*/ 924366 w 925832"/>
                <a:gd name="connsiteY89" fmla="*/ 979849 h 1136176"/>
                <a:gd name="connsiteX90" fmla="*/ 771301 w 925832"/>
                <a:gd name="connsiteY90" fmla="*/ 1097199 h 1136176"/>
                <a:gd name="connsiteX91" fmla="*/ 694769 w 925832"/>
                <a:gd name="connsiteY91" fmla="*/ 1134615 h 1136176"/>
                <a:gd name="connsiteX92" fmla="*/ 558711 w 925832"/>
                <a:gd name="connsiteY92" fmla="*/ 1135465 h 1136176"/>
                <a:gd name="connsiteX93" fmla="*/ 358876 w 925832"/>
                <a:gd name="connsiteY93" fmla="*/ 1126111 h 1136176"/>
                <a:gd name="connsiteX94" fmla="*/ 687966 w 925832"/>
                <a:gd name="connsiteY94" fmla="*/ 1100600 h 1136176"/>
                <a:gd name="connsiteX95" fmla="*/ 786608 w 925832"/>
                <a:gd name="connsiteY95" fmla="*/ 756204 h 1136176"/>
                <a:gd name="connsiteX96" fmla="*/ 811268 w 925832"/>
                <a:gd name="connsiteY96" fmla="*/ 620996 h 1136176"/>
                <a:gd name="connsiteX97" fmla="*/ 822323 w 925832"/>
                <a:gd name="connsiteY97" fmla="*/ 552967 h 1136176"/>
                <a:gd name="connsiteX98" fmla="*/ 829126 w 925832"/>
                <a:gd name="connsiteY98" fmla="*/ 501095 h 1136176"/>
                <a:gd name="connsiteX99" fmla="*/ 839330 w 925832"/>
                <a:gd name="connsiteY99" fmla="*/ 428815 h 1136176"/>
                <a:gd name="connsiteX100" fmla="*/ 848684 w 925832"/>
                <a:gd name="connsiteY100" fmla="*/ 303812 h 1136176"/>
                <a:gd name="connsiteX101" fmla="*/ 854637 w 925832"/>
                <a:gd name="connsiteY101" fmla="*/ 237483 h 1136176"/>
                <a:gd name="connsiteX102" fmla="*/ 815520 w 925832"/>
                <a:gd name="connsiteY102" fmla="*/ 251089 h 1136176"/>
                <a:gd name="connsiteX103" fmla="*/ 659904 w 925832"/>
                <a:gd name="connsiteY103" fmla="*/ 395651 h 1136176"/>
                <a:gd name="connsiteX104" fmla="*/ 628441 w 925832"/>
                <a:gd name="connsiteY104" fmla="*/ 433917 h 1136176"/>
                <a:gd name="connsiteX105" fmla="*/ 660754 w 925832"/>
                <a:gd name="connsiteY105" fmla="*/ 502796 h 1136176"/>
                <a:gd name="connsiteX106" fmla="*/ 704123 w 925832"/>
                <a:gd name="connsiteY106" fmla="*/ 618445 h 1136176"/>
                <a:gd name="connsiteX107" fmla="*/ 661605 w 925832"/>
                <a:gd name="connsiteY107" fmla="*/ 717087 h 1136176"/>
                <a:gd name="connsiteX108" fmla="*/ 622488 w 925832"/>
                <a:gd name="connsiteY108" fmla="*/ 743448 h 1136176"/>
                <a:gd name="connsiteX109" fmla="*/ 588474 w 925832"/>
                <a:gd name="connsiteY109" fmla="*/ 752802 h 1136176"/>
                <a:gd name="connsiteX110" fmla="*/ 601229 w 925832"/>
                <a:gd name="connsiteY110" fmla="*/ 718788 h 1136176"/>
                <a:gd name="connsiteX111" fmla="*/ 609733 w 925832"/>
                <a:gd name="connsiteY111" fmla="*/ 664365 h 1136176"/>
                <a:gd name="connsiteX112" fmla="*/ 566364 w 925832"/>
                <a:gd name="connsiteY112" fmla="*/ 540212 h 1136176"/>
                <a:gd name="connsiteX113" fmla="*/ 560412 w 925832"/>
                <a:gd name="connsiteY113" fmla="*/ 548716 h 1136176"/>
                <a:gd name="connsiteX114" fmla="*/ 557010 w 925832"/>
                <a:gd name="connsiteY114" fmla="*/ 560621 h 1136176"/>
                <a:gd name="connsiteX115" fmla="*/ 547656 w 925832"/>
                <a:gd name="connsiteY115" fmla="*/ 586982 h 1136176"/>
                <a:gd name="connsiteX116" fmla="*/ 534901 w 925832"/>
                <a:gd name="connsiteY116" fmla="*/ 639704 h 1136176"/>
                <a:gd name="connsiteX117" fmla="*/ 522145 w 925832"/>
                <a:gd name="connsiteY117" fmla="*/ 700080 h 1136176"/>
                <a:gd name="connsiteX118" fmla="*/ 512792 w 925832"/>
                <a:gd name="connsiteY118" fmla="*/ 746850 h 1136176"/>
                <a:gd name="connsiteX119" fmla="*/ 504288 w 925832"/>
                <a:gd name="connsiteY119" fmla="*/ 802123 h 1136176"/>
                <a:gd name="connsiteX120" fmla="*/ 542554 w 925832"/>
                <a:gd name="connsiteY120" fmla="*/ 858247 h 1136176"/>
                <a:gd name="connsiteX121" fmla="*/ 568915 w 925832"/>
                <a:gd name="connsiteY121" fmla="*/ 903316 h 1136176"/>
                <a:gd name="connsiteX122" fmla="*/ 484730 w 925832"/>
                <a:gd name="connsiteY122" fmla="*/ 947535 h 1136176"/>
                <a:gd name="connsiteX123" fmla="*/ 442212 w 925832"/>
                <a:gd name="connsiteY123" fmla="*/ 967093 h 1136176"/>
                <a:gd name="connsiteX124" fmla="*/ 338467 w 925832"/>
                <a:gd name="connsiteY124" fmla="*/ 1011312 h 1136176"/>
                <a:gd name="connsiteX125" fmla="*/ 304453 w 925832"/>
                <a:gd name="connsiteY125" fmla="*/ 1023217 h 1136176"/>
                <a:gd name="connsiteX126" fmla="*/ 460919 w 925832"/>
                <a:gd name="connsiteY126" fmla="*/ 1080191 h 1136176"/>
                <a:gd name="connsiteX127" fmla="*/ 516193 w 925832"/>
                <a:gd name="connsiteY127" fmla="*/ 1095498 h 1136176"/>
                <a:gd name="connsiteX128" fmla="*/ 687966 w 925832"/>
                <a:gd name="connsiteY128" fmla="*/ 1100600 h 1136176"/>
                <a:gd name="connsiteX129" fmla="*/ 328263 w 925832"/>
                <a:gd name="connsiteY129" fmla="*/ 963692 h 1136176"/>
                <a:gd name="connsiteX130" fmla="*/ 325712 w 925832"/>
                <a:gd name="connsiteY130" fmla="*/ 943283 h 1136176"/>
                <a:gd name="connsiteX131" fmla="*/ 313807 w 925832"/>
                <a:gd name="connsiteY131" fmla="*/ 960291 h 1136176"/>
                <a:gd name="connsiteX132" fmla="*/ 328263 w 925832"/>
                <a:gd name="connsiteY132" fmla="*/ 963692 h 1136176"/>
                <a:gd name="connsiteX133" fmla="*/ 375883 w 925832"/>
                <a:gd name="connsiteY133" fmla="*/ 768959 h 1136176"/>
                <a:gd name="connsiteX134" fmla="*/ 390339 w 925832"/>
                <a:gd name="connsiteY134" fmla="*/ 765558 h 1136176"/>
                <a:gd name="connsiteX135" fmla="*/ 403095 w 925832"/>
                <a:gd name="connsiteY135" fmla="*/ 758755 h 1136176"/>
                <a:gd name="connsiteX136" fmla="*/ 375033 w 925832"/>
                <a:gd name="connsiteY136" fmla="*/ 745999 h 1136176"/>
                <a:gd name="connsiteX137" fmla="*/ 341869 w 925832"/>
                <a:gd name="connsiteY137" fmla="*/ 749401 h 1136176"/>
                <a:gd name="connsiteX138" fmla="*/ 361427 w 925832"/>
                <a:gd name="connsiteY138" fmla="*/ 765558 h 1136176"/>
                <a:gd name="connsiteX139" fmla="*/ 375883 w 925832"/>
                <a:gd name="connsiteY139" fmla="*/ 768959 h 1136176"/>
                <a:gd name="connsiteX140" fmla="*/ 447314 w 925832"/>
                <a:gd name="connsiteY140" fmla="*/ 609942 h 1136176"/>
                <a:gd name="connsiteX141" fmla="*/ 355475 w 925832"/>
                <a:gd name="connsiteY141" fmla="*/ 518103 h 1136176"/>
                <a:gd name="connsiteX142" fmla="*/ 355475 w 925832"/>
                <a:gd name="connsiteY142" fmla="*/ 546165 h 1136176"/>
                <a:gd name="connsiteX143" fmla="*/ 383537 w 925832"/>
                <a:gd name="connsiteY143" fmla="*/ 589533 h 1136176"/>
                <a:gd name="connsiteX144" fmla="*/ 386088 w 925832"/>
                <a:gd name="connsiteY144" fmla="*/ 599737 h 1136176"/>
                <a:gd name="connsiteX145" fmla="*/ 385237 w 925832"/>
                <a:gd name="connsiteY145" fmla="*/ 609942 h 1136176"/>
                <a:gd name="connsiteX146" fmla="*/ 399693 w 925832"/>
                <a:gd name="connsiteY146" fmla="*/ 624398 h 1136176"/>
                <a:gd name="connsiteX147" fmla="*/ 425204 w 925832"/>
                <a:gd name="connsiteY147" fmla="*/ 638004 h 1136176"/>
                <a:gd name="connsiteX148" fmla="*/ 447314 w 925832"/>
                <a:gd name="connsiteY148" fmla="*/ 609942 h 1136176"/>
                <a:gd name="connsiteX149" fmla="*/ 631842 w 925832"/>
                <a:gd name="connsiteY149" fmla="*/ 350581 h 1136176"/>
                <a:gd name="connsiteX150" fmla="*/ 670959 w 925832"/>
                <a:gd name="connsiteY150" fmla="*/ 289355 h 1136176"/>
                <a:gd name="connsiteX151" fmla="*/ 687966 w 925832"/>
                <a:gd name="connsiteY151" fmla="*/ 266396 h 1136176"/>
                <a:gd name="connsiteX152" fmla="*/ 567215 w 925832"/>
                <a:gd name="connsiteY152" fmla="*/ 258742 h 1136176"/>
                <a:gd name="connsiteX153" fmla="*/ 448164 w 925832"/>
                <a:gd name="connsiteY153" fmla="*/ 253640 h 1136176"/>
                <a:gd name="connsiteX154" fmla="*/ 481328 w 925832"/>
                <a:gd name="connsiteY154" fmla="*/ 275750 h 1136176"/>
                <a:gd name="connsiteX155" fmla="*/ 557861 w 925832"/>
                <a:gd name="connsiteY155" fmla="*/ 344629 h 1136176"/>
                <a:gd name="connsiteX156" fmla="*/ 606331 w 925832"/>
                <a:gd name="connsiteY156" fmla="*/ 390548 h 1136176"/>
                <a:gd name="connsiteX157" fmla="*/ 631842 w 925832"/>
                <a:gd name="connsiteY157" fmla="*/ 350581 h 113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925832" h="1136176">
                  <a:moveTo>
                    <a:pt x="358876" y="1126111"/>
                  </a:moveTo>
                  <a:cubicBezTo>
                    <a:pt x="261085" y="1109954"/>
                    <a:pt x="112271" y="1048728"/>
                    <a:pt x="112271" y="1024918"/>
                  </a:cubicBezTo>
                  <a:cubicBezTo>
                    <a:pt x="112271" y="1010462"/>
                    <a:pt x="125027" y="1005360"/>
                    <a:pt x="204110" y="985801"/>
                  </a:cubicBezTo>
                  <a:cubicBezTo>
                    <a:pt x="264486" y="971345"/>
                    <a:pt x="266187" y="971345"/>
                    <a:pt x="274690" y="986652"/>
                  </a:cubicBezTo>
                  <a:cubicBezTo>
                    <a:pt x="284895" y="1007060"/>
                    <a:pt x="295949" y="1007060"/>
                    <a:pt x="295949" y="988352"/>
                  </a:cubicBezTo>
                  <a:cubicBezTo>
                    <a:pt x="296800" y="979849"/>
                    <a:pt x="299351" y="962842"/>
                    <a:pt x="302752" y="950086"/>
                  </a:cubicBezTo>
                  <a:cubicBezTo>
                    <a:pt x="309555" y="927126"/>
                    <a:pt x="304453" y="923725"/>
                    <a:pt x="199859" y="895663"/>
                  </a:cubicBezTo>
                  <a:cubicBezTo>
                    <a:pt x="186253" y="892262"/>
                    <a:pt x="202410" y="841240"/>
                    <a:pt x="216866" y="841240"/>
                  </a:cubicBezTo>
                  <a:cubicBezTo>
                    <a:pt x="222818" y="841240"/>
                    <a:pt x="233023" y="836988"/>
                    <a:pt x="239826" y="832736"/>
                  </a:cubicBezTo>
                  <a:cubicBezTo>
                    <a:pt x="250030" y="826784"/>
                    <a:pt x="249179" y="821682"/>
                    <a:pt x="232172" y="803824"/>
                  </a:cubicBezTo>
                  <a:cubicBezTo>
                    <a:pt x="221118" y="791919"/>
                    <a:pt x="209212" y="784266"/>
                    <a:pt x="205811" y="785966"/>
                  </a:cubicBezTo>
                  <a:cubicBezTo>
                    <a:pt x="202410" y="787667"/>
                    <a:pt x="193056" y="784266"/>
                    <a:pt x="184552" y="778313"/>
                  </a:cubicBezTo>
                  <a:cubicBezTo>
                    <a:pt x="173497" y="770660"/>
                    <a:pt x="170946" y="763007"/>
                    <a:pt x="176048" y="751102"/>
                  </a:cubicBezTo>
                  <a:cubicBezTo>
                    <a:pt x="180300" y="742598"/>
                    <a:pt x="183702" y="727291"/>
                    <a:pt x="184552" y="717938"/>
                  </a:cubicBezTo>
                  <a:cubicBezTo>
                    <a:pt x="186253" y="694127"/>
                    <a:pt x="198158" y="651609"/>
                    <a:pt x="205811" y="641405"/>
                  </a:cubicBezTo>
                  <a:cubicBezTo>
                    <a:pt x="214315" y="631201"/>
                    <a:pt x="206661" y="586131"/>
                    <a:pt x="197307" y="586131"/>
                  </a:cubicBezTo>
                  <a:cubicBezTo>
                    <a:pt x="193056" y="586131"/>
                    <a:pt x="185402" y="572526"/>
                    <a:pt x="180300" y="555518"/>
                  </a:cubicBezTo>
                  <a:cubicBezTo>
                    <a:pt x="172647" y="534259"/>
                    <a:pt x="162443" y="522354"/>
                    <a:pt x="145435" y="516402"/>
                  </a:cubicBezTo>
                  <a:cubicBezTo>
                    <a:pt x="131830" y="511300"/>
                    <a:pt x="120775" y="501946"/>
                    <a:pt x="120775" y="493442"/>
                  </a:cubicBezTo>
                  <a:cubicBezTo>
                    <a:pt x="120775" y="485789"/>
                    <a:pt x="135231" y="450924"/>
                    <a:pt x="153089" y="416059"/>
                  </a:cubicBezTo>
                  <a:cubicBezTo>
                    <a:pt x="177749" y="367589"/>
                    <a:pt x="192205" y="348881"/>
                    <a:pt x="214315" y="337826"/>
                  </a:cubicBezTo>
                  <a:cubicBezTo>
                    <a:pt x="242377" y="323370"/>
                    <a:pt x="244077" y="323370"/>
                    <a:pt x="263636" y="342078"/>
                  </a:cubicBezTo>
                  <a:cubicBezTo>
                    <a:pt x="274690" y="352282"/>
                    <a:pt x="284044" y="359085"/>
                    <a:pt x="284895" y="358235"/>
                  </a:cubicBezTo>
                  <a:cubicBezTo>
                    <a:pt x="289146" y="349731"/>
                    <a:pt x="461770" y="431366"/>
                    <a:pt x="483029" y="450924"/>
                  </a:cubicBezTo>
                  <a:cubicBezTo>
                    <a:pt x="493233" y="460278"/>
                    <a:pt x="500036" y="474734"/>
                    <a:pt x="498335" y="482387"/>
                  </a:cubicBezTo>
                  <a:cubicBezTo>
                    <a:pt x="496635" y="490041"/>
                    <a:pt x="498335" y="502796"/>
                    <a:pt x="503438" y="509599"/>
                  </a:cubicBezTo>
                  <a:cubicBezTo>
                    <a:pt x="511091" y="520654"/>
                    <a:pt x="513642" y="519803"/>
                    <a:pt x="524697" y="506198"/>
                  </a:cubicBezTo>
                  <a:cubicBezTo>
                    <a:pt x="541704" y="483238"/>
                    <a:pt x="540853" y="474734"/>
                    <a:pt x="516193" y="438169"/>
                  </a:cubicBezTo>
                  <a:cubicBezTo>
                    <a:pt x="504288" y="421161"/>
                    <a:pt x="494934" y="405005"/>
                    <a:pt x="494934" y="402453"/>
                  </a:cubicBezTo>
                  <a:cubicBezTo>
                    <a:pt x="494934" y="399902"/>
                    <a:pt x="489832" y="392249"/>
                    <a:pt x="483029" y="385446"/>
                  </a:cubicBezTo>
                  <a:cubicBezTo>
                    <a:pt x="476226" y="379494"/>
                    <a:pt x="469423" y="369289"/>
                    <a:pt x="467722" y="364187"/>
                  </a:cubicBezTo>
                  <a:cubicBezTo>
                    <a:pt x="466022" y="358235"/>
                    <a:pt x="451565" y="353983"/>
                    <a:pt x="437109" y="353983"/>
                  </a:cubicBezTo>
                  <a:cubicBezTo>
                    <a:pt x="418401" y="353983"/>
                    <a:pt x="410748" y="350581"/>
                    <a:pt x="413299" y="342928"/>
                  </a:cubicBezTo>
                  <a:cubicBezTo>
                    <a:pt x="418401" y="330173"/>
                    <a:pt x="397993" y="321669"/>
                    <a:pt x="378434" y="327622"/>
                  </a:cubicBezTo>
                  <a:cubicBezTo>
                    <a:pt x="366529" y="331873"/>
                    <a:pt x="365679" y="331023"/>
                    <a:pt x="375033" y="324220"/>
                  </a:cubicBezTo>
                  <a:cubicBezTo>
                    <a:pt x="380986" y="319968"/>
                    <a:pt x="384387" y="312315"/>
                    <a:pt x="381836" y="308063"/>
                  </a:cubicBezTo>
                  <a:cubicBezTo>
                    <a:pt x="374183" y="296158"/>
                    <a:pt x="408197" y="262994"/>
                    <a:pt x="421803" y="268096"/>
                  </a:cubicBezTo>
                  <a:cubicBezTo>
                    <a:pt x="428606" y="270647"/>
                    <a:pt x="436259" y="268947"/>
                    <a:pt x="439660" y="263845"/>
                  </a:cubicBezTo>
                  <a:cubicBezTo>
                    <a:pt x="443062" y="257892"/>
                    <a:pt x="437109" y="254491"/>
                    <a:pt x="425204" y="254491"/>
                  </a:cubicBezTo>
                  <a:cubicBezTo>
                    <a:pt x="398843" y="253640"/>
                    <a:pt x="216015" y="231531"/>
                    <a:pt x="183702" y="224728"/>
                  </a:cubicBezTo>
                  <a:cubicBezTo>
                    <a:pt x="157340" y="218775"/>
                    <a:pt x="156490" y="219626"/>
                    <a:pt x="150538" y="255341"/>
                  </a:cubicBezTo>
                  <a:cubicBezTo>
                    <a:pt x="147136" y="275750"/>
                    <a:pt x="141184" y="297009"/>
                    <a:pt x="136932" y="302111"/>
                  </a:cubicBezTo>
                  <a:cubicBezTo>
                    <a:pt x="111421" y="334425"/>
                    <a:pt x="101217" y="652460"/>
                    <a:pt x="123326" y="744299"/>
                  </a:cubicBezTo>
                  <a:cubicBezTo>
                    <a:pt x="136081" y="798722"/>
                    <a:pt x="151388" y="832736"/>
                    <a:pt x="166694" y="842941"/>
                  </a:cubicBezTo>
                  <a:cubicBezTo>
                    <a:pt x="172647" y="847192"/>
                    <a:pt x="168395" y="857397"/>
                    <a:pt x="153939" y="872703"/>
                  </a:cubicBezTo>
                  <a:cubicBezTo>
                    <a:pt x="125027" y="905017"/>
                    <a:pt x="86760" y="962842"/>
                    <a:pt x="86760" y="975597"/>
                  </a:cubicBezTo>
                  <a:cubicBezTo>
                    <a:pt x="86760" y="981550"/>
                    <a:pt x="82509" y="985801"/>
                    <a:pt x="77406" y="985801"/>
                  </a:cubicBezTo>
                  <a:cubicBezTo>
                    <a:pt x="65501" y="985801"/>
                    <a:pt x="48494" y="940732"/>
                    <a:pt x="32337" y="866751"/>
                  </a:cubicBezTo>
                  <a:cubicBezTo>
                    <a:pt x="24684" y="831886"/>
                    <a:pt x="12779" y="780864"/>
                    <a:pt x="6826" y="754503"/>
                  </a:cubicBezTo>
                  <a:cubicBezTo>
                    <a:pt x="-827" y="723890"/>
                    <a:pt x="-2527" y="703481"/>
                    <a:pt x="2575" y="700080"/>
                  </a:cubicBezTo>
                  <a:cubicBezTo>
                    <a:pt x="7677" y="697529"/>
                    <a:pt x="8527" y="687325"/>
                    <a:pt x="5126" y="677120"/>
                  </a:cubicBezTo>
                  <a:cubicBezTo>
                    <a:pt x="-827" y="659263"/>
                    <a:pt x="-827" y="325071"/>
                    <a:pt x="4275" y="234932"/>
                  </a:cubicBezTo>
                  <a:cubicBezTo>
                    <a:pt x="7677" y="190713"/>
                    <a:pt x="11078" y="182210"/>
                    <a:pt x="49345" y="138841"/>
                  </a:cubicBezTo>
                  <a:cubicBezTo>
                    <a:pt x="94414" y="87820"/>
                    <a:pt x="119074" y="72513"/>
                    <a:pt x="135231" y="86119"/>
                  </a:cubicBezTo>
                  <a:cubicBezTo>
                    <a:pt x="142884" y="92072"/>
                    <a:pt x="149687" y="92072"/>
                    <a:pt x="158191" y="85269"/>
                  </a:cubicBezTo>
                  <a:cubicBezTo>
                    <a:pt x="166694" y="77615"/>
                    <a:pt x="171797" y="78466"/>
                    <a:pt x="180300" y="88670"/>
                  </a:cubicBezTo>
                  <a:cubicBezTo>
                    <a:pt x="186253" y="95473"/>
                    <a:pt x="194756" y="98874"/>
                    <a:pt x="200709" y="95473"/>
                  </a:cubicBezTo>
                  <a:cubicBezTo>
                    <a:pt x="205811" y="92072"/>
                    <a:pt x="204110" y="96323"/>
                    <a:pt x="197307" y="104827"/>
                  </a:cubicBezTo>
                  <a:cubicBezTo>
                    <a:pt x="183702" y="121834"/>
                    <a:pt x="176899" y="152447"/>
                    <a:pt x="187103" y="152447"/>
                  </a:cubicBezTo>
                  <a:cubicBezTo>
                    <a:pt x="190505" y="152447"/>
                    <a:pt x="210063" y="146495"/>
                    <a:pt x="231322" y="138841"/>
                  </a:cubicBezTo>
                  <a:cubicBezTo>
                    <a:pt x="260234" y="128637"/>
                    <a:pt x="276391" y="127787"/>
                    <a:pt x="299351" y="133739"/>
                  </a:cubicBezTo>
                  <a:cubicBezTo>
                    <a:pt x="342719" y="146495"/>
                    <a:pt x="412449" y="161801"/>
                    <a:pt x="426905" y="161801"/>
                  </a:cubicBezTo>
                  <a:cubicBezTo>
                    <a:pt x="433708" y="162652"/>
                    <a:pt x="445613" y="164352"/>
                    <a:pt x="452416" y="167754"/>
                  </a:cubicBezTo>
                  <a:cubicBezTo>
                    <a:pt x="511941" y="191564"/>
                    <a:pt x="730484" y="197516"/>
                    <a:pt x="782356" y="176257"/>
                  </a:cubicBezTo>
                  <a:cubicBezTo>
                    <a:pt x="808717" y="166053"/>
                    <a:pt x="835929" y="161801"/>
                    <a:pt x="831677" y="168604"/>
                  </a:cubicBezTo>
                  <a:cubicBezTo>
                    <a:pt x="829976" y="171155"/>
                    <a:pt x="833378" y="178808"/>
                    <a:pt x="840181" y="184761"/>
                  </a:cubicBezTo>
                  <a:cubicBezTo>
                    <a:pt x="850385" y="194115"/>
                    <a:pt x="851235" y="192414"/>
                    <a:pt x="849535" y="177958"/>
                  </a:cubicBezTo>
                  <a:cubicBezTo>
                    <a:pt x="846133" y="156699"/>
                    <a:pt x="827425" y="142243"/>
                    <a:pt x="813819" y="149896"/>
                  </a:cubicBezTo>
                  <a:cubicBezTo>
                    <a:pt x="809568" y="153298"/>
                    <a:pt x="812969" y="146495"/>
                    <a:pt x="822323" y="135440"/>
                  </a:cubicBezTo>
                  <a:lnTo>
                    <a:pt x="839330" y="115882"/>
                  </a:lnTo>
                  <a:lnTo>
                    <a:pt x="821473" y="125236"/>
                  </a:lnTo>
                  <a:cubicBezTo>
                    <a:pt x="806166" y="132889"/>
                    <a:pt x="803615" y="132038"/>
                    <a:pt x="805316" y="120133"/>
                  </a:cubicBezTo>
                  <a:cubicBezTo>
                    <a:pt x="806166" y="112480"/>
                    <a:pt x="808717" y="99725"/>
                    <a:pt x="812119" y="92922"/>
                  </a:cubicBezTo>
                  <a:cubicBezTo>
                    <a:pt x="815520" y="86119"/>
                    <a:pt x="818922" y="72513"/>
                    <a:pt x="820622" y="63159"/>
                  </a:cubicBezTo>
                  <a:cubicBezTo>
                    <a:pt x="824874" y="39349"/>
                    <a:pt x="841881" y="-618"/>
                    <a:pt x="847834" y="-618"/>
                  </a:cubicBezTo>
                  <a:cubicBezTo>
                    <a:pt x="851235" y="-618"/>
                    <a:pt x="858889" y="5335"/>
                    <a:pt x="865692" y="12138"/>
                  </a:cubicBezTo>
                  <a:cubicBezTo>
                    <a:pt x="873345" y="18940"/>
                    <a:pt x="876746" y="24893"/>
                    <a:pt x="873345" y="24893"/>
                  </a:cubicBezTo>
                  <a:cubicBezTo>
                    <a:pt x="870794" y="24893"/>
                    <a:pt x="874195" y="33397"/>
                    <a:pt x="880998" y="43601"/>
                  </a:cubicBezTo>
                  <a:cubicBezTo>
                    <a:pt x="891202" y="60608"/>
                    <a:pt x="895454" y="75064"/>
                    <a:pt x="909060" y="135440"/>
                  </a:cubicBezTo>
                  <a:cubicBezTo>
                    <a:pt x="911611" y="146495"/>
                    <a:pt x="908210" y="196666"/>
                    <a:pt x="891202" y="394800"/>
                  </a:cubicBezTo>
                  <a:cubicBezTo>
                    <a:pt x="888651" y="418610"/>
                    <a:pt x="886951" y="439019"/>
                    <a:pt x="886100" y="441570"/>
                  </a:cubicBezTo>
                  <a:cubicBezTo>
                    <a:pt x="885250" y="444121"/>
                    <a:pt x="885250" y="461979"/>
                    <a:pt x="886100" y="482387"/>
                  </a:cubicBezTo>
                  <a:cubicBezTo>
                    <a:pt x="886951" y="505347"/>
                    <a:pt x="883549" y="518103"/>
                    <a:pt x="876746" y="518103"/>
                  </a:cubicBezTo>
                  <a:cubicBezTo>
                    <a:pt x="869943" y="518103"/>
                    <a:pt x="868243" y="527457"/>
                    <a:pt x="871644" y="547865"/>
                  </a:cubicBezTo>
                  <a:cubicBezTo>
                    <a:pt x="874195" y="564022"/>
                    <a:pt x="873345" y="577628"/>
                    <a:pt x="869093" y="577628"/>
                  </a:cubicBezTo>
                  <a:cubicBezTo>
                    <a:pt x="864841" y="577628"/>
                    <a:pt x="863991" y="586131"/>
                    <a:pt x="866542" y="597186"/>
                  </a:cubicBezTo>
                  <a:cubicBezTo>
                    <a:pt x="869943" y="607391"/>
                    <a:pt x="873345" y="660113"/>
                    <a:pt x="875045" y="713686"/>
                  </a:cubicBezTo>
                  <a:cubicBezTo>
                    <a:pt x="876746" y="767258"/>
                    <a:pt x="878447" y="819131"/>
                    <a:pt x="878447" y="828484"/>
                  </a:cubicBezTo>
                  <a:cubicBezTo>
                    <a:pt x="879297" y="848893"/>
                    <a:pt x="885250" y="866751"/>
                    <a:pt x="910761" y="918623"/>
                  </a:cubicBezTo>
                  <a:cubicBezTo>
                    <a:pt x="923516" y="944984"/>
                    <a:pt x="927768" y="965393"/>
                    <a:pt x="924366" y="979849"/>
                  </a:cubicBezTo>
                  <a:cubicBezTo>
                    <a:pt x="915863" y="1011312"/>
                    <a:pt x="860589" y="1053830"/>
                    <a:pt x="771301" y="1097199"/>
                  </a:cubicBezTo>
                  <a:lnTo>
                    <a:pt x="694769" y="1134615"/>
                  </a:lnTo>
                  <a:lnTo>
                    <a:pt x="558711" y="1135465"/>
                  </a:lnTo>
                  <a:cubicBezTo>
                    <a:pt x="483879" y="1136315"/>
                    <a:pt x="393741" y="1131213"/>
                    <a:pt x="358876" y="1126111"/>
                  </a:cubicBezTo>
                  <a:close/>
                  <a:moveTo>
                    <a:pt x="687966" y="1100600"/>
                  </a:moveTo>
                  <a:cubicBezTo>
                    <a:pt x="751743" y="1073389"/>
                    <a:pt x="753444" y="1067436"/>
                    <a:pt x="786608" y="756204"/>
                  </a:cubicBezTo>
                  <a:cubicBezTo>
                    <a:pt x="792560" y="701781"/>
                    <a:pt x="801914" y="649909"/>
                    <a:pt x="811268" y="620996"/>
                  </a:cubicBezTo>
                  <a:cubicBezTo>
                    <a:pt x="816371" y="604839"/>
                    <a:pt x="821473" y="574226"/>
                    <a:pt x="822323" y="552967"/>
                  </a:cubicBezTo>
                  <a:cubicBezTo>
                    <a:pt x="823173" y="531708"/>
                    <a:pt x="826575" y="507898"/>
                    <a:pt x="829126" y="501095"/>
                  </a:cubicBezTo>
                  <a:cubicBezTo>
                    <a:pt x="831677" y="494292"/>
                    <a:pt x="836779" y="461979"/>
                    <a:pt x="839330" y="428815"/>
                  </a:cubicBezTo>
                  <a:cubicBezTo>
                    <a:pt x="841881" y="396501"/>
                    <a:pt x="846133" y="339527"/>
                    <a:pt x="848684" y="303812"/>
                  </a:cubicBezTo>
                  <a:lnTo>
                    <a:pt x="854637" y="237483"/>
                  </a:lnTo>
                  <a:lnTo>
                    <a:pt x="815520" y="251089"/>
                  </a:lnTo>
                  <a:cubicBezTo>
                    <a:pt x="776404" y="264695"/>
                    <a:pt x="738137" y="299560"/>
                    <a:pt x="659904" y="395651"/>
                  </a:cubicBezTo>
                  <a:lnTo>
                    <a:pt x="628441" y="433917"/>
                  </a:lnTo>
                  <a:lnTo>
                    <a:pt x="660754" y="502796"/>
                  </a:lnTo>
                  <a:cubicBezTo>
                    <a:pt x="678612" y="540212"/>
                    <a:pt x="698170" y="592934"/>
                    <a:pt x="704123" y="618445"/>
                  </a:cubicBezTo>
                  <a:cubicBezTo>
                    <a:pt x="716878" y="673719"/>
                    <a:pt x="707524" y="694978"/>
                    <a:pt x="661605" y="717087"/>
                  </a:cubicBezTo>
                  <a:cubicBezTo>
                    <a:pt x="646298" y="724740"/>
                    <a:pt x="628441" y="735795"/>
                    <a:pt x="622488" y="743448"/>
                  </a:cubicBezTo>
                  <a:cubicBezTo>
                    <a:pt x="613134" y="754503"/>
                    <a:pt x="588474" y="761306"/>
                    <a:pt x="588474" y="752802"/>
                  </a:cubicBezTo>
                  <a:cubicBezTo>
                    <a:pt x="588474" y="751102"/>
                    <a:pt x="594426" y="735795"/>
                    <a:pt x="601229" y="718788"/>
                  </a:cubicBezTo>
                  <a:cubicBezTo>
                    <a:pt x="608882" y="701781"/>
                    <a:pt x="612284" y="677120"/>
                    <a:pt x="609733" y="664365"/>
                  </a:cubicBezTo>
                  <a:cubicBezTo>
                    <a:pt x="596977" y="603139"/>
                    <a:pt x="576569" y="544464"/>
                    <a:pt x="566364" y="540212"/>
                  </a:cubicBezTo>
                  <a:cubicBezTo>
                    <a:pt x="559561" y="537661"/>
                    <a:pt x="557010" y="540212"/>
                    <a:pt x="560412" y="548716"/>
                  </a:cubicBezTo>
                  <a:cubicBezTo>
                    <a:pt x="562963" y="554668"/>
                    <a:pt x="561262" y="560621"/>
                    <a:pt x="557010" y="560621"/>
                  </a:cubicBezTo>
                  <a:cubicBezTo>
                    <a:pt x="552759" y="560621"/>
                    <a:pt x="548507" y="572526"/>
                    <a:pt x="547656" y="586982"/>
                  </a:cubicBezTo>
                  <a:cubicBezTo>
                    <a:pt x="546806" y="601438"/>
                    <a:pt x="540853" y="625248"/>
                    <a:pt x="534901" y="639704"/>
                  </a:cubicBezTo>
                  <a:cubicBezTo>
                    <a:pt x="528948" y="655011"/>
                    <a:pt x="522996" y="682222"/>
                    <a:pt x="522145" y="700080"/>
                  </a:cubicBezTo>
                  <a:cubicBezTo>
                    <a:pt x="520445" y="717938"/>
                    <a:pt x="517043" y="739197"/>
                    <a:pt x="512792" y="746850"/>
                  </a:cubicBezTo>
                  <a:cubicBezTo>
                    <a:pt x="509390" y="754503"/>
                    <a:pt x="505138" y="779164"/>
                    <a:pt x="504288" y="802123"/>
                  </a:cubicBezTo>
                  <a:cubicBezTo>
                    <a:pt x="501737" y="846342"/>
                    <a:pt x="510240" y="858247"/>
                    <a:pt x="542554" y="858247"/>
                  </a:cubicBezTo>
                  <a:cubicBezTo>
                    <a:pt x="570616" y="858247"/>
                    <a:pt x="581671" y="876955"/>
                    <a:pt x="568915" y="903316"/>
                  </a:cubicBezTo>
                  <a:cubicBezTo>
                    <a:pt x="557861" y="927126"/>
                    <a:pt x="535751" y="939031"/>
                    <a:pt x="484730" y="947535"/>
                  </a:cubicBezTo>
                  <a:cubicBezTo>
                    <a:pt x="466872" y="950086"/>
                    <a:pt x="448164" y="958590"/>
                    <a:pt x="442212" y="967093"/>
                  </a:cubicBezTo>
                  <a:cubicBezTo>
                    <a:pt x="423504" y="992604"/>
                    <a:pt x="378434" y="1011312"/>
                    <a:pt x="338467" y="1011312"/>
                  </a:cubicBezTo>
                  <a:cubicBezTo>
                    <a:pt x="308705" y="1011312"/>
                    <a:pt x="301052" y="1013863"/>
                    <a:pt x="304453" y="1023217"/>
                  </a:cubicBezTo>
                  <a:cubicBezTo>
                    <a:pt x="312106" y="1042776"/>
                    <a:pt x="373332" y="1065735"/>
                    <a:pt x="460919" y="1080191"/>
                  </a:cubicBezTo>
                  <a:cubicBezTo>
                    <a:pt x="486430" y="1085294"/>
                    <a:pt x="511091" y="1092097"/>
                    <a:pt x="516193" y="1095498"/>
                  </a:cubicBezTo>
                  <a:cubicBezTo>
                    <a:pt x="539153" y="1115056"/>
                    <a:pt x="646298" y="1117607"/>
                    <a:pt x="687966" y="1100600"/>
                  </a:cubicBezTo>
                  <a:close/>
                  <a:moveTo>
                    <a:pt x="328263" y="963692"/>
                  </a:moveTo>
                  <a:cubicBezTo>
                    <a:pt x="335066" y="945834"/>
                    <a:pt x="335066" y="943283"/>
                    <a:pt x="325712" y="943283"/>
                  </a:cubicBezTo>
                  <a:cubicBezTo>
                    <a:pt x="321460" y="943283"/>
                    <a:pt x="316358" y="950937"/>
                    <a:pt x="313807" y="960291"/>
                  </a:cubicBezTo>
                  <a:cubicBezTo>
                    <a:pt x="308705" y="980699"/>
                    <a:pt x="320610" y="983250"/>
                    <a:pt x="328263" y="963692"/>
                  </a:cubicBezTo>
                  <a:close/>
                  <a:moveTo>
                    <a:pt x="375883" y="768959"/>
                  </a:moveTo>
                  <a:cubicBezTo>
                    <a:pt x="363978" y="754503"/>
                    <a:pt x="375883" y="751102"/>
                    <a:pt x="390339" y="765558"/>
                  </a:cubicBezTo>
                  <a:cubicBezTo>
                    <a:pt x="396292" y="771510"/>
                    <a:pt x="400544" y="769810"/>
                    <a:pt x="403095" y="758755"/>
                  </a:cubicBezTo>
                  <a:cubicBezTo>
                    <a:pt x="406496" y="745149"/>
                    <a:pt x="403095" y="743448"/>
                    <a:pt x="375033" y="745999"/>
                  </a:cubicBezTo>
                  <a:lnTo>
                    <a:pt x="341869" y="749401"/>
                  </a:lnTo>
                  <a:lnTo>
                    <a:pt x="361427" y="765558"/>
                  </a:lnTo>
                  <a:cubicBezTo>
                    <a:pt x="384387" y="784266"/>
                    <a:pt x="390339" y="785966"/>
                    <a:pt x="375883" y="768959"/>
                  </a:cubicBezTo>
                  <a:close/>
                  <a:moveTo>
                    <a:pt x="447314" y="609942"/>
                  </a:moveTo>
                  <a:cubicBezTo>
                    <a:pt x="429456" y="575927"/>
                    <a:pt x="372482" y="518103"/>
                    <a:pt x="355475" y="518103"/>
                  </a:cubicBezTo>
                  <a:cubicBezTo>
                    <a:pt x="342719" y="518103"/>
                    <a:pt x="342719" y="519803"/>
                    <a:pt x="355475" y="546165"/>
                  </a:cubicBezTo>
                  <a:cubicBezTo>
                    <a:pt x="363128" y="560621"/>
                    <a:pt x="375883" y="581029"/>
                    <a:pt x="383537" y="589533"/>
                  </a:cubicBezTo>
                  <a:cubicBezTo>
                    <a:pt x="391190" y="598887"/>
                    <a:pt x="392040" y="603139"/>
                    <a:pt x="386088" y="599737"/>
                  </a:cubicBezTo>
                  <a:cubicBezTo>
                    <a:pt x="376734" y="593785"/>
                    <a:pt x="376734" y="596336"/>
                    <a:pt x="385237" y="609942"/>
                  </a:cubicBezTo>
                  <a:cubicBezTo>
                    <a:pt x="391190" y="620146"/>
                    <a:pt x="397993" y="626098"/>
                    <a:pt x="399693" y="624398"/>
                  </a:cubicBezTo>
                  <a:cubicBezTo>
                    <a:pt x="402245" y="622697"/>
                    <a:pt x="413299" y="628650"/>
                    <a:pt x="425204" y="638004"/>
                  </a:cubicBezTo>
                  <a:cubicBezTo>
                    <a:pt x="452416" y="659263"/>
                    <a:pt x="465171" y="643956"/>
                    <a:pt x="447314" y="609942"/>
                  </a:cubicBezTo>
                  <a:close/>
                  <a:moveTo>
                    <a:pt x="631842" y="350581"/>
                  </a:moveTo>
                  <a:cubicBezTo>
                    <a:pt x="642897" y="328472"/>
                    <a:pt x="660754" y="301260"/>
                    <a:pt x="670959" y="289355"/>
                  </a:cubicBezTo>
                  <a:cubicBezTo>
                    <a:pt x="681163" y="277450"/>
                    <a:pt x="688816" y="267246"/>
                    <a:pt x="687966" y="266396"/>
                  </a:cubicBezTo>
                  <a:cubicBezTo>
                    <a:pt x="687116" y="265545"/>
                    <a:pt x="632692" y="262144"/>
                    <a:pt x="567215" y="258742"/>
                  </a:cubicBezTo>
                  <a:lnTo>
                    <a:pt x="448164" y="253640"/>
                  </a:lnTo>
                  <a:lnTo>
                    <a:pt x="481328" y="275750"/>
                  </a:lnTo>
                  <a:cubicBezTo>
                    <a:pt x="500036" y="288505"/>
                    <a:pt x="534051" y="319118"/>
                    <a:pt x="557861" y="344629"/>
                  </a:cubicBezTo>
                  <a:cubicBezTo>
                    <a:pt x="581671" y="369289"/>
                    <a:pt x="603780" y="390548"/>
                    <a:pt x="606331" y="390548"/>
                  </a:cubicBezTo>
                  <a:cubicBezTo>
                    <a:pt x="608882" y="390548"/>
                    <a:pt x="620787" y="372691"/>
                    <a:pt x="631842" y="350581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DE14DAF-5CBA-278B-13C4-B8D84AAD5B2A}"/>
                </a:ext>
              </a:extLst>
            </p:cNvPr>
            <p:cNvSpPr/>
            <p:nvPr/>
          </p:nvSpPr>
          <p:spPr>
            <a:xfrm flipV="1">
              <a:off x="2660058" y="-1843694"/>
              <a:ext cx="183081" cy="159245"/>
            </a:xfrm>
            <a:custGeom>
              <a:avLst/>
              <a:gdLst>
                <a:gd name="connsiteX0" fmla="*/ -270 w 183081"/>
                <a:gd name="connsiteY0" fmla="*/ 143560 h 159245"/>
                <a:gd name="connsiteX1" fmla="*/ 20989 w 183081"/>
                <a:gd name="connsiteY1" fmla="*/ 101042 h 159245"/>
                <a:gd name="connsiteX2" fmla="*/ 40548 w 183081"/>
                <a:gd name="connsiteY2" fmla="*/ 65327 h 159245"/>
                <a:gd name="connsiteX3" fmla="*/ 47351 w 183081"/>
                <a:gd name="connsiteY3" fmla="*/ 55973 h 159245"/>
                <a:gd name="connsiteX4" fmla="*/ 80515 w 183081"/>
                <a:gd name="connsiteY4" fmla="*/ 30462 h 159245"/>
                <a:gd name="connsiteX5" fmla="*/ 136639 w 183081"/>
                <a:gd name="connsiteY5" fmla="*/ 699 h 159245"/>
                <a:gd name="connsiteX6" fmla="*/ 175755 w 183081"/>
                <a:gd name="connsiteY6" fmla="*/ 16006 h 159245"/>
                <a:gd name="connsiteX7" fmla="*/ 155346 w 183081"/>
                <a:gd name="connsiteY7" fmla="*/ 105294 h 159245"/>
                <a:gd name="connsiteX8" fmla="*/ 94120 w 183081"/>
                <a:gd name="connsiteY8" fmla="*/ 131655 h 159245"/>
                <a:gd name="connsiteX9" fmla="*/ 38847 w 183081"/>
                <a:gd name="connsiteY9" fmla="*/ 150363 h 159245"/>
                <a:gd name="connsiteX10" fmla="*/ -270 w 183081"/>
                <a:gd name="connsiteY10" fmla="*/ 143560 h 15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081" h="159245">
                  <a:moveTo>
                    <a:pt x="-270" y="143560"/>
                  </a:moveTo>
                  <a:cubicBezTo>
                    <a:pt x="1431" y="135056"/>
                    <a:pt x="10785" y="116348"/>
                    <a:pt x="20989" y="101042"/>
                  </a:cubicBezTo>
                  <a:cubicBezTo>
                    <a:pt x="32044" y="86586"/>
                    <a:pt x="40548" y="70429"/>
                    <a:pt x="40548" y="65327"/>
                  </a:cubicBezTo>
                  <a:cubicBezTo>
                    <a:pt x="40548" y="60224"/>
                    <a:pt x="43099" y="55973"/>
                    <a:pt x="47351" y="55973"/>
                  </a:cubicBezTo>
                  <a:cubicBezTo>
                    <a:pt x="50752" y="55973"/>
                    <a:pt x="65208" y="44068"/>
                    <a:pt x="80515" y="30462"/>
                  </a:cubicBezTo>
                  <a:cubicBezTo>
                    <a:pt x="94971" y="16856"/>
                    <a:pt x="120482" y="3250"/>
                    <a:pt x="136639" y="699"/>
                  </a:cubicBezTo>
                  <a:cubicBezTo>
                    <a:pt x="160449" y="-3553"/>
                    <a:pt x="166401" y="-1002"/>
                    <a:pt x="175755" y="16006"/>
                  </a:cubicBezTo>
                  <a:cubicBezTo>
                    <a:pt x="190211" y="44068"/>
                    <a:pt x="180857" y="85735"/>
                    <a:pt x="155346" y="105294"/>
                  </a:cubicBezTo>
                  <a:cubicBezTo>
                    <a:pt x="144292" y="114648"/>
                    <a:pt x="116230" y="126553"/>
                    <a:pt x="94120" y="131655"/>
                  </a:cubicBezTo>
                  <a:cubicBezTo>
                    <a:pt x="72011" y="137607"/>
                    <a:pt x="46500" y="146111"/>
                    <a:pt x="38847" y="150363"/>
                  </a:cubicBezTo>
                  <a:cubicBezTo>
                    <a:pt x="15037" y="163118"/>
                    <a:pt x="-2821" y="159717"/>
                    <a:pt x="-270" y="143560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242E1673-85B5-2AAC-4048-41DF75DE7EAC}"/>
              </a:ext>
            </a:extLst>
          </p:cNvPr>
          <p:cNvSpPr/>
          <p:nvPr/>
        </p:nvSpPr>
        <p:spPr>
          <a:xfrm flipV="1">
            <a:off x="6470815" y="2423963"/>
            <a:ext cx="1455201" cy="1367210"/>
          </a:xfrm>
          <a:custGeom>
            <a:avLst/>
            <a:gdLst>
              <a:gd name="connsiteX0" fmla="*/ 528998 w 1176421"/>
              <a:gd name="connsiteY0" fmla="*/ 1092716 h 1105287"/>
              <a:gd name="connsiteX1" fmla="*/ 318108 w 1176421"/>
              <a:gd name="connsiteY1" fmla="*/ 967713 h 1105287"/>
              <a:gd name="connsiteX2" fmla="*/ 240725 w 1176421"/>
              <a:gd name="connsiteY2" fmla="*/ 928597 h 1105287"/>
              <a:gd name="connsiteX3" fmla="*/ 151437 w 1176421"/>
              <a:gd name="connsiteY3" fmla="*/ 960060 h 1105287"/>
              <a:gd name="connsiteX4" fmla="*/ 108919 w 1176421"/>
              <a:gd name="connsiteY4" fmla="*/ 947305 h 1105287"/>
              <a:gd name="connsiteX5" fmla="*/ 46843 w 1176421"/>
              <a:gd name="connsiteY5" fmla="*/ 855466 h 1105287"/>
              <a:gd name="connsiteX6" fmla="*/ 89361 w 1176421"/>
              <a:gd name="connsiteY6" fmla="*/ 660733 h 1105287"/>
              <a:gd name="connsiteX7" fmla="*/ 61299 w 1176421"/>
              <a:gd name="connsiteY7" fmla="*/ 524675 h 1105287"/>
              <a:gd name="connsiteX8" fmla="*/ 22182 w 1176421"/>
              <a:gd name="connsiteY8" fmla="*/ 384365 h 1105287"/>
              <a:gd name="connsiteX9" fmla="*/ 1774 w 1176421"/>
              <a:gd name="connsiteY9" fmla="*/ 335044 h 1105287"/>
              <a:gd name="connsiteX10" fmla="*/ 28985 w 1176421"/>
              <a:gd name="connsiteY10" fmla="*/ 256811 h 1105287"/>
              <a:gd name="connsiteX11" fmla="*/ 49394 w 1176421"/>
              <a:gd name="connsiteY11" fmla="*/ 254260 h 1105287"/>
              <a:gd name="connsiteX12" fmla="*/ 64701 w 1176421"/>
              <a:gd name="connsiteY12" fmla="*/ 256811 h 1105287"/>
              <a:gd name="connsiteX13" fmla="*/ 70653 w 1176421"/>
              <a:gd name="connsiteY13" fmla="*/ 263614 h 1105287"/>
              <a:gd name="connsiteX14" fmla="*/ 78306 w 1176421"/>
              <a:gd name="connsiteY14" fmla="*/ 264464 h 1105287"/>
              <a:gd name="connsiteX15" fmla="*/ 99565 w 1176421"/>
              <a:gd name="connsiteY15" fmla="*/ 267016 h 1105287"/>
              <a:gd name="connsiteX16" fmla="*/ 113171 w 1176421"/>
              <a:gd name="connsiteY16" fmla="*/ 273818 h 1105287"/>
              <a:gd name="connsiteX17" fmla="*/ 125927 w 1176421"/>
              <a:gd name="connsiteY17" fmla="*/ 288275 h 1105287"/>
              <a:gd name="connsiteX18" fmla="*/ 139532 w 1176421"/>
              <a:gd name="connsiteY18" fmla="*/ 277220 h 1105287"/>
              <a:gd name="connsiteX19" fmla="*/ 155689 w 1176421"/>
              <a:gd name="connsiteY19" fmla="*/ 279771 h 1105287"/>
              <a:gd name="connsiteX20" fmla="*/ 172696 w 1176421"/>
              <a:gd name="connsiteY20" fmla="*/ 303581 h 1105287"/>
              <a:gd name="connsiteX21" fmla="*/ 181200 w 1176421"/>
              <a:gd name="connsiteY21" fmla="*/ 305282 h 1105287"/>
              <a:gd name="connsiteX22" fmla="*/ 189704 w 1176421"/>
              <a:gd name="connsiteY22" fmla="*/ 301880 h 1105287"/>
              <a:gd name="connsiteX23" fmla="*/ 202459 w 1176421"/>
              <a:gd name="connsiteY23" fmla="*/ 327391 h 1105287"/>
              <a:gd name="connsiteX24" fmla="*/ 214364 w 1176421"/>
              <a:gd name="connsiteY24" fmla="*/ 335044 h 1105287"/>
              <a:gd name="connsiteX25" fmla="*/ 215215 w 1176421"/>
              <a:gd name="connsiteY25" fmla="*/ 313785 h 1105287"/>
              <a:gd name="connsiteX26" fmla="*/ 258583 w 1176421"/>
              <a:gd name="connsiteY26" fmla="*/ 462599 h 1105287"/>
              <a:gd name="connsiteX27" fmla="*/ 278992 w 1176421"/>
              <a:gd name="connsiteY27" fmla="*/ 522124 h 1105287"/>
              <a:gd name="connsiteX28" fmla="*/ 295999 w 1176421"/>
              <a:gd name="connsiteY28" fmla="*/ 665835 h 1105287"/>
              <a:gd name="connsiteX29" fmla="*/ 301101 w 1176421"/>
              <a:gd name="connsiteY29" fmla="*/ 675189 h 1105287"/>
              <a:gd name="connsiteX30" fmla="*/ 301951 w 1176421"/>
              <a:gd name="connsiteY30" fmla="*/ 681142 h 1105287"/>
              <a:gd name="connsiteX31" fmla="*/ 293448 w 1176421"/>
              <a:gd name="connsiteY31" fmla="*/ 740667 h 1105287"/>
              <a:gd name="connsiteX32" fmla="*/ 284944 w 1176421"/>
              <a:gd name="connsiteY32" fmla="*/ 794240 h 1105287"/>
              <a:gd name="connsiteX33" fmla="*/ 295149 w 1176421"/>
              <a:gd name="connsiteY33" fmla="*/ 849513 h 1105287"/>
              <a:gd name="connsiteX34" fmla="*/ 494983 w 1176421"/>
              <a:gd name="connsiteY34" fmla="*/ 1015334 h 1105287"/>
              <a:gd name="connsiteX35" fmla="*/ 555359 w 1176421"/>
              <a:gd name="connsiteY35" fmla="*/ 1046797 h 1105287"/>
              <a:gd name="connsiteX36" fmla="*/ 586822 w 1176421"/>
              <a:gd name="connsiteY36" fmla="*/ 1030640 h 1105287"/>
              <a:gd name="connsiteX37" fmla="*/ 643797 w 1176421"/>
              <a:gd name="connsiteY37" fmla="*/ 913290 h 1105287"/>
              <a:gd name="connsiteX38" fmla="*/ 647198 w 1176421"/>
              <a:gd name="connsiteY38" fmla="*/ 753422 h 1105287"/>
              <a:gd name="connsiteX39" fmla="*/ 624238 w 1176421"/>
              <a:gd name="connsiteY39" fmla="*/ 674339 h 1105287"/>
              <a:gd name="connsiteX40" fmla="*/ 568115 w 1176421"/>
              <a:gd name="connsiteY40" fmla="*/ 683693 h 1105287"/>
              <a:gd name="connsiteX41" fmla="*/ 487330 w 1176421"/>
              <a:gd name="connsiteY41" fmla="*/ 705802 h 1105287"/>
              <a:gd name="connsiteX42" fmla="*/ 494983 w 1176421"/>
              <a:gd name="connsiteY42" fmla="*/ 710054 h 1105287"/>
              <a:gd name="connsiteX43" fmla="*/ 508589 w 1176421"/>
              <a:gd name="connsiteY43" fmla="*/ 727911 h 1105287"/>
              <a:gd name="connsiteX44" fmla="*/ 525596 w 1176421"/>
              <a:gd name="connsiteY44" fmla="*/ 759375 h 1105287"/>
              <a:gd name="connsiteX45" fmla="*/ 522195 w 1176421"/>
              <a:gd name="connsiteY45" fmla="*/ 823152 h 1105287"/>
              <a:gd name="connsiteX46" fmla="*/ 457568 w 1176421"/>
              <a:gd name="connsiteY46" fmla="*/ 839309 h 1105287"/>
              <a:gd name="connsiteX47" fmla="*/ 344469 w 1176421"/>
              <a:gd name="connsiteY47" fmla="*/ 730463 h 1105287"/>
              <a:gd name="connsiteX48" fmla="*/ 369130 w 1176421"/>
              <a:gd name="connsiteY48" fmla="*/ 713455 h 1105287"/>
              <a:gd name="connsiteX49" fmla="*/ 370831 w 1176421"/>
              <a:gd name="connsiteY49" fmla="*/ 663284 h 1105287"/>
              <a:gd name="connsiteX50" fmla="*/ 336816 w 1176421"/>
              <a:gd name="connsiteY50" fmla="*/ 601208 h 1105287"/>
              <a:gd name="connsiteX51" fmla="*/ 310455 w 1176421"/>
              <a:gd name="connsiteY51" fmla="*/ 569744 h 1105287"/>
              <a:gd name="connsiteX52" fmla="*/ 297700 w 1176421"/>
              <a:gd name="connsiteY52" fmla="*/ 554438 h 1105287"/>
              <a:gd name="connsiteX53" fmla="*/ 294298 w 1176421"/>
              <a:gd name="connsiteY53" fmla="*/ 528927 h 1105287"/>
              <a:gd name="connsiteX54" fmla="*/ 344469 w 1176421"/>
              <a:gd name="connsiteY54" fmla="*/ 460898 h 1105287"/>
              <a:gd name="connsiteX55" fmla="*/ 402294 w 1176421"/>
              <a:gd name="connsiteY55" fmla="*/ 469402 h 1105287"/>
              <a:gd name="connsiteX56" fmla="*/ 376783 w 1176421"/>
              <a:gd name="connsiteY56" fmla="*/ 360555 h 1105287"/>
              <a:gd name="connsiteX57" fmla="*/ 364878 w 1176421"/>
              <a:gd name="connsiteY57" fmla="*/ 225348 h 1105287"/>
              <a:gd name="connsiteX58" fmla="*/ 455867 w 1176421"/>
              <a:gd name="connsiteY58" fmla="*/ 249158 h 1105287"/>
              <a:gd name="connsiteX59" fmla="*/ 466922 w 1176421"/>
              <a:gd name="connsiteY59" fmla="*/ 188782 h 1105287"/>
              <a:gd name="connsiteX60" fmla="*/ 308754 w 1176421"/>
              <a:gd name="connsiteY60" fmla="*/ 50173 h 1105287"/>
              <a:gd name="connsiteX61" fmla="*/ 256032 w 1176421"/>
              <a:gd name="connsiteY61" fmla="*/ 33166 h 1105287"/>
              <a:gd name="connsiteX62" fmla="*/ 251780 w 1176421"/>
              <a:gd name="connsiteY62" fmla="*/ 16159 h 1105287"/>
              <a:gd name="connsiteX63" fmla="*/ 266236 w 1176421"/>
              <a:gd name="connsiteY63" fmla="*/ 7655 h 1105287"/>
              <a:gd name="connsiteX64" fmla="*/ 460969 w 1176421"/>
              <a:gd name="connsiteY64" fmla="*/ 41670 h 1105287"/>
              <a:gd name="connsiteX65" fmla="*/ 517093 w 1176421"/>
              <a:gd name="connsiteY65" fmla="*/ 92691 h 1105287"/>
              <a:gd name="connsiteX66" fmla="*/ 526447 w 1176421"/>
              <a:gd name="connsiteY66" fmla="*/ 106297 h 1105287"/>
              <a:gd name="connsiteX67" fmla="*/ 532399 w 1176421"/>
              <a:gd name="connsiteY67" fmla="*/ 113950 h 1105287"/>
              <a:gd name="connsiteX68" fmla="*/ 556209 w 1176421"/>
              <a:gd name="connsiteY68" fmla="*/ 151366 h 1105287"/>
              <a:gd name="connsiteX69" fmla="*/ 577469 w 1176421"/>
              <a:gd name="connsiteY69" fmla="*/ 176877 h 1105287"/>
              <a:gd name="connsiteX70" fmla="*/ 592775 w 1176421"/>
              <a:gd name="connsiteY70" fmla="*/ 210892 h 1105287"/>
              <a:gd name="connsiteX71" fmla="*/ 624238 w 1176421"/>
              <a:gd name="connsiteY71" fmla="*/ 329092 h 1105287"/>
              <a:gd name="connsiteX72" fmla="*/ 571516 w 1176421"/>
              <a:gd name="connsiteY72" fmla="*/ 368209 h 1105287"/>
              <a:gd name="connsiteX73" fmla="*/ 528148 w 1176421"/>
              <a:gd name="connsiteY73" fmla="*/ 389468 h 1105287"/>
              <a:gd name="connsiteX74" fmla="*/ 482228 w 1176421"/>
              <a:gd name="connsiteY74" fmla="*/ 363957 h 1105287"/>
              <a:gd name="connsiteX75" fmla="*/ 436309 w 1176421"/>
              <a:gd name="connsiteY75" fmla="*/ 337596 h 1105287"/>
              <a:gd name="connsiteX76" fmla="*/ 448214 w 1176421"/>
              <a:gd name="connsiteY76" fmla="*/ 370760 h 1105287"/>
              <a:gd name="connsiteX77" fmla="*/ 471173 w 1176421"/>
              <a:gd name="connsiteY77" fmla="*/ 400522 h 1105287"/>
              <a:gd name="connsiteX78" fmla="*/ 533250 w 1176421"/>
              <a:gd name="connsiteY78" fmla="*/ 398822 h 1105287"/>
              <a:gd name="connsiteX79" fmla="*/ 609782 w 1176421"/>
              <a:gd name="connsiteY79" fmla="*/ 460898 h 1105287"/>
              <a:gd name="connsiteX80" fmla="*/ 635293 w 1176421"/>
              <a:gd name="connsiteY80" fmla="*/ 568894 h 1105287"/>
              <a:gd name="connsiteX81" fmla="*/ 633592 w 1176421"/>
              <a:gd name="connsiteY81" fmla="*/ 601208 h 1105287"/>
              <a:gd name="connsiteX82" fmla="*/ 604680 w 1176421"/>
              <a:gd name="connsiteY82" fmla="*/ 636923 h 1105287"/>
              <a:gd name="connsiteX83" fmla="*/ 576618 w 1176421"/>
              <a:gd name="connsiteY83" fmla="*/ 653930 h 1105287"/>
              <a:gd name="connsiteX84" fmla="*/ 608082 w 1176421"/>
              <a:gd name="connsiteY84" fmla="*/ 653930 h 1105287"/>
              <a:gd name="connsiteX85" fmla="*/ 654001 w 1176421"/>
              <a:gd name="connsiteY85" fmla="*/ 568894 h 1105287"/>
              <a:gd name="connsiteX86" fmla="*/ 729683 w 1176421"/>
              <a:gd name="connsiteY86" fmla="*/ 324840 h 1105287"/>
              <a:gd name="connsiteX87" fmla="*/ 812168 w 1176421"/>
              <a:gd name="connsiteY87" fmla="*/ 305282 h 1105287"/>
              <a:gd name="connsiteX88" fmla="*/ 1047718 w 1176421"/>
              <a:gd name="connsiteY88" fmla="*/ 429435 h 1105287"/>
              <a:gd name="connsiteX89" fmla="*/ 1136156 w 1176421"/>
              <a:gd name="connsiteY89" fmla="*/ 497463 h 1105287"/>
              <a:gd name="connsiteX90" fmla="*/ 1176123 w 1176421"/>
              <a:gd name="connsiteY90" fmla="*/ 543383 h 1105287"/>
              <a:gd name="connsiteX91" fmla="*/ 1068127 w 1176421"/>
              <a:gd name="connsiteY91" fmla="*/ 627569 h 1105287"/>
              <a:gd name="connsiteX92" fmla="*/ 835978 w 1176421"/>
              <a:gd name="connsiteY92" fmla="*/ 670937 h 1105287"/>
              <a:gd name="connsiteX93" fmla="*/ 698220 w 1176421"/>
              <a:gd name="connsiteY93" fmla="*/ 716006 h 1105287"/>
              <a:gd name="connsiteX94" fmla="*/ 711826 w 1176421"/>
              <a:gd name="connsiteY94" fmla="*/ 766178 h 1105287"/>
              <a:gd name="connsiteX95" fmla="*/ 711826 w 1176421"/>
              <a:gd name="connsiteY95" fmla="*/ 772981 h 1105287"/>
              <a:gd name="connsiteX96" fmla="*/ 706723 w 1176421"/>
              <a:gd name="connsiteY96" fmla="*/ 795090 h 1105287"/>
              <a:gd name="connsiteX97" fmla="*/ 718628 w 1176421"/>
              <a:gd name="connsiteY97" fmla="*/ 805294 h 1105287"/>
              <a:gd name="connsiteX98" fmla="*/ 721180 w 1176421"/>
              <a:gd name="connsiteY98" fmla="*/ 814648 h 1105287"/>
              <a:gd name="connsiteX99" fmla="*/ 725431 w 1176421"/>
              <a:gd name="connsiteY99" fmla="*/ 841009 h 1105287"/>
              <a:gd name="connsiteX100" fmla="*/ 741588 w 1176421"/>
              <a:gd name="connsiteY100" fmla="*/ 892882 h 1105287"/>
              <a:gd name="connsiteX101" fmla="*/ 756895 w 1176421"/>
              <a:gd name="connsiteY101" fmla="*/ 937100 h 1105287"/>
              <a:gd name="connsiteX102" fmla="*/ 769650 w 1176421"/>
              <a:gd name="connsiteY102" fmla="*/ 965162 h 1105287"/>
              <a:gd name="connsiteX103" fmla="*/ 733085 w 1176421"/>
              <a:gd name="connsiteY103" fmla="*/ 1024688 h 1105287"/>
              <a:gd name="connsiteX104" fmla="*/ 687165 w 1176421"/>
              <a:gd name="connsiteY104" fmla="*/ 1053600 h 1105287"/>
              <a:gd name="connsiteX105" fmla="*/ 651450 w 1176421"/>
              <a:gd name="connsiteY105" fmla="*/ 1079111 h 1105287"/>
              <a:gd name="connsiteX106" fmla="*/ 528998 w 1176421"/>
              <a:gd name="connsiteY106" fmla="*/ 1092716 h 1105287"/>
              <a:gd name="connsiteX107" fmla="*/ 831727 w 1176421"/>
              <a:gd name="connsiteY107" fmla="*/ 628419 h 1105287"/>
              <a:gd name="connsiteX108" fmla="*/ 1019656 w 1176421"/>
              <a:gd name="connsiteY108" fmla="*/ 568894 h 1105287"/>
              <a:gd name="connsiteX109" fmla="*/ 1043467 w 1176421"/>
              <a:gd name="connsiteY109" fmla="*/ 484708 h 1105287"/>
              <a:gd name="connsiteX110" fmla="*/ 822373 w 1176421"/>
              <a:gd name="connsiteY110" fmla="*/ 347800 h 1105287"/>
              <a:gd name="connsiteX111" fmla="*/ 793460 w 1176421"/>
              <a:gd name="connsiteY111" fmla="*/ 373311 h 1105287"/>
              <a:gd name="connsiteX112" fmla="*/ 774752 w 1176421"/>
              <a:gd name="connsiteY112" fmla="*/ 398822 h 1105287"/>
              <a:gd name="connsiteX113" fmla="*/ 769650 w 1176421"/>
              <a:gd name="connsiteY113" fmla="*/ 409876 h 1105287"/>
              <a:gd name="connsiteX114" fmla="*/ 750092 w 1176421"/>
              <a:gd name="connsiteY114" fmla="*/ 466850 h 1105287"/>
              <a:gd name="connsiteX115" fmla="*/ 746690 w 1176421"/>
              <a:gd name="connsiteY115" fmla="*/ 474504 h 1105287"/>
              <a:gd name="connsiteX116" fmla="*/ 742439 w 1176421"/>
              <a:gd name="connsiteY116" fmla="*/ 488110 h 1105287"/>
              <a:gd name="connsiteX117" fmla="*/ 738187 w 1176421"/>
              <a:gd name="connsiteY117" fmla="*/ 501715 h 1105287"/>
              <a:gd name="connsiteX118" fmla="*/ 733935 w 1176421"/>
              <a:gd name="connsiteY118" fmla="*/ 509369 h 1105287"/>
              <a:gd name="connsiteX119" fmla="*/ 728833 w 1176421"/>
              <a:gd name="connsiteY119" fmla="*/ 522124 h 1105287"/>
              <a:gd name="connsiteX120" fmla="*/ 725431 w 1176421"/>
              <a:gd name="connsiteY120" fmla="*/ 534879 h 1105287"/>
              <a:gd name="connsiteX121" fmla="*/ 716928 w 1176421"/>
              <a:gd name="connsiteY121" fmla="*/ 552737 h 1105287"/>
              <a:gd name="connsiteX122" fmla="*/ 710975 w 1176421"/>
              <a:gd name="connsiteY122" fmla="*/ 566343 h 1105287"/>
              <a:gd name="connsiteX123" fmla="*/ 702472 w 1176421"/>
              <a:gd name="connsiteY123" fmla="*/ 604609 h 1105287"/>
              <a:gd name="connsiteX124" fmla="*/ 699921 w 1176421"/>
              <a:gd name="connsiteY124" fmla="*/ 647127 h 1105287"/>
              <a:gd name="connsiteX125" fmla="*/ 732234 w 1176421"/>
              <a:gd name="connsiteY125" fmla="*/ 641175 h 1105287"/>
              <a:gd name="connsiteX126" fmla="*/ 831727 w 1176421"/>
              <a:gd name="connsiteY126" fmla="*/ 628419 h 1105287"/>
              <a:gd name="connsiteX127" fmla="*/ 550257 w 1176421"/>
              <a:gd name="connsiteY127" fmla="*/ 589303 h 1105287"/>
              <a:gd name="connsiteX128" fmla="*/ 555359 w 1176421"/>
              <a:gd name="connsiteY128" fmla="*/ 534879 h 1105287"/>
              <a:gd name="connsiteX129" fmla="*/ 505188 w 1176421"/>
              <a:gd name="connsiteY129" fmla="*/ 464299 h 1105287"/>
              <a:gd name="connsiteX130" fmla="*/ 490732 w 1176421"/>
              <a:gd name="connsiteY130" fmla="*/ 525525 h 1105287"/>
              <a:gd name="connsiteX131" fmla="*/ 506038 w 1176421"/>
              <a:gd name="connsiteY131" fmla="*/ 591854 h 1105287"/>
              <a:gd name="connsiteX132" fmla="*/ 550257 w 1176421"/>
              <a:gd name="connsiteY132" fmla="*/ 589303 h 110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176421" h="1105287">
                <a:moveTo>
                  <a:pt x="528998" y="1092716"/>
                </a:moveTo>
                <a:cubicBezTo>
                  <a:pt x="479677" y="1074859"/>
                  <a:pt x="389539" y="1022136"/>
                  <a:pt x="318108" y="967713"/>
                </a:cubicBezTo>
                <a:cubicBezTo>
                  <a:pt x="246678" y="914141"/>
                  <a:pt x="240725" y="911589"/>
                  <a:pt x="240725" y="928597"/>
                </a:cubicBezTo>
                <a:cubicBezTo>
                  <a:pt x="240725" y="952407"/>
                  <a:pt x="173547" y="976217"/>
                  <a:pt x="151437" y="960060"/>
                </a:cubicBezTo>
                <a:cubicBezTo>
                  <a:pt x="147186" y="956659"/>
                  <a:pt x="127627" y="950706"/>
                  <a:pt x="108919" y="947305"/>
                </a:cubicBezTo>
                <a:cubicBezTo>
                  <a:pt x="49394" y="937100"/>
                  <a:pt x="23033" y="898834"/>
                  <a:pt x="46843" y="855466"/>
                </a:cubicBezTo>
                <a:cubicBezTo>
                  <a:pt x="66401" y="818900"/>
                  <a:pt x="90211" y="708353"/>
                  <a:pt x="89361" y="660733"/>
                </a:cubicBezTo>
                <a:cubicBezTo>
                  <a:pt x="88511" y="632671"/>
                  <a:pt x="76606" y="574846"/>
                  <a:pt x="61299" y="524675"/>
                </a:cubicBezTo>
                <a:cubicBezTo>
                  <a:pt x="46843" y="476204"/>
                  <a:pt x="28985" y="413278"/>
                  <a:pt x="22182" y="384365"/>
                </a:cubicBezTo>
                <a:cubicBezTo>
                  <a:pt x="15380" y="354603"/>
                  <a:pt x="6026" y="333344"/>
                  <a:pt x="1774" y="335044"/>
                </a:cubicBezTo>
                <a:cubicBezTo>
                  <a:pt x="-7580" y="340997"/>
                  <a:pt x="17080" y="272118"/>
                  <a:pt x="28985" y="256811"/>
                </a:cubicBezTo>
                <a:cubicBezTo>
                  <a:pt x="35788" y="249158"/>
                  <a:pt x="41741" y="248308"/>
                  <a:pt x="49394" y="254260"/>
                </a:cubicBezTo>
                <a:cubicBezTo>
                  <a:pt x="54496" y="258512"/>
                  <a:pt x="62149" y="260213"/>
                  <a:pt x="64701" y="256811"/>
                </a:cubicBezTo>
                <a:cubicBezTo>
                  <a:pt x="68102" y="254260"/>
                  <a:pt x="70653" y="256811"/>
                  <a:pt x="70653" y="263614"/>
                </a:cubicBezTo>
                <a:cubicBezTo>
                  <a:pt x="70653" y="272968"/>
                  <a:pt x="72354" y="272968"/>
                  <a:pt x="78306" y="264464"/>
                </a:cubicBezTo>
                <a:cubicBezTo>
                  <a:pt x="83409" y="255110"/>
                  <a:pt x="87660" y="255961"/>
                  <a:pt x="99565" y="267016"/>
                </a:cubicBezTo>
                <a:cubicBezTo>
                  <a:pt x="107219" y="274669"/>
                  <a:pt x="113171" y="278070"/>
                  <a:pt x="113171" y="273818"/>
                </a:cubicBezTo>
                <a:cubicBezTo>
                  <a:pt x="114022" y="270417"/>
                  <a:pt x="119124" y="276370"/>
                  <a:pt x="125927" y="288275"/>
                </a:cubicBezTo>
                <a:cubicBezTo>
                  <a:pt x="136981" y="306983"/>
                  <a:pt x="143784" y="301880"/>
                  <a:pt x="139532" y="277220"/>
                </a:cubicBezTo>
                <a:cubicBezTo>
                  <a:pt x="138682" y="273818"/>
                  <a:pt x="146335" y="274669"/>
                  <a:pt x="155689" y="279771"/>
                </a:cubicBezTo>
                <a:cubicBezTo>
                  <a:pt x="165043" y="284873"/>
                  <a:pt x="172696" y="295077"/>
                  <a:pt x="172696" y="303581"/>
                </a:cubicBezTo>
                <a:cubicBezTo>
                  <a:pt x="172696" y="316337"/>
                  <a:pt x="174397" y="316337"/>
                  <a:pt x="181200" y="305282"/>
                </a:cubicBezTo>
                <a:cubicBezTo>
                  <a:pt x="185452" y="298479"/>
                  <a:pt x="189704" y="296778"/>
                  <a:pt x="189704" y="301880"/>
                </a:cubicBezTo>
                <a:cubicBezTo>
                  <a:pt x="189704" y="306132"/>
                  <a:pt x="195656" y="318037"/>
                  <a:pt x="202459" y="327391"/>
                </a:cubicBezTo>
                <a:cubicBezTo>
                  <a:pt x="209262" y="335895"/>
                  <a:pt x="215215" y="340147"/>
                  <a:pt x="214364" y="335044"/>
                </a:cubicBezTo>
                <a:cubicBezTo>
                  <a:pt x="213514" y="330793"/>
                  <a:pt x="213514" y="320588"/>
                  <a:pt x="215215" y="313785"/>
                </a:cubicBezTo>
                <a:cubicBezTo>
                  <a:pt x="216065" y="302731"/>
                  <a:pt x="226269" y="337596"/>
                  <a:pt x="258583" y="462599"/>
                </a:cubicBezTo>
                <a:cubicBezTo>
                  <a:pt x="262835" y="480456"/>
                  <a:pt x="272189" y="507668"/>
                  <a:pt x="278992" y="522124"/>
                </a:cubicBezTo>
                <a:cubicBezTo>
                  <a:pt x="301101" y="571445"/>
                  <a:pt x="308754" y="636072"/>
                  <a:pt x="295999" y="665835"/>
                </a:cubicBezTo>
                <a:cubicBezTo>
                  <a:pt x="290046" y="678590"/>
                  <a:pt x="291747" y="680291"/>
                  <a:pt x="301101" y="675189"/>
                </a:cubicBezTo>
                <a:cubicBezTo>
                  <a:pt x="311305" y="669236"/>
                  <a:pt x="311305" y="670087"/>
                  <a:pt x="301951" y="681142"/>
                </a:cubicBezTo>
                <a:cubicBezTo>
                  <a:pt x="295149" y="689645"/>
                  <a:pt x="291747" y="711755"/>
                  <a:pt x="293448" y="740667"/>
                </a:cubicBezTo>
                <a:cubicBezTo>
                  <a:pt x="295149" y="770429"/>
                  <a:pt x="292597" y="789137"/>
                  <a:pt x="284944" y="794240"/>
                </a:cubicBezTo>
                <a:cubicBezTo>
                  <a:pt x="276441" y="801043"/>
                  <a:pt x="278141" y="812097"/>
                  <a:pt x="295149" y="849513"/>
                </a:cubicBezTo>
                <a:cubicBezTo>
                  <a:pt x="324911" y="916692"/>
                  <a:pt x="362327" y="948155"/>
                  <a:pt x="494983" y="1015334"/>
                </a:cubicBezTo>
                <a:lnTo>
                  <a:pt x="555359" y="1046797"/>
                </a:lnTo>
                <a:lnTo>
                  <a:pt x="586822" y="1030640"/>
                </a:lnTo>
                <a:cubicBezTo>
                  <a:pt x="625089" y="1011932"/>
                  <a:pt x="626789" y="1007680"/>
                  <a:pt x="643797" y="913290"/>
                </a:cubicBezTo>
                <a:cubicBezTo>
                  <a:pt x="654851" y="849513"/>
                  <a:pt x="655702" y="823152"/>
                  <a:pt x="647198" y="753422"/>
                </a:cubicBezTo>
                <a:cubicBezTo>
                  <a:pt x="638695" y="685393"/>
                  <a:pt x="635293" y="671788"/>
                  <a:pt x="624238" y="674339"/>
                </a:cubicBezTo>
                <a:cubicBezTo>
                  <a:pt x="616585" y="676890"/>
                  <a:pt x="591925" y="681142"/>
                  <a:pt x="568115" y="683693"/>
                </a:cubicBezTo>
                <a:cubicBezTo>
                  <a:pt x="503487" y="691346"/>
                  <a:pt x="487330" y="695598"/>
                  <a:pt x="487330" y="705802"/>
                </a:cubicBezTo>
                <a:cubicBezTo>
                  <a:pt x="487330" y="710904"/>
                  <a:pt x="490732" y="712605"/>
                  <a:pt x="494983" y="710054"/>
                </a:cubicBezTo>
                <a:cubicBezTo>
                  <a:pt x="499235" y="707503"/>
                  <a:pt x="505188" y="715156"/>
                  <a:pt x="508589" y="727911"/>
                </a:cubicBezTo>
                <a:cubicBezTo>
                  <a:pt x="511140" y="740667"/>
                  <a:pt x="518794" y="755123"/>
                  <a:pt x="525596" y="759375"/>
                </a:cubicBezTo>
                <a:cubicBezTo>
                  <a:pt x="545155" y="774681"/>
                  <a:pt x="543454" y="801893"/>
                  <a:pt x="522195" y="823152"/>
                </a:cubicBezTo>
                <a:cubicBezTo>
                  <a:pt x="505188" y="840159"/>
                  <a:pt x="495834" y="842710"/>
                  <a:pt x="457568" y="839309"/>
                </a:cubicBezTo>
                <a:cubicBezTo>
                  <a:pt x="384436" y="833356"/>
                  <a:pt x="319809" y="771280"/>
                  <a:pt x="344469" y="730463"/>
                </a:cubicBezTo>
                <a:cubicBezTo>
                  <a:pt x="350422" y="721109"/>
                  <a:pt x="361477" y="713455"/>
                  <a:pt x="369130" y="713455"/>
                </a:cubicBezTo>
                <a:cubicBezTo>
                  <a:pt x="392940" y="713455"/>
                  <a:pt x="393790" y="703251"/>
                  <a:pt x="370831" y="663284"/>
                </a:cubicBezTo>
                <a:cubicBezTo>
                  <a:pt x="358926" y="642025"/>
                  <a:pt x="342769" y="613963"/>
                  <a:pt x="336816" y="601208"/>
                </a:cubicBezTo>
                <a:cubicBezTo>
                  <a:pt x="330013" y="588452"/>
                  <a:pt x="318108" y="573996"/>
                  <a:pt x="310455" y="569744"/>
                </a:cubicBezTo>
                <a:cubicBezTo>
                  <a:pt x="302802" y="565492"/>
                  <a:pt x="296849" y="558690"/>
                  <a:pt x="297700" y="554438"/>
                </a:cubicBezTo>
                <a:cubicBezTo>
                  <a:pt x="298550" y="551036"/>
                  <a:pt x="297700" y="539131"/>
                  <a:pt x="294298" y="528927"/>
                </a:cubicBezTo>
                <a:cubicBezTo>
                  <a:pt x="283243" y="483858"/>
                  <a:pt x="318108" y="436237"/>
                  <a:pt x="344469" y="460898"/>
                </a:cubicBezTo>
                <a:cubicBezTo>
                  <a:pt x="357225" y="472803"/>
                  <a:pt x="402294" y="479606"/>
                  <a:pt x="402294" y="469402"/>
                </a:cubicBezTo>
                <a:cubicBezTo>
                  <a:pt x="402294" y="466000"/>
                  <a:pt x="390389" y="416679"/>
                  <a:pt x="376783" y="360555"/>
                </a:cubicBezTo>
                <a:cubicBezTo>
                  <a:pt x="347021" y="241505"/>
                  <a:pt x="347021" y="242355"/>
                  <a:pt x="364878" y="225348"/>
                </a:cubicBezTo>
                <a:cubicBezTo>
                  <a:pt x="384436" y="204939"/>
                  <a:pt x="395491" y="208341"/>
                  <a:pt x="455867" y="249158"/>
                </a:cubicBezTo>
                <a:cubicBezTo>
                  <a:pt x="518794" y="290826"/>
                  <a:pt x="518794" y="290826"/>
                  <a:pt x="466922" y="188782"/>
                </a:cubicBezTo>
                <a:cubicBezTo>
                  <a:pt x="415900" y="85889"/>
                  <a:pt x="374232" y="50173"/>
                  <a:pt x="308754" y="50173"/>
                </a:cubicBezTo>
                <a:cubicBezTo>
                  <a:pt x="285795" y="50173"/>
                  <a:pt x="267937" y="44221"/>
                  <a:pt x="256032" y="33166"/>
                </a:cubicBezTo>
                <a:cubicBezTo>
                  <a:pt x="239875" y="18710"/>
                  <a:pt x="239875" y="16159"/>
                  <a:pt x="251780" y="16159"/>
                </a:cubicBezTo>
                <a:cubicBezTo>
                  <a:pt x="259433" y="16159"/>
                  <a:pt x="266236" y="12757"/>
                  <a:pt x="266236" y="7655"/>
                </a:cubicBezTo>
                <a:cubicBezTo>
                  <a:pt x="266236" y="-13604"/>
                  <a:pt x="398042" y="9356"/>
                  <a:pt x="460969" y="41670"/>
                </a:cubicBezTo>
                <a:cubicBezTo>
                  <a:pt x="491582" y="56976"/>
                  <a:pt x="530699" y="92691"/>
                  <a:pt x="517093" y="92691"/>
                </a:cubicBezTo>
                <a:cubicBezTo>
                  <a:pt x="512841" y="92691"/>
                  <a:pt x="517093" y="98644"/>
                  <a:pt x="526447" y="106297"/>
                </a:cubicBezTo>
                <a:cubicBezTo>
                  <a:pt x="534950" y="113100"/>
                  <a:pt x="537502" y="117352"/>
                  <a:pt x="532399" y="113950"/>
                </a:cubicBezTo>
                <a:cubicBezTo>
                  <a:pt x="511991" y="103746"/>
                  <a:pt x="529848" y="132658"/>
                  <a:pt x="556209" y="151366"/>
                </a:cubicBezTo>
                <a:cubicBezTo>
                  <a:pt x="569815" y="161571"/>
                  <a:pt x="579169" y="173476"/>
                  <a:pt x="577469" y="176877"/>
                </a:cubicBezTo>
                <a:cubicBezTo>
                  <a:pt x="574917" y="180279"/>
                  <a:pt x="581720" y="195585"/>
                  <a:pt x="592775" y="210892"/>
                </a:cubicBezTo>
                <a:cubicBezTo>
                  <a:pt x="620837" y="248308"/>
                  <a:pt x="636143" y="306983"/>
                  <a:pt x="624238" y="329092"/>
                </a:cubicBezTo>
                <a:cubicBezTo>
                  <a:pt x="619136" y="338446"/>
                  <a:pt x="595326" y="356303"/>
                  <a:pt x="571516" y="368209"/>
                </a:cubicBezTo>
                <a:lnTo>
                  <a:pt x="528148" y="389468"/>
                </a:lnTo>
                <a:lnTo>
                  <a:pt x="482228" y="363957"/>
                </a:lnTo>
                <a:lnTo>
                  <a:pt x="436309" y="337596"/>
                </a:lnTo>
                <a:lnTo>
                  <a:pt x="448214" y="370760"/>
                </a:lnTo>
                <a:cubicBezTo>
                  <a:pt x="455016" y="390318"/>
                  <a:pt x="464370" y="402223"/>
                  <a:pt x="471173" y="400522"/>
                </a:cubicBezTo>
                <a:cubicBezTo>
                  <a:pt x="482228" y="397971"/>
                  <a:pt x="489881" y="397121"/>
                  <a:pt x="533250" y="398822"/>
                </a:cubicBezTo>
                <a:cubicBezTo>
                  <a:pt x="557910" y="399672"/>
                  <a:pt x="596176" y="430285"/>
                  <a:pt x="609782" y="460898"/>
                </a:cubicBezTo>
                <a:cubicBezTo>
                  <a:pt x="624238" y="490661"/>
                  <a:pt x="637844" y="548485"/>
                  <a:pt x="635293" y="568894"/>
                </a:cubicBezTo>
                <a:cubicBezTo>
                  <a:pt x="635293" y="575697"/>
                  <a:pt x="633592" y="590153"/>
                  <a:pt x="633592" y="601208"/>
                </a:cubicBezTo>
                <a:cubicBezTo>
                  <a:pt x="632742" y="612262"/>
                  <a:pt x="620837" y="626718"/>
                  <a:pt x="604680" y="636923"/>
                </a:cubicBezTo>
                <a:lnTo>
                  <a:pt x="576618" y="653930"/>
                </a:lnTo>
                <a:lnTo>
                  <a:pt x="608082" y="653930"/>
                </a:lnTo>
                <a:cubicBezTo>
                  <a:pt x="642096" y="653930"/>
                  <a:pt x="640395" y="656481"/>
                  <a:pt x="654001" y="568894"/>
                </a:cubicBezTo>
                <a:cubicBezTo>
                  <a:pt x="660804" y="518723"/>
                  <a:pt x="714377" y="348650"/>
                  <a:pt x="729683" y="324840"/>
                </a:cubicBezTo>
                <a:cubicBezTo>
                  <a:pt x="746690" y="299329"/>
                  <a:pt x="769650" y="294227"/>
                  <a:pt x="812168" y="305282"/>
                </a:cubicBezTo>
                <a:cubicBezTo>
                  <a:pt x="868292" y="320588"/>
                  <a:pt x="994996" y="386916"/>
                  <a:pt x="1047718" y="429435"/>
                </a:cubicBezTo>
                <a:cubicBezTo>
                  <a:pt x="1074080" y="450694"/>
                  <a:pt x="1113196" y="481307"/>
                  <a:pt x="1136156" y="497463"/>
                </a:cubicBezTo>
                <a:cubicBezTo>
                  <a:pt x="1158265" y="514471"/>
                  <a:pt x="1176123" y="534879"/>
                  <a:pt x="1176123" y="543383"/>
                </a:cubicBezTo>
                <a:cubicBezTo>
                  <a:pt x="1176123" y="561241"/>
                  <a:pt x="1123401" y="602058"/>
                  <a:pt x="1068127" y="627569"/>
                </a:cubicBezTo>
                <a:cubicBezTo>
                  <a:pt x="983091" y="667536"/>
                  <a:pt x="955029" y="672638"/>
                  <a:pt x="835978" y="670937"/>
                </a:cubicBezTo>
                <a:cubicBezTo>
                  <a:pt x="679512" y="667536"/>
                  <a:pt x="693968" y="663284"/>
                  <a:pt x="698220" y="716006"/>
                </a:cubicBezTo>
                <a:cubicBezTo>
                  <a:pt x="699921" y="739816"/>
                  <a:pt x="705873" y="762776"/>
                  <a:pt x="711826" y="766178"/>
                </a:cubicBezTo>
                <a:cubicBezTo>
                  <a:pt x="718628" y="771280"/>
                  <a:pt x="718628" y="772981"/>
                  <a:pt x="711826" y="772981"/>
                </a:cubicBezTo>
                <a:cubicBezTo>
                  <a:pt x="705873" y="772981"/>
                  <a:pt x="704172" y="782335"/>
                  <a:pt x="706723" y="795090"/>
                </a:cubicBezTo>
                <a:cubicBezTo>
                  <a:pt x="709275" y="811247"/>
                  <a:pt x="712676" y="814648"/>
                  <a:pt x="718628" y="805294"/>
                </a:cubicBezTo>
                <a:cubicBezTo>
                  <a:pt x="723731" y="797641"/>
                  <a:pt x="724581" y="801043"/>
                  <a:pt x="721180" y="814648"/>
                </a:cubicBezTo>
                <a:cubicBezTo>
                  <a:pt x="716928" y="826553"/>
                  <a:pt x="719479" y="836758"/>
                  <a:pt x="725431" y="841009"/>
                </a:cubicBezTo>
                <a:cubicBezTo>
                  <a:pt x="730534" y="844411"/>
                  <a:pt x="738187" y="868221"/>
                  <a:pt x="741588" y="892882"/>
                </a:cubicBezTo>
                <a:cubicBezTo>
                  <a:pt x="744990" y="919243"/>
                  <a:pt x="751793" y="937951"/>
                  <a:pt x="756895" y="937100"/>
                </a:cubicBezTo>
                <a:cubicBezTo>
                  <a:pt x="761997" y="936250"/>
                  <a:pt x="767949" y="949005"/>
                  <a:pt x="769650" y="965162"/>
                </a:cubicBezTo>
                <a:cubicBezTo>
                  <a:pt x="773052" y="992374"/>
                  <a:pt x="769650" y="997476"/>
                  <a:pt x="733085" y="1024688"/>
                </a:cubicBezTo>
                <a:cubicBezTo>
                  <a:pt x="710975" y="1040844"/>
                  <a:pt x="690567" y="1053600"/>
                  <a:pt x="687165" y="1053600"/>
                </a:cubicBezTo>
                <a:cubicBezTo>
                  <a:pt x="683764" y="1053600"/>
                  <a:pt x="667607" y="1065505"/>
                  <a:pt x="651450" y="1079111"/>
                </a:cubicBezTo>
                <a:cubicBezTo>
                  <a:pt x="619136" y="1108023"/>
                  <a:pt x="581720" y="1112275"/>
                  <a:pt x="528998" y="1092716"/>
                </a:cubicBezTo>
                <a:close/>
                <a:moveTo>
                  <a:pt x="831727" y="628419"/>
                </a:moveTo>
                <a:cubicBezTo>
                  <a:pt x="911661" y="620766"/>
                  <a:pt x="971186" y="602058"/>
                  <a:pt x="1019656" y="568894"/>
                </a:cubicBezTo>
                <a:cubicBezTo>
                  <a:pt x="1081733" y="525525"/>
                  <a:pt x="1082583" y="520423"/>
                  <a:pt x="1043467" y="484708"/>
                </a:cubicBezTo>
                <a:cubicBezTo>
                  <a:pt x="992445" y="439639"/>
                  <a:pt x="844482" y="347800"/>
                  <a:pt x="822373" y="347800"/>
                </a:cubicBezTo>
                <a:cubicBezTo>
                  <a:pt x="809617" y="347800"/>
                  <a:pt x="800263" y="356303"/>
                  <a:pt x="793460" y="373311"/>
                </a:cubicBezTo>
                <a:cubicBezTo>
                  <a:pt x="787508" y="387767"/>
                  <a:pt x="779004" y="398822"/>
                  <a:pt x="774752" y="398822"/>
                </a:cubicBezTo>
                <a:cubicBezTo>
                  <a:pt x="770501" y="398822"/>
                  <a:pt x="767949" y="403924"/>
                  <a:pt x="769650" y="409876"/>
                </a:cubicBezTo>
                <a:cubicBezTo>
                  <a:pt x="773052" y="426883"/>
                  <a:pt x="759446" y="466850"/>
                  <a:pt x="750092" y="466850"/>
                </a:cubicBezTo>
                <a:cubicBezTo>
                  <a:pt x="744990" y="466850"/>
                  <a:pt x="743289" y="470252"/>
                  <a:pt x="746690" y="474504"/>
                </a:cubicBezTo>
                <a:cubicBezTo>
                  <a:pt x="749242" y="478756"/>
                  <a:pt x="747541" y="484708"/>
                  <a:pt x="742439" y="488110"/>
                </a:cubicBezTo>
                <a:cubicBezTo>
                  <a:pt x="737336" y="491511"/>
                  <a:pt x="735636" y="497463"/>
                  <a:pt x="738187" y="501715"/>
                </a:cubicBezTo>
                <a:cubicBezTo>
                  <a:pt x="741588" y="505967"/>
                  <a:pt x="739037" y="509369"/>
                  <a:pt x="733935" y="509369"/>
                </a:cubicBezTo>
                <a:cubicBezTo>
                  <a:pt x="727982" y="509369"/>
                  <a:pt x="725431" y="515321"/>
                  <a:pt x="728833" y="522124"/>
                </a:cubicBezTo>
                <a:cubicBezTo>
                  <a:pt x="731384" y="528927"/>
                  <a:pt x="729683" y="534879"/>
                  <a:pt x="725431" y="534879"/>
                </a:cubicBezTo>
                <a:cubicBezTo>
                  <a:pt x="720329" y="534879"/>
                  <a:pt x="716928" y="542533"/>
                  <a:pt x="716928" y="552737"/>
                </a:cubicBezTo>
                <a:cubicBezTo>
                  <a:pt x="716928" y="562091"/>
                  <a:pt x="714377" y="568043"/>
                  <a:pt x="710975" y="566343"/>
                </a:cubicBezTo>
                <a:cubicBezTo>
                  <a:pt x="706723" y="563792"/>
                  <a:pt x="703322" y="581649"/>
                  <a:pt x="702472" y="604609"/>
                </a:cubicBezTo>
                <a:lnTo>
                  <a:pt x="699921" y="647127"/>
                </a:lnTo>
                <a:lnTo>
                  <a:pt x="732234" y="641175"/>
                </a:lnTo>
                <a:cubicBezTo>
                  <a:pt x="749242" y="637773"/>
                  <a:pt x="794311" y="631821"/>
                  <a:pt x="831727" y="628419"/>
                </a:cubicBezTo>
                <a:close/>
                <a:moveTo>
                  <a:pt x="550257" y="589303"/>
                </a:moveTo>
                <a:cubicBezTo>
                  <a:pt x="552808" y="581649"/>
                  <a:pt x="555359" y="557839"/>
                  <a:pt x="555359" y="534879"/>
                </a:cubicBezTo>
                <a:cubicBezTo>
                  <a:pt x="555359" y="484708"/>
                  <a:pt x="534950" y="455796"/>
                  <a:pt x="505188" y="464299"/>
                </a:cubicBezTo>
                <a:cubicBezTo>
                  <a:pt x="485629" y="469402"/>
                  <a:pt x="485629" y="471102"/>
                  <a:pt x="490732" y="525525"/>
                </a:cubicBezTo>
                <a:cubicBezTo>
                  <a:pt x="494133" y="556138"/>
                  <a:pt x="500936" y="585901"/>
                  <a:pt x="506038" y="591854"/>
                </a:cubicBezTo>
                <a:cubicBezTo>
                  <a:pt x="518794" y="607160"/>
                  <a:pt x="544304" y="605459"/>
                  <a:pt x="550257" y="589303"/>
                </a:cubicBezTo>
                <a:close/>
              </a:path>
            </a:pathLst>
          </a:custGeom>
          <a:gradFill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DD5FA13-4ABA-121B-E783-354ED3500835}"/>
              </a:ext>
            </a:extLst>
          </p:cNvPr>
          <p:cNvGrpSpPr/>
          <p:nvPr/>
        </p:nvGrpSpPr>
        <p:grpSpPr>
          <a:xfrm>
            <a:off x="5612244" y="1416275"/>
            <a:ext cx="1374648" cy="918972"/>
            <a:chOff x="5933185" y="3446654"/>
            <a:chExt cx="1374648" cy="918972"/>
          </a:xfrm>
          <a:gradFill>
            <a:gsLst>
              <a:gs pos="0">
                <a:srgbClr val="FFD85B">
                  <a:alpha val="5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C4B6485-9EBF-A6F9-0C59-7AC8D62D564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4EAB051-6580-504B-CE41-6B6D641AD6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弧形 35">
            <a:extLst>
              <a:ext uri="{FF2B5EF4-FFF2-40B4-BE49-F238E27FC236}">
                <a16:creationId xmlns:a16="http://schemas.microsoft.com/office/drawing/2014/main" id="{33AF2FD4-9CFB-06F8-CA74-642444E1CE89}"/>
              </a:ext>
            </a:extLst>
          </p:cNvPr>
          <p:cNvSpPr/>
          <p:nvPr/>
        </p:nvSpPr>
        <p:spPr>
          <a:xfrm>
            <a:off x="3816972" y="889310"/>
            <a:ext cx="4612654" cy="4612654"/>
          </a:xfrm>
          <a:prstGeom prst="arc">
            <a:avLst>
              <a:gd name="adj1" fmla="val 12103350"/>
              <a:gd name="adj2" fmla="val 20333255"/>
            </a:avLst>
          </a:prstGeom>
          <a:ln w="38100" cap="rnd">
            <a:gradFill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rgbClr val="C5071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00830741-C5E7-0F2C-27E9-CA264323DDBE}"/>
              </a:ext>
            </a:extLst>
          </p:cNvPr>
          <p:cNvSpPr/>
          <p:nvPr/>
        </p:nvSpPr>
        <p:spPr>
          <a:xfrm>
            <a:off x="3816972" y="889310"/>
            <a:ext cx="4612654" cy="4612654"/>
          </a:xfrm>
          <a:prstGeom prst="arc">
            <a:avLst>
              <a:gd name="adj1" fmla="val 678735"/>
              <a:gd name="adj2" fmla="val 10179696"/>
            </a:avLst>
          </a:prstGeom>
          <a:ln w="38100" cap="rnd"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rgbClr val="C5071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CBF02476-C969-E81D-5062-09B8935FA4F7}"/>
              </a:ext>
            </a:extLst>
          </p:cNvPr>
          <p:cNvSpPr/>
          <p:nvPr/>
        </p:nvSpPr>
        <p:spPr>
          <a:xfrm>
            <a:off x="7849404" y="2478024"/>
            <a:ext cx="2392680" cy="950976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gradFill>
            <a:gsLst>
              <a:gs pos="0">
                <a:srgbClr val="FFD85B">
                  <a:alpha val="30000"/>
                </a:srgbClr>
              </a:gs>
              <a:gs pos="59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F25BE0F-4F51-2C83-A9E1-CF58F1FC4579}"/>
              </a:ext>
            </a:extLst>
          </p:cNvPr>
          <p:cNvSpPr/>
          <p:nvPr/>
        </p:nvSpPr>
        <p:spPr>
          <a:xfrm>
            <a:off x="2495014" y="2625984"/>
            <a:ext cx="1566672" cy="481584"/>
          </a:xfrm>
          <a:custGeom>
            <a:avLst/>
            <a:gdLst>
              <a:gd name="connsiteX0" fmla="*/ 807720 w 1566672"/>
              <a:gd name="connsiteY0" fmla="*/ 0 h 481584"/>
              <a:gd name="connsiteX1" fmla="*/ 1566672 w 1566672"/>
              <a:gd name="connsiteY1" fmla="*/ 0 h 481584"/>
              <a:gd name="connsiteX2" fmla="*/ 1566672 w 1566672"/>
              <a:gd name="connsiteY2" fmla="*/ 10668 h 481584"/>
              <a:gd name="connsiteX3" fmla="*/ 880872 w 1566672"/>
              <a:gd name="connsiteY3" fmla="*/ 10668 h 481584"/>
              <a:gd name="connsiteX4" fmla="*/ 818388 w 1566672"/>
              <a:gd name="connsiteY4" fmla="*/ 83820 h 481584"/>
              <a:gd name="connsiteX5" fmla="*/ 859536 w 1566672"/>
              <a:gd name="connsiteY5" fmla="*/ 147828 h 481584"/>
              <a:gd name="connsiteX6" fmla="*/ 877824 w 1566672"/>
              <a:gd name="connsiteY6" fmla="*/ 155448 h 481584"/>
              <a:gd name="connsiteX7" fmla="*/ 1147572 w 1566672"/>
              <a:gd name="connsiteY7" fmla="*/ 155448 h 481584"/>
              <a:gd name="connsiteX8" fmla="*/ 1228344 w 1566672"/>
              <a:gd name="connsiteY8" fmla="*/ 239268 h 481584"/>
              <a:gd name="connsiteX9" fmla="*/ 1149096 w 1566672"/>
              <a:gd name="connsiteY9" fmla="*/ 324612 h 481584"/>
              <a:gd name="connsiteX10" fmla="*/ 143256 w 1566672"/>
              <a:gd name="connsiteY10" fmla="*/ 324612 h 481584"/>
              <a:gd name="connsiteX11" fmla="*/ 82296 w 1566672"/>
              <a:gd name="connsiteY11" fmla="*/ 396240 h 481584"/>
              <a:gd name="connsiteX12" fmla="*/ 144780 w 1566672"/>
              <a:gd name="connsiteY12" fmla="*/ 469392 h 481584"/>
              <a:gd name="connsiteX13" fmla="*/ 1560576 w 1566672"/>
              <a:gd name="connsiteY13" fmla="*/ 469392 h 481584"/>
              <a:gd name="connsiteX14" fmla="*/ 1560576 w 1566672"/>
              <a:gd name="connsiteY14" fmla="*/ 481584 h 481584"/>
              <a:gd name="connsiteX15" fmla="*/ 80772 w 1566672"/>
              <a:gd name="connsiteY15" fmla="*/ 481584 h 481584"/>
              <a:gd name="connsiteX16" fmla="*/ 3048 w 1566672"/>
              <a:gd name="connsiteY16" fmla="*/ 423672 h 481584"/>
              <a:gd name="connsiteX17" fmla="*/ 0 w 1566672"/>
              <a:gd name="connsiteY17" fmla="*/ 411480 h 481584"/>
              <a:gd name="connsiteX18" fmla="*/ 0 w 1566672"/>
              <a:gd name="connsiteY18" fmla="*/ 382524 h 481584"/>
              <a:gd name="connsiteX19" fmla="*/ 76200 w 1566672"/>
              <a:gd name="connsiteY19" fmla="*/ 312420 h 481584"/>
              <a:gd name="connsiteX20" fmla="*/ 1083564 w 1566672"/>
              <a:gd name="connsiteY20" fmla="*/ 312420 h 481584"/>
              <a:gd name="connsiteX21" fmla="*/ 1144524 w 1566672"/>
              <a:gd name="connsiteY21" fmla="*/ 239268 h 481584"/>
              <a:gd name="connsiteX22" fmla="*/ 1082040 w 1566672"/>
              <a:gd name="connsiteY22" fmla="*/ 167640 h 481584"/>
              <a:gd name="connsiteX23" fmla="*/ 812292 w 1566672"/>
              <a:gd name="connsiteY23" fmla="*/ 167640 h 481584"/>
              <a:gd name="connsiteX24" fmla="*/ 734568 w 1566672"/>
              <a:gd name="connsiteY24" fmla="*/ 83820 h 481584"/>
              <a:gd name="connsiteX25" fmla="*/ 807720 w 1566672"/>
              <a:gd name="connsiteY25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66672" h="481584">
                <a:moveTo>
                  <a:pt x="807720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0872" y="10668"/>
                </a:lnTo>
                <a:cubicBezTo>
                  <a:pt x="836676" y="21336"/>
                  <a:pt x="818388" y="51816"/>
                  <a:pt x="818388" y="83820"/>
                </a:cubicBezTo>
                <a:cubicBezTo>
                  <a:pt x="818388" y="105156"/>
                  <a:pt x="829056" y="132588"/>
                  <a:pt x="859536" y="147828"/>
                </a:cubicBezTo>
                <a:cubicBezTo>
                  <a:pt x="864108" y="150876"/>
                  <a:pt x="873252" y="155448"/>
                  <a:pt x="877824" y="155448"/>
                </a:cubicBezTo>
                <a:lnTo>
                  <a:pt x="1147572" y="155448"/>
                </a:lnTo>
                <a:cubicBezTo>
                  <a:pt x="1203960" y="163068"/>
                  <a:pt x="1228344" y="201168"/>
                  <a:pt x="1228344" y="239268"/>
                </a:cubicBezTo>
                <a:cubicBezTo>
                  <a:pt x="1228344" y="286512"/>
                  <a:pt x="1188720" y="324612"/>
                  <a:pt x="1149096" y="324612"/>
                </a:cubicBezTo>
                <a:lnTo>
                  <a:pt x="143256" y="324612"/>
                </a:lnTo>
                <a:cubicBezTo>
                  <a:pt x="103632" y="333756"/>
                  <a:pt x="82296" y="365760"/>
                  <a:pt x="82296" y="396240"/>
                </a:cubicBezTo>
                <a:cubicBezTo>
                  <a:pt x="82296" y="432816"/>
                  <a:pt x="114300" y="469392"/>
                  <a:pt x="144780" y="469392"/>
                </a:cubicBezTo>
                <a:lnTo>
                  <a:pt x="1560576" y="469392"/>
                </a:lnTo>
                <a:lnTo>
                  <a:pt x="1560576" y="481584"/>
                </a:lnTo>
                <a:lnTo>
                  <a:pt x="80772" y="481584"/>
                </a:lnTo>
                <a:cubicBezTo>
                  <a:pt x="56388" y="481584"/>
                  <a:pt x="9144" y="457200"/>
                  <a:pt x="3048" y="423672"/>
                </a:cubicBezTo>
                <a:cubicBezTo>
                  <a:pt x="3048" y="420624"/>
                  <a:pt x="0" y="414528"/>
                  <a:pt x="0" y="411480"/>
                </a:cubicBezTo>
                <a:lnTo>
                  <a:pt x="0" y="382524"/>
                </a:lnTo>
                <a:cubicBezTo>
                  <a:pt x="3048" y="350520"/>
                  <a:pt x="44196" y="312420"/>
                  <a:pt x="76200" y="312420"/>
                </a:cubicBezTo>
                <a:lnTo>
                  <a:pt x="1083564" y="312420"/>
                </a:lnTo>
                <a:cubicBezTo>
                  <a:pt x="1127760" y="297180"/>
                  <a:pt x="1144524" y="271272"/>
                  <a:pt x="1144524" y="239268"/>
                </a:cubicBezTo>
                <a:cubicBezTo>
                  <a:pt x="1144524" y="204216"/>
                  <a:pt x="1110996" y="167640"/>
                  <a:pt x="1082040" y="167640"/>
                </a:cubicBezTo>
                <a:lnTo>
                  <a:pt x="812292" y="167640"/>
                </a:lnTo>
                <a:cubicBezTo>
                  <a:pt x="758952" y="160020"/>
                  <a:pt x="734568" y="120396"/>
                  <a:pt x="734568" y="83820"/>
                </a:cubicBezTo>
                <a:cubicBezTo>
                  <a:pt x="734568" y="48768"/>
                  <a:pt x="757428" y="9144"/>
                  <a:pt x="807720" y="0"/>
                </a:cubicBezTo>
                <a:close/>
              </a:path>
            </a:pathLst>
          </a:custGeom>
          <a:gradFill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A8BBEFFD-DBAD-F3DE-88FE-A3AC29FE319A}"/>
              </a:ext>
            </a:extLst>
          </p:cNvPr>
          <p:cNvSpPr>
            <a:spLocks/>
          </p:cNvSpPr>
          <p:nvPr/>
        </p:nvSpPr>
        <p:spPr>
          <a:xfrm>
            <a:off x="4424898" y="4071781"/>
            <a:ext cx="3424506" cy="481584"/>
          </a:xfrm>
          <a:custGeom>
            <a:avLst/>
            <a:gdLst>
              <a:gd name="connsiteX0" fmla="*/ 211552 w 3424506"/>
              <a:gd name="connsiteY0" fmla="*/ 0 h 481584"/>
              <a:gd name="connsiteX1" fmla="*/ 912434 w 3424506"/>
              <a:gd name="connsiteY1" fmla="*/ 0 h 481584"/>
              <a:gd name="connsiteX2" fmla="*/ 1088879 w 3424506"/>
              <a:gd name="connsiteY2" fmla="*/ 0 h 481584"/>
              <a:gd name="connsiteX3" fmla="*/ 2335627 w 3424506"/>
              <a:gd name="connsiteY3" fmla="*/ 0 h 481584"/>
              <a:gd name="connsiteX4" fmla="*/ 2512072 w 3424506"/>
              <a:gd name="connsiteY4" fmla="*/ 0 h 481584"/>
              <a:gd name="connsiteX5" fmla="*/ 3212954 w 3424506"/>
              <a:gd name="connsiteY5" fmla="*/ 0 h 481584"/>
              <a:gd name="connsiteX6" fmla="*/ 3317590 w 3424506"/>
              <a:gd name="connsiteY6" fmla="*/ 65201 h 481584"/>
              <a:gd name="connsiteX7" fmla="*/ 3321082 w 3424506"/>
              <a:gd name="connsiteY7" fmla="*/ 81461 h 481584"/>
              <a:gd name="connsiteX8" fmla="*/ 3330180 w 3424506"/>
              <a:gd name="connsiteY8" fmla="*/ 82323 h 481584"/>
              <a:gd name="connsiteX9" fmla="*/ 3424506 w 3424506"/>
              <a:gd name="connsiteY9" fmla="*/ 191121 h 481584"/>
              <a:gd name="connsiteX10" fmla="*/ 3424506 w 3424506"/>
              <a:gd name="connsiteY10" fmla="*/ 290463 h 481584"/>
              <a:gd name="connsiteX11" fmla="*/ 3330180 w 3424506"/>
              <a:gd name="connsiteY11" fmla="*/ 399262 h 481584"/>
              <a:gd name="connsiteX12" fmla="*/ 3321082 w 3424506"/>
              <a:gd name="connsiteY12" fmla="*/ 400124 h 481584"/>
              <a:gd name="connsiteX13" fmla="*/ 3317590 w 3424506"/>
              <a:gd name="connsiteY13" fmla="*/ 416384 h 481584"/>
              <a:gd name="connsiteX14" fmla="*/ 3212954 w 3424506"/>
              <a:gd name="connsiteY14" fmla="*/ 481584 h 481584"/>
              <a:gd name="connsiteX15" fmla="*/ 2512072 w 3424506"/>
              <a:gd name="connsiteY15" fmla="*/ 481584 h 481584"/>
              <a:gd name="connsiteX16" fmla="*/ 2335627 w 3424506"/>
              <a:gd name="connsiteY16" fmla="*/ 481584 h 481584"/>
              <a:gd name="connsiteX17" fmla="*/ 1088879 w 3424506"/>
              <a:gd name="connsiteY17" fmla="*/ 481584 h 481584"/>
              <a:gd name="connsiteX18" fmla="*/ 912434 w 3424506"/>
              <a:gd name="connsiteY18" fmla="*/ 481584 h 481584"/>
              <a:gd name="connsiteX19" fmla="*/ 211552 w 3424506"/>
              <a:gd name="connsiteY19" fmla="*/ 481584 h 481584"/>
              <a:gd name="connsiteX20" fmla="*/ 106916 w 3424506"/>
              <a:gd name="connsiteY20" fmla="*/ 416384 h 481584"/>
              <a:gd name="connsiteX21" fmla="*/ 103424 w 3424506"/>
              <a:gd name="connsiteY21" fmla="*/ 400124 h 481584"/>
              <a:gd name="connsiteX22" fmla="*/ 94326 w 3424506"/>
              <a:gd name="connsiteY22" fmla="*/ 399262 h 481584"/>
              <a:gd name="connsiteX23" fmla="*/ 0 w 3424506"/>
              <a:gd name="connsiteY23" fmla="*/ 290463 h 481584"/>
              <a:gd name="connsiteX24" fmla="*/ 0 w 3424506"/>
              <a:gd name="connsiteY24" fmla="*/ 191121 h 481584"/>
              <a:gd name="connsiteX25" fmla="*/ 94326 w 3424506"/>
              <a:gd name="connsiteY25" fmla="*/ 82323 h 481584"/>
              <a:gd name="connsiteX26" fmla="*/ 103424 w 3424506"/>
              <a:gd name="connsiteY26" fmla="*/ 81461 h 481584"/>
              <a:gd name="connsiteX27" fmla="*/ 106916 w 3424506"/>
              <a:gd name="connsiteY27" fmla="*/ 65201 h 481584"/>
              <a:gd name="connsiteX28" fmla="*/ 211552 w 3424506"/>
              <a:gd name="connsiteY28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424506" h="481584">
                <a:moveTo>
                  <a:pt x="211552" y="0"/>
                </a:moveTo>
                <a:lnTo>
                  <a:pt x="912434" y="0"/>
                </a:lnTo>
                <a:lnTo>
                  <a:pt x="1088879" y="0"/>
                </a:lnTo>
                <a:lnTo>
                  <a:pt x="2335627" y="0"/>
                </a:lnTo>
                <a:lnTo>
                  <a:pt x="2512072" y="0"/>
                </a:lnTo>
                <a:lnTo>
                  <a:pt x="3212954" y="0"/>
                </a:lnTo>
                <a:cubicBezTo>
                  <a:pt x="3259993" y="0"/>
                  <a:pt x="3300351" y="26885"/>
                  <a:pt x="3317590" y="65201"/>
                </a:cubicBezTo>
                <a:lnTo>
                  <a:pt x="3321082" y="81461"/>
                </a:lnTo>
                <a:lnTo>
                  <a:pt x="3330180" y="82323"/>
                </a:lnTo>
                <a:cubicBezTo>
                  <a:pt x="3384012" y="92678"/>
                  <a:pt x="3424506" y="137454"/>
                  <a:pt x="3424506" y="191121"/>
                </a:cubicBezTo>
                <a:lnTo>
                  <a:pt x="3424506" y="290463"/>
                </a:lnTo>
                <a:cubicBezTo>
                  <a:pt x="3424506" y="344130"/>
                  <a:pt x="3384012" y="388906"/>
                  <a:pt x="3330180" y="399262"/>
                </a:cubicBezTo>
                <a:lnTo>
                  <a:pt x="3321082" y="400124"/>
                </a:lnTo>
                <a:lnTo>
                  <a:pt x="3317590" y="416384"/>
                </a:lnTo>
                <a:cubicBezTo>
                  <a:pt x="3300351" y="454699"/>
                  <a:pt x="3259993" y="481584"/>
                  <a:pt x="3212954" y="481584"/>
                </a:cubicBezTo>
                <a:lnTo>
                  <a:pt x="2512072" y="481584"/>
                </a:lnTo>
                <a:lnTo>
                  <a:pt x="2335627" y="481584"/>
                </a:lnTo>
                <a:lnTo>
                  <a:pt x="1088879" y="481584"/>
                </a:lnTo>
                <a:lnTo>
                  <a:pt x="912434" y="481584"/>
                </a:lnTo>
                <a:lnTo>
                  <a:pt x="211552" y="481584"/>
                </a:lnTo>
                <a:cubicBezTo>
                  <a:pt x="164514" y="481584"/>
                  <a:pt x="124155" y="454699"/>
                  <a:pt x="106916" y="416384"/>
                </a:cubicBezTo>
                <a:lnTo>
                  <a:pt x="103424" y="400124"/>
                </a:lnTo>
                <a:lnTo>
                  <a:pt x="94326" y="399262"/>
                </a:lnTo>
                <a:cubicBezTo>
                  <a:pt x="40494" y="388906"/>
                  <a:pt x="0" y="344130"/>
                  <a:pt x="0" y="290463"/>
                </a:cubicBezTo>
                <a:lnTo>
                  <a:pt x="0" y="191121"/>
                </a:lnTo>
                <a:cubicBezTo>
                  <a:pt x="0" y="137454"/>
                  <a:pt x="40494" y="92678"/>
                  <a:pt x="94326" y="82323"/>
                </a:cubicBezTo>
                <a:lnTo>
                  <a:pt x="103424" y="81461"/>
                </a:lnTo>
                <a:lnTo>
                  <a:pt x="106916" y="65201"/>
                </a:lnTo>
                <a:cubicBezTo>
                  <a:pt x="124155" y="26885"/>
                  <a:pt x="164514" y="0"/>
                  <a:pt x="211552" y="0"/>
                </a:cubicBezTo>
                <a:close/>
              </a:path>
            </a:pathLst>
          </a:custGeom>
          <a:gradFill>
            <a:gsLst>
              <a:gs pos="55000">
                <a:srgbClr val="E27755">
                  <a:alpha val="0"/>
                </a:srgbClr>
              </a:gs>
              <a:gs pos="0">
                <a:schemeClr val="accent4">
                  <a:lumMod val="40000"/>
                  <a:lumOff val="60000"/>
                  <a:alpha val="45000"/>
                </a:schemeClr>
              </a:gs>
              <a:gs pos="100000">
                <a:schemeClr val="accent4">
                  <a:lumMod val="40000"/>
                  <a:lumOff val="60000"/>
                  <a:alpha val="45000"/>
                </a:schemeClr>
              </a:gs>
            </a:gsLst>
            <a:lin ang="10800000" scaled="1"/>
          </a:gradFill>
          <a:ln w="25400" cap="rnd">
            <a:gradFill flip="none" rotWithShape="1">
              <a:gsLst>
                <a:gs pos="57000">
                  <a:srgbClr val="E27755"/>
                </a:gs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9ECA4F3F-2FE8-3CF3-9FF6-69AB85E1F6CE}"/>
              </a:ext>
            </a:extLst>
          </p:cNvPr>
          <p:cNvSpPr txBox="1"/>
          <p:nvPr/>
        </p:nvSpPr>
        <p:spPr>
          <a:xfrm>
            <a:off x="4848549" y="4125348"/>
            <a:ext cx="2528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中国风年终总结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8E0C38E-ECEE-3337-091B-DEE244312CAF}"/>
              </a:ext>
            </a:extLst>
          </p:cNvPr>
          <p:cNvSpPr txBox="1"/>
          <p:nvPr/>
        </p:nvSpPr>
        <p:spPr>
          <a:xfrm>
            <a:off x="5541770" y="4815884"/>
            <a:ext cx="10679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51PPT</a:t>
            </a:r>
            <a:r>
              <a:rPr lang="zh-CN" altLang="en-US" sz="12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模板网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贰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流程图: 延期 2">
            <a:extLst>
              <a:ext uri="{FF2B5EF4-FFF2-40B4-BE49-F238E27FC236}">
                <a16:creationId xmlns:a16="http://schemas.microsoft.com/office/drawing/2014/main" id="{5FB9BEA6-D978-C18A-1A98-CE246BF5E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6612" y="1338028"/>
            <a:ext cx="2182485" cy="1043297"/>
          </a:xfrm>
          <a:prstGeom prst="flowChartDelay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46050" ty="-679450" sx="100000" sy="100000" flip="none" algn="tl"/>
          </a:blip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流程图: 延期 3">
            <a:extLst>
              <a:ext uri="{FF2B5EF4-FFF2-40B4-BE49-F238E27FC236}">
                <a16:creationId xmlns:a16="http://schemas.microsoft.com/office/drawing/2014/main" id="{FFC8F606-0B5B-1FFF-EB54-82D49441A0D8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4458367" y="1276658"/>
            <a:ext cx="4816296" cy="1164759"/>
          </a:xfrm>
          <a:prstGeom prst="flowChartDelay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46000" r="-70000"/>
            </a:stretch>
          </a:blip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流程图: 终止 4">
            <a:extLst>
              <a:ext uri="{FF2B5EF4-FFF2-40B4-BE49-F238E27FC236}">
                <a16:creationId xmlns:a16="http://schemas.microsoft.com/office/drawing/2014/main" id="{2CA1F3C3-2769-2788-B8F6-30CADCDF3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290" y="1765064"/>
            <a:ext cx="912884" cy="213518"/>
          </a:xfrm>
          <a:prstGeom prst="flowChartTerminator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流程图: 联系 5">
            <a:extLst>
              <a:ext uri="{FF2B5EF4-FFF2-40B4-BE49-F238E27FC236}">
                <a16:creationId xmlns:a16="http://schemas.microsoft.com/office/drawing/2014/main" id="{DA02E318-E7B9-00EF-4D7A-9997FF4CA5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1929" y="1713922"/>
            <a:ext cx="315802" cy="31580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流程图: 联系 6">
            <a:extLst>
              <a:ext uri="{FF2B5EF4-FFF2-40B4-BE49-F238E27FC236}">
                <a16:creationId xmlns:a16="http://schemas.microsoft.com/office/drawing/2014/main" id="{F47A8BD2-4D26-5D9D-BBB0-2DEEBC3DA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554" y="1713922"/>
            <a:ext cx="315802" cy="31580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流程图: 延期 10">
            <a:extLst>
              <a:ext uri="{FF2B5EF4-FFF2-40B4-BE49-F238E27FC236}">
                <a16:creationId xmlns:a16="http://schemas.microsoft.com/office/drawing/2014/main" id="{7D4EC791-1C0A-B0D1-4349-AB17F09E9AF4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092179" y="2877402"/>
            <a:ext cx="2182484" cy="1043297"/>
          </a:xfrm>
          <a:prstGeom prst="flowChartDelay">
            <a:avLst/>
          </a:prstGeom>
          <a:blipFill dpi="0"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-146050" ty="-679450" sx="100000" sy="100000" flip="none" algn="tl"/>
          </a:blip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流程图: 延期 11">
            <a:extLst>
              <a:ext uri="{FF2B5EF4-FFF2-40B4-BE49-F238E27FC236}">
                <a16:creationId xmlns:a16="http://schemas.microsoft.com/office/drawing/2014/main" id="{6854D9FB-76D1-E30F-D401-0E457A078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6612" y="2817311"/>
            <a:ext cx="4817575" cy="1163480"/>
          </a:xfrm>
          <a:prstGeom prst="flowChartDelay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 l="-46000" r="-70000"/>
            </a:stretch>
          </a:blip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流程图: 终止 12">
            <a:extLst>
              <a:ext uri="{FF2B5EF4-FFF2-40B4-BE49-F238E27FC236}">
                <a16:creationId xmlns:a16="http://schemas.microsoft.com/office/drawing/2014/main" id="{F2B417F2-8573-7F04-4C2C-90EEA6A7323A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6597380" y="3278867"/>
            <a:ext cx="911606" cy="214796"/>
          </a:xfrm>
          <a:prstGeom prst="flowChartTerminator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流程图: 联系 13">
            <a:extLst>
              <a:ext uri="{FF2B5EF4-FFF2-40B4-BE49-F238E27FC236}">
                <a16:creationId xmlns:a16="http://schemas.microsoft.com/office/drawing/2014/main" id="{C0B107DF-2C87-FA38-1BB0-C061C6F5CE3F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6593545" y="3227725"/>
            <a:ext cx="317080" cy="317080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流程图: 联系 14">
            <a:extLst>
              <a:ext uri="{FF2B5EF4-FFF2-40B4-BE49-F238E27FC236}">
                <a16:creationId xmlns:a16="http://schemas.microsoft.com/office/drawing/2014/main" id="{15C5A31E-AF48-23FC-C7A7-07D16F091E8D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214920" y="3227725"/>
            <a:ext cx="317080" cy="317080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流程图: 延期 17">
            <a:extLst>
              <a:ext uri="{FF2B5EF4-FFF2-40B4-BE49-F238E27FC236}">
                <a16:creationId xmlns:a16="http://schemas.microsoft.com/office/drawing/2014/main" id="{13C59FD7-ECB6-C094-7B36-034DA8F17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6612" y="4441069"/>
            <a:ext cx="2182485" cy="1043297"/>
          </a:xfrm>
          <a:prstGeom prst="flowChartDelay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46050" ty="-679450" sx="100000" sy="100000" flip="none" algn="tl"/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流程图: 延期 18">
            <a:extLst>
              <a:ext uri="{FF2B5EF4-FFF2-40B4-BE49-F238E27FC236}">
                <a16:creationId xmlns:a16="http://schemas.microsoft.com/office/drawing/2014/main" id="{BDE8681E-9981-0816-5259-00025C7E22EF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4458367" y="4380977"/>
            <a:ext cx="4816296" cy="1163480"/>
          </a:xfrm>
          <a:prstGeom prst="flowChartDelay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46000" r="-70000"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流程图: 终止 19">
            <a:extLst>
              <a:ext uri="{FF2B5EF4-FFF2-40B4-BE49-F238E27FC236}">
                <a16:creationId xmlns:a16="http://schemas.microsoft.com/office/drawing/2014/main" id="{2DADD0E4-223B-2ACF-0E13-F1A3DFE4C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290" y="4868105"/>
            <a:ext cx="912884" cy="213517"/>
          </a:xfrm>
          <a:prstGeom prst="flowChartTerminator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流程图: 联系 20">
            <a:extLst>
              <a:ext uri="{FF2B5EF4-FFF2-40B4-BE49-F238E27FC236}">
                <a16:creationId xmlns:a16="http://schemas.microsoft.com/office/drawing/2014/main" id="{48593C0B-A2A7-84EB-BFA8-96BE923C1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1929" y="4816963"/>
            <a:ext cx="315802" cy="315801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流程图: 联系 21">
            <a:extLst>
              <a:ext uri="{FF2B5EF4-FFF2-40B4-BE49-F238E27FC236}">
                <a16:creationId xmlns:a16="http://schemas.microsoft.com/office/drawing/2014/main" id="{6C78CC03-C9F1-1F84-40AA-A587AAECB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554" y="4816963"/>
            <a:ext cx="315802" cy="315801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23">
            <a:extLst>
              <a:ext uri="{FF2B5EF4-FFF2-40B4-BE49-F238E27FC236}">
                <a16:creationId xmlns:a16="http://schemas.microsoft.com/office/drawing/2014/main" id="{17593512-8E4D-EA53-9B12-31E4F5BA8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1639" y="1513640"/>
            <a:ext cx="107014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pitchFamily="34" charset="-122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+mn-ea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18" name="文本框 24">
            <a:extLst>
              <a:ext uri="{FF2B5EF4-FFF2-40B4-BE49-F238E27FC236}">
                <a16:creationId xmlns:a16="http://schemas.microsoft.com/office/drawing/2014/main" id="{0ECA8AAC-4FE7-B375-EE5E-6EB28B31F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6843" y="3018943"/>
            <a:ext cx="9052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pitchFamily="34" charset="-122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+mn-ea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19" name="文本框 25">
            <a:extLst>
              <a:ext uri="{FF2B5EF4-FFF2-40B4-BE49-F238E27FC236}">
                <a16:creationId xmlns:a16="http://schemas.microsoft.com/office/drawing/2014/main" id="{FF31D51E-E274-2D81-20DC-4D96795AC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1640" y="4597123"/>
            <a:ext cx="107014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pitchFamily="34" charset="-122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+mn-ea"/>
              <a:ea typeface="+mn-ea"/>
              <a:sym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93E7067-E388-9DF0-8F01-CFB465F8914E}"/>
              </a:ext>
            </a:extLst>
          </p:cNvPr>
          <p:cNvGrpSpPr/>
          <p:nvPr/>
        </p:nvGrpSpPr>
        <p:grpSpPr>
          <a:xfrm>
            <a:off x="2818036" y="2952715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17B582E-CF1A-8080-9CF5-F2B279E0036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293C258-2F88-E789-648E-92F536C5F6C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5BA3F7A-3378-4EF6-355B-1F7951DB090C}"/>
              </a:ext>
            </a:extLst>
          </p:cNvPr>
          <p:cNvGrpSpPr/>
          <p:nvPr/>
        </p:nvGrpSpPr>
        <p:grpSpPr>
          <a:xfrm>
            <a:off x="5608966" y="1452605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469D2DF-D99D-944B-8F03-C7AD2303BE1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4899641-F29A-C2B0-EF36-43A140D5103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9B80B3B-E2F9-4689-FA6E-147FA4159B5F}"/>
              </a:ext>
            </a:extLst>
          </p:cNvPr>
          <p:cNvGrpSpPr/>
          <p:nvPr/>
        </p:nvGrpSpPr>
        <p:grpSpPr>
          <a:xfrm>
            <a:off x="5608966" y="4557298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062A671-0CD2-F141-4409-6B60568ABA7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7C65C2B-0ABC-A77A-4DEC-21BE649404F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482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贰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任意多边形: 形状 1" descr="D:\51PPT模板网\51pptmoban.com\图片.jpg">
            <a:extLst>
              <a:ext uri="{FF2B5EF4-FFF2-40B4-BE49-F238E27FC236}">
                <a16:creationId xmlns:a16="http://schemas.microsoft.com/office/drawing/2014/main" id="{467AD2D7-8EF4-EAA5-5BDD-054010CBC7A5}"/>
              </a:ext>
            </a:extLst>
          </p:cNvPr>
          <p:cNvSpPr/>
          <p:nvPr/>
        </p:nvSpPr>
        <p:spPr>
          <a:xfrm>
            <a:off x="1521846" y="1359736"/>
            <a:ext cx="4358254" cy="4232925"/>
          </a:xfrm>
          <a:custGeom>
            <a:avLst/>
            <a:gdLst>
              <a:gd name="connsiteX0" fmla="*/ 1247845 w 1247845"/>
              <a:gd name="connsiteY0" fmla="*/ 572548 h 1211961"/>
              <a:gd name="connsiteX1" fmla="*/ 1244797 w 1247845"/>
              <a:gd name="connsiteY1" fmla="*/ 521684 h 1211961"/>
              <a:gd name="connsiteX2" fmla="*/ 1243940 w 1247845"/>
              <a:gd name="connsiteY2" fmla="*/ 509492 h 1211961"/>
              <a:gd name="connsiteX3" fmla="*/ 1242321 w 1247845"/>
              <a:gd name="connsiteY3" fmla="*/ 497586 h 1211961"/>
              <a:gd name="connsiteX4" fmla="*/ 1239082 w 1247845"/>
              <a:gd name="connsiteY4" fmla="*/ 474821 h 1211961"/>
              <a:gd name="connsiteX5" fmla="*/ 1228224 w 1247845"/>
              <a:gd name="connsiteY5" fmla="*/ 441579 h 1211961"/>
              <a:gd name="connsiteX6" fmla="*/ 1223937 w 1247845"/>
              <a:gd name="connsiteY6" fmla="*/ 421481 h 1211961"/>
              <a:gd name="connsiteX7" fmla="*/ 1225747 w 1247845"/>
              <a:gd name="connsiteY7" fmla="*/ 412718 h 1211961"/>
              <a:gd name="connsiteX8" fmla="*/ 1219937 w 1247845"/>
              <a:gd name="connsiteY8" fmla="*/ 394525 h 1211961"/>
              <a:gd name="connsiteX9" fmla="*/ 1222604 w 1247845"/>
              <a:gd name="connsiteY9" fmla="*/ 413575 h 1211961"/>
              <a:gd name="connsiteX10" fmla="*/ 1218222 w 1247845"/>
              <a:gd name="connsiteY10" fmla="*/ 388334 h 1211961"/>
              <a:gd name="connsiteX11" fmla="*/ 1208602 w 1247845"/>
              <a:gd name="connsiteY11" fmla="*/ 363093 h 1211961"/>
              <a:gd name="connsiteX12" fmla="*/ 1202697 w 1247845"/>
              <a:gd name="connsiteY12" fmla="*/ 351854 h 1211961"/>
              <a:gd name="connsiteX13" fmla="*/ 1200506 w 1247845"/>
              <a:gd name="connsiteY13" fmla="*/ 352806 h 1211961"/>
              <a:gd name="connsiteX14" fmla="*/ 1193743 w 1247845"/>
              <a:gd name="connsiteY14" fmla="*/ 335185 h 1211961"/>
              <a:gd name="connsiteX15" fmla="*/ 1193362 w 1247845"/>
              <a:gd name="connsiteY15" fmla="*/ 338804 h 1211961"/>
              <a:gd name="connsiteX16" fmla="*/ 1190695 w 1247845"/>
              <a:gd name="connsiteY16" fmla="*/ 329660 h 1211961"/>
              <a:gd name="connsiteX17" fmla="*/ 1191933 w 1247845"/>
              <a:gd name="connsiteY17" fmla="*/ 339471 h 1211961"/>
              <a:gd name="connsiteX18" fmla="*/ 1200982 w 1247845"/>
              <a:gd name="connsiteY18" fmla="*/ 361188 h 1211961"/>
              <a:gd name="connsiteX19" fmla="*/ 1195839 w 1247845"/>
              <a:gd name="connsiteY19" fmla="*/ 349758 h 1211961"/>
              <a:gd name="connsiteX20" fmla="*/ 1193934 w 1247845"/>
              <a:gd name="connsiteY20" fmla="*/ 353949 h 1211961"/>
              <a:gd name="connsiteX21" fmla="*/ 1200030 w 1247845"/>
              <a:gd name="connsiteY21" fmla="*/ 363284 h 1211961"/>
              <a:gd name="connsiteX22" fmla="*/ 1193362 w 1247845"/>
              <a:gd name="connsiteY22" fmla="*/ 359188 h 1211961"/>
              <a:gd name="connsiteX23" fmla="*/ 1199649 w 1247845"/>
              <a:gd name="connsiteY23" fmla="*/ 366808 h 1211961"/>
              <a:gd name="connsiteX24" fmla="*/ 1196601 w 1247845"/>
              <a:gd name="connsiteY24" fmla="*/ 367951 h 1211961"/>
              <a:gd name="connsiteX25" fmla="*/ 1198029 w 1247845"/>
              <a:gd name="connsiteY25" fmla="*/ 369665 h 1211961"/>
              <a:gd name="connsiteX26" fmla="*/ 1196601 w 1247845"/>
              <a:gd name="connsiteY26" fmla="*/ 370046 h 1211961"/>
              <a:gd name="connsiteX27" fmla="*/ 1193648 w 1247845"/>
              <a:gd name="connsiteY27" fmla="*/ 371570 h 1211961"/>
              <a:gd name="connsiteX28" fmla="*/ 1194886 w 1247845"/>
              <a:gd name="connsiteY28" fmla="*/ 370142 h 1211961"/>
              <a:gd name="connsiteX29" fmla="*/ 1192410 w 1247845"/>
              <a:gd name="connsiteY29" fmla="*/ 361093 h 1211961"/>
              <a:gd name="connsiteX30" fmla="*/ 1193076 w 1247845"/>
              <a:gd name="connsiteY30" fmla="*/ 371856 h 1211961"/>
              <a:gd name="connsiteX31" fmla="*/ 1186695 w 1247845"/>
              <a:gd name="connsiteY31" fmla="*/ 375094 h 1211961"/>
              <a:gd name="connsiteX32" fmla="*/ 1185742 w 1247845"/>
              <a:gd name="connsiteY32" fmla="*/ 374523 h 1211961"/>
              <a:gd name="connsiteX33" fmla="*/ 1184409 w 1247845"/>
              <a:gd name="connsiteY33" fmla="*/ 370332 h 1211961"/>
              <a:gd name="connsiteX34" fmla="*/ 1182504 w 1247845"/>
              <a:gd name="connsiteY34" fmla="*/ 365855 h 1211961"/>
              <a:gd name="connsiteX35" fmla="*/ 1181170 w 1247845"/>
              <a:gd name="connsiteY35" fmla="*/ 354139 h 1211961"/>
              <a:gd name="connsiteX36" fmla="*/ 1170978 w 1247845"/>
              <a:gd name="connsiteY36" fmla="*/ 326898 h 1211961"/>
              <a:gd name="connsiteX37" fmla="*/ 1164978 w 1247845"/>
              <a:gd name="connsiteY37" fmla="*/ 321659 h 1211961"/>
              <a:gd name="connsiteX38" fmla="*/ 1165168 w 1247845"/>
              <a:gd name="connsiteY38" fmla="*/ 318325 h 1211961"/>
              <a:gd name="connsiteX39" fmla="*/ 1162501 w 1247845"/>
              <a:gd name="connsiteY39" fmla="*/ 316611 h 1211961"/>
              <a:gd name="connsiteX40" fmla="*/ 1161549 w 1247845"/>
              <a:gd name="connsiteY40" fmla="*/ 311086 h 1211961"/>
              <a:gd name="connsiteX41" fmla="*/ 1154500 w 1247845"/>
              <a:gd name="connsiteY41" fmla="*/ 304133 h 1211961"/>
              <a:gd name="connsiteX42" fmla="*/ 1152119 w 1247845"/>
              <a:gd name="connsiteY42" fmla="*/ 298418 h 1211961"/>
              <a:gd name="connsiteX43" fmla="*/ 1152690 w 1247845"/>
              <a:gd name="connsiteY43" fmla="*/ 298609 h 1211961"/>
              <a:gd name="connsiteX44" fmla="*/ 1143451 w 1247845"/>
              <a:gd name="connsiteY44" fmla="*/ 280606 h 1211961"/>
              <a:gd name="connsiteX45" fmla="*/ 1143261 w 1247845"/>
              <a:gd name="connsiteY45" fmla="*/ 280321 h 1211961"/>
              <a:gd name="connsiteX46" fmla="*/ 1118972 w 1247845"/>
              <a:gd name="connsiteY46" fmla="*/ 242888 h 1211961"/>
              <a:gd name="connsiteX47" fmla="*/ 1109161 w 1247845"/>
              <a:gd name="connsiteY47" fmla="*/ 225742 h 1211961"/>
              <a:gd name="connsiteX48" fmla="*/ 1105446 w 1247845"/>
              <a:gd name="connsiteY48" fmla="*/ 224695 h 1211961"/>
              <a:gd name="connsiteX49" fmla="*/ 1093350 w 1247845"/>
              <a:gd name="connsiteY49" fmla="*/ 206883 h 1211961"/>
              <a:gd name="connsiteX50" fmla="*/ 1087539 w 1247845"/>
              <a:gd name="connsiteY50" fmla="*/ 194786 h 1211961"/>
              <a:gd name="connsiteX51" fmla="*/ 1088301 w 1247845"/>
              <a:gd name="connsiteY51" fmla="*/ 193929 h 1211961"/>
              <a:gd name="connsiteX52" fmla="*/ 1085158 w 1247845"/>
              <a:gd name="connsiteY52" fmla="*/ 191548 h 1211961"/>
              <a:gd name="connsiteX53" fmla="*/ 1082777 w 1247845"/>
              <a:gd name="connsiteY53" fmla="*/ 188595 h 1211961"/>
              <a:gd name="connsiteX54" fmla="*/ 1072014 w 1247845"/>
              <a:gd name="connsiteY54" fmla="*/ 176213 h 1211961"/>
              <a:gd name="connsiteX55" fmla="*/ 1062012 w 1247845"/>
              <a:gd name="connsiteY55" fmla="*/ 164021 h 1211961"/>
              <a:gd name="connsiteX56" fmla="*/ 1035152 w 1247845"/>
              <a:gd name="connsiteY56" fmla="*/ 123634 h 1211961"/>
              <a:gd name="connsiteX57" fmla="*/ 998766 w 1247845"/>
              <a:gd name="connsiteY57" fmla="*/ 91535 h 1211961"/>
              <a:gd name="connsiteX58" fmla="*/ 992956 w 1247845"/>
              <a:gd name="connsiteY58" fmla="*/ 91440 h 1211961"/>
              <a:gd name="connsiteX59" fmla="*/ 960857 w 1247845"/>
              <a:gd name="connsiteY59" fmla="*/ 67913 h 1211961"/>
              <a:gd name="connsiteX60" fmla="*/ 924852 w 1247845"/>
              <a:gd name="connsiteY60" fmla="*/ 46292 h 1211961"/>
              <a:gd name="connsiteX61" fmla="*/ 876370 w 1247845"/>
              <a:gd name="connsiteY61" fmla="*/ 16573 h 1211961"/>
              <a:gd name="connsiteX62" fmla="*/ 847033 w 1247845"/>
              <a:gd name="connsiteY62" fmla="*/ 9620 h 1211961"/>
              <a:gd name="connsiteX63" fmla="*/ 821697 w 1247845"/>
              <a:gd name="connsiteY63" fmla="*/ 12192 h 1211961"/>
              <a:gd name="connsiteX64" fmla="*/ 769309 w 1247845"/>
              <a:gd name="connsiteY64" fmla="*/ 1905 h 1211961"/>
              <a:gd name="connsiteX65" fmla="*/ 759594 w 1247845"/>
              <a:gd name="connsiteY65" fmla="*/ 4096 h 1211961"/>
              <a:gd name="connsiteX66" fmla="*/ 753879 w 1247845"/>
              <a:gd name="connsiteY66" fmla="*/ 0 h 1211961"/>
              <a:gd name="connsiteX67" fmla="*/ 751974 w 1247845"/>
              <a:gd name="connsiteY67" fmla="*/ 7048 h 1211961"/>
              <a:gd name="connsiteX68" fmla="*/ 780739 w 1247845"/>
              <a:gd name="connsiteY68" fmla="*/ 9144 h 1211961"/>
              <a:gd name="connsiteX69" fmla="*/ 788645 w 1247845"/>
              <a:gd name="connsiteY69" fmla="*/ 13049 h 1211961"/>
              <a:gd name="connsiteX70" fmla="*/ 874084 w 1247845"/>
              <a:gd name="connsiteY70" fmla="*/ 26194 h 1211961"/>
              <a:gd name="connsiteX71" fmla="*/ 950760 w 1247845"/>
              <a:gd name="connsiteY71" fmla="*/ 64484 h 1211961"/>
              <a:gd name="connsiteX72" fmla="*/ 952951 w 1247845"/>
              <a:gd name="connsiteY72" fmla="*/ 73247 h 1211961"/>
              <a:gd name="connsiteX73" fmla="*/ 981717 w 1247845"/>
              <a:gd name="connsiteY73" fmla="*/ 94679 h 1211961"/>
              <a:gd name="connsiteX74" fmla="*/ 1008958 w 1247845"/>
              <a:gd name="connsiteY74" fmla="*/ 107823 h 1211961"/>
              <a:gd name="connsiteX75" fmla="*/ 1030008 w 1247845"/>
              <a:gd name="connsiteY75" fmla="*/ 130016 h 1211961"/>
              <a:gd name="connsiteX76" fmla="*/ 1051249 w 1247845"/>
              <a:gd name="connsiteY76" fmla="*/ 155448 h 1211961"/>
              <a:gd name="connsiteX77" fmla="*/ 1051535 w 1247845"/>
              <a:gd name="connsiteY77" fmla="*/ 157067 h 1211961"/>
              <a:gd name="connsiteX78" fmla="*/ 1037152 w 1247845"/>
              <a:gd name="connsiteY78" fmla="*/ 144685 h 1211961"/>
              <a:gd name="connsiteX79" fmla="*/ 1041915 w 1247845"/>
              <a:gd name="connsiteY79" fmla="*/ 146209 h 1211961"/>
              <a:gd name="connsiteX80" fmla="*/ 1028580 w 1247845"/>
              <a:gd name="connsiteY80" fmla="*/ 134398 h 1211961"/>
              <a:gd name="connsiteX81" fmla="*/ 1018864 w 1247845"/>
              <a:gd name="connsiteY81" fmla="*/ 122206 h 1211961"/>
              <a:gd name="connsiteX82" fmla="*/ 1008482 w 1247845"/>
              <a:gd name="connsiteY82" fmla="*/ 120491 h 1211961"/>
              <a:gd name="connsiteX83" fmla="*/ 1021912 w 1247845"/>
              <a:gd name="connsiteY83" fmla="*/ 139065 h 1211961"/>
              <a:gd name="connsiteX84" fmla="*/ 1013625 w 1247845"/>
              <a:gd name="connsiteY84" fmla="*/ 130492 h 1211961"/>
              <a:gd name="connsiteX85" fmla="*/ 1026579 w 1247845"/>
              <a:gd name="connsiteY85" fmla="*/ 144589 h 1211961"/>
              <a:gd name="connsiteX86" fmla="*/ 1042391 w 1247845"/>
              <a:gd name="connsiteY86" fmla="*/ 158496 h 1211961"/>
              <a:gd name="connsiteX87" fmla="*/ 1039629 w 1247845"/>
              <a:gd name="connsiteY87" fmla="*/ 159067 h 1211961"/>
              <a:gd name="connsiteX88" fmla="*/ 1052868 w 1247845"/>
              <a:gd name="connsiteY88" fmla="*/ 170974 h 1211961"/>
              <a:gd name="connsiteX89" fmla="*/ 1056012 w 1247845"/>
              <a:gd name="connsiteY89" fmla="*/ 175355 h 1211961"/>
              <a:gd name="connsiteX90" fmla="*/ 1053535 w 1247845"/>
              <a:gd name="connsiteY90" fmla="*/ 174308 h 1211961"/>
              <a:gd name="connsiteX91" fmla="*/ 1056488 w 1247845"/>
              <a:gd name="connsiteY91" fmla="*/ 180404 h 1211961"/>
              <a:gd name="connsiteX92" fmla="*/ 1054392 w 1247845"/>
              <a:gd name="connsiteY92" fmla="*/ 179737 h 1211961"/>
              <a:gd name="connsiteX93" fmla="*/ 1057250 w 1247845"/>
              <a:gd name="connsiteY93" fmla="*/ 182880 h 1211961"/>
              <a:gd name="connsiteX94" fmla="*/ 1057250 w 1247845"/>
              <a:gd name="connsiteY94" fmla="*/ 185833 h 1211961"/>
              <a:gd name="connsiteX95" fmla="*/ 1035723 w 1247845"/>
              <a:gd name="connsiteY95" fmla="*/ 178022 h 1211961"/>
              <a:gd name="connsiteX96" fmla="*/ 1033342 w 1247845"/>
              <a:gd name="connsiteY96" fmla="*/ 173641 h 1211961"/>
              <a:gd name="connsiteX97" fmla="*/ 1031628 w 1247845"/>
              <a:gd name="connsiteY97" fmla="*/ 175355 h 1211961"/>
              <a:gd name="connsiteX98" fmla="*/ 1033914 w 1247845"/>
              <a:gd name="connsiteY98" fmla="*/ 177641 h 1211961"/>
              <a:gd name="connsiteX99" fmla="*/ 1030866 w 1247845"/>
              <a:gd name="connsiteY99" fmla="*/ 176975 h 1211961"/>
              <a:gd name="connsiteX100" fmla="*/ 1029532 w 1247845"/>
              <a:gd name="connsiteY100" fmla="*/ 175450 h 1211961"/>
              <a:gd name="connsiteX101" fmla="*/ 1027532 w 1247845"/>
              <a:gd name="connsiteY101" fmla="*/ 173355 h 1211961"/>
              <a:gd name="connsiteX102" fmla="*/ 1028675 w 1247845"/>
              <a:gd name="connsiteY102" fmla="*/ 176403 h 1211961"/>
              <a:gd name="connsiteX103" fmla="*/ 1028675 w 1247845"/>
              <a:gd name="connsiteY103" fmla="*/ 176403 h 1211961"/>
              <a:gd name="connsiteX104" fmla="*/ 1021626 w 1247845"/>
              <a:gd name="connsiteY104" fmla="*/ 172212 h 1211961"/>
              <a:gd name="connsiteX105" fmla="*/ 1017054 w 1247845"/>
              <a:gd name="connsiteY105" fmla="*/ 164401 h 1211961"/>
              <a:gd name="connsiteX106" fmla="*/ 1005910 w 1247845"/>
              <a:gd name="connsiteY106" fmla="*/ 164878 h 1211961"/>
              <a:gd name="connsiteX107" fmla="*/ 1004100 w 1247845"/>
              <a:gd name="connsiteY107" fmla="*/ 168307 h 1211961"/>
              <a:gd name="connsiteX108" fmla="*/ 997528 w 1247845"/>
              <a:gd name="connsiteY108" fmla="*/ 164401 h 1211961"/>
              <a:gd name="connsiteX109" fmla="*/ 996004 w 1247845"/>
              <a:gd name="connsiteY109" fmla="*/ 152209 h 1211961"/>
              <a:gd name="connsiteX110" fmla="*/ 992670 w 1247845"/>
              <a:gd name="connsiteY110" fmla="*/ 151543 h 1211961"/>
              <a:gd name="connsiteX111" fmla="*/ 991242 w 1247845"/>
              <a:gd name="connsiteY111" fmla="*/ 152495 h 1211961"/>
              <a:gd name="connsiteX112" fmla="*/ 990956 w 1247845"/>
              <a:gd name="connsiteY112" fmla="*/ 153162 h 1211961"/>
              <a:gd name="connsiteX113" fmla="*/ 983336 w 1247845"/>
              <a:gd name="connsiteY113" fmla="*/ 145828 h 1211961"/>
              <a:gd name="connsiteX114" fmla="*/ 982288 w 1247845"/>
              <a:gd name="connsiteY114" fmla="*/ 149257 h 1211961"/>
              <a:gd name="connsiteX115" fmla="*/ 990289 w 1247845"/>
              <a:gd name="connsiteY115" fmla="*/ 155353 h 1211961"/>
              <a:gd name="connsiteX116" fmla="*/ 990384 w 1247845"/>
              <a:gd name="connsiteY116" fmla="*/ 156019 h 1211961"/>
              <a:gd name="connsiteX117" fmla="*/ 993051 w 1247845"/>
              <a:gd name="connsiteY117" fmla="*/ 160687 h 1211961"/>
              <a:gd name="connsiteX118" fmla="*/ 973716 w 1247845"/>
              <a:gd name="connsiteY118" fmla="*/ 144685 h 1211961"/>
              <a:gd name="connsiteX119" fmla="*/ 969525 w 1247845"/>
              <a:gd name="connsiteY119" fmla="*/ 142113 h 1211961"/>
              <a:gd name="connsiteX120" fmla="*/ 970096 w 1247845"/>
              <a:gd name="connsiteY120" fmla="*/ 141542 h 1211961"/>
              <a:gd name="connsiteX121" fmla="*/ 968953 w 1247845"/>
              <a:gd name="connsiteY121" fmla="*/ 140113 h 1211961"/>
              <a:gd name="connsiteX122" fmla="*/ 967905 w 1247845"/>
              <a:gd name="connsiteY122" fmla="*/ 141160 h 1211961"/>
              <a:gd name="connsiteX123" fmla="*/ 954951 w 1247845"/>
              <a:gd name="connsiteY123" fmla="*/ 134874 h 1211961"/>
              <a:gd name="connsiteX124" fmla="*/ 950856 w 1247845"/>
              <a:gd name="connsiteY124" fmla="*/ 130492 h 1211961"/>
              <a:gd name="connsiteX125" fmla="*/ 945903 w 1247845"/>
              <a:gd name="connsiteY125" fmla="*/ 127349 h 1211961"/>
              <a:gd name="connsiteX126" fmla="*/ 851700 w 1247845"/>
              <a:gd name="connsiteY126" fmla="*/ 65913 h 1211961"/>
              <a:gd name="connsiteX127" fmla="*/ 734448 w 1247845"/>
              <a:gd name="connsiteY127" fmla="*/ 32861 h 1211961"/>
              <a:gd name="connsiteX128" fmla="*/ 710349 w 1247845"/>
              <a:gd name="connsiteY128" fmla="*/ 24479 h 1211961"/>
              <a:gd name="connsiteX129" fmla="*/ 682346 w 1247845"/>
              <a:gd name="connsiteY129" fmla="*/ 21336 h 1211961"/>
              <a:gd name="connsiteX130" fmla="*/ 628911 w 1247845"/>
              <a:gd name="connsiteY130" fmla="*/ 11239 h 1211961"/>
              <a:gd name="connsiteX131" fmla="*/ 613385 w 1247845"/>
              <a:gd name="connsiteY131" fmla="*/ 12097 h 1211961"/>
              <a:gd name="connsiteX132" fmla="*/ 598812 w 1247845"/>
              <a:gd name="connsiteY132" fmla="*/ 13144 h 1211961"/>
              <a:gd name="connsiteX133" fmla="*/ 575666 w 1247845"/>
              <a:gd name="connsiteY133" fmla="*/ 11144 h 1211961"/>
              <a:gd name="connsiteX134" fmla="*/ 520135 w 1247845"/>
              <a:gd name="connsiteY134" fmla="*/ 16383 h 1211961"/>
              <a:gd name="connsiteX135" fmla="*/ 507943 w 1247845"/>
              <a:gd name="connsiteY135" fmla="*/ 23622 h 1211961"/>
              <a:gd name="connsiteX136" fmla="*/ 490036 w 1247845"/>
              <a:gd name="connsiteY136" fmla="*/ 24003 h 1211961"/>
              <a:gd name="connsiteX137" fmla="*/ 489274 w 1247845"/>
              <a:gd name="connsiteY137" fmla="*/ 20479 h 1211961"/>
              <a:gd name="connsiteX138" fmla="*/ 483654 w 1247845"/>
              <a:gd name="connsiteY138" fmla="*/ 24098 h 1211961"/>
              <a:gd name="connsiteX139" fmla="*/ 471653 w 1247845"/>
              <a:gd name="connsiteY139" fmla="*/ 18097 h 1211961"/>
              <a:gd name="connsiteX140" fmla="*/ 455746 w 1247845"/>
              <a:gd name="connsiteY140" fmla="*/ 23336 h 1211961"/>
              <a:gd name="connsiteX141" fmla="*/ 462414 w 1247845"/>
              <a:gd name="connsiteY141" fmla="*/ 15430 h 1211961"/>
              <a:gd name="connsiteX142" fmla="*/ 481654 w 1247845"/>
              <a:gd name="connsiteY142" fmla="*/ 14668 h 1211961"/>
              <a:gd name="connsiteX143" fmla="*/ 482702 w 1247845"/>
              <a:gd name="connsiteY143" fmla="*/ 9525 h 1211961"/>
              <a:gd name="connsiteX144" fmla="*/ 502228 w 1247845"/>
              <a:gd name="connsiteY144" fmla="*/ 10668 h 1211961"/>
              <a:gd name="connsiteX145" fmla="*/ 494418 w 1247845"/>
              <a:gd name="connsiteY145" fmla="*/ 14668 h 1211961"/>
              <a:gd name="connsiteX146" fmla="*/ 518611 w 1247845"/>
              <a:gd name="connsiteY146" fmla="*/ 6953 h 1211961"/>
              <a:gd name="connsiteX147" fmla="*/ 516325 w 1247845"/>
              <a:gd name="connsiteY147" fmla="*/ 6096 h 1211961"/>
              <a:gd name="connsiteX148" fmla="*/ 409931 w 1247845"/>
              <a:gd name="connsiteY148" fmla="*/ 23146 h 1211961"/>
              <a:gd name="connsiteX149" fmla="*/ 313728 w 1247845"/>
              <a:gd name="connsiteY149" fmla="*/ 70771 h 1211961"/>
              <a:gd name="connsiteX150" fmla="*/ 294678 w 1247845"/>
              <a:gd name="connsiteY150" fmla="*/ 76295 h 1211961"/>
              <a:gd name="connsiteX151" fmla="*/ 268104 w 1247845"/>
              <a:gd name="connsiteY151" fmla="*/ 112871 h 1211961"/>
              <a:gd name="connsiteX152" fmla="*/ 340017 w 1247845"/>
              <a:gd name="connsiteY152" fmla="*/ 66199 h 1211961"/>
              <a:gd name="connsiteX153" fmla="*/ 361258 w 1247845"/>
              <a:gd name="connsiteY153" fmla="*/ 71914 h 1211961"/>
              <a:gd name="connsiteX154" fmla="*/ 278391 w 1247845"/>
              <a:gd name="connsiteY154" fmla="*/ 120301 h 1211961"/>
              <a:gd name="connsiteX155" fmla="*/ 271533 w 1247845"/>
              <a:gd name="connsiteY155" fmla="*/ 128302 h 1211961"/>
              <a:gd name="connsiteX156" fmla="*/ 226479 w 1247845"/>
              <a:gd name="connsiteY156" fmla="*/ 160306 h 1211961"/>
              <a:gd name="connsiteX157" fmla="*/ 155232 w 1247845"/>
              <a:gd name="connsiteY157" fmla="*/ 234029 h 1211961"/>
              <a:gd name="connsiteX158" fmla="*/ 140850 w 1247845"/>
              <a:gd name="connsiteY158" fmla="*/ 251460 h 1211961"/>
              <a:gd name="connsiteX159" fmla="*/ 159804 w 1247845"/>
              <a:gd name="connsiteY159" fmla="*/ 231267 h 1211961"/>
              <a:gd name="connsiteX160" fmla="*/ 174187 w 1247845"/>
              <a:gd name="connsiteY160" fmla="*/ 212408 h 1211961"/>
              <a:gd name="connsiteX161" fmla="*/ 201143 w 1247845"/>
              <a:gd name="connsiteY161" fmla="*/ 189071 h 1211961"/>
              <a:gd name="connsiteX162" fmla="*/ 229718 w 1247845"/>
              <a:gd name="connsiteY162" fmla="*/ 163925 h 1211961"/>
              <a:gd name="connsiteX163" fmla="*/ 243815 w 1247845"/>
              <a:gd name="connsiteY163" fmla="*/ 155448 h 1211961"/>
              <a:gd name="connsiteX164" fmla="*/ 256864 w 1247845"/>
              <a:gd name="connsiteY164" fmla="*/ 147066 h 1211961"/>
              <a:gd name="connsiteX165" fmla="*/ 281534 w 1247845"/>
              <a:gd name="connsiteY165" fmla="*/ 129445 h 1211961"/>
              <a:gd name="connsiteX166" fmla="*/ 340779 w 1247845"/>
              <a:gd name="connsiteY166" fmla="*/ 94488 h 1211961"/>
              <a:gd name="connsiteX167" fmla="*/ 359448 w 1247845"/>
              <a:gd name="connsiteY167" fmla="*/ 91535 h 1211961"/>
              <a:gd name="connsiteX168" fmla="*/ 378308 w 1247845"/>
              <a:gd name="connsiteY168" fmla="*/ 94679 h 1211961"/>
              <a:gd name="connsiteX169" fmla="*/ 377546 w 1247845"/>
              <a:gd name="connsiteY169" fmla="*/ 88392 h 1211961"/>
              <a:gd name="connsiteX170" fmla="*/ 392119 w 1247845"/>
              <a:gd name="connsiteY170" fmla="*/ 92488 h 1211961"/>
              <a:gd name="connsiteX171" fmla="*/ 379260 w 1247845"/>
              <a:gd name="connsiteY171" fmla="*/ 96964 h 1211961"/>
              <a:gd name="connsiteX172" fmla="*/ 396405 w 1247845"/>
              <a:gd name="connsiteY172" fmla="*/ 102489 h 1211961"/>
              <a:gd name="connsiteX173" fmla="*/ 372974 w 1247845"/>
              <a:gd name="connsiteY173" fmla="*/ 117158 h 1211961"/>
              <a:gd name="connsiteX174" fmla="*/ 351828 w 1247845"/>
              <a:gd name="connsiteY174" fmla="*/ 133350 h 1211961"/>
              <a:gd name="connsiteX175" fmla="*/ 308966 w 1247845"/>
              <a:gd name="connsiteY175" fmla="*/ 163925 h 1211961"/>
              <a:gd name="connsiteX176" fmla="*/ 292011 w 1247845"/>
              <a:gd name="connsiteY176" fmla="*/ 162782 h 1211961"/>
              <a:gd name="connsiteX177" fmla="*/ 308871 w 1247845"/>
              <a:gd name="connsiteY177" fmla="*/ 166973 h 1211961"/>
              <a:gd name="connsiteX178" fmla="*/ 296012 w 1247845"/>
              <a:gd name="connsiteY178" fmla="*/ 181261 h 1211961"/>
              <a:gd name="connsiteX179" fmla="*/ 292011 w 1247845"/>
              <a:gd name="connsiteY179" fmla="*/ 185738 h 1211961"/>
              <a:gd name="connsiteX180" fmla="*/ 291059 w 1247845"/>
              <a:gd name="connsiteY180" fmla="*/ 186023 h 1211961"/>
              <a:gd name="connsiteX181" fmla="*/ 275628 w 1247845"/>
              <a:gd name="connsiteY181" fmla="*/ 195643 h 1211961"/>
              <a:gd name="connsiteX182" fmla="*/ 274104 w 1247845"/>
              <a:gd name="connsiteY182" fmla="*/ 198596 h 1211961"/>
              <a:gd name="connsiteX183" fmla="*/ 261817 w 1247845"/>
              <a:gd name="connsiteY183" fmla="*/ 208883 h 1211961"/>
              <a:gd name="connsiteX184" fmla="*/ 261150 w 1247845"/>
              <a:gd name="connsiteY184" fmla="*/ 209169 h 1211961"/>
              <a:gd name="connsiteX185" fmla="*/ 259912 w 1247845"/>
              <a:gd name="connsiteY185" fmla="*/ 210598 h 1211961"/>
              <a:gd name="connsiteX186" fmla="*/ 257721 w 1247845"/>
              <a:gd name="connsiteY186" fmla="*/ 212693 h 1211961"/>
              <a:gd name="connsiteX187" fmla="*/ 240672 w 1247845"/>
              <a:gd name="connsiteY187" fmla="*/ 216503 h 1211961"/>
              <a:gd name="connsiteX188" fmla="*/ 236766 w 1247845"/>
              <a:gd name="connsiteY188" fmla="*/ 219742 h 1211961"/>
              <a:gd name="connsiteX189" fmla="*/ 235052 w 1247845"/>
              <a:gd name="connsiteY189" fmla="*/ 222980 h 1211961"/>
              <a:gd name="connsiteX190" fmla="*/ 227813 w 1247845"/>
              <a:gd name="connsiteY190" fmla="*/ 224885 h 1211961"/>
              <a:gd name="connsiteX191" fmla="*/ 221622 w 1247845"/>
              <a:gd name="connsiteY191" fmla="*/ 230981 h 1211961"/>
              <a:gd name="connsiteX192" fmla="*/ 210477 w 1247845"/>
              <a:gd name="connsiteY192" fmla="*/ 239363 h 1211961"/>
              <a:gd name="connsiteX193" fmla="*/ 207048 w 1247845"/>
              <a:gd name="connsiteY193" fmla="*/ 240506 h 1211961"/>
              <a:gd name="connsiteX194" fmla="*/ 194475 w 1247845"/>
              <a:gd name="connsiteY194" fmla="*/ 254413 h 1211961"/>
              <a:gd name="connsiteX195" fmla="*/ 187046 w 1247845"/>
              <a:gd name="connsiteY195" fmla="*/ 258223 h 1211961"/>
              <a:gd name="connsiteX196" fmla="*/ 185522 w 1247845"/>
              <a:gd name="connsiteY196" fmla="*/ 260985 h 1211961"/>
              <a:gd name="connsiteX197" fmla="*/ 162376 w 1247845"/>
              <a:gd name="connsiteY197" fmla="*/ 276701 h 1211961"/>
              <a:gd name="connsiteX198" fmla="*/ 150565 w 1247845"/>
              <a:gd name="connsiteY198" fmla="*/ 285845 h 1211961"/>
              <a:gd name="connsiteX199" fmla="*/ 137135 w 1247845"/>
              <a:gd name="connsiteY199" fmla="*/ 301466 h 1211961"/>
              <a:gd name="connsiteX200" fmla="*/ 133706 w 1247845"/>
              <a:gd name="connsiteY200" fmla="*/ 305943 h 1211961"/>
              <a:gd name="connsiteX201" fmla="*/ 126657 w 1247845"/>
              <a:gd name="connsiteY201" fmla="*/ 312420 h 1211961"/>
              <a:gd name="connsiteX202" fmla="*/ 122276 w 1247845"/>
              <a:gd name="connsiteY202" fmla="*/ 313563 h 1211961"/>
              <a:gd name="connsiteX203" fmla="*/ 120180 w 1247845"/>
              <a:gd name="connsiteY203" fmla="*/ 307753 h 1211961"/>
              <a:gd name="connsiteX204" fmla="*/ 121514 w 1247845"/>
              <a:gd name="connsiteY204" fmla="*/ 304324 h 1211961"/>
              <a:gd name="connsiteX205" fmla="*/ 120371 w 1247845"/>
              <a:gd name="connsiteY205" fmla="*/ 300990 h 1211961"/>
              <a:gd name="connsiteX206" fmla="*/ 118752 w 1247845"/>
              <a:gd name="connsiteY206" fmla="*/ 302038 h 1211961"/>
              <a:gd name="connsiteX207" fmla="*/ 112275 w 1247845"/>
              <a:gd name="connsiteY207" fmla="*/ 314515 h 1211961"/>
              <a:gd name="connsiteX208" fmla="*/ 111227 w 1247845"/>
              <a:gd name="connsiteY208" fmla="*/ 320707 h 1211961"/>
              <a:gd name="connsiteX209" fmla="*/ 100178 w 1247845"/>
              <a:gd name="connsiteY209" fmla="*/ 327184 h 1211961"/>
              <a:gd name="connsiteX210" fmla="*/ 98082 w 1247845"/>
              <a:gd name="connsiteY210" fmla="*/ 332613 h 1211961"/>
              <a:gd name="connsiteX211" fmla="*/ 91510 w 1247845"/>
              <a:gd name="connsiteY211" fmla="*/ 343567 h 1211961"/>
              <a:gd name="connsiteX212" fmla="*/ 83890 w 1247845"/>
              <a:gd name="connsiteY212" fmla="*/ 350425 h 1211961"/>
              <a:gd name="connsiteX213" fmla="*/ 86938 w 1247845"/>
              <a:gd name="connsiteY213" fmla="*/ 339661 h 1211961"/>
              <a:gd name="connsiteX214" fmla="*/ 121323 w 1247845"/>
              <a:gd name="connsiteY214" fmla="*/ 273653 h 1211961"/>
              <a:gd name="connsiteX215" fmla="*/ 133611 w 1247845"/>
              <a:gd name="connsiteY215" fmla="*/ 259461 h 1211961"/>
              <a:gd name="connsiteX216" fmla="*/ 127800 w 1247845"/>
              <a:gd name="connsiteY216" fmla="*/ 252984 h 1211961"/>
              <a:gd name="connsiteX217" fmla="*/ 123419 w 1247845"/>
              <a:gd name="connsiteY217" fmla="*/ 255079 h 1211961"/>
              <a:gd name="connsiteX218" fmla="*/ 108560 w 1247845"/>
              <a:gd name="connsiteY218" fmla="*/ 285369 h 1211961"/>
              <a:gd name="connsiteX219" fmla="*/ 63792 w 1247845"/>
              <a:gd name="connsiteY219" fmla="*/ 365474 h 1211961"/>
              <a:gd name="connsiteX220" fmla="*/ 61221 w 1247845"/>
              <a:gd name="connsiteY220" fmla="*/ 365569 h 1211961"/>
              <a:gd name="connsiteX221" fmla="*/ 62840 w 1247845"/>
              <a:gd name="connsiteY221" fmla="*/ 368332 h 1211961"/>
              <a:gd name="connsiteX222" fmla="*/ 62268 w 1247845"/>
              <a:gd name="connsiteY222" fmla="*/ 370237 h 1211961"/>
              <a:gd name="connsiteX223" fmla="*/ 59887 w 1247845"/>
              <a:gd name="connsiteY223" fmla="*/ 378809 h 1211961"/>
              <a:gd name="connsiteX224" fmla="*/ 54839 w 1247845"/>
              <a:gd name="connsiteY224" fmla="*/ 381667 h 1211961"/>
              <a:gd name="connsiteX225" fmla="*/ 49314 w 1247845"/>
              <a:gd name="connsiteY225" fmla="*/ 390430 h 1211961"/>
              <a:gd name="connsiteX226" fmla="*/ 37313 w 1247845"/>
              <a:gd name="connsiteY226" fmla="*/ 409956 h 1211961"/>
              <a:gd name="connsiteX227" fmla="*/ 34265 w 1247845"/>
              <a:gd name="connsiteY227" fmla="*/ 411099 h 1211961"/>
              <a:gd name="connsiteX228" fmla="*/ 30550 w 1247845"/>
              <a:gd name="connsiteY228" fmla="*/ 415004 h 1211961"/>
              <a:gd name="connsiteX229" fmla="*/ 30550 w 1247845"/>
              <a:gd name="connsiteY229" fmla="*/ 424243 h 1211961"/>
              <a:gd name="connsiteX230" fmla="*/ 24073 w 1247845"/>
              <a:gd name="connsiteY230" fmla="*/ 431101 h 1211961"/>
              <a:gd name="connsiteX231" fmla="*/ 21978 w 1247845"/>
              <a:gd name="connsiteY231" fmla="*/ 434340 h 1211961"/>
              <a:gd name="connsiteX232" fmla="*/ 21787 w 1247845"/>
              <a:gd name="connsiteY232" fmla="*/ 433102 h 1211961"/>
              <a:gd name="connsiteX233" fmla="*/ 21025 w 1247845"/>
              <a:gd name="connsiteY233" fmla="*/ 435673 h 1211961"/>
              <a:gd name="connsiteX234" fmla="*/ 16929 w 1247845"/>
              <a:gd name="connsiteY234" fmla="*/ 439007 h 1211961"/>
              <a:gd name="connsiteX235" fmla="*/ 18168 w 1247845"/>
              <a:gd name="connsiteY235" fmla="*/ 447008 h 1211961"/>
              <a:gd name="connsiteX236" fmla="*/ 11310 w 1247845"/>
              <a:gd name="connsiteY236" fmla="*/ 471583 h 1211961"/>
              <a:gd name="connsiteX237" fmla="*/ 10833 w 1247845"/>
              <a:gd name="connsiteY237" fmla="*/ 486727 h 1211961"/>
              <a:gd name="connsiteX238" fmla="*/ 7595 w 1247845"/>
              <a:gd name="connsiteY238" fmla="*/ 503015 h 1211961"/>
              <a:gd name="connsiteX239" fmla="*/ 1689 w 1247845"/>
              <a:gd name="connsiteY239" fmla="*/ 511302 h 1211961"/>
              <a:gd name="connsiteX240" fmla="*/ 356 w 1247845"/>
              <a:gd name="connsiteY240" fmla="*/ 514445 h 1211961"/>
              <a:gd name="connsiteX241" fmla="*/ 261 w 1247845"/>
              <a:gd name="connsiteY241" fmla="*/ 526256 h 1211961"/>
              <a:gd name="connsiteX242" fmla="*/ 3690 w 1247845"/>
              <a:gd name="connsiteY242" fmla="*/ 546354 h 1211961"/>
              <a:gd name="connsiteX243" fmla="*/ 356 w 1247845"/>
              <a:gd name="connsiteY243" fmla="*/ 566452 h 1211961"/>
              <a:gd name="connsiteX244" fmla="*/ 2451 w 1247845"/>
              <a:gd name="connsiteY244" fmla="*/ 571024 h 1211961"/>
              <a:gd name="connsiteX245" fmla="*/ 7119 w 1247845"/>
              <a:gd name="connsiteY245" fmla="*/ 575881 h 1211961"/>
              <a:gd name="connsiteX246" fmla="*/ 7309 w 1247845"/>
              <a:gd name="connsiteY246" fmla="*/ 583501 h 1211961"/>
              <a:gd name="connsiteX247" fmla="*/ 11119 w 1247845"/>
              <a:gd name="connsiteY247" fmla="*/ 614934 h 1211961"/>
              <a:gd name="connsiteX248" fmla="*/ 10167 w 1247845"/>
              <a:gd name="connsiteY248" fmla="*/ 620268 h 1211961"/>
              <a:gd name="connsiteX249" fmla="*/ 9405 w 1247845"/>
              <a:gd name="connsiteY249" fmla="*/ 624935 h 1211961"/>
              <a:gd name="connsiteX250" fmla="*/ 11310 w 1247845"/>
              <a:gd name="connsiteY250" fmla="*/ 635794 h 1211961"/>
              <a:gd name="connsiteX251" fmla="*/ 12643 w 1247845"/>
              <a:gd name="connsiteY251" fmla="*/ 650653 h 1211961"/>
              <a:gd name="connsiteX252" fmla="*/ 22073 w 1247845"/>
              <a:gd name="connsiteY252" fmla="*/ 664559 h 1211961"/>
              <a:gd name="connsiteX253" fmla="*/ 26169 w 1247845"/>
              <a:gd name="connsiteY253" fmla="*/ 670560 h 1211961"/>
              <a:gd name="connsiteX254" fmla="*/ 30360 w 1247845"/>
              <a:gd name="connsiteY254" fmla="*/ 686657 h 1211961"/>
              <a:gd name="connsiteX255" fmla="*/ 38265 w 1247845"/>
              <a:gd name="connsiteY255" fmla="*/ 713042 h 1211961"/>
              <a:gd name="connsiteX256" fmla="*/ 40170 w 1247845"/>
              <a:gd name="connsiteY256" fmla="*/ 715899 h 1211961"/>
              <a:gd name="connsiteX257" fmla="*/ 53124 w 1247845"/>
              <a:gd name="connsiteY257" fmla="*/ 723995 h 1211961"/>
              <a:gd name="connsiteX258" fmla="*/ 66936 w 1247845"/>
              <a:gd name="connsiteY258" fmla="*/ 730758 h 1211961"/>
              <a:gd name="connsiteX259" fmla="*/ 69507 w 1247845"/>
              <a:gd name="connsiteY259" fmla="*/ 737235 h 1211961"/>
              <a:gd name="connsiteX260" fmla="*/ 70174 w 1247845"/>
              <a:gd name="connsiteY260" fmla="*/ 738854 h 1211961"/>
              <a:gd name="connsiteX261" fmla="*/ 72460 w 1247845"/>
              <a:gd name="connsiteY261" fmla="*/ 745426 h 1211961"/>
              <a:gd name="connsiteX262" fmla="*/ 70841 w 1247845"/>
              <a:gd name="connsiteY262" fmla="*/ 755618 h 1211961"/>
              <a:gd name="connsiteX263" fmla="*/ 76461 w 1247845"/>
              <a:gd name="connsiteY263" fmla="*/ 773049 h 1211961"/>
              <a:gd name="connsiteX264" fmla="*/ 79318 w 1247845"/>
              <a:gd name="connsiteY264" fmla="*/ 777335 h 1211961"/>
              <a:gd name="connsiteX265" fmla="*/ 81795 w 1247845"/>
              <a:gd name="connsiteY265" fmla="*/ 782193 h 1211961"/>
              <a:gd name="connsiteX266" fmla="*/ 79318 w 1247845"/>
              <a:gd name="connsiteY266" fmla="*/ 791051 h 1211961"/>
              <a:gd name="connsiteX267" fmla="*/ 81223 w 1247845"/>
              <a:gd name="connsiteY267" fmla="*/ 802767 h 1211961"/>
              <a:gd name="connsiteX268" fmla="*/ 85986 w 1247845"/>
              <a:gd name="connsiteY268" fmla="*/ 803529 h 1211961"/>
              <a:gd name="connsiteX269" fmla="*/ 95796 w 1247845"/>
              <a:gd name="connsiteY269" fmla="*/ 794576 h 1211961"/>
              <a:gd name="connsiteX270" fmla="*/ 96177 w 1247845"/>
              <a:gd name="connsiteY270" fmla="*/ 786956 h 1211961"/>
              <a:gd name="connsiteX271" fmla="*/ 96177 w 1247845"/>
              <a:gd name="connsiteY271" fmla="*/ 768286 h 1211961"/>
              <a:gd name="connsiteX272" fmla="*/ 97320 w 1247845"/>
              <a:gd name="connsiteY272" fmla="*/ 766953 h 1211961"/>
              <a:gd name="connsiteX273" fmla="*/ 98559 w 1247845"/>
              <a:gd name="connsiteY273" fmla="*/ 768382 h 1211961"/>
              <a:gd name="connsiteX274" fmla="*/ 105702 w 1247845"/>
              <a:gd name="connsiteY274" fmla="*/ 779145 h 1211961"/>
              <a:gd name="connsiteX275" fmla="*/ 105702 w 1247845"/>
              <a:gd name="connsiteY275" fmla="*/ 784955 h 1211961"/>
              <a:gd name="connsiteX276" fmla="*/ 115513 w 1247845"/>
              <a:gd name="connsiteY276" fmla="*/ 795433 h 1211961"/>
              <a:gd name="connsiteX277" fmla="*/ 122371 w 1247845"/>
              <a:gd name="connsiteY277" fmla="*/ 812673 h 1211961"/>
              <a:gd name="connsiteX278" fmla="*/ 131420 w 1247845"/>
              <a:gd name="connsiteY278" fmla="*/ 831056 h 1211961"/>
              <a:gd name="connsiteX279" fmla="*/ 133420 w 1247845"/>
              <a:gd name="connsiteY279" fmla="*/ 836104 h 1211961"/>
              <a:gd name="connsiteX280" fmla="*/ 140183 w 1247845"/>
              <a:gd name="connsiteY280" fmla="*/ 850868 h 1211961"/>
              <a:gd name="connsiteX281" fmla="*/ 144945 w 1247845"/>
              <a:gd name="connsiteY281" fmla="*/ 864489 h 1211961"/>
              <a:gd name="connsiteX282" fmla="*/ 147041 w 1247845"/>
              <a:gd name="connsiteY282" fmla="*/ 873347 h 1211961"/>
              <a:gd name="connsiteX283" fmla="*/ 157804 w 1247845"/>
              <a:gd name="connsiteY283" fmla="*/ 890492 h 1211961"/>
              <a:gd name="connsiteX284" fmla="*/ 160471 w 1247845"/>
              <a:gd name="connsiteY284" fmla="*/ 888111 h 1211961"/>
              <a:gd name="connsiteX285" fmla="*/ 162471 w 1247845"/>
              <a:gd name="connsiteY285" fmla="*/ 885539 h 1211961"/>
              <a:gd name="connsiteX286" fmla="*/ 163614 w 1247845"/>
              <a:gd name="connsiteY286" fmla="*/ 887063 h 1211961"/>
              <a:gd name="connsiteX287" fmla="*/ 161519 w 1247845"/>
              <a:gd name="connsiteY287" fmla="*/ 909161 h 1211961"/>
              <a:gd name="connsiteX288" fmla="*/ 163710 w 1247845"/>
              <a:gd name="connsiteY288" fmla="*/ 925163 h 1211961"/>
              <a:gd name="connsiteX289" fmla="*/ 178283 w 1247845"/>
              <a:gd name="connsiteY289" fmla="*/ 938212 h 1211961"/>
              <a:gd name="connsiteX290" fmla="*/ 186855 w 1247845"/>
              <a:gd name="connsiteY290" fmla="*/ 948500 h 1211961"/>
              <a:gd name="connsiteX291" fmla="*/ 191904 w 1247845"/>
              <a:gd name="connsiteY291" fmla="*/ 964025 h 1211961"/>
              <a:gd name="connsiteX292" fmla="*/ 194094 w 1247845"/>
              <a:gd name="connsiteY292" fmla="*/ 967073 h 1211961"/>
              <a:gd name="connsiteX293" fmla="*/ 206001 w 1247845"/>
              <a:gd name="connsiteY293" fmla="*/ 985647 h 1211961"/>
              <a:gd name="connsiteX294" fmla="*/ 219336 w 1247845"/>
              <a:gd name="connsiteY294" fmla="*/ 996029 h 1211961"/>
              <a:gd name="connsiteX295" fmla="*/ 230861 w 1247845"/>
              <a:gd name="connsiteY295" fmla="*/ 1010793 h 1211961"/>
              <a:gd name="connsiteX296" fmla="*/ 245529 w 1247845"/>
              <a:gd name="connsiteY296" fmla="*/ 1024318 h 1211961"/>
              <a:gd name="connsiteX297" fmla="*/ 248006 w 1247845"/>
              <a:gd name="connsiteY297" fmla="*/ 1023557 h 1211961"/>
              <a:gd name="connsiteX298" fmla="*/ 248958 w 1247845"/>
              <a:gd name="connsiteY298" fmla="*/ 1019937 h 1211961"/>
              <a:gd name="connsiteX299" fmla="*/ 249625 w 1247845"/>
              <a:gd name="connsiteY299" fmla="*/ 1018794 h 1211961"/>
              <a:gd name="connsiteX300" fmla="*/ 259150 w 1247845"/>
              <a:gd name="connsiteY300" fmla="*/ 1025843 h 1211961"/>
              <a:gd name="connsiteX301" fmla="*/ 251435 w 1247845"/>
              <a:gd name="connsiteY301" fmla="*/ 1015936 h 1211961"/>
              <a:gd name="connsiteX302" fmla="*/ 251721 w 1247845"/>
              <a:gd name="connsiteY302" fmla="*/ 1015175 h 1211961"/>
              <a:gd name="connsiteX303" fmla="*/ 247339 w 1247845"/>
              <a:gd name="connsiteY303" fmla="*/ 1010412 h 1211961"/>
              <a:gd name="connsiteX304" fmla="*/ 243053 w 1247845"/>
              <a:gd name="connsiteY304" fmla="*/ 1006983 h 1211961"/>
              <a:gd name="connsiteX305" fmla="*/ 241624 w 1247845"/>
              <a:gd name="connsiteY305" fmla="*/ 1004126 h 1211961"/>
              <a:gd name="connsiteX306" fmla="*/ 242672 w 1247845"/>
              <a:gd name="connsiteY306" fmla="*/ 1004316 h 1211961"/>
              <a:gd name="connsiteX307" fmla="*/ 240862 w 1247845"/>
              <a:gd name="connsiteY307" fmla="*/ 1002697 h 1211961"/>
              <a:gd name="connsiteX308" fmla="*/ 229432 w 1247845"/>
              <a:gd name="connsiteY308" fmla="*/ 988981 h 1211961"/>
              <a:gd name="connsiteX309" fmla="*/ 222955 w 1247845"/>
              <a:gd name="connsiteY309" fmla="*/ 978027 h 1211961"/>
              <a:gd name="connsiteX310" fmla="*/ 228003 w 1247845"/>
              <a:gd name="connsiteY310" fmla="*/ 964311 h 1211961"/>
              <a:gd name="connsiteX311" fmla="*/ 230004 w 1247845"/>
              <a:gd name="connsiteY311" fmla="*/ 959168 h 1211961"/>
              <a:gd name="connsiteX312" fmla="*/ 231242 w 1247845"/>
              <a:gd name="connsiteY312" fmla="*/ 957739 h 1211961"/>
              <a:gd name="connsiteX313" fmla="*/ 232290 w 1247845"/>
              <a:gd name="connsiteY313" fmla="*/ 959168 h 1211961"/>
              <a:gd name="connsiteX314" fmla="*/ 240195 w 1247845"/>
              <a:gd name="connsiteY314" fmla="*/ 964978 h 1211961"/>
              <a:gd name="connsiteX315" fmla="*/ 242100 w 1247845"/>
              <a:gd name="connsiteY315" fmla="*/ 969550 h 1211961"/>
              <a:gd name="connsiteX316" fmla="*/ 246577 w 1247845"/>
              <a:gd name="connsiteY316" fmla="*/ 973074 h 1211961"/>
              <a:gd name="connsiteX317" fmla="*/ 246482 w 1247845"/>
              <a:gd name="connsiteY317" fmla="*/ 975741 h 1211961"/>
              <a:gd name="connsiteX318" fmla="*/ 243529 w 1247845"/>
              <a:gd name="connsiteY318" fmla="*/ 982694 h 1211961"/>
              <a:gd name="connsiteX319" fmla="*/ 241243 w 1247845"/>
              <a:gd name="connsiteY319" fmla="*/ 993172 h 1211961"/>
              <a:gd name="connsiteX320" fmla="*/ 242291 w 1247845"/>
              <a:gd name="connsiteY320" fmla="*/ 994696 h 1211961"/>
              <a:gd name="connsiteX321" fmla="*/ 243815 w 1247845"/>
              <a:gd name="connsiteY321" fmla="*/ 993934 h 1211961"/>
              <a:gd name="connsiteX322" fmla="*/ 247530 w 1247845"/>
              <a:gd name="connsiteY322" fmla="*/ 989743 h 1211961"/>
              <a:gd name="connsiteX323" fmla="*/ 261055 w 1247845"/>
              <a:gd name="connsiteY323" fmla="*/ 979742 h 1211961"/>
              <a:gd name="connsiteX324" fmla="*/ 268770 w 1247845"/>
              <a:gd name="connsiteY324" fmla="*/ 981266 h 1211961"/>
              <a:gd name="connsiteX325" fmla="*/ 268199 w 1247845"/>
              <a:gd name="connsiteY325" fmla="*/ 986409 h 1211961"/>
              <a:gd name="connsiteX326" fmla="*/ 267342 w 1247845"/>
              <a:gd name="connsiteY326" fmla="*/ 985837 h 1211961"/>
              <a:gd name="connsiteX327" fmla="*/ 268580 w 1247845"/>
              <a:gd name="connsiteY327" fmla="*/ 987171 h 1211961"/>
              <a:gd name="connsiteX328" fmla="*/ 270580 w 1247845"/>
              <a:gd name="connsiteY328" fmla="*/ 989648 h 1211961"/>
              <a:gd name="connsiteX329" fmla="*/ 270580 w 1247845"/>
              <a:gd name="connsiteY329" fmla="*/ 994124 h 1211961"/>
              <a:gd name="connsiteX330" fmla="*/ 267532 w 1247845"/>
              <a:gd name="connsiteY330" fmla="*/ 992029 h 1211961"/>
              <a:gd name="connsiteX331" fmla="*/ 262198 w 1247845"/>
              <a:gd name="connsiteY331" fmla="*/ 986028 h 1211961"/>
              <a:gd name="connsiteX332" fmla="*/ 263341 w 1247845"/>
              <a:gd name="connsiteY332" fmla="*/ 990886 h 1211961"/>
              <a:gd name="connsiteX333" fmla="*/ 269342 w 1247845"/>
              <a:gd name="connsiteY333" fmla="*/ 996696 h 1211961"/>
              <a:gd name="connsiteX334" fmla="*/ 264675 w 1247845"/>
              <a:gd name="connsiteY334" fmla="*/ 1008507 h 1211961"/>
              <a:gd name="connsiteX335" fmla="*/ 268961 w 1247845"/>
              <a:gd name="connsiteY335" fmla="*/ 1025366 h 1211961"/>
              <a:gd name="connsiteX336" fmla="*/ 275247 w 1247845"/>
              <a:gd name="connsiteY336" fmla="*/ 1041940 h 1211961"/>
              <a:gd name="connsiteX337" fmla="*/ 275057 w 1247845"/>
              <a:gd name="connsiteY337" fmla="*/ 1047655 h 1211961"/>
              <a:gd name="connsiteX338" fmla="*/ 275057 w 1247845"/>
              <a:gd name="connsiteY338" fmla="*/ 1050036 h 1211961"/>
              <a:gd name="connsiteX339" fmla="*/ 271914 w 1247845"/>
              <a:gd name="connsiteY339" fmla="*/ 1049274 h 1211961"/>
              <a:gd name="connsiteX340" fmla="*/ 275343 w 1247845"/>
              <a:gd name="connsiteY340" fmla="*/ 1052036 h 1211961"/>
              <a:gd name="connsiteX341" fmla="*/ 275819 w 1247845"/>
              <a:gd name="connsiteY341" fmla="*/ 1053656 h 1211961"/>
              <a:gd name="connsiteX342" fmla="*/ 252768 w 1247845"/>
              <a:gd name="connsiteY342" fmla="*/ 1037082 h 1211961"/>
              <a:gd name="connsiteX343" fmla="*/ 234671 w 1247845"/>
              <a:gd name="connsiteY343" fmla="*/ 1021080 h 1211961"/>
              <a:gd name="connsiteX344" fmla="*/ 218859 w 1247845"/>
              <a:gd name="connsiteY344" fmla="*/ 1006983 h 1211961"/>
              <a:gd name="connsiteX345" fmla="*/ 210954 w 1247845"/>
              <a:gd name="connsiteY345" fmla="*/ 1000982 h 1211961"/>
              <a:gd name="connsiteX346" fmla="*/ 223622 w 1247845"/>
              <a:gd name="connsiteY346" fmla="*/ 1028319 h 1211961"/>
              <a:gd name="connsiteX347" fmla="*/ 231528 w 1247845"/>
              <a:gd name="connsiteY347" fmla="*/ 1039463 h 1211961"/>
              <a:gd name="connsiteX348" fmla="*/ 236671 w 1247845"/>
              <a:gd name="connsiteY348" fmla="*/ 1042321 h 1211961"/>
              <a:gd name="connsiteX349" fmla="*/ 257150 w 1247845"/>
              <a:gd name="connsiteY349" fmla="*/ 1069277 h 1211961"/>
              <a:gd name="connsiteX350" fmla="*/ 273628 w 1247845"/>
              <a:gd name="connsiteY350" fmla="*/ 1076230 h 1211961"/>
              <a:gd name="connsiteX351" fmla="*/ 274485 w 1247845"/>
              <a:gd name="connsiteY351" fmla="*/ 1072039 h 1211961"/>
              <a:gd name="connsiteX352" fmla="*/ 282772 w 1247845"/>
              <a:gd name="connsiteY352" fmla="*/ 1075182 h 1211961"/>
              <a:gd name="connsiteX353" fmla="*/ 265722 w 1247845"/>
              <a:gd name="connsiteY353" fmla="*/ 1069467 h 1211961"/>
              <a:gd name="connsiteX354" fmla="*/ 262293 w 1247845"/>
              <a:gd name="connsiteY354" fmla="*/ 1064038 h 1211961"/>
              <a:gd name="connsiteX355" fmla="*/ 264579 w 1247845"/>
              <a:gd name="connsiteY355" fmla="*/ 1068610 h 1211961"/>
              <a:gd name="connsiteX356" fmla="*/ 260103 w 1247845"/>
              <a:gd name="connsiteY356" fmla="*/ 1067371 h 1211961"/>
              <a:gd name="connsiteX357" fmla="*/ 248863 w 1247845"/>
              <a:gd name="connsiteY357" fmla="*/ 1055275 h 1211961"/>
              <a:gd name="connsiteX358" fmla="*/ 253054 w 1247845"/>
              <a:gd name="connsiteY358" fmla="*/ 1054322 h 1211961"/>
              <a:gd name="connsiteX359" fmla="*/ 263055 w 1247845"/>
              <a:gd name="connsiteY359" fmla="*/ 1057561 h 1211961"/>
              <a:gd name="connsiteX360" fmla="*/ 267627 w 1247845"/>
              <a:gd name="connsiteY360" fmla="*/ 1063847 h 1211961"/>
              <a:gd name="connsiteX361" fmla="*/ 281629 w 1247845"/>
              <a:gd name="connsiteY361" fmla="*/ 1068800 h 1211961"/>
              <a:gd name="connsiteX362" fmla="*/ 301441 w 1247845"/>
              <a:gd name="connsiteY362" fmla="*/ 1072325 h 1211961"/>
              <a:gd name="connsiteX363" fmla="*/ 302489 w 1247845"/>
              <a:gd name="connsiteY363" fmla="*/ 1073182 h 1211961"/>
              <a:gd name="connsiteX364" fmla="*/ 314490 w 1247845"/>
              <a:gd name="connsiteY364" fmla="*/ 1081754 h 1211961"/>
              <a:gd name="connsiteX365" fmla="*/ 316872 w 1247845"/>
              <a:gd name="connsiteY365" fmla="*/ 1080230 h 1211961"/>
              <a:gd name="connsiteX366" fmla="*/ 316014 w 1247845"/>
              <a:gd name="connsiteY366" fmla="*/ 1069277 h 1211961"/>
              <a:gd name="connsiteX367" fmla="*/ 302584 w 1247845"/>
              <a:gd name="connsiteY367" fmla="*/ 1060228 h 1211961"/>
              <a:gd name="connsiteX368" fmla="*/ 297822 w 1247845"/>
              <a:gd name="connsiteY368" fmla="*/ 1057846 h 1211961"/>
              <a:gd name="connsiteX369" fmla="*/ 293916 w 1247845"/>
              <a:gd name="connsiteY369" fmla="*/ 1052036 h 1211961"/>
              <a:gd name="connsiteX370" fmla="*/ 295250 w 1247845"/>
              <a:gd name="connsiteY370" fmla="*/ 1051560 h 1211961"/>
              <a:gd name="connsiteX371" fmla="*/ 292678 w 1247845"/>
              <a:gd name="connsiteY371" fmla="*/ 1050131 h 1211961"/>
              <a:gd name="connsiteX372" fmla="*/ 286773 w 1247845"/>
              <a:gd name="connsiteY372" fmla="*/ 1040797 h 1211961"/>
              <a:gd name="connsiteX373" fmla="*/ 292583 w 1247845"/>
              <a:gd name="connsiteY373" fmla="*/ 1025366 h 1211961"/>
              <a:gd name="connsiteX374" fmla="*/ 293345 w 1247845"/>
              <a:gd name="connsiteY374" fmla="*/ 1020127 h 1211961"/>
              <a:gd name="connsiteX375" fmla="*/ 292297 w 1247845"/>
              <a:gd name="connsiteY375" fmla="*/ 1018889 h 1211961"/>
              <a:gd name="connsiteX376" fmla="*/ 280962 w 1247845"/>
              <a:gd name="connsiteY376" fmla="*/ 1013936 h 1211961"/>
              <a:gd name="connsiteX377" fmla="*/ 278581 w 1247845"/>
              <a:gd name="connsiteY377" fmla="*/ 1006221 h 1211961"/>
              <a:gd name="connsiteX378" fmla="*/ 288963 w 1247845"/>
              <a:gd name="connsiteY378" fmla="*/ 1010793 h 1211961"/>
              <a:gd name="connsiteX379" fmla="*/ 290297 w 1247845"/>
              <a:gd name="connsiteY379" fmla="*/ 1012031 h 1211961"/>
              <a:gd name="connsiteX380" fmla="*/ 302394 w 1247845"/>
              <a:gd name="connsiteY380" fmla="*/ 1023842 h 1211961"/>
              <a:gd name="connsiteX381" fmla="*/ 314967 w 1247845"/>
              <a:gd name="connsiteY381" fmla="*/ 1033082 h 1211961"/>
              <a:gd name="connsiteX382" fmla="*/ 318300 w 1247845"/>
              <a:gd name="connsiteY382" fmla="*/ 1031462 h 1211961"/>
              <a:gd name="connsiteX383" fmla="*/ 328111 w 1247845"/>
              <a:gd name="connsiteY383" fmla="*/ 1038225 h 1211961"/>
              <a:gd name="connsiteX384" fmla="*/ 336493 w 1247845"/>
              <a:gd name="connsiteY384" fmla="*/ 1039368 h 1211961"/>
              <a:gd name="connsiteX385" fmla="*/ 311157 w 1247845"/>
              <a:gd name="connsiteY385" fmla="*/ 1028033 h 1211961"/>
              <a:gd name="connsiteX386" fmla="*/ 298774 w 1247845"/>
              <a:gd name="connsiteY386" fmla="*/ 1017556 h 1211961"/>
              <a:gd name="connsiteX387" fmla="*/ 294107 w 1247845"/>
              <a:gd name="connsiteY387" fmla="*/ 1014127 h 1211961"/>
              <a:gd name="connsiteX388" fmla="*/ 296583 w 1247845"/>
              <a:gd name="connsiteY388" fmla="*/ 1013269 h 1211961"/>
              <a:gd name="connsiteX389" fmla="*/ 296869 w 1247845"/>
              <a:gd name="connsiteY389" fmla="*/ 1011936 h 1211961"/>
              <a:gd name="connsiteX390" fmla="*/ 294869 w 1247845"/>
              <a:gd name="connsiteY390" fmla="*/ 1008793 h 1211961"/>
              <a:gd name="connsiteX391" fmla="*/ 295821 w 1247845"/>
              <a:gd name="connsiteY391" fmla="*/ 1003840 h 1211961"/>
              <a:gd name="connsiteX392" fmla="*/ 301060 w 1247845"/>
              <a:gd name="connsiteY392" fmla="*/ 1003935 h 1211961"/>
              <a:gd name="connsiteX393" fmla="*/ 305537 w 1247845"/>
              <a:gd name="connsiteY393" fmla="*/ 1006602 h 1211961"/>
              <a:gd name="connsiteX394" fmla="*/ 306394 w 1247845"/>
              <a:gd name="connsiteY394" fmla="*/ 1012031 h 1211961"/>
              <a:gd name="connsiteX395" fmla="*/ 311157 w 1247845"/>
              <a:gd name="connsiteY395" fmla="*/ 1014127 h 1211961"/>
              <a:gd name="connsiteX396" fmla="*/ 318777 w 1247845"/>
              <a:gd name="connsiteY396" fmla="*/ 1014984 h 1211961"/>
              <a:gd name="connsiteX397" fmla="*/ 319253 w 1247845"/>
              <a:gd name="connsiteY397" fmla="*/ 1016984 h 1211961"/>
              <a:gd name="connsiteX398" fmla="*/ 323063 w 1247845"/>
              <a:gd name="connsiteY398" fmla="*/ 1017556 h 1211961"/>
              <a:gd name="connsiteX399" fmla="*/ 324492 w 1247845"/>
              <a:gd name="connsiteY399" fmla="*/ 1018032 h 1211961"/>
              <a:gd name="connsiteX400" fmla="*/ 345542 w 1247845"/>
              <a:gd name="connsiteY400" fmla="*/ 1027843 h 1211961"/>
              <a:gd name="connsiteX401" fmla="*/ 335826 w 1247845"/>
              <a:gd name="connsiteY401" fmla="*/ 1021556 h 1211961"/>
              <a:gd name="connsiteX402" fmla="*/ 341637 w 1247845"/>
              <a:gd name="connsiteY402" fmla="*/ 1021556 h 1211961"/>
              <a:gd name="connsiteX403" fmla="*/ 342875 w 1247845"/>
              <a:gd name="connsiteY403" fmla="*/ 1020413 h 1211961"/>
              <a:gd name="connsiteX404" fmla="*/ 342303 w 1247845"/>
              <a:gd name="connsiteY404" fmla="*/ 1019270 h 1211961"/>
              <a:gd name="connsiteX405" fmla="*/ 334207 w 1247845"/>
              <a:gd name="connsiteY405" fmla="*/ 1019270 h 1211961"/>
              <a:gd name="connsiteX406" fmla="*/ 333636 w 1247845"/>
              <a:gd name="connsiteY406" fmla="*/ 1020223 h 1211961"/>
              <a:gd name="connsiteX407" fmla="*/ 328397 w 1247845"/>
              <a:gd name="connsiteY407" fmla="*/ 1016699 h 1211961"/>
              <a:gd name="connsiteX408" fmla="*/ 333826 w 1247845"/>
              <a:gd name="connsiteY408" fmla="*/ 1014412 h 1211961"/>
              <a:gd name="connsiteX409" fmla="*/ 340589 w 1247845"/>
              <a:gd name="connsiteY409" fmla="*/ 1014508 h 1211961"/>
              <a:gd name="connsiteX410" fmla="*/ 347256 w 1247845"/>
              <a:gd name="connsiteY410" fmla="*/ 1019556 h 1211961"/>
              <a:gd name="connsiteX411" fmla="*/ 352019 w 1247845"/>
              <a:gd name="connsiteY411" fmla="*/ 1018603 h 1211961"/>
              <a:gd name="connsiteX412" fmla="*/ 351733 w 1247845"/>
              <a:gd name="connsiteY412" fmla="*/ 1016603 h 1211961"/>
              <a:gd name="connsiteX413" fmla="*/ 363163 w 1247845"/>
              <a:gd name="connsiteY413" fmla="*/ 1018223 h 1211961"/>
              <a:gd name="connsiteX414" fmla="*/ 371355 w 1247845"/>
              <a:gd name="connsiteY414" fmla="*/ 1023652 h 1211961"/>
              <a:gd name="connsiteX415" fmla="*/ 376403 w 1247845"/>
              <a:gd name="connsiteY415" fmla="*/ 1029081 h 1211961"/>
              <a:gd name="connsiteX416" fmla="*/ 379260 w 1247845"/>
              <a:gd name="connsiteY416" fmla="*/ 1033939 h 1211961"/>
              <a:gd name="connsiteX417" fmla="*/ 368592 w 1247845"/>
              <a:gd name="connsiteY417" fmla="*/ 1036034 h 1211961"/>
              <a:gd name="connsiteX418" fmla="*/ 372498 w 1247845"/>
              <a:gd name="connsiteY418" fmla="*/ 1039654 h 1211961"/>
              <a:gd name="connsiteX419" fmla="*/ 366211 w 1247845"/>
              <a:gd name="connsiteY419" fmla="*/ 1041083 h 1211961"/>
              <a:gd name="connsiteX420" fmla="*/ 380689 w 1247845"/>
              <a:gd name="connsiteY420" fmla="*/ 1049655 h 1211961"/>
              <a:gd name="connsiteX421" fmla="*/ 390976 w 1247845"/>
              <a:gd name="connsiteY421" fmla="*/ 1051751 h 1211961"/>
              <a:gd name="connsiteX422" fmla="*/ 382213 w 1247845"/>
              <a:gd name="connsiteY422" fmla="*/ 1049465 h 1211961"/>
              <a:gd name="connsiteX423" fmla="*/ 377070 w 1247845"/>
              <a:gd name="connsiteY423" fmla="*/ 1051560 h 1211961"/>
              <a:gd name="connsiteX424" fmla="*/ 401263 w 1247845"/>
              <a:gd name="connsiteY424" fmla="*/ 1060513 h 1211961"/>
              <a:gd name="connsiteX425" fmla="*/ 380499 w 1247845"/>
              <a:gd name="connsiteY425" fmla="*/ 1056703 h 1211961"/>
              <a:gd name="connsiteX426" fmla="*/ 380975 w 1247845"/>
              <a:gd name="connsiteY426" fmla="*/ 1065657 h 1211961"/>
              <a:gd name="connsiteX427" fmla="*/ 381832 w 1247845"/>
              <a:gd name="connsiteY427" fmla="*/ 1063561 h 1211961"/>
              <a:gd name="connsiteX428" fmla="*/ 386309 w 1247845"/>
              <a:gd name="connsiteY428" fmla="*/ 1066514 h 1211961"/>
              <a:gd name="connsiteX429" fmla="*/ 385737 w 1247845"/>
              <a:gd name="connsiteY429" fmla="*/ 1068038 h 1211961"/>
              <a:gd name="connsiteX430" fmla="*/ 381261 w 1247845"/>
              <a:gd name="connsiteY430" fmla="*/ 1065848 h 1211961"/>
              <a:gd name="connsiteX431" fmla="*/ 394310 w 1247845"/>
              <a:gd name="connsiteY431" fmla="*/ 1075087 h 1211961"/>
              <a:gd name="connsiteX432" fmla="*/ 429171 w 1247845"/>
              <a:gd name="connsiteY432" fmla="*/ 1088327 h 1211961"/>
              <a:gd name="connsiteX433" fmla="*/ 416694 w 1247845"/>
              <a:gd name="connsiteY433" fmla="*/ 1079659 h 1211961"/>
              <a:gd name="connsiteX434" fmla="*/ 425933 w 1247845"/>
              <a:gd name="connsiteY434" fmla="*/ 1081183 h 1211961"/>
              <a:gd name="connsiteX435" fmla="*/ 416789 w 1247845"/>
              <a:gd name="connsiteY435" fmla="*/ 1075373 h 1211961"/>
              <a:gd name="connsiteX436" fmla="*/ 419742 w 1247845"/>
              <a:gd name="connsiteY436" fmla="*/ 1074706 h 1211961"/>
              <a:gd name="connsiteX437" fmla="*/ 427933 w 1247845"/>
              <a:gd name="connsiteY437" fmla="*/ 1083564 h 1211961"/>
              <a:gd name="connsiteX438" fmla="*/ 431934 w 1247845"/>
              <a:gd name="connsiteY438" fmla="*/ 1084135 h 1211961"/>
              <a:gd name="connsiteX439" fmla="*/ 430600 w 1247845"/>
              <a:gd name="connsiteY439" fmla="*/ 1079373 h 1211961"/>
              <a:gd name="connsiteX440" fmla="*/ 420789 w 1247845"/>
              <a:gd name="connsiteY440" fmla="*/ 1071658 h 1211961"/>
              <a:gd name="connsiteX441" fmla="*/ 440125 w 1247845"/>
              <a:gd name="connsiteY441" fmla="*/ 1075563 h 1211961"/>
              <a:gd name="connsiteX442" fmla="*/ 444507 w 1247845"/>
              <a:gd name="connsiteY442" fmla="*/ 1081754 h 1211961"/>
              <a:gd name="connsiteX443" fmla="*/ 449650 w 1247845"/>
              <a:gd name="connsiteY443" fmla="*/ 1082326 h 1211961"/>
              <a:gd name="connsiteX444" fmla="*/ 454317 w 1247845"/>
              <a:gd name="connsiteY444" fmla="*/ 1080802 h 1211961"/>
              <a:gd name="connsiteX445" fmla="*/ 463842 w 1247845"/>
              <a:gd name="connsiteY445" fmla="*/ 1086421 h 1211961"/>
              <a:gd name="connsiteX446" fmla="*/ 484131 w 1247845"/>
              <a:gd name="connsiteY446" fmla="*/ 1099280 h 1211961"/>
              <a:gd name="connsiteX447" fmla="*/ 484226 w 1247845"/>
              <a:gd name="connsiteY447" fmla="*/ 1099471 h 1211961"/>
              <a:gd name="connsiteX448" fmla="*/ 483654 w 1247845"/>
              <a:gd name="connsiteY448" fmla="*/ 1100423 h 1211961"/>
              <a:gd name="connsiteX449" fmla="*/ 464033 w 1247845"/>
              <a:gd name="connsiteY449" fmla="*/ 1097280 h 1211961"/>
              <a:gd name="connsiteX450" fmla="*/ 465366 w 1247845"/>
              <a:gd name="connsiteY450" fmla="*/ 1098709 h 1211961"/>
              <a:gd name="connsiteX451" fmla="*/ 451365 w 1247845"/>
              <a:gd name="connsiteY451" fmla="*/ 1096042 h 1211961"/>
              <a:gd name="connsiteX452" fmla="*/ 456413 w 1247845"/>
              <a:gd name="connsiteY452" fmla="*/ 1100042 h 1211961"/>
              <a:gd name="connsiteX453" fmla="*/ 443173 w 1247845"/>
              <a:gd name="connsiteY453" fmla="*/ 1095185 h 1211961"/>
              <a:gd name="connsiteX454" fmla="*/ 450031 w 1247845"/>
              <a:gd name="connsiteY454" fmla="*/ 1097947 h 1211961"/>
              <a:gd name="connsiteX455" fmla="*/ 443649 w 1247845"/>
              <a:gd name="connsiteY455" fmla="*/ 1093851 h 1211961"/>
              <a:gd name="connsiteX456" fmla="*/ 443649 w 1247845"/>
              <a:gd name="connsiteY456" fmla="*/ 1093756 h 1211961"/>
              <a:gd name="connsiteX457" fmla="*/ 443268 w 1247845"/>
              <a:gd name="connsiteY457" fmla="*/ 1093660 h 1211961"/>
              <a:gd name="connsiteX458" fmla="*/ 439458 w 1247845"/>
              <a:gd name="connsiteY458" fmla="*/ 1090993 h 1211961"/>
              <a:gd name="connsiteX459" fmla="*/ 434982 w 1247845"/>
              <a:gd name="connsiteY459" fmla="*/ 1092041 h 1211961"/>
              <a:gd name="connsiteX460" fmla="*/ 435458 w 1247845"/>
              <a:gd name="connsiteY460" fmla="*/ 1092232 h 1211961"/>
              <a:gd name="connsiteX461" fmla="*/ 408597 w 1247845"/>
              <a:gd name="connsiteY461" fmla="*/ 1084421 h 1211961"/>
              <a:gd name="connsiteX462" fmla="*/ 376879 w 1247845"/>
              <a:gd name="connsiteY462" fmla="*/ 1077944 h 1211961"/>
              <a:gd name="connsiteX463" fmla="*/ 366211 w 1247845"/>
              <a:gd name="connsiteY463" fmla="*/ 1071372 h 1211961"/>
              <a:gd name="connsiteX464" fmla="*/ 340208 w 1247845"/>
              <a:gd name="connsiteY464" fmla="*/ 1055370 h 1211961"/>
              <a:gd name="connsiteX465" fmla="*/ 325920 w 1247845"/>
              <a:gd name="connsiteY465" fmla="*/ 1047941 h 1211961"/>
              <a:gd name="connsiteX466" fmla="*/ 327063 w 1247845"/>
              <a:gd name="connsiteY466" fmla="*/ 1045845 h 1211961"/>
              <a:gd name="connsiteX467" fmla="*/ 303060 w 1247845"/>
              <a:gd name="connsiteY467" fmla="*/ 1028700 h 1211961"/>
              <a:gd name="connsiteX468" fmla="*/ 305537 w 1247845"/>
              <a:gd name="connsiteY468" fmla="*/ 1034891 h 1211961"/>
              <a:gd name="connsiteX469" fmla="*/ 307251 w 1247845"/>
              <a:gd name="connsiteY469" fmla="*/ 1032129 h 1211961"/>
              <a:gd name="connsiteX470" fmla="*/ 315824 w 1247845"/>
              <a:gd name="connsiteY470" fmla="*/ 1046702 h 1211961"/>
              <a:gd name="connsiteX471" fmla="*/ 338017 w 1247845"/>
              <a:gd name="connsiteY471" fmla="*/ 1059656 h 1211961"/>
              <a:gd name="connsiteX472" fmla="*/ 342303 w 1247845"/>
              <a:gd name="connsiteY472" fmla="*/ 1066228 h 1211961"/>
              <a:gd name="connsiteX473" fmla="*/ 345351 w 1247845"/>
              <a:gd name="connsiteY473" fmla="*/ 1063181 h 1211961"/>
              <a:gd name="connsiteX474" fmla="*/ 358401 w 1247845"/>
              <a:gd name="connsiteY474" fmla="*/ 1071753 h 1211961"/>
              <a:gd name="connsiteX475" fmla="*/ 351828 w 1247845"/>
              <a:gd name="connsiteY475" fmla="*/ 1074039 h 1211961"/>
              <a:gd name="connsiteX476" fmla="*/ 355162 w 1247845"/>
              <a:gd name="connsiteY476" fmla="*/ 1075373 h 1211961"/>
              <a:gd name="connsiteX477" fmla="*/ 353638 w 1247845"/>
              <a:gd name="connsiteY477" fmla="*/ 1077754 h 1211961"/>
              <a:gd name="connsiteX478" fmla="*/ 363354 w 1247845"/>
              <a:gd name="connsiteY478" fmla="*/ 1079659 h 1211961"/>
              <a:gd name="connsiteX479" fmla="*/ 380213 w 1247845"/>
              <a:gd name="connsiteY479" fmla="*/ 1092803 h 1211961"/>
              <a:gd name="connsiteX480" fmla="*/ 384975 w 1247845"/>
              <a:gd name="connsiteY480" fmla="*/ 1092041 h 1211961"/>
              <a:gd name="connsiteX481" fmla="*/ 384118 w 1247845"/>
              <a:gd name="connsiteY481" fmla="*/ 1094327 h 1211961"/>
              <a:gd name="connsiteX482" fmla="*/ 455270 w 1247845"/>
              <a:gd name="connsiteY482" fmla="*/ 1116520 h 1211961"/>
              <a:gd name="connsiteX483" fmla="*/ 484131 w 1247845"/>
              <a:gd name="connsiteY483" fmla="*/ 1126903 h 1211961"/>
              <a:gd name="connsiteX484" fmla="*/ 573285 w 1247845"/>
              <a:gd name="connsiteY484" fmla="*/ 1140238 h 1211961"/>
              <a:gd name="connsiteX485" fmla="*/ 606432 w 1247845"/>
              <a:gd name="connsiteY485" fmla="*/ 1139285 h 1211961"/>
              <a:gd name="connsiteX486" fmla="*/ 611956 w 1247845"/>
              <a:gd name="connsiteY486" fmla="*/ 1138237 h 1211961"/>
              <a:gd name="connsiteX487" fmla="*/ 596907 w 1247845"/>
              <a:gd name="connsiteY487" fmla="*/ 1144334 h 1211961"/>
              <a:gd name="connsiteX488" fmla="*/ 595668 w 1247845"/>
              <a:gd name="connsiteY488" fmla="*/ 1151573 h 1211961"/>
              <a:gd name="connsiteX489" fmla="*/ 553092 w 1247845"/>
              <a:gd name="connsiteY489" fmla="*/ 1153859 h 1211961"/>
              <a:gd name="connsiteX490" fmla="*/ 544710 w 1247845"/>
              <a:gd name="connsiteY490" fmla="*/ 1151001 h 1211961"/>
              <a:gd name="connsiteX491" fmla="*/ 525088 w 1247845"/>
              <a:gd name="connsiteY491" fmla="*/ 1147762 h 1211961"/>
              <a:gd name="connsiteX492" fmla="*/ 513372 w 1247845"/>
              <a:gd name="connsiteY492" fmla="*/ 1150144 h 1211961"/>
              <a:gd name="connsiteX493" fmla="*/ 501085 w 1247845"/>
              <a:gd name="connsiteY493" fmla="*/ 1145095 h 1211961"/>
              <a:gd name="connsiteX494" fmla="*/ 492417 w 1247845"/>
              <a:gd name="connsiteY494" fmla="*/ 1145381 h 1211961"/>
              <a:gd name="connsiteX495" fmla="*/ 494037 w 1247845"/>
              <a:gd name="connsiteY495" fmla="*/ 1144048 h 1211961"/>
              <a:gd name="connsiteX496" fmla="*/ 483750 w 1247845"/>
              <a:gd name="connsiteY496" fmla="*/ 1144905 h 1211961"/>
              <a:gd name="connsiteX497" fmla="*/ 482797 w 1247845"/>
              <a:gd name="connsiteY497" fmla="*/ 1142238 h 1211961"/>
              <a:gd name="connsiteX498" fmla="*/ 465557 w 1247845"/>
              <a:gd name="connsiteY498" fmla="*/ 1141381 h 1211961"/>
              <a:gd name="connsiteX499" fmla="*/ 464985 w 1247845"/>
              <a:gd name="connsiteY499" fmla="*/ 1137094 h 1211961"/>
              <a:gd name="connsiteX500" fmla="*/ 455746 w 1247845"/>
              <a:gd name="connsiteY500" fmla="*/ 1139000 h 1211961"/>
              <a:gd name="connsiteX501" fmla="*/ 442792 w 1247845"/>
              <a:gd name="connsiteY501" fmla="*/ 1131570 h 1211961"/>
              <a:gd name="connsiteX502" fmla="*/ 424695 w 1247845"/>
              <a:gd name="connsiteY502" fmla="*/ 1128998 h 1211961"/>
              <a:gd name="connsiteX503" fmla="*/ 407835 w 1247845"/>
              <a:gd name="connsiteY503" fmla="*/ 1124141 h 1211961"/>
              <a:gd name="connsiteX504" fmla="*/ 408502 w 1247845"/>
              <a:gd name="connsiteY504" fmla="*/ 1126903 h 1211961"/>
              <a:gd name="connsiteX505" fmla="*/ 388976 w 1247845"/>
              <a:gd name="connsiteY505" fmla="*/ 1121664 h 1211961"/>
              <a:gd name="connsiteX506" fmla="*/ 390881 w 1247845"/>
              <a:gd name="connsiteY506" fmla="*/ 1120616 h 1211961"/>
              <a:gd name="connsiteX507" fmla="*/ 369735 w 1247845"/>
              <a:gd name="connsiteY507" fmla="*/ 1113187 h 1211961"/>
              <a:gd name="connsiteX508" fmla="*/ 353733 w 1247845"/>
              <a:gd name="connsiteY508" fmla="*/ 1105186 h 1211961"/>
              <a:gd name="connsiteX509" fmla="*/ 348495 w 1247845"/>
              <a:gd name="connsiteY509" fmla="*/ 1106329 h 1211961"/>
              <a:gd name="connsiteX510" fmla="*/ 341637 w 1247845"/>
              <a:gd name="connsiteY510" fmla="*/ 1103948 h 1211961"/>
              <a:gd name="connsiteX511" fmla="*/ 337731 w 1247845"/>
              <a:gd name="connsiteY511" fmla="*/ 1098518 h 1211961"/>
              <a:gd name="connsiteX512" fmla="*/ 328492 w 1247845"/>
              <a:gd name="connsiteY512" fmla="*/ 1097661 h 1211961"/>
              <a:gd name="connsiteX513" fmla="*/ 327254 w 1247845"/>
              <a:gd name="connsiteY513" fmla="*/ 1093470 h 1211961"/>
              <a:gd name="connsiteX514" fmla="*/ 332207 w 1247845"/>
              <a:gd name="connsiteY514" fmla="*/ 1093184 h 1211961"/>
              <a:gd name="connsiteX515" fmla="*/ 320205 w 1247845"/>
              <a:gd name="connsiteY515" fmla="*/ 1094613 h 1211961"/>
              <a:gd name="connsiteX516" fmla="*/ 330969 w 1247845"/>
              <a:gd name="connsiteY516" fmla="*/ 1102519 h 1211961"/>
              <a:gd name="connsiteX517" fmla="*/ 350685 w 1247845"/>
              <a:gd name="connsiteY517" fmla="*/ 1111853 h 1211961"/>
              <a:gd name="connsiteX518" fmla="*/ 347447 w 1247845"/>
              <a:gd name="connsiteY518" fmla="*/ 1112044 h 1211961"/>
              <a:gd name="connsiteX519" fmla="*/ 347066 w 1247845"/>
              <a:gd name="connsiteY519" fmla="*/ 1109186 h 1211961"/>
              <a:gd name="connsiteX520" fmla="*/ 320110 w 1247845"/>
              <a:gd name="connsiteY520" fmla="*/ 1098137 h 1211961"/>
              <a:gd name="connsiteX521" fmla="*/ 314967 w 1247845"/>
              <a:gd name="connsiteY521" fmla="*/ 1101852 h 1211961"/>
              <a:gd name="connsiteX522" fmla="*/ 345542 w 1247845"/>
              <a:gd name="connsiteY522" fmla="*/ 1116425 h 1211961"/>
              <a:gd name="connsiteX523" fmla="*/ 352114 w 1247845"/>
              <a:gd name="connsiteY523" fmla="*/ 1115949 h 1211961"/>
              <a:gd name="connsiteX524" fmla="*/ 363163 w 1247845"/>
              <a:gd name="connsiteY524" fmla="*/ 1123760 h 1211961"/>
              <a:gd name="connsiteX525" fmla="*/ 362687 w 1247845"/>
              <a:gd name="connsiteY525" fmla="*/ 1120902 h 1211961"/>
              <a:gd name="connsiteX526" fmla="*/ 383451 w 1247845"/>
              <a:gd name="connsiteY526" fmla="*/ 1132523 h 1211961"/>
              <a:gd name="connsiteX527" fmla="*/ 371545 w 1247845"/>
              <a:gd name="connsiteY527" fmla="*/ 1130713 h 1211961"/>
              <a:gd name="connsiteX528" fmla="*/ 385737 w 1247845"/>
              <a:gd name="connsiteY528" fmla="*/ 1134999 h 1211961"/>
              <a:gd name="connsiteX529" fmla="*/ 384975 w 1247845"/>
              <a:gd name="connsiteY529" fmla="*/ 1137285 h 1211961"/>
              <a:gd name="connsiteX530" fmla="*/ 408788 w 1247845"/>
              <a:gd name="connsiteY530" fmla="*/ 1145667 h 1211961"/>
              <a:gd name="connsiteX531" fmla="*/ 422028 w 1247845"/>
              <a:gd name="connsiteY531" fmla="*/ 1151001 h 1211961"/>
              <a:gd name="connsiteX532" fmla="*/ 435648 w 1247845"/>
              <a:gd name="connsiteY532" fmla="*/ 1153763 h 1211961"/>
              <a:gd name="connsiteX533" fmla="*/ 436506 w 1247845"/>
              <a:gd name="connsiteY533" fmla="*/ 1156526 h 1211961"/>
              <a:gd name="connsiteX534" fmla="*/ 481464 w 1247845"/>
              <a:gd name="connsiteY534" fmla="*/ 1166432 h 1211961"/>
              <a:gd name="connsiteX535" fmla="*/ 470891 w 1247845"/>
              <a:gd name="connsiteY535" fmla="*/ 1166622 h 1211961"/>
              <a:gd name="connsiteX536" fmla="*/ 483845 w 1247845"/>
              <a:gd name="connsiteY536" fmla="*/ 1170051 h 1211961"/>
              <a:gd name="connsiteX537" fmla="*/ 483559 w 1247845"/>
              <a:gd name="connsiteY537" fmla="*/ 1171670 h 1211961"/>
              <a:gd name="connsiteX538" fmla="*/ 498990 w 1247845"/>
              <a:gd name="connsiteY538" fmla="*/ 1169099 h 1211961"/>
              <a:gd name="connsiteX539" fmla="*/ 519278 w 1247845"/>
              <a:gd name="connsiteY539" fmla="*/ 1174433 h 1211961"/>
              <a:gd name="connsiteX540" fmla="*/ 534232 w 1247845"/>
              <a:gd name="connsiteY540" fmla="*/ 1174052 h 1211961"/>
              <a:gd name="connsiteX541" fmla="*/ 537280 w 1247845"/>
              <a:gd name="connsiteY541" fmla="*/ 1173099 h 1211961"/>
              <a:gd name="connsiteX542" fmla="*/ 551853 w 1247845"/>
              <a:gd name="connsiteY542" fmla="*/ 1177004 h 1211961"/>
              <a:gd name="connsiteX543" fmla="*/ 542805 w 1247845"/>
              <a:gd name="connsiteY543" fmla="*/ 1178909 h 1211961"/>
              <a:gd name="connsiteX544" fmla="*/ 548520 w 1247845"/>
              <a:gd name="connsiteY544" fmla="*/ 1183291 h 1211961"/>
              <a:gd name="connsiteX545" fmla="*/ 560426 w 1247845"/>
              <a:gd name="connsiteY545" fmla="*/ 1185482 h 1211961"/>
              <a:gd name="connsiteX546" fmla="*/ 551663 w 1247845"/>
              <a:gd name="connsiteY546" fmla="*/ 1181005 h 1211961"/>
              <a:gd name="connsiteX547" fmla="*/ 556140 w 1247845"/>
              <a:gd name="connsiteY547" fmla="*/ 1180433 h 1211961"/>
              <a:gd name="connsiteX548" fmla="*/ 564998 w 1247845"/>
              <a:gd name="connsiteY548" fmla="*/ 1182434 h 1211961"/>
              <a:gd name="connsiteX549" fmla="*/ 566427 w 1247845"/>
              <a:gd name="connsiteY549" fmla="*/ 1185767 h 1211961"/>
              <a:gd name="connsiteX550" fmla="*/ 537947 w 1247845"/>
              <a:gd name="connsiteY550" fmla="*/ 1186243 h 1211961"/>
              <a:gd name="connsiteX551" fmla="*/ 511086 w 1247845"/>
              <a:gd name="connsiteY551" fmla="*/ 1180719 h 1211961"/>
              <a:gd name="connsiteX552" fmla="*/ 490512 w 1247845"/>
              <a:gd name="connsiteY552" fmla="*/ 1177766 h 1211961"/>
              <a:gd name="connsiteX553" fmla="*/ 469272 w 1247845"/>
              <a:gd name="connsiteY553" fmla="*/ 1175385 h 1211961"/>
              <a:gd name="connsiteX554" fmla="*/ 465366 w 1247845"/>
              <a:gd name="connsiteY554" fmla="*/ 1171956 h 1211961"/>
              <a:gd name="connsiteX555" fmla="*/ 412884 w 1247845"/>
              <a:gd name="connsiteY555" fmla="*/ 1158240 h 1211961"/>
              <a:gd name="connsiteX556" fmla="*/ 422504 w 1247845"/>
              <a:gd name="connsiteY556" fmla="*/ 1162907 h 1211961"/>
              <a:gd name="connsiteX557" fmla="*/ 403359 w 1247845"/>
              <a:gd name="connsiteY557" fmla="*/ 1153287 h 1211961"/>
              <a:gd name="connsiteX558" fmla="*/ 391738 w 1247845"/>
              <a:gd name="connsiteY558" fmla="*/ 1150049 h 1211961"/>
              <a:gd name="connsiteX559" fmla="*/ 398120 w 1247845"/>
              <a:gd name="connsiteY559" fmla="*/ 1154906 h 1211961"/>
              <a:gd name="connsiteX560" fmla="*/ 373355 w 1247845"/>
              <a:gd name="connsiteY560" fmla="*/ 1143476 h 1211961"/>
              <a:gd name="connsiteX561" fmla="*/ 339636 w 1247845"/>
              <a:gd name="connsiteY561" fmla="*/ 1129093 h 1211961"/>
              <a:gd name="connsiteX562" fmla="*/ 314395 w 1247845"/>
              <a:gd name="connsiteY562" fmla="*/ 1113377 h 1211961"/>
              <a:gd name="connsiteX563" fmla="*/ 309728 w 1247845"/>
              <a:gd name="connsiteY563" fmla="*/ 1109282 h 1211961"/>
              <a:gd name="connsiteX564" fmla="*/ 306585 w 1247845"/>
              <a:gd name="connsiteY564" fmla="*/ 1112139 h 1211961"/>
              <a:gd name="connsiteX565" fmla="*/ 303632 w 1247845"/>
              <a:gd name="connsiteY565" fmla="*/ 1111377 h 1211961"/>
              <a:gd name="connsiteX566" fmla="*/ 296964 w 1247845"/>
              <a:gd name="connsiteY566" fmla="*/ 1104710 h 1211961"/>
              <a:gd name="connsiteX567" fmla="*/ 283248 w 1247845"/>
              <a:gd name="connsiteY567" fmla="*/ 1098518 h 1211961"/>
              <a:gd name="connsiteX568" fmla="*/ 269056 w 1247845"/>
              <a:gd name="connsiteY568" fmla="*/ 1087088 h 1211961"/>
              <a:gd name="connsiteX569" fmla="*/ 237243 w 1247845"/>
              <a:gd name="connsiteY569" fmla="*/ 1062609 h 1211961"/>
              <a:gd name="connsiteX570" fmla="*/ 209239 w 1247845"/>
              <a:gd name="connsiteY570" fmla="*/ 1039749 h 1211961"/>
              <a:gd name="connsiteX571" fmla="*/ 232861 w 1247845"/>
              <a:gd name="connsiteY571" fmla="*/ 1062990 h 1211961"/>
              <a:gd name="connsiteX572" fmla="*/ 256864 w 1247845"/>
              <a:gd name="connsiteY572" fmla="*/ 1079754 h 1211961"/>
              <a:gd name="connsiteX573" fmla="*/ 282296 w 1247845"/>
              <a:gd name="connsiteY573" fmla="*/ 1096994 h 1211961"/>
              <a:gd name="connsiteX574" fmla="*/ 282867 w 1247845"/>
              <a:gd name="connsiteY574" fmla="*/ 1102043 h 1211961"/>
              <a:gd name="connsiteX575" fmla="*/ 275152 w 1247845"/>
              <a:gd name="connsiteY575" fmla="*/ 1100233 h 1211961"/>
              <a:gd name="connsiteX576" fmla="*/ 301822 w 1247845"/>
              <a:gd name="connsiteY576" fmla="*/ 1117854 h 1211961"/>
              <a:gd name="connsiteX577" fmla="*/ 310299 w 1247845"/>
              <a:gd name="connsiteY577" fmla="*/ 1121378 h 1211961"/>
              <a:gd name="connsiteX578" fmla="*/ 344875 w 1247845"/>
              <a:gd name="connsiteY578" fmla="*/ 1133285 h 1211961"/>
              <a:gd name="connsiteX579" fmla="*/ 336017 w 1247845"/>
              <a:gd name="connsiteY579" fmla="*/ 1130903 h 1211961"/>
              <a:gd name="connsiteX580" fmla="*/ 343351 w 1247845"/>
              <a:gd name="connsiteY580" fmla="*/ 1136999 h 1211961"/>
              <a:gd name="connsiteX581" fmla="*/ 334779 w 1247845"/>
              <a:gd name="connsiteY581" fmla="*/ 1133856 h 1211961"/>
              <a:gd name="connsiteX582" fmla="*/ 343923 w 1247845"/>
              <a:gd name="connsiteY582" fmla="*/ 1143476 h 1211961"/>
              <a:gd name="connsiteX583" fmla="*/ 349352 w 1247845"/>
              <a:gd name="connsiteY583" fmla="*/ 1142428 h 1211961"/>
              <a:gd name="connsiteX584" fmla="*/ 351828 w 1247845"/>
              <a:gd name="connsiteY584" fmla="*/ 1144429 h 1211961"/>
              <a:gd name="connsiteX585" fmla="*/ 345542 w 1247845"/>
              <a:gd name="connsiteY585" fmla="*/ 1147762 h 1211961"/>
              <a:gd name="connsiteX586" fmla="*/ 353448 w 1247845"/>
              <a:gd name="connsiteY586" fmla="*/ 1148715 h 1211961"/>
              <a:gd name="connsiteX587" fmla="*/ 351638 w 1247845"/>
              <a:gd name="connsiteY587" fmla="*/ 1153192 h 1211961"/>
              <a:gd name="connsiteX588" fmla="*/ 366973 w 1247845"/>
              <a:gd name="connsiteY588" fmla="*/ 1160907 h 1211961"/>
              <a:gd name="connsiteX589" fmla="*/ 364592 w 1247845"/>
              <a:gd name="connsiteY589" fmla="*/ 1158335 h 1211961"/>
              <a:gd name="connsiteX590" fmla="*/ 371831 w 1247845"/>
              <a:gd name="connsiteY590" fmla="*/ 1161002 h 1211961"/>
              <a:gd name="connsiteX591" fmla="*/ 367164 w 1247845"/>
              <a:gd name="connsiteY591" fmla="*/ 1160145 h 1211961"/>
              <a:gd name="connsiteX592" fmla="*/ 392214 w 1247845"/>
              <a:gd name="connsiteY592" fmla="*/ 1173480 h 1211961"/>
              <a:gd name="connsiteX593" fmla="*/ 394691 w 1247845"/>
              <a:gd name="connsiteY593" fmla="*/ 1170908 h 1211961"/>
              <a:gd name="connsiteX594" fmla="*/ 406978 w 1247845"/>
              <a:gd name="connsiteY594" fmla="*/ 1178624 h 1211961"/>
              <a:gd name="connsiteX595" fmla="*/ 409550 w 1247845"/>
              <a:gd name="connsiteY595" fmla="*/ 1175290 h 1211961"/>
              <a:gd name="connsiteX596" fmla="*/ 422313 w 1247845"/>
              <a:gd name="connsiteY596" fmla="*/ 1181481 h 1211961"/>
              <a:gd name="connsiteX597" fmla="*/ 414312 w 1247845"/>
              <a:gd name="connsiteY597" fmla="*/ 1181100 h 1211961"/>
              <a:gd name="connsiteX598" fmla="*/ 433172 w 1247845"/>
              <a:gd name="connsiteY598" fmla="*/ 1182624 h 1211961"/>
              <a:gd name="connsiteX599" fmla="*/ 436601 w 1247845"/>
              <a:gd name="connsiteY599" fmla="*/ 1188434 h 1211961"/>
              <a:gd name="connsiteX600" fmla="*/ 440316 w 1247845"/>
              <a:gd name="connsiteY600" fmla="*/ 1186053 h 1211961"/>
              <a:gd name="connsiteX601" fmla="*/ 450507 w 1247845"/>
              <a:gd name="connsiteY601" fmla="*/ 1190244 h 1211961"/>
              <a:gd name="connsiteX602" fmla="*/ 467081 w 1247845"/>
              <a:gd name="connsiteY602" fmla="*/ 1195007 h 1211961"/>
              <a:gd name="connsiteX603" fmla="*/ 469176 w 1247845"/>
              <a:gd name="connsiteY603" fmla="*/ 1192149 h 1211961"/>
              <a:gd name="connsiteX604" fmla="*/ 505371 w 1247845"/>
              <a:gd name="connsiteY604" fmla="*/ 1199102 h 1211961"/>
              <a:gd name="connsiteX605" fmla="*/ 539566 w 1247845"/>
              <a:gd name="connsiteY605" fmla="*/ 1204055 h 1211961"/>
              <a:gd name="connsiteX606" fmla="*/ 539757 w 1247845"/>
              <a:gd name="connsiteY606" fmla="*/ 1201674 h 1211961"/>
              <a:gd name="connsiteX607" fmla="*/ 561283 w 1247845"/>
              <a:gd name="connsiteY607" fmla="*/ 1201960 h 1211961"/>
              <a:gd name="connsiteX608" fmla="*/ 559664 w 1247845"/>
              <a:gd name="connsiteY608" fmla="*/ 1204341 h 1211961"/>
              <a:gd name="connsiteX609" fmla="*/ 579762 w 1247845"/>
              <a:gd name="connsiteY609" fmla="*/ 1206818 h 1211961"/>
              <a:gd name="connsiteX610" fmla="*/ 565665 w 1247845"/>
              <a:gd name="connsiteY610" fmla="*/ 1211961 h 1211961"/>
              <a:gd name="connsiteX611" fmla="*/ 593668 w 1247845"/>
              <a:gd name="connsiteY611" fmla="*/ 1207294 h 1211961"/>
              <a:gd name="connsiteX612" fmla="*/ 593573 w 1247845"/>
              <a:gd name="connsiteY612" fmla="*/ 1204055 h 1211961"/>
              <a:gd name="connsiteX613" fmla="*/ 602812 w 1247845"/>
              <a:gd name="connsiteY613" fmla="*/ 1203293 h 1211961"/>
              <a:gd name="connsiteX614" fmla="*/ 610623 w 1247845"/>
              <a:gd name="connsiteY614" fmla="*/ 1207008 h 1211961"/>
              <a:gd name="connsiteX615" fmla="*/ 645865 w 1247845"/>
              <a:gd name="connsiteY615" fmla="*/ 1202627 h 1211961"/>
              <a:gd name="connsiteX616" fmla="*/ 666058 w 1247845"/>
              <a:gd name="connsiteY616" fmla="*/ 1202245 h 1211961"/>
              <a:gd name="connsiteX617" fmla="*/ 687680 w 1247845"/>
              <a:gd name="connsiteY617" fmla="*/ 1199007 h 1211961"/>
              <a:gd name="connsiteX618" fmla="*/ 724923 w 1247845"/>
              <a:gd name="connsiteY618" fmla="*/ 1189958 h 1211961"/>
              <a:gd name="connsiteX619" fmla="*/ 733400 w 1247845"/>
              <a:gd name="connsiteY619" fmla="*/ 1192149 h 1211961"/>
              <a:gd name="connsiteX620" fmla="*/ 752545 w 1247845"/>
              <a:gd name="connsiteY620" fmla="*/ 1185577 h 1211961"/>
              <a:gd name="connsiteX621" fmla="*/ 749116 w 1247845"/>
              <a:gd name="connsiteY621" fmla="*/ 1184815 h 1211961"/>
              <a:gd name="connsiteX622" fmla="*/ 759308 w 1247845"/>
              <a:gd name="connsiteY622" fmla="*/ 1181291 h 1211961"/>
              <a:gd name="connsiteX623" fmla="*/ 763023 w 1247845"/>
              <a:gd name="connsiteY623" fmla="*/ 1182815 h 1211961"/>
              <a:gd name="connsiteX624" fmla="*/ 787121 w 1247845"/>
              <a:gd name="connsiteY624" fmla="*/ 1177004 h 1211961"/>
              <a:gd name="connsiteX625" fmla="*/ 783311 w 1247845"/>
              <a:gd name="connsiteY625" fmla="*/ 1175576 h 1211961"/>
              <a:gd name="connsiteX626" fmla="*/ 801980 w 1247845"/>
              <a:gd name="connsiteY626" fmla="*/ 1172527 h 1211961"/>
              <a:gd name="connsiteX627" fmla="*/ 794455 w 1247845"/>
              <a:gd name="connsiteY627" fmla="*/ 1174433 h 1211961"/>
              <a:gd name="connsiteX628" fmla="*/ 798170 w 1247845"/>
              <a:gd name="connsiteY628" fmla="*/ 1175671 h 1211961"/>
              <a:gd name="connsiteX629" fmla="*/ 845223 w 1247845"/>
              <a:gd name="connsiteY629" fmla="*/ 1155287 h 1211961"/>
              <a:gd name="connsiteX630" fmla="*/ 851224 w 1247845"/>
              <a:gd name="connsiteY630" fmla="*/ 1149763 h 1211961"/>
              <a:gd name="connsiteX631" fmla="*/ 867607 w 1247845"/>
              <a:gd name="connsiteY631" fmla="*/ 1144524 h 1211961"/>
              <a:gd name="connsiteX632" fmla="*/ 873132 w 1247845"/>
              <a:gd name="connsiteY632" fmla="*/ 1141762 h 1211961"/>
              <a:gd name="connsiteX633" fmla="*/ 893325 w 1247845"/>
              <a:gd name="connsiteY633" fmla="*/ 1133475 h 1211961"/>
              <a:gd name="connsiteX634" fmla="*/ 887610 w 1247845"/>
              <a:gd name="connsiteY634" fmla="*/ 1139095 h 1211961"/>
              <a:gd name="connsiteX635" fmla="*/ 898754 w 1247845"/>
              <a:gd name="connsiteY635" fmla="*/ 1133475 h 1211961"/>
              <a:gd name="connsiteX636" fmla="*/ 900754 w 1247845"/>
              <a:gd name="connsiteY636" fmla="*/ 1129093 h 1211961"/>
              <a:gd name="connsiteX637" fmla="*/ 907422 w 1247845"/>
              <a:gd name="connsiteY637" fmla="*/ 1126808 h 1211961"/>
              <a:gd name="connsiteX638" fmla="*/ 897230 w 1247845"/>
              <a:gd name="connsiteY638" fmla="*/ 1137094 h 1211961"/>
              <a:gd name="connsiteX639" fmla="*/ 921423 w 1247845"/>
              <a:gd name="connsiteY639" fmla="*/ 1125855 h 1211961"/>
              <a:gd name="connsiteX640" fmla="*/ 924090 w 1247845"/>
              <a:gd name="connsiteY640" fmla="*/ 1124236 h 1211961"/>
              <a:gd name="connsiteX641" fmla="*/ 919042 w 1247845"/>
              <a:gd name="connsiteY641" fmla="*/ 1133951 h 1211961"/>
              <a:gd name="connsiteX642" fmla="*/ 942283 w 1247845"/>
              <a:gd name="connsiteY642" fmla="*/ 1117663 h 1211961"/>
              <a:gd name="connsiteX643" fmla="*/ 962286 w 1247845"/>
              <a:gd name="connsiteY643" fmla="*/ 1099661 h 1211961"/>
              <a:gd name="connsiteX644" fmla="*/ 962952 w 1247845"/>
              <a:gd name="connsiteY644" fmla="*/ 1103185 h 1211961"/>
              <a:gd name="connsiteX645" fmla="*/ 970763 w 1247845"/>
              <a:gd name="connsiteY645" fmla="*/ 1095280 h 1211961"/>
              <a:gd name="connsiteX646" fmla="*/ 974001 w 1247845"/>
              <a:gd name="connsiteY646" fmla="*/ 1096899 h 1211961"/>
              <a:gd name="connsiteX647" fmla="*/ 981812 w 1247845"/>
              <a:gd name="connsiteY647" fmla="*/ 1088993 h 1211961"/>
              <a:gd name="connsiteX648" fmla="*/ 970572 w 1247845"/>
              <a:gd name="connsiteY648" fmla="*/ 1092422 h 1211961"/>
              <a:gd name="connsiteX649" fmla="*/ 991527 w 1247845"/>
              <a:gd name="connsiteY649" fmla="*/ 1078516 h 1211961"/>
              <a:gd name="connsiteX650" fmla="*/ 983812 w 1247845"/>
              <a:gd name="connsiteY650" fmla="*/ 1086421 h 1211961"/>
              <a:gd name="connsiteX651" fmla="*/ 991908 w 1247845"/>
              <a:gd name="connsiteY651" fmla="*/ 1086326 h 1211961"/>
              <a:gd name="connsiteX652" fmla="*/ 991146 w 1247845"/>
              <a:gd name="connsiteY652" fmla="*/ 1082897 h 1211961"/>
              <a:gd name="connsiteX653" fmla="*/ 1016388 w 1247845"/>
              <a:gd name="connsiteY653" fmla="*/ 1068800 h 1211961"/>
              <a:gd name="connsiteX654" fmla="*/ 1010768 w 1247845"/>
              <a:gd name="connsiteY654" fmla="*/ 1067276 h 1211961"/>
              <a:gd name="connsiteX655" fmla="*/ 1018293 w 1247845"/>
              <a:gd name="connsiteY655" fmla="*/ 1061561 h 1211961"/>
              <a:gd name="connsiteX656" fmla="*/ 1020388 w 1247845"/>
              <a:gd name="connsiteY656" fmla="*/ 1066228 h 1211961"/>
              <a:gd name="connsiteX657" fmla="*/ 1023436 w 1247845"/>
              <a:gd name="connsiteY657" fmla="*/ 1060228 h 1211961"/>
              <a:gd name="connsiteX658" fmla="*/ 1033247 w 1247845"/>
              <a:gd name="connsiteY658" fmla="*/ 1056799 h 1211961"/>
              <a:gd name="connsiteX659" fmla="*/ 1040200 w 1247845"/>
              <a:gd name="connsiteY659" fmla="*/ 1052512 h 1211961"/>
              <a:gd name="connsiteX660" fmla="*/ 1046677 w 1247845"/>
              <a:gd name="connsiteY660" fmla="*/ 1040987 h 1211961"/>
              <a:gd name="connsiteX661" fmla="*/ 1048963 w 1247845"/>
              <a:gd name="connsiteY661" fmla="*/ 1043273 h 1211961"/>
              <a:gd name="connsiteX662" fmla="*/ 1057631 w 1247845"/>
              <a:gd name="connsiteY662" fmla="*/ 1036225 h 1211961"/>
              <a:gd name="connsiteX663" fmla="*/ 1059726 w 1247845"/>
              <a:gd name="connsiteY663" fmla="*/ 1029462 h 1211961"/>
              <a:gd name="connsiteX664" fmla="*/ 1062584 w 1247845"/>
              <a:gd name="connsiteY664" fmla="*/ 1029938 h 1211961"/>
              <a:gd name="connsiteX665" fmla="*/ 1079538 w 1247845"/>
              <a:gd name="connsiteY665" fmla="*/ 1002697 h 1211961"/>
              <a:gd name="connsiteX666" fmla="*/ 1087635 w 1247845"/>
              <a:gd name="connsiteY666" fmla="*/ 991076 h 1211961"/>
              <a:gd name="connsiteX667" fmla="*/ 1085158 w 1247845"/>
              <a:gd name="connsiteY667" fmla="*/ 989076 h 1211961"/>
              <a:gd name="connsiteX668" fmla="*/ 1094874 w 1247845"/>
              <a:gd name="connsiteY668" fmla="*/ 978884 h 1211961"/>
              <a:gd name="connsiteX669" fmla="*/ 1096207 w 1247845"/>
              <a:gd name="connsiteY669" fmla="*/ 983837 h 1211961"/>
              <a:gd name="connsiteX670" fmla="*/ 1101255 w 1247845"/>
              <a:gd name="connsiteY670" fmla="*/ 975836 h 1211961"/>
              <a:gd name="connsiteX671" fmla="*/ 1096493 w 1247845"/>
              <a:gd name="connsiteY671" fmla="*/ 978122 h 1211961"/>
              <a:gd name="connsiteX672" fmla="*/ 1101541 w 1247845"/>
              <a:gd name="connsiteY672" fmla="*/ 970121 h 1211961"/>
              <a:gd name="connsiteX673" fmla="*/ 1103446 w 1247845"/>
              <a:gd name="connsiteY673" fmla="*/ 971550 h 1211961"/>
              <a:gd name="connsiteX674" fmla="*/ 1122401 w 1247845"/>
              <a:gd name="connsiteY674" fmla="*/ 938975 h 1211961"/>
              <a:gd name="connsiteX675" fmla="*/ 1128116 w 1247845"/>
              <a:gd name="connsiteY675" fmla="*/ 935260 h 1211961"/>
              <a:gd name="connsiteX676" fmla="*/ 1125163 w 1247845"/>
              <a:gd name="connsiteY676" fmla="*/ 935260 h 1211961"/>
              <a:gd name="connsiteX677" fmla="*/ 1132021 w 1247845"/>
              <a:gd name="connsiteY677" fmla="*/ 924782 h 1211961"/>
              <a:gd name="connsiteX678" fmla="*/ 1140689 w 1247845"/>
              <a:gd name="connsiteY678" fmla="*/ 913543 h 1211961"/>
              <a:gd name="connsiteX679" fmla="*/ 1138593 w 1247845"/>
              <a:gd name="connsiteY679" fmla="*/ 912304 h 1211961"/>
              <a:gd name="connsiteX680" fmla="*/ 1142308 w 1247845"/>
              <a:gd name="connsiteY680" fmla="*/ 910876 h 1211961"/>
              <a:gd name="connsiteX681" fmla="*/ 1144213 w 1247845"/>
              <a:gd name="connsiteY681" fmla="*/ 902970 h 1211961"/>
              <a:gd name="connsiteX682" fmla="*/ 1149642 w 1247845"/>
              <a:gd name="connsiteY682" fmla="*/ 895255 h 1211961"/>
              <a:gd name="connsiteX683" fmla="*/ 1147356 w 1247845"/>
              <a:gd name="connsiteY683" fmla="*/ 897541 h 1211961"/>
              <a:gd name="connsiteX684" fmla="*/ 1154500 w 1247845"/>
              <a:gd name="connsiteY684" fmla="*/ 885444 h 1211961"/>
              <a:gd name="connsiteX685" fmla="*/ 1152786 w 1247845"/>
              <a:gd name="connsiteY685" fmla="*/ 891635 h 1211961"/>
              <a:gd name="connsiteX686" fmla="*/ 1157643 w 1247845"/>
              <a:gd name="connsiteY686" fmla="*/ 880110 h 1211961"/>
              <a:gd name="connsiteX687" fmla="*/ 1167454 w 1247845"/>
              <a:gd name="connsiteY687" fmla="*/ 865823 h 1211961"/>
              <a:gd name="connsiteX688" fmla="*/ 1161834 w 1247845"/>
              <a:gd name="connsiteY688" fmla="*/ 880967 h 1211961"/>
              <a:gd name="connsiteX689" fmla="*/ 1154976 w 1247845"/>
              <a:gd name="connsiteY689" fmla="*/ 891159 h 1211961"/>
              <a:gd name="connsiteX690" fmla="*/ 1151452 w 1247845"/>
              <a:gd name="connsiteY690" fmla="*/ 903542 h 1211961"/>
              <a:gd name="connsiteX691" fmla="*/ 1152690 w 1247845"/>
              <a:gd name="connsiteY691" fmla="*/ 907828 h 1211961"/>
              <a:gd name="connsiteX692" fmla="*/ 1154500 w 1247845"/>
              <a:gd name="connsiteY692" fmla="*/ 901636 h 1211961"/>
              <a:gd name="connsiteX693" fmla="*/ 1159072 w 1247845"/>
              <a:gd name="connsiteY693" fmla="*/ 898684 h 1211961"/>
              <a:gd name="connsiteX694" fmla="*/ 1157358 w 1247845"/>
              <a:gd name="connsiteY694" fmla="*/ 903160 h 1211961"/>
              <a:gd name="connsiteX695" fmla="*/ 1165073 w 1247845"/>
              <a:gd name="connsiteY695" fmla="*/ 894683 h 1211961"/>
              <a:gd name="connsiteX696" fmla="*/ 1170693 w 1247845"/>
              <a:gd name="connsiteY696" fmla="*/ 883634 h 1211961"/>
              <a:gd name="connsiteX697" fmla="*/ 1179075 w 1247845"/>
              <a:gd name="connsiteY697" fmla="*/ 866108 h 1211961"/>
              <a:gd name="connsiteX698" fmla="*/ 1177551 w 1247845"/>
              <a:gd name="connsiteY698" fmla="*/ 861917 h 1211961"/>
              <a:gd name="connsiteX699" fmla="*/ 1198220 w 1247845"/>
              <a:gd name="connsiteY699" fmla="*/ 810577 h 1211961"/>
              <a:gd name="connsiteX700" fmla="*/ 1195267 w 1247845"/>
              <a:gd name="connsiteY700" fmla="*/ 804482 h 1211961"/>
              <a:gd name="connsiteX701" fmla="*/ 1200411 w 1247845"/>
              <a:gd name="connsiteY701" fmla="*/ 804577 h 1211961"/>
              <a:gd name="connsiteX702" fmla="*/ 1214317 w 1247845"/>
              <a:gd name="connsiteY702" fmla="*/ 767525 h 1211961"/>
              <a:gd name="connsiteX703" fmla="*/ 1218318 w 1247845"/>
              <a:gd name="connsiteY703" fmla="*/ 729520 h 1211961"/>
              <a:gd name="connsiteX704" fmla="*/ 1211745 w 1247845"/>
              <a:gd name="connsiteY704" fmla="*/ 748856 h 1211961"/>
              <a:gd name="connsiteX705" fmla="*/ 1218699 w 1247845"/>
              <a:gd name="connsiteY705" fmla="*/ 727901 h 1211961"/>
              <a:gd name="connsiteX706" fmla="*/ 1221461 w 1247845"/>
              <a:gd name="connsiteY706" fmla="*/ 709327 h 1211961"/>
              <a:gd name="connsiteX707" fmla="*/ 1229652 w 1247845"/>
              <a:gd name="connsiteY707" fmla="*/ 680561 h 1211961"/>
              <a:gd name="connsiteX708" fmla="*/ 1231367 w 1247845"/>
              <a:gd name="connsiteY708" fmla="*/ 674465 h 1211961"/>
              <a:gd name="connsiteX709" fmla="*/ 1235558 w 1247845"/>
              <a:gd name="connsiteY709" fmla="*/ 641318 h 1211961"/>
              <a:gd name="connsiteX710" fmla="*/ 1235177 w 1247845"/>
              <a:gd name="connsiteY710" fmla="*/ 615505 h 1211961"/>
              <a:gd name="connsiteX711" fmla="*/ 1238130 w 1247845"/>
              <a:gd name="connsiteY711" fmla="*/ 615982 h 1211961"/>
              <a:gd name="connsiteX712" fmla="*/ 1236129 w 1247845"/>
              <a:gd name="connsiteY712" fmla="*/ 587121 h 1211961"/>
              <a:gd name="connsiteX713" fmla="*/ 1236987 w 1247845"/>
              <a:gd name="connsiteY713" fmla="*/ 587216 h 1211961"/>
              <a:gd name="connsiteX714" fmla="*/ 1235367 w 1247845"/>
              <a:gd name="connsiteY714" fmla="*/ 576263 h 1211961"/>
              <a:gd name="connsiteX715" fmla="*/ 1234605 w 1247845"/>
              <a:gd name="connsiteY715" fmla="*/ 566642 h 1211961"/>
              <a:gd name="connsiteX716" fmla="*/ 1237844 w 1247845"/>
              <a:gd name="connsiteY716" fmla="*/ 551307 h 1211961"/>
              <a:gd name="connsiteX717" fmla="*/ 1239749 w 1247845"/>
              <a:gd name="connsiteY717" fmla="*/ 557403 h 1211961"/>
              <a:gd name="connsiteX718" fmla="*/ 1242130 w 1247845"/>
              <a:gd name="connsiteY718" fmla="*/ 577691 h 1211961"/>
              <a:gd name="connsiteX719" fmla="*/ 1239654 w 1247845"/>
              <a:gd name="connsiteY719" fmla="*/ 579310 h 1211961"/>
              <a:gd name="connsiteX720" fmla="*/ 1242511 w 1247845"/>
              <a:gd name="connsiteY720" fmla="*/ 627983 h 1211961"/>
              <a:gd name="connsiteX721" fmla="*/ 1242702 w 1247845"/>
              <a:gd name="connsiteY721" fmla="*/ 639032 h 1211961"/>
              <a:gd name="connsiteX722" fmla="*/ 1236796 w 1247845"/>
              <a:gd name="connsiteY722" fmla="*/ 676561 h 1211961"/>
              <a:gd name="connsiteX723" fmla="*/ 1235558 w 1247845"/>
              <a:gd name="connsiteY723" fmla="*/ 696277 h 1211961"/>
              <a:gd name="connsiteX724" fmla="*/ 1235558 w 1247845"/>
              <a:gd name="connsiteY724" fmla="*/ 705326 h 1211961"/>
              <a:gd name="connsiteX725" fmla="*/ 1235558 w 1247845"/>
              <a:gd name="connsiteY725" fmla="*/ 713422 h 1211961"/>
              <a:gd name="connsiteX726" fmla="*/ 1238987 w 1247845"/>
              <a:gd name="connsiteY726" fmla="*/ 684943 h 1211961"/>
              <a:gd name="connsiteX727" fmla="*/ 1239368 w 1247845"/>
              <a:gd name="connsiteY727" fmla="*/ 676942 h 1211961"/>
              <a:gd name="connsiteX728" fmla="*/ 1241749 w 1247845"/>
              <a:gd name="connsiteY728" fmla="*/ 677227 h 1211961"/>
              <a:gd name="connsiteX729" fmla="*/ 1247845 w 1247845"/>
              <a:gd name="connsiteY729" fmla="*/ 572548 h 1211961"/>
              <a:gd name="connsiteX730" fmla="*/ 1020007 w 1247845"/>
              <a:gd name="connsiteY730" fmla="*/ 132112 h 1211961"/>
              <a:gd name="connsiteX731" fmla="*/ 1025532 w 1247845"/>
              <a:gd name="connsiteY731" fmla="*/ 137160 h 1211961"/>
              <a:gd name="connsiteX732" fmla="*/ 1020007 w 1247845"/>
              <a:gd name="connsiteY732" fmla="*/ 132112 h 1211961"/>
              <a:gd name="connsiteX733" fmla="*/ 351924 w 1247845"/>
              <a:gd name="connsiteY733" fmla="*/ 1112615 h 1211961"/>
              <a:gd name="connsiteX734" fmla="*/ 359448 w 1247845"/>
              <a:gd name="connsiteY734" fmla="*/ 1113473 h 1211961"/>
              <a:gd name="connsiteX735" fmla="*/ 351924 w 1247845"/>
              <a:gd name="connsiteY735" fmla="*/ 1112615 h 1211961"/>
              <a:gd name="connsiteX736" fmla="*/ 398120 w 1247845"/>
              <a:gd name="connsiteY736" fmla="*/ 1139761 h 1211961"/>
              <a:gd name="connsiteX737" fmla="*/ 408121 w 1247845"/>
              <a:gd name="connsiteY737" fmla="*/ 1142428 h 1211961"/>
              <a:gd name="connsiteX738" fmla="*/ 398120 w 1247845"/>
              <a:gd name="connsiteY738" fmla="*/ 1139761 h 1211961"/>
              <a:gd name="connsiteX739" fmla="*/ 409740 w 1247845"/>
              <a:gd name="connsiteY739" fmla="*/ 1127569 h 1211961"/>
              <a:gd name="connsiteX740" fmla="*/ 418122 w 1247845"/>
              <a:gd name="connsiteY740" fmla="*/ 1129665 h 1211961"/>
              <a:gd name="connsiteX741" fmla="*/ 409740 w 1247845"/>
              <a:gd name="connsiteY741" fmla="*/ 1127569 h 1211961"/>
              <a:gd name="connsiteX742" fmla="*/ 509467 w 1247845"/>
              <a:gd name="connsiteY742" fmla="*/ 1168527 h 1211961"/>
              <a:gd name="connsiteX743" fmla="*/ 515373 w 1247845"/>
              <a:gd name="connsiteY743" fmla="*/ 1168527 h 1211961"/>
              <a:gd name="connsiteX744" fmla="*/ 516516 w 1247845"/>
              <a:gd name="connsiteY744" fmla="*/ 1171194 h 1211961"/>
              <a:gd name="connsiteX745" fmla="*/ 509467 w 1247845"/>
              <a:gd name="connsiteY745" fmla="*/ 1168527 h 1211961"/>
              <a:gd name="connsiteX746" fmla="*/ 556140 w 1247845"/>
              <a:gd name="connsiteY746" fmla="*/ 1177481 h 1211961"/>
              <a:gd name="connsiteX747" fmla="*/ 559188 w 1247845"/>
              <a:gd name="connsiteY747" fmla="*/ 1174433 h 1211961"/>
              <a:gd name="connsiteX748" fmla="*/ 531756 w 1247845"/>
              <a:gd name="connsiteY748" fmla="*/ 1166717 h 1211961"/>
              <a:gd name="connsiteX749" fmla="*/ 553663 w 1247845"/>
              <a:gd name="connsiteY749" fmla="*/ 1166051 h 1211961"/>
              <a:gd name="connsiteX750" fmla="*/ 559378 w 1247845"/>
              <a:gd name="connsiteY750" fmla="*/ 1168718 h 1211961"/>
              <a:gd name="connsiteX751" fmla="*/ 552044 w 1247845"/>
              <a:gd name="connsiteY751" fmla="*/ 1169194 h 1211961"/>
              <a:gd name="connsiteX752" fmla="*/ 563569 w 1247845"/>
              <a:gd name="connsiteY752" fmla="*/ 1174623 h 1211961"/>
              <a:gd name="connsiteX753" fmla="*/ 556140 w 1247845"/>
              <a:gd name="connsiteY753" fmla="*/ 1177481 h 1211961"/>
              <a:gd name="connsiteX754" fmla="*/ 1186885 w 1247845"/>
              <a:gd name="connsiteY754" fmla="*/ 730186 h 1211961"/>
              <a:gd name="connsiteX755" fmla="*/ 1185837 w 1247845"/>
              <a:gd name="connsiteY755" fmla="*/ 737616 h 1211961"/>
              <a:gd name="connsiteX756" fmla="*/ 1184694 w 1247845"/>
              <a:gd name="connsiteY756" fmla="*/ 734854 h 1211961"/>
              <a:gd name="connsiteX757" fmla="*/ 1186314 w 1247845"/>
              <a:gd name="connsiteY757" fmla="*/ 730949 h 1211961"/>
              <a:gd name="connsiteX758" fmla="*/ 1186885 w 1247845"/>
              <a:gd name="connsiteY758" fmla="*/ 730186 h 1211961"/>
              <a:gd name="connsiteX759" fmla="*/ 1173931 w 1247845"/>
              <a:gd name="connsiteY759" fmla="*/ 834485 h 1211961"/>
              <a:gd name="connsiteX760" fmla="*/ 1168692 w 1247845"/>
              <a:gd name="connsiteY760" fmla="*/ 845725 h 1211961"/>
              <a:gd name="connsiteX761" fmla="*/ 1166978 w 1247845"/>
              <a:gd name="connsiteY761" fmla="*/ 839915 h 1211961"/>
              <a:gd name="connsiteX762" fmla="*/ 1173931 w 1247845"/>
              <a:gd name="connsiteY762" fmla="*/ 834485 h 1211961"/>
              <a:gd name="connsiteX763" fmla="*/ 783216 w 1247845"/>
              <a:gd name="connsiteY763" fmla="*/ 1133761 h 1211961"/>
              <a:gd name="connsiteX764" fmla="*/ 772548 w 1247845"/>
              <a:gd name="connsiteY764" fmla="*/ 1138237 h 1211961"/>
              <a:gd name="connsiteX765" fmla="*/ 783216 w 1247845"/>
              <a:gd name="connsiteY765" fmla="*/ 1133761 h 1211961"/>
              <a:gd name="connsiteX766" fmla="*/ 707682 w 1247845"/>
              <a:gd name="connsiteY766" fmla="*/ 1167479 h 1211961"/>
              <a:gd name="connsiteX767" fmla="*/ 686537 w 1247845"/>
              <a:gd name="connsiteY767" fmla="*/ 1166812 h 1211961"/>
              <a:gd name="connsiteX768" fmla="*/ 707968 w 1247845"/>
              <a:gd name="connsiteY768" fmla="*/ 1161669 h 1211961"/>
              <a:gd name="connsiteX769" fmla="*/ 707682 w 1247845"/>
              <a:gd name="connsiteY769" fmla="*/ 1167479 h 1211961"/>
              <a:gd name="connsiteX770" fmla="*/ 662915 w 1247845"/>
              <a:gd name="connsiteY770" fmla="*/ 1168051 h 1211961"/>
              <a:gd name="connsiteX771" fmla="*/ 657009 w 1247845"/>
              <a:gd name="connsiteY771" fmla="*/ 1167765 h 1211961"/>
              <a:gd name="connsiteX772" fmla="*/ 661010 w 1247845"/>
              <a:gd name="connsiteY772" fmla="*/ 1165003 h 1211961"/>
              <a:gd name="connsiteX773" fmla="*/ 662915 w 1247845"/>
              <a:gd name="connsiteY773" fmla="*/ 1168051 h 1211961"/>
              <a:gd name="connsiteX774" fmla="*/ 680536 w 1247845"/>
              <a:gd name="connsiteY774" fmla="*/ 1167003 h 1211961"/>
              <a:gd name="connsiteX775" fmla="*/ 675393 w 1247845"/>
              <a:gd name="connsiteY775" fmla="*/ 1171861 h 1211961"/>
              <a:gd name="connsiteX776" fmla="*/ 661772 w 1247845"/>
              <a:gd name="connsiteY776" fmla="*/ 1170623 h 1211961"/>
              <a:gd name="connsiteX777" fmla="*/ 680536 w 1247845"/>
              <a:gd name="connsiteY777" fmla="*/ 1167003 h 1211961"/>
              <a:gd name="connsiteX778" fmla="*/ 669678 w 1247845"/>
              <a:gd name="connsiteY778" fmla="*/ 1155478 h 1211961"/>
              <a:gd name="connsiteX779" fmla="*/ 653104 w 1247845"/>
              <a:gd name="connsiteY779" fmla="*/ 1159193 h 1211961"/>
              <a:gd name="connsiteX780" fmla="*/ 664820 w 1247845"/>
              <a:gd name="connsiteY780" fmla="*/ 1151477 h 1211961"/>
              <a:gd name="connsiteX781" fmla="*/ 687489 w 1247845"/>
              <a:gd name="connsiteY781" fmla="*/ 1147096 h 1211961"/>
              <a:gd name="connsiteX782" fmla="*/ 687204 w 1247845"/>
              <a:gd name="connsiteY782" fmla="*/ 1153668 h 1211961"/>
              <a:gd name="connsiteX783" fmla="*/ 688347 w 1247845"/>
              <a:gd name="connsiteY783" fmla="*/ 1151858 h 1211961"/>
              <a:gd name="connsiteX784" fmla="*/ 669678 w 1247845"/>
              <a:gd name="connsiteY784" fmla="*/ 1155478 h 1211961"/>
              <a:gd name="connsiteX785" fmla="*/ 655676 w 1247845"/>
              <a:gd name="connsiteY785" fmla="*/ 1168718 h 1211961"/>
              <a:gd name="connsiteX786" fmla="*/ 626339 w 1247845"/>
              <a:gd name="connsiteY786" fmla="*/ 1167384 h 1211961"/>
              <a:gd name="connsiteX787" fmla="*/ 655676 w 1247845"/>
              <a:gd name="connsiteY787" fmla="*/ 1168718 h 1211961"/>
              <a:gd name="connsiteX788" fmla="*/ 695205 w 1247845"/>
              <a:gd name="connsiteY788" fmla="*/ 1149953 h 1211961"/>
              <a:gd name="connsiteX789" fmla="*/ 700348 w 1247845"/>
              <a:gd name="connsiteY789" fmla="*/ 1146619 h 1211961"/>
              <a:gd name="connsiteX790" fmla="*/ 695205 w 1247845"/>
              <a:gd name="connsiteY790" fmla="*/ 1149953 h 1211961"/>
              <a:gd name="connsiteX791" fmla="*/ 705968 w 1247845"/>
              <a:gd name="connsiteY791" fmla="*/ 1125474 h 1211961"/>
              <a:gd name="connsiteX792" fmla="*/ 678631 w 1247845"/>
              <a:gd name="connsiteY792" fmla="*/ 1128903 h 1211961"/>
              <a:gd name="connsiteX793" fmla="*/ 683298 w 1247845"/>
              <a:gd name="connsiteY793" fmla="*/ 1131475 h 1211961"/>
              <a:gd name="connsiteX794" fmla="*/ 675107 w 1247845"/>
              <a:gd name="connsiteY794" fmla="*/ 1132808 h 1211961"/>
              <a:gd name="connsiteX795" fmla="*/ 675964 w 1247845"/>
              <a:gd name="connsiteY795" fmla="*/ 1129379 h 1211961"/>
              <a:gd name="connsiteX796" fmla="*/ 666344 w 1247845"/>
              <a:gd name="connsiteY796" fmla="*/ 1130046 h 1211961"/>
              <a:gd name="connsiteX797" fmla="*/ 694538 w 1247845"/>
              <a:gd name="connsiteY797" fmla="*/ 1121569 h 1211961"/>
              <a:gd name="connsiteX798" fmla="*/ 711302 w 1247845"/>
              <a:gd name="connsiteY798" fmla="*/ 1119759 h 1211961"/>
              <a:gd name="connsiteX799" fmla="*/ 730352 w 1247845"/>
              <a:gd name="connsiteY799" fmla="*/ 1115377 h 1211961"/>
              <a:gd name="connsiteX800" fmla="*/ 732352 w 1247845"/>
              <a:gd name="connsiteY800" fmla="*/ 1117378 h 1211961"/>
              <a:gd name="connsiteX801" fmla="*/ 720255 w 1247845"/>
              <a:gd name="connsiteY801" fmla="*/ 1122235 h 1211961"/>
              <a:gd name="connsiteX802" fmla="*/ 713302 w 1247845"/>
              <a:gd name="connsiteY802" fmla="*/ 1124236 h 1211961"/>
              <a:gd name="connsiteX803" fmla="*/ 705968 w 1247845"/>
              <a:gd name="connsiteY803" fmla="*/ 1125474 h 1211961"/>
              <a:gd name="connsiteX804" fmla="*/ 382023 w 1247845"/>
              <a:gd name="connsiteY804" fmla="*/ 1029462 h 1211961"/>
              <a:gd name="connsiteX805" fmla="*/ 383832 w 1247845"/>
              <a:gd name="connsiteY805" fmla="*/ 1029748 h 1211961"/>
              <a:gd name="connsiteX806" fmla="*/ 383832 w 1247845"/>
              <a:gd name="connsiteY806" fmla="*/ 1029748 h 1211961"/>
              <a:gd name="connsiteX807" fmla="*/ 383642 w 1247845"/>
              <a:gd name="connsiteY807" fmla="*/ 1030319 h 1211961"/>
              <a:gd name="connsiteX808" fmla="*/ 380499 w 1247845"/>
              <a:gd name="connsiteY808" fmla="*/ 1029462 h 1211961"/>
              <a:gd name="connsiteX809" fmla="*/ 382023 w 1247845"/>
              <a:gd name="connsiteY809" fmla="*/ 1029462 h 1211961"/>
              <a:gd name="connsiteX810" fmla="*/ 305537 w 1247845"/>
              <a:gd name="connsiteY810" fmla="*/ 996982 h 1211961"/>
              <a:gd name="connsiteX811" fmla="*/ 304299 w 1247845"/>
              <a:gd name="connsiteY811" fmla="*/ 998125 h 1211961"/>
              <a:gd name="connsiteX812" fmla="*/ 303156 w 1247845"/>
              <a:gd name="connsiteY812" fmla="*/ 997553 h 1211961"/>
              <a:gd name="connsiteX813" fmla="*/ 303727 w 1247845"/>
              <a:gd name="connsiteY813" fmla="*/ 996696 h 1211961"/>
              <a:gd name="connsiteX814" fmla="*/ 304299 w 1247845"/>
              <a:gd name="connsiteY814" fmla="*/ 995839 h 1211961"/>
              <a:gd name="connsiteX815" fmla="*/ 304299 w 1247845"/>
              <a:gd name="connsiteY815" fmla="*/ 995839 h 1211961"/>
              <a:gd name="connsiteX816" fmla="*/ 304299 w 1247845"/>
              <a:gd name="connsiteY816" fmla="*/ 995839 h 1211961"/>
              <a:gd name="connsiteX817" fmla="*/ 305537 w 1247845"/>
              <a:gd name="connsiteY817" fmla="*/ 996982 h 1211961"/>
              <a:gd name="connsiteX818" fmla="*/ 549377 w 1247845"/>
              <a:gd name="connsiteY818" fmla="*/ 107061 h 1211961"/>
              <a:gd name="connsiteX819" fmla="*/ 544233 w 1247845"/>
              <a:gd name="connsiteY819" fmla="*/ 108871 h 1211961"/>
              <a:gd name="connsiteX820" fmla="*/ 543090 w 1247845"/>
              <a:gd name="connsiteY820" fmla="*/ 108871 h 1211961"/>
              <a:gd name="connsiteX821" fmla="*/ 538614 w 1247845"/>
              <a:gd name="connsiteY821" fmla="*/ 108966 h 1211961"/>
              <a:gd name="connsiteX822" fmla="*/ 549377 w 1247845"/>
              <a:gd name="connsiteY822" fmla="*/ 107061 h 1211961"/>
              <a:gd name="connsiteX823" fmla="*/ 1213365 w 1247845"/>
              <a:gd name="connsiteY823" fmla="*/ 426148 h 1211961"/>
              <a:gd name="connsiteX824" fmla="*/ 1212603 w 1247845"/>
              <a:gd name="connsiteY824" fmla="*/ 432625 h 1211961"/>
              <a:gd name="connsiteX825" fmla="*/ 1209840 w 1247845"/>
              <a:gd name="connsiteY825" fmla="*/ 419576 h 1211961"/>
              <a:gd name="connsiteX826" fmla="*/ 1210221 w 1247845"/>
              <a:gd name="connsiteY826" fmla="*/ 417385 h 1211961"/>
              <a:gd name="connsiteX827" fmla="*/ 1213365 w 1247845"/>
              <a:gd name="connsiteY827" fmla="*/ 426148 h 1211961"/>
              <a:gd name="connsiteX828" fmla="*/ 1215365 w 1247845"/>
              <a:gd name="connsiteY828" fmla="*/ 433673 h 1211961"/>
              <a:gd name="connsiteX829" fmla="*/ 1216698 w 1247845"/>
              <a:gd name="connsiteY829" fmla="*/ 440246 h 1211961"/>
              <a:gd name="connsiteX830" fmla="*/ 1216127 w 1247845"/>
              <a:gd name="connsiteY830" fmla="*/ 440055 h 1211961"/>
              <a:gd name="connsiteX831" fmla="*/ 1214698 w 1247845"/>
              <a:gd name="connsiteY831" fmla="*/ 437769 h 1211961"/>
              <a:gd name="connsiteX832" fmla="*/ 1215365 w 1247845"/>
              <a:gd name="connsiteY832" fmla="*/ 433673 h 1211961"/>
              <a:gd name="connsiteX833" fmla="*/ 1210126 w 1247845"/>
              <a:gd name="connsiteY833" fmla="*/ 635318 h 1211961"/>
              <a:gd name="connsiteX834" fmla="*/ 1209269 w 1247845"/>
              <a:gd name="connsiteY834" fmla="*/ 631222 h 1211961"/>
              <a:gd name="connsiteX835" fmla="*/ 1210793 w 1247845"/>
              <a:gd name="connsiteY835" fmla="*/ 621887 h 1211961"/>
              <a:gd name="connsiteX836" fmla="*/ 1212317 w 1247845"/>
              <a:gd name="connsiteY836" fmla="*/ 624935 h 1211961"/>
              <a:gd name="connsiteX837" fmla="*/ 1211745 w 1247845"/>
              <a:gd name="connsiteY837" fmla="*/ 619506 h 1211961"/>
              <a:gd name="connsiteX838" fmla="*/ 1212031 w 1247845"/>
              <a:gd name="connsiteY838" fmla="*/ 618839 h 1211961"/>
              <a:gd name="connsiteX839" fmla="*/ 1211745 w 1247845"/>
              <a:gd name="connsiteY839" fmla="*/ 617506 h 1211961"/>
              <a:gd name="connsiteX840" fmla="*/ 1212698 w 1247845"/>
              <a:gd name="connsiteY840" fmla="*/ 615886 h 1211961"/>
              <a:gd name="connsiteX841" fmla="*/ 1213936 w 1247845"/>
              <a:gd name="connsiteY841" fmla="*/ 623506 h 1211961"/>
              <a:gd name="connsiteX842" fmla="*/ 1210126 w 1247845"/>
              <a:gd name="connsiteY842" fmla="*/ 635318 h 1211961"/>
              <a:gd name="connsiteX843" fmla="*/ 709587 w 1247845"/>
              <a:gd name="connsiteY843" fmla="*/ 115252 h 1211961"/>
              <a:gd name="connsiteX844" fmla="*/ 707873 w 1247845"/>
              <a:gd name="connsiteY844" fmla="*/ 114776 h 1211961"/>
              <a:gd name="connsiteX845" fmla="*/ 709778 w 1247845"/>
              <a:gd name="connsiteY845" fmla="*/ 114300 h 1211961"/>
              <a:gd name="connsiteX846" fmla="*/ 709587 w 1247845"/>
              <a:gd name="connsiteY846" fmla="*/ 115252 h 1211961"/>
              <a:gd name="connsiteX847" fmla="*/ 1097826 w 1247845"/>
              <a:gd name="connsiteY847" fmla="*/ 269176 h 1211961"/>
              <a:gd name="connsiteX848" fmla="*/ 1093064 w 1247845"/>
              <a:gd name="connsiteY848" fmla="*/ 265271 h 1211961"/>
              <a:gd name="connsiteX849" fmla="*/ 1093064 w 1247845"/>
              <a:gd name="connsiteY849" fmla="*/ 265081 h 1211961"/>
              <a:gd name="connsiteX850" fmla="*/ 1097826 w 1247845"/>
              <a:gd name="connsiteY850" fmla="*/ 269176 h 1211961"/>
              <a:gd name="connsiteX851" fmla="*/ 1208602 w 1247845"/>
              <a:gd name="connsiteY851" fmla="*/ 588740 h 1211961"/>
              <a:gd name="connsiteX852" fmla="*/ 1208031 w 1247845"/>
              <a:gd name="connsiteY852" fmla="*/ 581406 h 1211961"/>
              <a:gd name="connsiteX853" fmla="*/ 1208221 w 1247845"/>
              <a:gd name="connsiteY853" fmla="*/ 580834 h 1211961"/>
              <a:gd name="connsiteX854" fmla="*/ 1211936 w 1247845"/>
              <a:gd name="connsiteY854" fmla="*/ 575977 h 1211961"/>
              <a:gd name="connsiteX855" fmla="*/ 1212031 w 1247845"/>
              <a:gd name="connsiteY855" fmla="*/ 583501 h 1211961"/>
              <a:gd name="connsiteX856" fmla="*/ 1213460 w 1247845"/>
              <a:gd name="connsiteY856" fmla="*/ 599408 h 1211961"/>
              <a:gd name="connsiteX857" fmla="*/ 1210888 w 1247845"/>
              <a:gd name="connsiteY857" fmla="*/ 602361 h 1211961"/>
              <a:gd name="connsiteX858" fmla="*/ 1214031 w 1247845"/>
              <a:gd name="connsiteY858" fmla="*/ 603885 h 1211961"/>
              <a:gd name="connsiteX859" fmla="*/ 1211079 w 1247845"/>
              <a:gd name="connsiteY859" fmla="*/ 614839 h 1211961"/>
              <a:gd name="connsiteX860" fmla="*/ 1208602 w 1247845"/>
              <a:gd name="connsiteY860" fmla="*/ 588740 h 1211961"/>
              <a:gd name="connsiteX861" fmla="*/ 1211555 w 1247845"/>
              <a:gd name="connsiteY861" fmla="*/ 567404 h 1211961"/>
              <a:gd name="connsiteX862" fmla="*/ 1211650 w 1247845"/>
              <a:gd name="connsiteY862" fmla="*/ 568643 h 1211961"/>
              <a:gd name="connsiteX863" fmla="*/ 1211555 w 1247845"/>
              <a:gd name="connsiteY863" fmla="*/ 567404 h 1211961"/>
              <a:gd name="connsiteX864" fmla="*/ 1132497 w 1247845"/>
              <a:gd name="connsiteY864" fmla="*/ 306705 h 1211961"/>
              <a:gd name="connsiteX865" fmla="*/ 1133355 w 1247845"/>
              <a:gd name="connsiteY865" fmla="*/ 300323 h 1211961"/>
              <a:gd name="connsiteX866" fmla="*/ 1134021 w 1247845"/>
              <a:gd name="connsiteY866" fmla="*/ 300133 h 1211961"/>
              <a:gd name="connsiteX867" fmla="*/ 1141546 w 1247845"/>
              <a:gd name="connsiteY867" fmla="*/ 311277 h 1211961"/>
              <a:gd name="connsiteX868" fmla="*/ 1132497 w 1247845"/>
              <a:gd name="connsiteY868" fmla="*/ 306705 h 1211961"/>
              <a:gd name="connsiteX869" fmla="*/ 1129830 w 1247845"/>
              <a:gd name="connsiteY869" fmla="*/ 295656 h 1211961"/>
              <a:gd name="connsiteX870" fmla="*/ 1124306 w 1247845"/>
              <a:gd name="connsiteY870" fmla="*/ 290322 h 1211961"/>
              <a:gd name="connsiteX871" fmla="*/ 1129830 w 1247845"/>
              <a:gd name="connsiteY871" fmla="*/ 295656 h 1211961"/>
              <a:gd name="connsiteX872" fmla="*/ 1209174 w 1247845"/>
              <a:gd name="connsiteY872" fmla="*/ 632555 h 1211961"/>
              <a:gd name="connsiteX873" fmla="*/ 1208983 w 1247845"/>
              <a:gd name="connsiteY873" fmla="*/ 638365 h 1211961"/>
              <a:gd name="connsiteX874" fmla="*/ 1209174 w 1247845"/>
              <a:gd name="connsiteY874" fmla="*/ 632555 h 1211961"/>
              <a:gd name="connsiteX875" fmla="*/ 1227176 w 1247845"/>
              <a:gd name="connsiteY875" fmla="*/ 492442 h 1211961"/>
              <a:gd name="connsiteX876" fmla="*/ 1228795 w 1247845"/>
              <a:gd name="connsiteY876" fmla="*/ 488918 h 1211961"/>
              <a:gd name="connsiteX877" fmla="*/ 1227462 w 1247845"/>
              <a:gd name="connsiteY877" fmla="*/ 494538 h 1211961"/>
              <a:gd name="connsiteX878" fmla="*/ 1227176 w 1247845"/>
              <a:gd name="connsiteY878" fmla="*/ 492442 h 1211961"/>
              <a:gd name="connsiteX879" fmla="*/ 1225271 w 1247845"/>
              <a:gd name="connsiteY879" fmla="*/ 477488 h 1211961"/>
              <a:gd name="connsiteX880" fmla="*/ 1225366 w 1247845"/>
              <a:gd name="connsiteY880" fmla="*/ 475964 h 1211961"/>
              <a:gd name="connsiteX881" fmla="*/ 1226890 w 1247845"/>
              <a:gd name="connsiteY881" fmla="*/ 479012 h 1211961"/>
              <a:gd name="connsiteX882" fmla="*/ 1225271 w 1247845"/>
              <a:gd name="connsiteY882" fmla="*/ 477488 h 1211961"/>
              <a:gd name="connsiteX883" fmla="*/ 1220413 w 1247845"/>
              <a:gd name="connsiteY883" fmla="*/ 461105 h 1211961"/>
              <a:gd name="connsiteX884" fmla="*/ 1222699 w 1247845"/>
              <a:gd name="connsiteY884" fmla="*/ 470154 h 1211961"/>
              <a:gd name="connsiteX885" fmla="*/ 1221270 w 1247845"/>
              <a:gd name="connsiteY885" fmla="*/ 472916 h 1211961"/>
              <a:gd name="connsiteX886" fmla="*/ 1219365 w 1247845"/>
              <a:gd name="connsiteY886" fmla="*/ 470344 h 1211961"/>
              <a:gd name="connsiteX887" fmla="*/ 1218984 w 1247845"/>
              <a:gd name="connsiteY887" fmla="*/ 468630 h 1211961"/>
              <a:gd name="connsiteX888" fmla="*/ 1216508 w 1247845"/>
              <a:gd name="connsiteY888" fmla="*/ 466058 h 1211961"/>
              <a:gd name="connsiteX889" fmla="*/ 1215365 w 1247845"/>
              <a:gd name="connsiteY889" fmla="*/ 463963 h 1211961"/>
              <a:gd name="connsiteX890" fmla="*/ 1218603 w 1247845"/>
              <a:gd name="connsiteY890" fmla="*/ 460438 h 1211961"/>
              <a:gd name="connsiteX891" fmla="*/ 1220127 w 1247845"/>
              <a:gd name="connsiteY891" fmla="*/ 460819 h 1211961"/>
              <a:gd name="connsiteX892" fmla="*/ 1220413 w 1247845"/>
              <a:gd name="connsiteY892" fmla="*/ 461105 h 1211961"/>
              <a:gd name="connsiteX893" fmla="*/ 1209078 w 1247845"/>
              <a:gd name="connsiteY893" fmla="*/ 417576 h 1211961"/>
              <a:gd name="connsiteX894" fmla="*/ 1208888 w 1247845"/>
              <a:gd name="connsiteY894" fmla="*/ 417100 h 1211961"/>
              <a:gd name="connsiteX895" fmla="*/ 1208697 w 1247845"/>
              <a:gd name="connsiteY895" fmla="*/ 415385 h 1211961"/>
              <a:gd name="connsiteX896" fmla="*/ 1209078 w 1247845"/>
              <a:gd name="connsiteY896" fmla="*/ 417576 h 1211961"/>
              <a:gd name="connsiteX897" fmla="*/ 558616 w 1247845"/>
              <a:gd name="connsiteY897" fmla="*/ 109061 h 1211961"/>
              <a:gd name="connsiteX898" fmla="*/ 556140 w 1247845"/>
              <a:gd name="connsiteY898" fmla="*/ 108394 h 1211961"/>
              <a:gd name="connsiteX899" fmla="*/ 558616 w 1247845"/>
              <a:gd name="connsiteY899" fmla="*/ 109061 h 1211961"/>
              <a:gd name="connsiteX900" fmla="*/ 752069 w 1247845"/>
              <a:gd name="connsiteY900" fmla="*/ 1135475 h 1211961"/>
              <a:gd name="connsiteX901" fmla="*/ 743973 w 1247845"/>
              <a:gd name="connsiteY901" fmla="*/ 1138428 h 1211961"/>
              <a:gd name="connsiteX902" fmla="*/ 752069 w 1247845"/>
              <a:gd name="connsiteY902" fmla="*/ 1135475 h 1211961"/>
              <a:gd name="connsiteX903" fmla="*/ 1064108 w 1247845"/>
              <a:gd name="connsiteY903" fmla="*/ 985837 h 1211961"/>
              <a:gd name="connsiteX904" fmla="*/ 1056583 w 1247845"/>
              <a:gd name="connsiteY904" fmla="*/ 995458 h 1211961"/>
              <a:gd name="connsiteX905" fmla="*/ 1053154 w 1247845"/>
              <a:gd name="connsiteY905" fmla="*/ 994505 h 1211961"/>
              <a:gd name="connsiteX906" fmla="*/ 1064108 w 1247845"/>
              <a:gd name="connsiteY906" fmla="*/ 985837 h 1211961"/>
              <a:gd name="connsiteX907" fmla="*/ 1071537 w 1247845"/>
              <a:gd name="connsiteY907" fmla="*/ 976217 h 1211961"/>
              <a:gd name="connsiteX908" fmla="*/ 1074395 w 1247845"/>
              <a:gd name="connsiteY908" fmla="*/ 976598 h 1211961"/>
              <a:gd name="connsiteX909" fmla="*/ 1068013 w 1247845"/>
              <a:gd name="connsiteY909" fmla="*/ 985076 h 1211961"/>
              <a:gd name="connsiteX910" fmla="*/ 1071537 w 1247845"/>
              <a:gd name="connsiteY910" fmla="*/ 976217 h 1211961"/>
              <a:gd name="connsiteX911" fmla="*/ 1189457 w 1247845"/>
              <a:gd name="connsiteY911" fmla="*/ 722852 h 1211961"/>
              <a:gd name="connsiteX912" fmla="*/ 1190314 w 1247845"/>
              <a:gd name="connsiteY912" fmla="*/ 723328 h 1211961"/>
              <a:gd name="connsiteX913" fmla="*/ 1188504 w 1247845"/>
              <a:gd name="connsiteY913" fmla="*/ 725424 h 1211961"/>
              <a:gd name="connsiteX914" fmla="*/ 1189457 w 1247845"/>
              <a:gd name="connsiteY914" fmla="*/ 722852 h 1211961"/>
              <a:gd name="connsiteX915" fmla="*/ 1206983 w 1247845"/>
              <a:gd name="connsiteY915" fmla="*/ 662273 h 1211961"/>
              <a:gd name="connsiteX916" fmla="*/ 1206602 w 1247845"/>
              <a:gd name="connsiteY916" fmla="*/ 658844 h 1211961"/>
              <a:gd name="connsiteX917" fmla="*/ 1208031 w 1247845"/>
              <a:gd name="connsiteY917" fmla="*/ 657797 h 1211961"/>
              <a:gd name="connsiteX918" fmla="*/ 1206983 w 1247845"/>
              <a:gd name="connsiteY918" fmla="*/ 662273 h 1211961"/>
              <a:gd name="connsiteX919" fmla="*/ 1209936 w 1247845"/>
              <a:gd name="connsiteY919" fmla="*/ 652558 h 1211961"/>
              <a:gd name="connsiteX920" fmla="*/ 1209174 w 1247845"/>
              <a:gd name="connsiteY920" fmla="*/ 645509 h 1211961"/>
              <a:gd name="connsiteX921" fmla="*/ 1211460 w 1247845"/>
              <a:gd name="connsiteY921" fmla="*/ 638461 h 1211961"/>
              <a:gd name="connsiteX922" fmla="*/ 1210698 w 1247845"/>
              <a:gd name="connsiteY922" fmla="*/ 652367 h 1211961"/>
              <a:gd name="connsiteX923" fmla="*/ 1209936 w 1247845"/>
              <a:gd name="connsiteY923" fmla="*/ 652558 h 1211961"/>
              <a:gd name="connsiteX924" fmla="*/ 1229176 w 1247845"/>
              <a:gd name="connsiteY924" fmla="*/ 520351 h 1211961"/>
              <a:gd name="connsiteX925" fmla="*/ 1229557 w 1247845"/>
              <a:gd name="connsiteY925" fmla="*/ 508349 h 1211961"/>
              <a:gd name="connsiteX926" fmla="*/ 1229843 w 1247845"/>
              <a:gd name="connsiteY926" fmla="*/ 524637 h 1211961"/>
              <a:gd name="connsiteX927" fmla="*/ 1229176 w 1247845"/>
              <a:gd name="connsiteY927" fmla="*/ 520351 h 1211961"/>
              <a:gd name="connsiteX928" fmla="*/ 1227938 w 1247845"/>
              <a:gd name="connsiteY928" fmla="*/ 497586 h 1211961"/>
              <a:gd name="connsiteX929" fmla="*/ 1230891 w 1247845"/>
              <a:gd name="connsiteY929" fmla="*/ 506539 h 1211961"/>
              <a:gd name="connsiteX930" fmla="*/ 1227938 w 1247845"/>
              <a:gd name="connsiteY930" fmla="*/ 497586 h 1211961"/>
              <a:gd name="connsiteX931" fmla="*/ 1216508 w 1247845"/>
              <a:gd name="connsiteY931" fmla="*/ 422053 h 1211961"/>
              <a:gd name="connsiteX932" fmla="*/ 1213365 w 1247845"/>
              <a:gd name="connsiteY932" fmla="*/ 422910 h 1211961"/>
              <a:gd name="connsiteX933" fmla="*/ 1211364 w 1247845"/>
              <a:gd name="connsiteY933" fmla="*/ 415385 h 1211961"/>
              <a:gd name="connsiteX934" fmla="*/ 1214127 w 1247845"/>
              <a:gd name="connsiteY934" fmla="*/ 416242 h 1211961"/>
              <a:gd name="connsiteX935" fmla="*/ 1212126 w 1247845"/>
              <a:gd name="connsiteY935" fmla="*/ 411575 h 1211961"/>
              <a:gd name="connsiteX936" fmla="*/ 1213650 w 1247845"/>
              <a:gd name="connsiteY936" fmla="*/ 410146 h 1211961"/>
              <a:gd name="connsiteX937" fmla="*/ 1216508 w 1247845"/>
              <a:gd name="connsiteY937" fmla="*/ 422053 h 1211961"/>
              <a:gd name="connsiteX938" fmla="*/ 1210317 w 1247845"/>
              <a:gd name="connsiteY938" fmla="*/ 396145 h 1211961"/>
              <a:gd name="connsiteX939" fmla="*/ 1208126 w 1247845"/>
              <a:gd name="connsiteY939" fmla="*/ 391096 h 1211961"/>
              <a:gd name="connsiteX940" fmla="*/ 1208412 w 1247845"/>
              <a:gd name="connsiteY940" fmla="*/ 391096 h 1211961"/>
              <a:gd name="connsiteX941" fmla="*/ 1210317 w 1247845"/>
              <a:gd name="connsiteY941" fmla="*/ 389763 h 1211961"/>
              <a:gd name="connsiteX942" fmla="*/ 1210317 w 1247845"/>
              <a:gd name="connsiteY942" fmla="*/ 396145 h 1211961"/>
              <a:gd name="connsiteX943" fmla="*/ 1197267 w 1247845"/>
              <a:gd name="connsiteY943" fmla="*/ 381095 h 1211961"/>
              <a:gd name="connsiteX944" fmla="*/ 1198696 w 1247845"/>
              <a:gd name="connsiteY944" fmla="*/ 381286 h 1211961"/>
              <a:gd name="connsiteX945" fmla="*/ 1203935 w 1247845"/>
              <a:gd name="connsiteY945" fmla="*/ 388810 h 1211961"/>
              <a:gd name="connsiteX946" fmla="*/ 1207078 w 1247845"/>
              <a:gd name="connsiteY946" fmla="*/ 391096 h 1211961"/>
              <a:gd name="connsiteX947" fmla="*/ 1207554 w 1247845"/>
              <a:gd name="connsiteY947" fmla="*/ 395383 h 1211961"/>
              <a:gd name="connsiteX948" fmla="*/ 1206411 w 1247845"/>
              <a:gd name="connsiteY948" fmla="*/ 397383 h 1211961"/>
              <a:gd name="connsiteX949" fmla="*/ 1205268 w 1247845"/>
              <a:gd name="connsiteY949" fmla="*/ 396145 h 1211961"/>
              <a:gd name="connsiteX950" fmla="*/ 1205840 w 1247845"/>
              <a:gd name="connsiteY950" fmla="*/ 399002 h 1211961"/>
              <a:gd name="connsiteX951" fmla="*/ 1198125 w 1247845"/>
              <a:gd name="connsiteY951" fmla="*/ 398621 h 1211961"/>
              <a:gd name="connsiteX952" fmla="*/ 1196410 w 1247845"/>
              <a:gd name="connsiteY952" fmla="*/ 395764 h 1211961"/>
              <a:gd name="connsiteX953" fmla="*/ 1198791 w 1247845"/>
              <a:gd name="connsiteY953" fmla="*/ 389287 h 1211961"/>
              <a:gd name="connsiteX954" fmla="*/ 1196220 w 1247845"/>
              <a:gd name="connsiteY954" fmla="*/ 382619 h 1211961"/>
              <a:gd name="connsiteX955" fmla="*/ 1197267 w 1247845"/>
              <a:gd name="connsiteY955" fmla="*/ 381095 h 1211961"/>
              <a:gd name="connsiteX956" fmla="*/ 1170026 w 1247845"/>
              <a:gd name="connsiteY956" fmla="*/ 330708 h 1211961"/>
              <a:gd name="connsiteX957" fmla="*/ 1167168 w 1247845"/>
              <a:gd name="connsiteY957" fmla="*/ 330327 h 1211961"/>
              <a:gd name="connsiteX958" fmla="*/ 1165359 w 1247845"/>
              <a:gd name="connsiteY958" fmla="*/ 326708 h 1211961"/>
              <a:gd name="connsiteX959" fmla="*/ 1165073 w 1247845"/>
              <a:gd name="connsiteY959" fmla="*/ 323755 h 1211961"/>
              <a:gd name="connsiteX960" fmla="*/ 1170026 w 1247845"/>
              <a:gd name="connsiteY960" fmla="*/ 330708 h 1211961"/>
              <a:gd name="connsiteX961" fmla="*/ 1066394 w 1247845"/>
              <a:gd name="connsiteY961" fmla="*/ 188595 h 1211961"/>
              <a:gd name="connsiteX962" fmla="*/ 1068204 w 1247845"/>
              <a:gd name="connsiteY962" fmla="*/ 190690 h 1211961"/>
              <a:gd name="connsiteX963" fmla="*/ 1067823 w 1247845"/>
              <a:gd name="connsiteY963" fmla="*/ 191357 h 1211961"/>
              <a:gd name="connsiteX964" fmla="*/ 1060869 w 1247845"/>
              <a:gd name="connsiteY964" fmla="*/ 182118 h 1211961"/>
              <a:gd name="connsiteX965" fmla="*/ 1066394 w 1247845"/>
              <a:gd name="connsiteY965" fmla="*/ 188595 h 1211961"/>
              <a:gd name="connsiteX966" fmla="*/ 1011149 w 1247845"/>
              <a:gd name="connsiteY966" fmla="*/ 170974 h 1211961"/>
              <a:gd name="connsiteX967" fmla="*/ 1011816 w 1247845"/>
              <a:gd name="connsiteY967" fmla="*/ 171926 h 1211961"/>
              <a:gd name="connsiteX968" fmla="*/ 1009815 w 1247845"/>
              <a:gd name="connsiteY968" fmla="*/ 171164 h 1211961"/>
              <a:gd name="connsiteX969" fmla="*/ 1011149 w 1247845"/>
              <a:gd name="connsiteY969" fmla="*/ 170974 h 1211961"/>
              <a:gd name="connsiteX970" fmla="*/ 527565 w 1247845"/>
              <a:gd name="connsiteY970" fmla="*/ 110490 h 1211961"/>
              <a:gd name="connsiteX971" fmla="*/ 527660 w 1247845"/>
              <a:gd name="connsiteY971" fmla="*/ 112395 h 1211961"/>
              <a:gd name="connsiteX972" fmla="*/ 530708 w 1247845"/>
              <a:gd name="connsiteY972" fmla="*/ 110395 h 1211961"/>
              <a:gd name="connsiteX973" fmla="*/ 538518 w 1247845"/>
              <a:gd name="connsiteY973" fmla="*/ 110585 h 1211961"/>
              <a:gd name="connsiteX974" fmla="*/ 533851 w 1247845"/>
              <a:gd name="connsiteY974" fmla="*/ 115252 h 1211961"/>
              <a:gd name="connsiteX975" fmla="*/ 527565 w 1247845"/>
              <a:gd name="connsiteY975" fmla="*/ 112776 h 1211961"/>
              <a:gd name="connsiteX976" fmla="*/ 524326 w 1247845"/>
              <a:gd name="connsiteY976" fmla="*/ 113919 h 1211961"/>
              <a:gd name="connsiteX977" fmla="*/ 514801 w 1247845"/>
              <a:gd name="connsiteY977" fmla="*/ 112967 h 1211961"/>
              <a:gd name="connsiteX978" fmla="*/ 514515 w 1247845"/>
              <a:gd name="connsiteY978" fmla="*/ 112585 h 1211961"/>
              <a:gd name="connsiteX979" fmla="*/ 527565 w 1247845"/>
              <a:gd name="connsiteY979" fmla="*/ 110490 h 1211961"/>
              <a:gd name="connsiteX980" fmla="*/ 490322 w 1247845"/>
              <a:gd name="connsiteY980" fmla="*/ 116396 h 1211961"/>
              <a:gd name="connsiteX981" fmla="*/ 502704 w 1247845"/>
              <a:gd name="connsiteY981" fmla="*/ 115157 h 1211961"/>
              <a:gd name="connsiteX982" fmla="*/ 498513 w 1247845"/>
              <a:gd name="connsiteY982" fmla="*/ 116491 h 1211961"/>
              <a:gd name="connsiteX983" fmla="*/ 494989 w 1247845"/>
              <a:gd name="connsiteY983" fmla="*/ 117253 h 1211961"/>
              <a:gd name="connsiteX984" fmla="*/ 479082 w 1247845"/>
              <a:gd name="connsiteY984" fmla="*/ 121634 h 1211961"/>
              <a:gd name="connsiteX985" fmla="*/ 472224 w 1247845"/>
              <a:gd name="connsiteY985" fmla="*/ 120967 h 1211961"/>
              <a:gd name="connsiteX986" fmla="*/ 490322 w 1247845"/>
              <a:gd name="connsiteY986" fmla="*/ 116396 h 1211961"/>
              <a:gd name="connsiteX987" fmla="*/ 173616 w 1247845"/>
              <a:gd name="connsiteY987" fmla="*/ 882872 h 1211961"/>
              <a:gd name="connsiteX988" fmla="*/ 172663 w 1247845"/>
              <a:gd name="connsiteY988" fmla="*/ 880015 h 1211961"/>
              <a:gd name="connsiteX989" fmla="*/ 173330 w 1247845"/>
              <a:gd name="connsiteY989" fmla="*/ 878586 h 1211961"/>
              <a:gd name="connsiteX990" fmla="*/ 174282 w 1247845"/>
              <a:gd name="connsiteY990" fmla="*/ 877252 h 1211961"/>
              <a:gd name="connsiteX991" fmla="*/ 174282 w 1247845"/>
              <a:gd name="connsiteY991" fmla="*/ 877252 h 1211961"/>
              <a:gd name="connsiteX992" fmla="*/ 174282 w 1247845"/>
              <a:gd name="connsiteY992" fmla="*/ 877252 h 1211961"/>
              <a:gd name="connsiteX993" fmla="*/ 175711 w 1247845"/>
              <a:gd name="connsiteY993" fmla="*/ 880015 h 1211961"/>
              <a:gd name="connsiteX994" fmla="*/ 173616 w 1247845"/>
              <a:gd name="connsiteY994" fmla="*/ 882872 h 1211961"/>
              <a:gd name="connsiteX995" fmla="*/ 191046 w 1247845"/>
              <a:gd name="connsiteY995" fmla="*/ 930783 h 1211961"/>
              <a:gd name="connsiteX996" fmla="*/ 189046 w 1247845"/>
              <a:gd name="connsiteY996" fmla="*/ 932974 h 1211961"/>
              <a:gd name="connsiteX997" fmla="*/ 187903 w 1247845"/>
              <a:gd name="connsiteY997" fmla="*/ 931640 h 1211961"/>
              <a:gd name="connsiteX998" fmla="*/ 187617 w 1247845"/>
              <a:gd name="connsiteY998" fmla="*/ 926497 h 1211961"/>
              <a:gd name="connsiteX999" fmla="*/ 187332 w 1247845"/>
              <a:gd name="connsiteY999" fmla="*/ 926497 h 1211961"/>
              <a:gd name="connsiteX1000" fmla="*/ 187332 w 1247845"/>
              <a:gd name="connsiteY1000" fmla="*/ 926116 h 1211961"/>
              <a:gd name="connsiteX1001" fmla="*/ 184855 w 1247845"/>
              <a:gd name="connsiteY1001" fmla="*/ 924877 h 1211961"/>
              <a:gd name="connsiteX1002" fmla="*/ 185046 w 1247845"/>
              <a:gd name="connsiteY1002" fmla="*/ 923639 h 1211961"/>
              <a:gd name="connsiteX1003" fmla="*/ 187332 w 1247845"/>
              <a:gd name="connsiteY1003" fmla="*/ 926116 h 1211961"/>
              <a:gd name="connsiteX1004" fmla="*/ 187617 w 1247845"/>
              <a:gd name="connsiteY1004" fmla="*/ 926211 h 1211961"/>
              <a:gd name="connsiteX1005" fmla="*/ 187617 w 1247845"/>
              <a:gd name="connsiteY1005" fmla="*/ 926497 h 1211961"/>
              <a:gd name="connsiteX1006" fmla="*/ 191046 w 1247845"/>
              <a:gd name="connsiteY1006" fmla="*/ 930783 h 1211961"/>
              <a:gd name="connsiteX1007" fmla="*/ 202572 w 1247845"/>
              <a:gd name="connsiteY1007" fmla="*/ 941260 h 1211961"/>
              <a:gd name="connsiteX1008" fmla="*/ 202572 w 1247845"/>
              <a:gd name="connsiteY1008" fmla="*/ 941260 h 1211961"/>
              <a:gd name="connsiteX1009" fmla="*/ 202572 w 1247845"/>
              <a:gd name="connsiteY1009" fmla="*/ 941260 h 1211961"/>
              <a:gd name="connsiteX1010" fmla="*/ 199619 w 1247845"/>
              <a:gd name="connsiteY1010" fmla="*/ 939546 h 1211961"/>
              <a:gd name="connsiteX1011" fmla="*/ 202762 w 1247845"/>
              <a:gd name="connsiteY1011" fmla="*/ 938117 h 1211961"/>
              <a:gd name="connsiteX1012" fmla="*/ 205810 w 1247845"/>
              <a:gd name="connsiteY1012" fmla="*/ 939832 h 1211961"/>
              <a:gd name="connsiteX1013" fmla="*/ 202572 w 1247845"/>
              <a:gd name="connsiteY1013" fmla="*/ 941260 h 1211961"/>
              <a:gd name="connsiteX1014" fmla="*/ 210287 w 1247845"/>
              <a:gd name="connsiteY1014" fmla="*/ 949452 h 1211961"/>
              <a:gd name="connsiteX1015" fmla="*/ 207906 w 1247845"/>
              <a:gd name="connsiteY1015" fmla="*/ 951928 h 1211961"/>
              <a:gd name="connsiteX1016" fmla="*/ 207715 w 1247845"/>
              <a:gd name="connsiteY1016" fmla="*/ 950690 h 1211961"/>
              <a:gd name="connsiteX1017" fmla="*/ 210287 w 1247845"/>
              <a:gd name="connsiteY1017" fmla="*/ 949452 h 1211961"/>
              <a:gd name="connsiteX1018" fmla="*/ 210287 w 1247845"/>
              <a:gd name="connsiteY1018" fmla="*/ 949071 h 1211961"/>
              <a:gd name="connsiteX1019" fmla="*/ 210573 w 1247845"/>
              <a:gd name="connsiteY1019" fmla="*/ 949071 h 1211961"/>
              <a:gd name="connsiteX1020" fmla="*/ 212097 w 1247845"/>
              <a:gd name="connsiteY1020" fmla="*/ 942689 h 1211961"/>
              <a:gd name="connsiteX1021" fmla="*/ 216859 w 1247845"/>
              <a:gd name="connsiteY1021" fmla="*/ 942689 h 1211961"/>
              <a:gd name="connsiteX1022" fmla="*/ 215907 w 1247845"/>
              <a:gd name="connsiteY1022" fmla="*/ 945451 h 1211961"/>
              <a:gd name="connsiteX1023" fmla="*/ 210477 w 1247845"/>
              <a:gd name="connsiteY1023" fmla="*/ 949071 h 1211961"/>
              <a:gd name="connsiteX1024" fmla="*/ 210477 w 1247845"/>
              <a:gd name="connsiteY1024" fmla="*/ 949357 h 1211961"/>
              <a:gd name="connsiteX1025" fmla="*/ 210287 w 1247845"/>
              <a:gd name="connsiteY1025" fmla="*/ 949452 h 1211961"/>
              <a:gd name="connsiteX1026" fmla="*/ 225336 w 1247845"/>
              <a:gd name="connsiteY1026" fmla="*/ 952976 h 1211961"/>
              <a:gd name="connsiteX1027" fmla="*/ 216478 w 1247845"/>
              <a:gd name="connsiteY1027" fmla="*/ 970978 h 1211961"/>
              <a:gd name="connsiteX1028" fmla="*/ 213240 w 1247845"/>
              <a:gd name="connsiteY1028" fmla="*/ 971645 h 1211961"/>
              <a:gd name="connsiteX1029" fmla="*/ 210954 w 1247845"/>
              <a:gd name="connsiteY1029" fmla="*/ 969264 h 1211961"/>
              <a:gd name="connsiteX1030" fmla="*/ 220383 w 1247845"/>
              <a:gd name="connsiteY1030" fmla="*/ 949547 h 1211961"/>
              <a:gd name="connsiteX1031" fmla="*/ 223908 w 1247845"/>
              <a:gd name="connsiteY1031" fmla="*/ 949833 h 1211961"/>
              <a:gd name="connsiteX1032" fmla="*/ 224003 w 1247845"/>
              <a:gd name="connsiteY1032" fmla="*/ 949833 h 1211961"/>
              <a:gd name="connsiteX1033" fmla="*/ 224955 w 1247845"/>
              <a:gd name="connsiteY1033" fmla="*/ 950690 h 1211961"/>
              <a:gd name="connsiteX1034" fmla="*/ 225336 w 1247845"/>
              <a:gd name="connsiteY1034" fmla="*/ 951071 h 1211961"/>
              <a:gd name="connsiteX1035" fmla="*/ 225336 w 1247845"/>
              <a:gd name="connsiteY1035" fmla="*/ 952976 h 1211961"/>
              <a:gd name="connsiteX1036" fmla="*/ 282391 w 1247845"/>
              <a:gd name="connsiteY1036" fmla="*/ 1000316 h 1211961"/>
              <a:gd name="connsiteX1037" fmla="*/ 279343 w 1247845"/>
              <a:gd name="connsiteY1037" fmla="*/ 1001840 h 1211961"/>
              <a:gd name="connsiteX1038" fmla="*/ 282391 w 1247845"/>
              <a:gd name="connsiteY1038" fmla="*/ 999268 h 1211961"/>
              <a:gd name="connsiteX1039" fmla="*/ 286677 w 1247845"/>
              <a:gd name="connsiteY1039" fmla="*/ 1003649 h 1211961"/>
              <a:gd name="connsiteX1040" fmla="*/ 286773 w 1247845"/>
              <a:gd name="connsiteY1040" fmla="*/ 1004507 h 1211961"/>
              <a:gd name="connsiteX1041" fmla="*/ 282391 w 1247845"/>
              <a:gd name="connsiteY1041" fmla="*/ 1000316 h 1211961"/>
              <a:gd name="connsiteX1042" fmla="*/ 306204 w 1247845"/>
              <a:gd name="connsiteY1042" fmla="*/ 1006221 h 1211961"/>
              <a:gd name="connsiteX1043" fmla="*/ 306108 w 1247845"/>
              <a:gd name="connsiteY1043" fmla="*/ 1006602 h 1211961"/>
              <a:gd name="connsiteX1044" fmla="*/ 305823 w 1247845"/>
              <a:gd name="connsiteY1044" fmla="*/ 1006316 h 1211961"/>
              <a:gd name="connsiteX1045" fmla="*/ 306204 w 1247845"/>
              <a:gd name="connsiteY1045" fmla="*/ 1006221 h 1211961"/>
              <a:gd name="connsiteX1046" fmla="*/ 306489 w 1247845"/>
              <a:gd name="connsiteY1046" fmla="*/ 1005364 h 1211961"/>
              <a:gd name="connsiteX1047" fmla="*/ 307251 w 1247845"/>
              <a:gd name="connsiteY1047" fmla="*/ 1005840 h 1211961"/>
              <a:gd name="connsiteX1048" fmla="*/ 306204 w 1247845"/>
              <a:gd name="connsiteY1048" fmla="*/ 1006221 h 1211961"/>
              <a:gd name="connsiteX1049" fmla="*/ 434886 w 1247845"/>
              <a:gd name="connsiteY1049" fmla="*/ 1106615 h 1211961"/>
              <a:gd name="connsiteX1050" fmla="*/ 397548 w 1247845"/>
              <a:gd name="connsiteY1050" fmla="*/ 1093184 h 1211961"/>
              <a:gd name="connsiteX1051" fmla="*/ 383642 w 1247845"/>
              <a:gd name="connsiteY1051" fmla="*/ 1085088 h 1211961"/>
              <a:gd name="connsiteX1052" fmla="*/ 382023 w 1247845"/>
              <a:gd name="connsiteY1052" fmla="*/ 1084040 h 1211961"/>
              <a:gd name="connsiteX1053" fmla="*/ 388500 w 1247845"/>
              <a:gd name="connsiteY1053" fmla="*/ 1085469 h 1211961"/>
              <a:gd name="connsiteX1054" fmla="*/ 403835 w 1247845"/>
              <a:gd name="connsiteY1054" fmla="*/ 1089279 h 1211961"/>
              <a:gd name="connsiteX1055" fmla="*/ 420027 w 1247845"/>
              <a:gd name="connsiteY1055" fmla="*/ 1094899 h 1211961"/>
              <a:gd name="connsiteX1056" fmla="*/ 452412 w 1247845"/>
              <a:gd name="connsiteY1056" fmla="*/ 1106424 h 1211961"/>
              <a:gd name="connsiteX1057" fmla="*/ 473082 w 1247845"/>
              <a:gd name="connsiteY1057" fmla="*/ 1106424 h 1211961"/>
              <a:gd name="connsiteX1058" fmla="*/ 473272 w 1247845"/>
              <a:gd name="connsiteY1058" fmla="*/ 1116997 h 1211961"/>
              <a:gd name="connsiteX1059" fmla="*/ 434886 w 1247845"/>
              <a:gd name="connsiteY1059" fmla="*/ 1106615 h 1211961"/>
              <a:gd name="connsiteX1060" fmla="*/ 613099 w 1247845"/>
              <a:gd name="connsiteY1060" fmla="*/ 1136523 h 1211961"/>
              <a:gd name="connsiteX1061" fmla="*/ 622815 w 1247845"/>
              <a:gd name="connsiteY1061" fmla="*/ 1137571 h 1211961"/>
              <a:gd name="connsiteX1062" fmla="*/ 619957 w 1247845"/>
              <a:gd name="connsiteY1062" fmla="*/ 1136904 h 1211961"/>
              <a:gd name="connsiteX1063" fmla="*/ 623958 w 1247845"/>
              <a:gd name="connsiteY1063" fmla="*/ 1135094 h 1211961"/>
              <a:gd name="connsiteX1064" fmla="*/ 611575 w 1247845"/>
              <a:gd name="connsiteY1064" fmla="*/ 1134999 h 1211961"/>
              <a:gd name="connsiteX1065" fmla="*/ 635769 w 1247845"/>
              <a:gd name="connsiteY1065" fmla="*/ 1128712 h 1211961"/>
              <a:gd name="connsiteX1066" fmla="*/ 636245 w 1247845"/>
              <a:gd name="connsiteY1066" fmla="*/ 1133570 h 1211961"/>
              <a:gd name="connsiteX1067" fmla="*/ 641865 w 1247845"/>
              <a:gd name="connsiteY1067" fmla="*/ 1134809 h 1211961"/>
              <a:gd name="connsiteX1068" fmla="*/ 638721 w 1247845"/>
              <a:gd name="connsiteY1068" fmla="*/ 1130999 h 1211961"/>
              <a:gd name="connsiteX1069" fmla="*/ 656247 w 1247845"/>
              <a:gd name="connsiteY1069" fmla="*/ 1128236 h 1211961"/>
              <a:gd name="connsiteX1070" fmla="*/ 664439 w 1247845"/>
              <a:gd name="connsiteY1070" fmla="*/ 1127855 h 1211961"/>
              <a:gd name="connsiteX1071" fmla="*/ 652628 w 1247845"/>
              <a:gd name="connsiteY1071" fmla="*/ 1132523 h 1211961"/>
              <a:gd name="connsiteX1072" fmla="*/ 670725 w 1247845"/>
              <a:gd name="connsiteY1072" fmla="*/ 1132618 h 1211961"/>
              <a:gd name="connsiteX1073" fmla="*/ 657295 w 1247845"/>
              <a:gd name="connsiteY1073" fmla="*/ 1134999 h 1211961"/>
              <a:gd name="connsiteX1074" fmla="*/ 642817 w 1247845"/>
              <a:gd name="connsiteY1074" fmla="*/ 1137094 h 1211961"/>
              <a:gd name="connsiteX1075" fmla="*/ 613099 w 1247845"/>
              <a:gd name="connsiteY1075" fmla="*/ 1136523 h 1211961"/>
              <a:gd name="connsiteX1076" fmla="*/ 616242 w 1247845"/>
              <a:gd name="connsiteY1076" fmla="*/ 1169479 h 1211961"/>
              <a:gd name="connsiteX1077" fmla="*/ 622148 w 1247845"/>
              <a:gd name="connsiteY1077" fmla="*/ 1170813 h 1211961"/>
              <a:gd name="connsiteX1078" fmla="*/ 600907 w 1247845"/>
              <a:gd name="connsiteY1078" fmla="*/ 1172813 h 1211961"/>
              <a:gd name="connsiteX1079" fmla="*/ 573951 w 1247845"/>
              <a:gd name="connsiteY1079" fmla="*/ 1172623 h 1211961"/>
              <a:gd name="connsiteX1080" fmla="*/ 616242 w 1247845"/>
              <a:gd name="connsiteY1080" fmla="*/ 1169479 h 1211961"/>
              <a:gd name="connsiteX1081" fmla="*/ 569570 w 1247845"/>
              <a:gd name="connsiteY1081" fmla="*/ 1174813 h 1211961"/>
              <a:gd name="connsiteX1082" fmla="*/ 588715 w 1247845"/>
              <a:gd name="connsiteY1082" fmla="*/ 1176337 h 1211961"/>
              <a:gd name="connsiteX1083" fmla="*/ 609289 w 1247845"/>
              <a:gd name="connsiteY1083" fmla="*/ 1176242 h 1211961"/>
              <a:gd name="connsiteX1084" fmla="*/ 586429 w 1247845"/>
              <a:gd name="connsiteY1084" fmla="*/ 1177576 h 1211961"/>
              <a:gd name="connsiteX1085" fmla="*/ 566522 w 1247845"/>
              <a:gd name="connsiteY1085" fmla="*/ 1178719 h 1211961"/>
              <a:gd name="connsiteX1086" fmla="*/ 569570 w 1247845"/>
              <a:gd name="connsiteY1086" fmla="*/ 1174813 h 1211961"/>
              <a:gd name="connsiteX1087" fmla="*/ 564903 w 1247845"/>
              <a:gd name="connsiteY1087" fmla="*/ 1181957 h 1211961"/>
              <a:gd name="connsiteX1088" fmla="*/ 572332 w 1247845"/>
              <a:gd name="connsiteY1088" fmla="*/ 1182243 h 1211961"/>
              <a:gd name="connsiteX1089" fmla="*/ 564903 w 1247845"/>
              <a:gd name="connsiteY1089" fmla="*/ 1181957 h 1211961"/>
              <a:gd name="connsiteX1090" fmla="*/ 665391 w 1247845"/>
              <a:gd name="connsiteY1090" fmla="*/ 1186434 h 1211961"/>
              <a:gd name="connsiteX1091" fmla="*/ 665010 w 1247845"/>
              <a:gd name="connsiteY1091" fmla="*/ 1183862 h 1211961"/>
              <a:gd name="connsiteX1092" fmla="*/ 663010 w 1247845"/>
              <a:gd name="connsiteY1092" fmla="*/ 1184338 h 1211961"/>
              <a:gd name="connsiteX1093" fmla="*/ 652914 w 1247845"/>
              <a:gd name="connsiteY1093" fmla="*/ 1185767 h 1211961"/>
              <a:gd name="connsiteX1094" fmla="*/ 631197 w 1247845"/>
              <a:gd name="connsiteY1094" fmla="*/ 1187863 h 1211961"/>
              <a:gd name="connsiteX1095" fmla="*/ 585667 w 1247845"/>
              <a:gd name="connsiteY1095" fmla="*/ 1186720 h 1211961"/>
              <a:gd name="connsiteX1096" fmla="*/ 582714 w 1247845"/>
              <a:gd name="connsiteY1096" fmla="*/ 1188244 h 1211961"/>
              <a:gd name="connsiteX1097" fmla="*/ 573761 w 1247845"/>
              <a:gd name="connsiteY1097" fmla="*/ 1186243 h 1211961"/>
              <a:gd name="connsiteX1098" fmla="*/ 585762 w 1247845"/>
              <a:gd name="connsiteY1098" fmla="*/ 1185101 h 1211961"/>
              <a:gd name="connsiteX1099" fmla="*/ 584238 w 1247845"/>
              <a:gd name="connsiteY1099" fmla="*/ 1182624 h 1211961"/>
              <a:gd name="connsiteX1100" fmla="*/ 646246 w 1247845"/>
              <a:gd name="connsiteY1100" fmla="*/ 1176528 h 1211961"/>
              <a:gd name="connsiteX1101" fmla="*/ 658533 w 1247845"/>
              <a:gd name="connsiteY1101" fmla="*/ 1179671 h 1211961"/>
              <a:gd name="connsiteX1102" fmla="*/ 658057 w 1247845"/>
              <a:gd name="connsiteY1102" fmla="*/ 1175671 h 1211961"/>
              <a:gd name="connsiteX1103" fmla="*/ 667011 w 1247845"/>
              <a:gd name="connsiteY1103" fmla="*/ 1175480 h 1211961"/>
              <a:gd name="connsiteX1104" fmla="*/ 668916 w 1247845"/>
              <a:gd name="connsiteY1104" fmla="*/ 1178433 h 1211961"/>
              <a:gd name="connsiteX1105" fmla="*/ 686346 w 1247845"/>
              <a:gd name="connsiteY1105" fmla="*/ 1174147 h 1211961"/>
              <a:gd name="connsiteX1106" fmla="*/ 678726 w 1247845"/>
              <a:gd name="connsiteY1106" fmla="*/ 1173670 h 1211961"/>
              <a:gd name="connsiteX1107" fmla="*/ 697776 w 1247845"/>
              <a:gd name="connsiteY1107" fmla="*/ 1170623 h 1211961"/>
              <a:gd name="connsiteX1108" fmla="*/ 700348 w 1247845"/>
              <a:gd name="connsiteY1108" fmla="*/ 1175957 h 1211961"/>
              <a:gd name="connsiteX1109" fmla="*/ 673869 w 1247845"/>
              <a:gd name="connsiteY1109" fmla="*/ 1181005 h 1211961"/>
              <a:gd name="connsiteX1110" fmla="*/ 711778 w 1247845"/>
              <a:gd name="connsiteY1110" fmla="*/ 1179004 h 1211961"/>
              <a:gd name="connsiteX1111" fmla="*/ 665391 w 1247845"/>
              <a:gd name="connsiteY1111" fmla="*/ 1186434 h 1211961"/>
              <a:gd name="connsiteX1112" fmla="*/ 733495 w 1247845"/>
              <a:gd name="connsiteY1112" fmla="*/ 1167098 h 1211961"/>
              <a:gd name="connsiteX1113" fmla="*/ 731304 w 1247845"/>
              <a:gd name="connsiteY1113" fmla="*/ 1164336 h 1211961"/>
              <a:gd name="connsiteX1114" fmla="*/ 741782 w 1247845"/>
              <a:gd name="connsiteY1114" fmla="*/ 1163288 h 1211961"/>
              <a:gd name="connsiteX1115" fmla="*/ 733495 w 1247845"/>
              <a:gd name="connsiteY1115" fmla="*/ 1167098 h 1211961"/>
              <a:gd name="connsiteX1116" fmla="*/ 772643 w 1247845"/>
              <a:gd name="connsiteY1116" fmla="*/ 1152430 h 1211961"/>
              <a:gd name="connsiteX1117" fmla="*/ 721875 w 1247845"/>
              <a:gd name="connsiteY1117" fmla="*/ 1163384 h 1211961"/>
              <a:gd name="connsiteX1118" fmla="*/ 727971 w 1247845"/>
              <a:gd name="connsiteY1118" fmla="*/ 1163479 h 1211961"/>
              <a:gd name="connsiteX1119" fmla="*/ 719112 w 1247845"/>
              <a:gd name="connsiteY1119" fmla="*/ 1164717 h 1211961"/>
              <a:gd name="connsiteX1120" fmla="*/ 717398 w 1247845"/>
              <a:gd name="connsiteY1120" fmla="*/ 1170718 h 1211961"/>
              <a:gd name="connsiteX1121" fmla="*/ 711683 w 1247845"/>
              <a:gd name="connsiteY1121" fmla="*/ 1165098 h 1211961"/>
              <a:gd name="connsiteX1122" fmla="*/ 728542 w 1247845"/>
              <a:gd name="connsiteY1122" fmla="*/ 1159954 h 1211961"/>
              <a:gd name="connsiteX1123" fmla="*/ 721017 w 1247845"/>
              <a:gd name="connsiteY1123" fmla="*/ 1160240 h 1211961"/>
              <a:gd name="connsiteX1124" fmla="*/ 727590 w 1247845"/>
              <a:gd name="connsiteY1124" fmla="*/ 1156049 h 1211961"/>
              <a:gd name="connsiteX1125" fmla="*/ 729780 w 1247845"/>
              <a:gd name="connsiteY1125" fmla="*/ 1158811 h 1211961"/>
              <a:gd name="connsiteX1126" fmla="*/ 759213 w 1247845"/>
              <a:gd name="connsiteY1126" fmla="*/ 1149382 h 1211961"/>
              <a:gd name="connsiteX1127" fmla="*/ 770166 w 1247845"/>
              <a:gd name="connsiteY1127" fmla="*/ 1149763 h 1211961"/>
              <a:gd name="connsiteX1128" fmla="*/ 769119 w 1247845"/>
              <a:gd name="connsiteY1128" fmla="*/ 1146715 h 1211961"/>
              <a:gd name="connsiteX1129" fmla="*/ 789121 w 1247845"/>
              <a:gd name="connsiteY1129" fmla="*/ 1141857 h 1211961"/>
              <a:gd name="connsiteX1130" fmla="*/ 781406 w 1247845"/>
              <a:gd name="connsiteY1130" fmla="*/ 1142143 h 1211961"/>
              <a:gd name="connsiteX1131" fmla="*/ 797598 w 1247845"/>
              <a:gd name="connsiteY1131" fmla="*/ 1135285 h 1211961"/>
              <a:gd name="connsiteX1132" fmla="*/ 797694 w 1247845"/>
              <a:gd name="connsiteY1132" fmla="*/ 1139571 h 1211961"/>
              <a:gd name="connsiteX1133" fmla="*/ 800646 w 1247845"/>
              <a:gd name="connsiteY1133" fmla="*/ 1134999 h 1211961"/>
              <a:gd name="connsiteX1134" fmla="*/ 812838 w 1247845"/>
              <a:gd name="connsiteY1134" fmla="*/ 1133856 h 1211961"/>
              <a:gd name="connsiteX1135" fmla="*/ 772643 w 1247845"/>
              <a:gd name="connsiteY1135" fmla="*/ 1152430 h 1211961"/>
              <a:gd name="connsiteX1136" fmla="*/ 904945 w 1247845"/>
              <a:gd name="connsiteY1136" fmla="*/ 1116806 h 1211961"/>
              <a:gd name="connsiteX1137" fmla="*/ 914089 w 1247845"/>
              <a:gd name="connsiteY1137" fmla="*/ 1108424 h 1211961"/>
              <a:gd name="connsiteX1138" fmla="*/ 904945 w 1247845"/>
              <a:gd name="connsiteY1138" fmla="*/ 1116806 h 1211961"/>
              <a:gd name="connsiteX1139" fmla="*/ 947046 w 1247845"/>
              <a:gd name="connsiteY1139" fmla="*/ 1107853 h 1211961"/>
              <a:gd name="connsiteX1140" fmla="*/ 940854 w 1247845"/>
              <a:gd name="connsiteY1140" fmla="*/ 1109853 h 1211961"/>
              <a:gd name="connsiteX1141" fmla="*/ 945712 w 1247845"/>
              <a:gd name="connsiteY1141" fmla="*/ 1105852 h 1211961"/>
              <a:gd name="connsiteX1142" fmla="*/ 948379 w 1247845"/>
              <a:gd name="connsiteY1142" fmla="*/ 1106995 h 1211961"/>
              <a:gd name="connsiteX1143" fmla="*/ 947046 w 1247845"/>
              <a:gd name="connsiteY1143" fmla="*/ 1107853 h 1211961"/>
              <a:gd name="connsiteX1144" fmla="*/ 942188 w 1247845"/>
              <a:gd name="connsiteY1144" fmla="*/ 1095661 h 1211961"/>
              <a:gd name="connsiteX1145" fmla="*/ 947331 w 1247845"/>
              <a:gd name="connsiteY1145" fmla="*/ 1092422 h 1211961"/>
              <a:gd name="connsiteX1146" fmla="*/ 948760 w 1247845"/>
              <a:gd name="connsiteY1146" fmla="*/ 1094423 h 1211961"/>
              <a:gd name="connsiteX1147" fmla="*/ 942188 w 1247845"/>
              <a:gd name="connsiteY1147" fmla="*/ 1095661 h 1211961"/>
              <a:gd name="connsiteX1148" fmla="*/ 948189 w 1247845"/>
              <a:gd name="connsiteY1148" fmla="*/ 1090898 h 1211961"/>
              <a:gd name="connsiteX1149" fmla="*/ 954570 w 1247845"/>
              <a:gd name="connsiteY1149" fmla="*/ 1084135 h 1211961"/>
              <a:gd name="connsiteX1150" fmla="*/ 955999 w 1247845"/>
              <a:gd name="connsiteY1150" fmla="*/ 1086041 h 1211961"/>
              <a:gd name="connsiteX1151" fmla="*/ 948189 w 1247845"/>
              <a:gd name="connsiteY1151" fmla="*/ 1090898 h 1211961"/>
              <a:gd name="connsiteX1152" fmla="*/ 945998 w 1247845"/>
              <a:gd name="connsiteY1152" fmla="*/ 1086993 h 1211961"/>
              <a:gd name="connsiteX1153" fmla="*/ 925710 w 1247845"/>
              <a:gd name="connsiteY1153" fmla="*/ 1101185 h 1211961"/>
              <a:gd name="connsiteX1154" fmla="*/ 941235 w 1247845"/>
              <a:gd name="connsiteY1154" fmla="*/ 1087088 h 1211961"/>
              <a:gd name="connsiteX1155" fmla="*/ 964381 w 1247845"/>
              <a:gd name="connsiteY1155" fmla="*/ 1069562 h 1211961"/>
              <a:gd name="connsiteX1156" fmla="*/ 945998 w 1247845"/>
              <a:gd name="connsiteY1156" fmla="*/ 1086993 h 1211961"/>
              <a:gd name="connsiteX1157" fmla="*/ 1002672 w 1247845"/>
              <a:gd name="connsiteY1157" fmla="*/ 1074896 h 1211961"/>
              <a:gd name="connsiteX1158" fmla="*/ 1000195 w 1247845"/>
              <a:gd name="connsiteY1158" fmla="*/ 1069658 h 1211961"/>
              <a:gd name="connsiteX1159" fmla="*/ 1002672 w 1247845"/>
              <a:gd name="connsiteY1159" fmla="*/ 1074896 h 1211961"/>
              <a:gd name="connsiteX1160" fmla="*/ 1007244 w 1247845"/>
              <a:gd name="connsiteY1160" fmla="*/ 1068229 h 1211961"/>
              <a:gd name="connsiteX1161" fmla="*/ 1003148 w 1247845"/>
              <a:gd name="connsiteY1161" fmla="*/ 1068324 h 1211961"/>
              <a:gd name="connsiteX1162" fmla="*/ 1005624 w 1247845"/>
              <a:gd name="connsiteY1162" fmla="*/ 1066419 h 1211961"/>
              <a:gd name="connsiteX1163" fmla="*/ 1009053 w 1247845"/>
              <a:gd name="connsiteY1163" fmla="*/ 1065562 h 1211961"/>
              <a:gd name="connsiteX1164" fmla="*/ 1009434 w 1247845"/>
              <a:gd name="connsiteY1164" fmla="*/ 1068419 h 1211961"/>
              <a:gd name="connsiteX1165" fmla="*/ 1007244 w 1247845"/>
              <a:gd name="connsiteY1165" fmla="*/ 1068229 h 1211961"/>
              <a:gd name="connsiteX1166" fmla="*/ 1029151 w 1247845"/>
              <a:gd name="connsiteY1166" fmla="*/ 1057180 h 1211961"/>
              <a:gd name="connsiteX1167" fmla="*/ 1033247 w 1247845"/>
              <a:gd name="connsiteY1167" fmla="*/ 1052322 h 1211961"/>
              <a:gd name="connsiteX1168" fmla="*/ 1029151 w 1247845"/>
              <a:gd name="connsiteY1168" fmla="*/ 1054989 h 1211961"/>
              <a:gd name="connsiteX1169" fmla="*/ 1026960 w 1247845"/>
              <a:gd name="connsiteY1169" fmla="*/ 1052608 h 1211961"/>
              <a:gd name="connsiteX1170" fmla="*/ 1035533 w 1247845"/>
              <a:gd name="connsiteY1170" fmla="*/ 1050131 h 1211961"/>
              <a:gd name="connsiteX1171" fmla="*/ 1029151 w 1247845"/>
              <a:gd name="connsiteY1171" fmla="*/ 1057180 h 1211961"/>
              <a:gd name="connsiteX1172" fmla="*/ 1056678 w 1247845"/>
              <a:gd name="connsiteY1172" fmla="*/ 1009841 h 1211961"/>
              <a:gd name="connsiteX1173" fmla="*/ 1058488 w 1247845"/>
              <a:gd name="connsiteY1173" fmla="*/ 1011460 h 1211961"/>
              <a:gd name="connsiteX1174" fmla="*/ 1053249 w 1247845"/>
              <a:gd name="connsiteY1174" fmla="*/ 1017175 h 1211961"/>
              <a:gd name="connsiteX1175" fmla="*/ 1056678 w 1247845"/>
              <a:gd name="connsiteY1175" fmla="*/ 1009841 h 1211961"/>
              <a:gd name="connsiteX1176" fmla="*/ 1065251 w 1247845"/>
              <a:gd name="connsiteY1176" fmla="*/ 1019651 h 1211961"/>
              <a:gd name="connsiteX1177" fmla="*/ 1060869 w 1247845"/>
              <a:gd name="connsiteY1177" fmla="*/ 1022033 h 1211961"/>
              <a:gd name="connsiteX1178" fmla="*/ 1070966 w 1247845"/>
              <a:gd name="connsiteY1178" fmla="*/ 1012031 h 1211961"/>
              <a:gd name="connsiteX1179" fmla="*/ 1065251 w 1247845"/>
              <a:gd name="connsiteY1179" fmla="*/ 1019651 h 1211961"/>
              <a:gd name="connsiteX1180" fmla="*/ 1069918 w 1247845"/>
              <a:gd name="connsiteY1180" fmla="*/ 998792 h 1211961"/>
              <a:gd name="connsiteX1181" fmla="*/ 1056678 w 1247845"/>
              <a:gd name="connsiteY1181" fmla="*/ 1018223 h 1211961"/>
              <a:gd name="connsiteX1182" fmla="*/ 1063917 w 1247845"/>
              <a:gd name="connsiteY1182" fmla="*/ 1001840 h 1211961"/>
              <a:gd name="connsiteX1183" fmla="*/ 1084682 w 1247845"/>
              <a:gd name="connsiteY1183" fmla="*/ 980884 h 1211961"/>
              <a:gd name="connsiteX1184" fmla="*/ 1069918 w 1247845"/>
              <a:gd name="connsiteY1184" fmla="*/ 998792 h 1211961"/>
              <a:gd name="connsiteX1185" fmla="*/ 1097445 w 1247845"/>
              <a:gd name="connsiteY1185" fmla="*/ 967168 h 1211961"/>
              <a:gd name="connsiteX1186" fmla="*/ 1086968 w 1247845"/>
              <a:gd name="connsiteY1186" fmla="*/ 980694 h 1211961"/>
              <a:gd name="connsiteX1187" fmla="*/ 1083825 w 1247845"/>
              <a:gd name="connsiteY1187" fmla="*/ 978218 h 1211961"/>
              <a:gd name="connsiteX1188" fmla="*/ 1102303 w 1247845"/>
              <a:gd name="connsiteY1188" fmla="*/ 955358 h 1211961"/>
              <a:gd name="connsiteX1189" fmla="*/ 1097445 w 1247845"/>
              <a:gd name="connsiteY1189" fmla="*/ 967168 h 1211961"/>
              <a:gd name="connsiteX1190" fmla="*/ 1160882 w 1247845"/>
              <a:gd name="connsiteY1190" fmla="*/ 867823 h 1211961"/>
              <a:gd name="connsiteX1191" fmla="*/ 1157167 w 1247845"/>
              <a:gd name="connsiteY1191" fmla="*/ 864299 h 1211961"/>
              <a:gd name="connsiteX1192" fmla="*/ 1164120 w 1247845"/>
              <a:gd name="connsiteY1192" fmla="*/ 857345 h 1211961"/>
              <a:gd name="connsiteX1193" fmla="*/ 1170788 w 1247845"/>
              <a:gd name="connsiteY1193" fmla="*/ 843343 h 1211961"/>
              <a:gd name="connsiteX1194" fmla="*/ 1160882 w 1247845"/>
              <a:gd name="connsiteY1194" fmla="*/ 867823 h 1211961"/>
              <a:gd name="connsiteX1195" fmla="*/ 1161930 w 1247845"/>
              <a:gd name="connsiteY1195" fmla="*/ 894683 h 1211961"/>
              <a:gd name="connsiteX1196" fmla="*/ 1158215 w 1247845"/>
              <a:gd name="connsiteY1196" fmla="*/ 896302 h 1211961"/>
              <a:gd name="connsiteX1197" fmla="*/ 1160787 w 1247845"/>
              <a:gd name="connsiteY1197" fmla="*/ 888778 h 1211961"/>
              <a:gd name="connsiteX1198" fmla="*/ 1162882 w 1247845"/>
              <a:gd name="connsiteY1198" fmla="*/ 891635 h 1211961"/>
              <a:gd name="connsiteX1199" fmla="*/ 1168311 w 1247845"/>
              <a:gd name="connsiteY1199" fmla="*/ 885539 h 1211961"/>
              <a:gd name="connsiteX1200" fmla="*/ 1161930 w 1247845"/>
              <a:gd name="connsiteY1200" fmla="*/ 894683 h 1211961"/>
              <a:gd name="connsiteX1201" fmla="*/ 1170407 w 1247845"/>
              <a:gd name="connsiteY1201" fmla="*/ 877729 h 1211961"/>
              <a:gd name="connsiteX1202" fmla="*/ 1175265 w 1247845"/>
              <a:gd name="connsiteY1202" fmla="*/ 867727 h 1211961"/>
              <a:gd name="connsiteX1203" fmla="*/ 1170407 w 1247845"/>
              <a:gd name="connsiteY1203" fmla="*/ 877729 h 1211961"/>
              <a:gd name="connsiteX1204" fmla="*/ 1175931 w 1247845"/>
              <a:gd name="connsiteY1204" fmla="*/ 820388 h 1211961"/>
              <a:gd name="connsiteX1205" fmla="*/ 1177265 w 1247845"/>
              <a:gd name="connsiteY1205" fmla="*/ 812673 h 1211961"/>
              <a:gd name="connsiteX1206" fmla="*/ 1175931 w 1247845"/>
              <a:gd name="connsiteY1206" fmla="*/ 820388 h 1211961"/>
              <a:gd name="connsiteX1207" fmla="*/ 1174598 w 1247845"/>
              <a:gd name="connsiteY1207" fmla="*/ 798671 h 1211961"/>
              <a:gd name="connsiteX1208" fmla="*/ 1177932 w 1247845"/>
              <a:gd name="connsiteY1208" fmla="*/ 786956 h 1211961"/>
              <a:gd name="connsiteX1209" fmla="*/ 1174598 w 1247845"/>
              <a:gd name="connsiteY1209" fmla="*/ 798671 h 1211961"/>
              <a:gd name="connsiteX1210" fmla="*/ 1182694 w 1247845"/>
              <a:gd name="connsiteY1210" fmla="*/ 766286 h 1211961"/>
              <a:gd name="connsiteX1211" fmla="*/ 1180789 w 1247845"/>
              <a:gd name="connsiteY1211" fmla="*/ 776764 h 1211961"/>
              <a:gd name="connsiteX1212" fmla="*/ 1182694 w 1247845"/>
              <a:gd name="connsiteY1212" fmla="*/ 766286 h 1211961"/>
              <a:gd name="connsiteX1213" fmla="*/ 1182313 w 1247845"/>
              <a:gd name="connsiteY1213" fmla="*/ 791718 h 1211961"/>
              <a:gd name="connsiteX1214" fmla="*/ 1184028 w 1247845"/>
              <a:gd name="connsiteY1214" fmla="*/ 774668 h 1211961"/>
              <a:gd name="connsiteX1215" fmla="*/ 1186599 w 1247845"/>
              <a:gd name="connsiteY1215" fmla="*/ 777050 h 1211961"/>
              <a:gd name="connsiteX1216" fmla="*/ 1182313 w 1247845"/>
              <a:gd name="connsiteY1216" fmla="*/ 791718 h 1211961"/>
              <a:gd name="connsiteX1217" fmla="*/ 1193838 w 1247845"/>
              <a:gd name="connsiteY1217" fmla="*/ 725615 h 1211961"/>
              <a:gd name="connsiteX1218" fmla="*/ 1191838 w 1247845"/>
              <a:gd name="connsiteY1218" fmla="*/ 753142 h 1211961"/>
              <a:gd name="connsiteX1219" fmla="*/ 1188314 w 1247845"/>
              <a:gd name="connsiteY1219" fmla="*/ 756857 h 1211961"/>
              <a:gd name="connsiteX1220" fmla="*/ 1187647 w 1247845"/>
              <a:gd name="connsiteY1220" fmla="*/ 774001 h 1211961"/>
              <a:gd name="connsiteX1221" fmla="*/ 1183551 w 1247845"/>
              <a:gd name="connsiteY1221" fmla="*/ 771144 h 1211961"/>
              <a:gd name="connsiteX1222" fmla="*/ 1185742 w 1247845"/>
              <a:gd name="connsiteY1222" fmla="*/ 762286 h 1211961"/>
              <a:gd name="connsiteX1223" fmla="*/ 1182504 w 1247845"/>
              <a:gd name="connsiteY1223" fmla="*/ 756666 h 1211961"/>
              <a:gd name="connsiteX1224" fmla="*/ 1185266 w 1247845"/>
              <a:gd name="connsiteY1224" fmla="*/ 755904 h 1211961"/>
              <a:gd name="connsiteX1225" fmla="*/ 1192600 w 1247845"/>
              <a:gd name="connsiteY1225" fmla="*/ 720566 h 1211961"/>
              <a:gd name="connsiteX1226" fmla="*/ 1194981 w 1247845"/>
              <a:gd name="connsiteY1226" fmla="*/ 721043 h 1211961"/>
              <a:gd name="connsiteX1227" fmla="*/ 1193648 w 1247845"/>
              <a:gd name="connsiteY1227" fmla="*/ 716185 h 1211961"/>
              <a:gd name="connsiteX1228" fmla="*/ 1191552 w 1247845"/>
              <a:gd name="connsiteY1228" fmla="*/ 715994 h 1211961"/>
              <a:gd name="connsiteX1229" fmla="*/ 1194791 w 1247845"/>
              <a:gd name="connsiteY1229" fmla="*/ 705612 h 1211961"/>
              <a:gd name="connsiteX1230" fmla="*/ 1195458 w 1247845"/>
              <a:gd name="connsiteY1230" fmla="*/ 711994 h 1211961"/>
              <a:gd name="connsiteX1231" fmla="*/ 1199553 w 1247845"/>
              <a:gd name="connsiteY1231" fmla="*/ 692944 h 1211961"/>
              <a:gd name="connsiteX1232" fmla="*/ 1194886 w 1247845"/>
              <a:gd name="connsiteY1232" fmla="*/ 705231 h 1211961"/>
              <a:gd name="connsiteX1233" fmla="*/ 1195077 w 1247845"/>
              <a:gd name="connsiteY1233" fmla="*/ 704659 h 1211961"/>
              <a:gd name="connsiteX1234" fmla="*/ 1198315 w 1247845"/>
              <a:gd name="connsiteY1234" fmla="*/ 686943 h 1211961"/>
              <a:gd name="connsiteX1235" fmla="*/ 1201649 w 1247845"/>
              <a:gd name="connsiteY1235" fmla="*/ 685514 h 1211961"/>
              <a:gd name="connsiteX1236" fmla="*/ 1201554 w 1247845"/>
              <a:gd name="connsiteY1236" fmla="*/ 685705 h 1211961"/>
              <a:gd name="connsiteX1237" fmla="*/ 1202411 w 1247845"/>
              <a:gd name="connsiteY1237" fmla="*/ 697421 h 1211961"/>
              <a:gd name="connsiteX1238" fmla="*/ 1200125 w 1247845"/>
              <a:gd name="connsiteY1238" fmla="*/ 709898 h 1211961"/>
              <a:gd name="connsiteX1239" fmla="*/ 1195934 w 1247845"/>
              <a:gd name="connsiteY1239" fmla="*/ 713708 h 1211961"/>
              <a:gd name="connsiteX1240" fmla="*/ 1194410 w 1247845"/>
              <a:gd name="connsiteY1240" fmla="*/ 733425 h 1211961"/>
              <a:gd name="connsiteX1241" fmla="*/ 1193838 w 1247845"/>
              <a:gd name="connsiteY1241" fmla="*/ 725615 h 1211961"/>
              <a:gd name="connsiteX1242" fmla="*/ 1193743 w 1247845"/>
              <a:gd name="connsiteY1242" fmla="*/ 800481 h 1211961"/>
              <a:gd name="connsiteX1243" fmla="*/ 1197458 w 1247845"/>
              <a:gd name="connsiteY1243" fmla="*/ 790194 h 1211961"/>
              <a:gd name="connsiteX1244" fmla="*/ 1193743 w 1247845"/>
              <a:gd name="connsiteY1244" fmla="*/ 800481 h 1211961"/>
              <a:gd name="connsiteX1245" fmla="*/ 1197648 w 1247845"/>
              <a:gd name="connsiteY1245" fmla="*/ 786956 h 1211961"/>
              <a:gd name="connsiteX1246" fmla="*/ 1207459 w 1247845"/>
              <a:gd name="connsiteY1246" fmla="*/ 778478 h 1211961"/>
              <a:gd name="connsiteX1247" fmla="*/ 1197648 w 1247845"/>
              <a:gd name="connsiteY1247" fmla="*/ 786956 h 1211961"/>
              <a:gd name="connsiteX1248" fmla="*/ 1230319 w 1247845"/>
              <a:gd name="connsiteY1248" fmla="*/ 528542 h 1211961"/>
              <a:gd name="connsiteX1249" fmla="*/ 1230319 w 1247845"/>
              <a:gd name="connsiteY1249" fmla="*/ 528542 h 1211961"/>
              <a:gd name="connsiteX1250" fmla="*/ 1230319 w 1247845"/>
              <a:gd name="connsiteY1250" fmla="*/ 528733 h 1211961"/>
              <a:gd name="connsiteX1251" fmla="*/ 1230319 w 1247845"/>
              <a:gd name="connsiteY1251" fmla="*/ 528542 h 1211961"/>
              <a:gd name="connsiteX1252" fmla="*/ 1233939 w 1247845"/>
              <a:gd name="connsiteY1252" fmla="*/ 521875 h 1211961"/>
              <a:gd name="connsiteX1253" fmla="*/ 1235558 w 1247845"/>
              <a:gd name="connsiteY1253" fmla="*/ 534257 h 1211961"/>
              <a:gd name="connsiteX1254" fmla="*/ 1233939 w 1247845"/>
              <a:gd name="connsiteY1254" fmla="*/ 521875 h 121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845" h="1211961">
                <a:moveTo>
                  <a:pt x="1247845" y="572548"/>
                </a:moveTo>
                <a:cubicBezTo>
                  <a:pt x="1246797" y="555212"/>
                  <a:pt x="1245750" y="538163"/>
                  <a:pt x="1244797" y="521684"/>
                </a:cubicBezTo>
                <a:cubicBezTo>
                  <a:pt x="1244511" y="517588"/>
                  <a:pt x="1244226" y="513493"/>
                  <a:pt x="1243940" y="509492"/>
                </a:cubicBezTo>
                <a:cubicBezTo>
                  <a:pt x="1243368" y="505492"/>
                  <a:pt x="1242892" y="501491"/>
                  <a:pt x="1242321" y="497586"/>
                </a:cubicBezTo>
                <a:cubicBezTo>
                  <a:pt x="1241178" y="489775"/>
                  <a:pt x="1240130" y="482155"/>
                  <a:pt x="1239082" y="474821"/>
                </a:cubicBezTo>
                <a:cubicBezTo>
                  <a:pt x="1235177" y="468916"/>
                  <a:pt x="1235844" y="446627"/>
                  <a:pt x="1228224" y="441579"/>
                </a:cubicBezTo>
                <a:cubicBezTo>
                  <a:pt x="1227843" y="432721"/>
                  <a:pt x="1227747" y="429577"/>
                  <a:pt x="1223937" y="421481"/>
                </a:cubicBezTo>
                <a:cubicBezTo>
                  <a:pt x="1229176" y="423767"/>
                  <a:pt x="1221842" y="411956"/>
                  <a:pt x="1225747" y="412718"/>
                </a:cubicBezTo>
                <a:cubicBezTo>
                  <a:pt x="1222223" y="406146"/>
                  <a:pt x="1223652" y="396811"/>
                  <a:pt x="1219937" y="394525"/>
                </a:cubicBezTo>
                <a:cubicBezTo>
                  <a:pt x="1221747" y="404241"/>
                  <a:pt x="1225557" y="409670"/>
                  <a:pt x="1222604" y="413575"/>
                </a:cubicBezTo>
                <a:cubicBezTo>
                  <a:pt x="1221175" y="404336"/>
                  <a:pt x="1216413" y="395478"/>
                  <a:pt x="1218222" y="388334"/>
                </a:cubicBezTo>
                <a:cubicBezTo>
                  <a:pt x="1215460" y="381476"/>
                  <a:pt x="1207554" y="369760"/>
                  <a:pt x="1208602" y="363093"/>
                </a:cubicBezTo>
                <a:cubicBezTo>
                  <a:pt x="1204887" y="363664"/>
                  <a:pt x="1206316" y="354806"/>
                  <a:pt x="1202697" y="351854"/>
                </a:cubicBezTo>
                <a:cubicBezTo>
                  <a:pt x="1201173" y="351758"/>
                  <a:pt x="1201649" y="354806"/>
                  <a:pt x="1200506" y="352806"/>
                </a:cubicBezTo>
                <a:cubicBezTo>
                  <a:pt x="1196791" y="347663"/>
                  <a:pt x="1197267" y="339185"/>
                  <a:pt x="1193743" y="335185"/>
                </a:cubicBezTo>
                <a:cubicBezTo>
                  <a:pt x="1194315" y="336994"/>
                  <a:pt x="1194886" y="338709"/>
                  <a:pt x="1193362" y="338804"/>
                </a:cubicBezTo>
                <a:cubicBezTo>
                  <a:pt x="1191076" y="334518"/>
                  <a:pt x="1192981" y="333946"/>
                  <a:pt x="1190695" y="329660"/>
                </a:cubicBezTo>
                <a:cubicBezTo>
                  <a:pt x="1188028" y="330232"/>
                  <a:pt x="1191933" y="336518"/>
                  <a:pt x="1191933" y="339471"/>
                </a:cubicBezTo>
                <a:cubicBezTo>
                  <a:pt x="1195458" y="341471"/>
                  <a:pt x="1202030" y="358330"/>
                  <a:pt x="1200982" y="361188"/>
                </a:cubicBezTo>
                <a:cubicBezTo>
                  <a:pt x="1197839" y="356616"/>
                  <a:pt x="1195362" y="355759"/>
                  <a:pt x="1195839" y="349758"/>
                </a:cubicBezTo>
                <a:cubicBezTo>
                  <a:pt x="1193362" y="349567"/>
                  <a:pt x="1195458" y="353282"/>
                  <a:pt x="1193934" y="353949"/>
                </a:cubicBezTo>
                <a:cubicBezTo>
                  <a:pt x="1195743" y="358807"/>
                  <a:pt x="1198220" y="357950"/>
                  <a:pt x="1200030" y="363284"/>
                </a:cubicBezTo>
                <a:cubicBezTo>
                  <a:pt x="1197648" y="363093"/>
                  <a:pt x="1195648" y="360235"/>
                  <a:pt x="1193362" y="359188"/>
                </a:cubicBezTo>
                <a:cubicBezTo>
                  <a:pt x="1195077" y="364522"/>
                  <a:pt x="1197839" y="361950"/>
                  <a:pt x="1199649" y="366808"/>
                </a:cubicBezTo>
                <a:cubicBezTo>
                  <a:pt x="1198791" y="368713"/>
                  <a:pt x="1195553" y="363379"/>
                  <a:pt x="1196601" y="367951"/>
                </a:cubicBezTo>
                <a:cubicBezTo>
                  <a:pt x="1197267" y="368427"/>
                  <a:pt x="1197744" y="368998"/>
                  <a:pt x="1198029" y="369665"/>
                </a:cubicBezTo>
                <a:cubicBezTo>
                  <a:pt x="1197553" y="369760"/>
                  <a:pt x="1197077" y="369856"/>
                  <a:pt x="1196601" y="370046"/>
                </a:cubicBezTo>
                <a:cubicBezTo>
                  <a:pt x="1195648" y="370522"/>
                  <a:pt x="1194600" y="371094"/>
                  <a:pt x="1193648" y="371570"/>
                </a:cubicBezTo>
                <a:cubicBezTo>
                  <a:pt x="1193838" y="370904"/>
                  <a:pt x="1194219" y="370427"/>
                  <a:pt x="1194886" y="370142"/>
                </a:cubicBezTo>
                <a:cubicBezTo>
                  <a:pt x="1192410" y="366141"/>
                  <a:pt x="1192886" y="365284"/>
                  <a:pt x="1192410" y="361093"/>
                </a:cubicBezTo>
                <a:cubicBezTo>
                  <a:pt x="1190600" y="361855"/>
                  <a:pt x="1192029" y="368427"/>
                  <a:pt x="1193076" y="371856"/>
                </a:cubicBezTo>
                <a:cubicBezTo>
                  <a:pt x="1190981" y="372999"/>
                  <a:pt x="1188885" y="374047"/>
                  <a:pt x="1186695" y="375094"/>
                </a:cubicBezTo>
                <a:cubicBezTo>
                  <a:pt x="1186504" y="375190"/>
                  <a:pt x="1186123" y="374904"/>
                  <a:pt x="1185742" y="374523"/>
                </a:cubicBezTo>
                <a:cubicBezTo>
                  <a:pt x="1185361" y="373094"/>
                  <a:pt x="1184885" y="371761"/>
                  <a:pt x="1184409" y="370332"/>
                </a:cubicBezTo>
                <a:cubicBezTo>
                  <a:pt x="1184313" y="368713"/>
                  <a:pt x="1184028" y="367093"/>
                  <a:pt x="1182504" y="365855"/>
                </a:cubicBezTo>
                <a:cubicBezTo>
                  <a:pt x="1180694" y="361569"/>
                  <a:pt x="1179265" y="357378"/>
                  <a:pt x="1181170" y="354139"/>
                </a:cubicBezTo>
                <a:cubicBezTo>
                  <a:pt x="1176122" y="351663"/>
                  <a:pt x="1170312" y="332137"/>
                  <a:pt x="1170978" y="326898"/>
                </a:cubicBezTo>
                <a:cubicBezTo>
                  <a:pt x="1169073" y="327279"/>
                  <a:pt x="1166883" y="324707"/>
                  <a:pt x="1164978" y="321659"/>
                </a:cubicBezTo>
                <a:cubicBezTo>
                  <a:pt x="1164978" y="320516"/>
                  <a:pt x="1164978" y="319468"/>
                  <a:pt x="1165168" y="318325"/>
                </a:cubicBezTo>
                <a:cubicBezTo>
                  <a:pt x="1165359" y="316801"/>
                  <a:pt x="1164120" y="316230"/>
                  <a:pt x="1162501" y="316611"/>
                </a:cubicBezTo>
                <a:cubicBezTo>
                  <a:pt x="1161358" y="313849"/>
                  <a:pt x="1160882" y="311467"/>
                  <a:pt x="1161549" y="311086"/>
                </a:cubicBezTo>
                <a:cubicBezTo>
                  <a:pt x="1159167" y="308896"/>
                  <a:pt x="1156881" y="306610"/>
                  <a:pt x="1154500" y="304133"/>
                </a:cubicBezTo>
                <a:cubicBezTo>
                  <a:pt x="1153738" y="302228"/>
                  <a:pt x="1152976" y="300323"/>
                  <a:pt x="1152119" y="298418"/>
                </a:cubicBezTo>
                <a:cubicBezTo>
                  <a:pt x="1152309" y="298418"/>
                  <a:pt x="1152500" y="298513"/>
                  <a:pt x="1152690" y="298609"/>
                </a:cubicBezTo>
                <a:cubicBezTo>
                  <a:pt x="1149738" y="292227"/>
                  <a:pt x="1146690" y="286321"/>
                  <a:pt x="1143451" y="280606"/>
                </a:cubicBezTo>
                <a:cubicBezTo>
                  <a:pt x="1143356" y="280511"/>
                  <a:pt x="1143356" y="280416"/>
                  <a:pt x="1143261" y="280321"/>
                </a:cubicBezTo>
                <a:cubicBezTo>
                  <a:pt x="1136212" y="267271"/>
                  <a:pt x="1128021" y="254603"/>
                  <a:pt x="1118972" y="242888"/>
                </a:cubicBezTo>
                <a:cubicBezTo>
                  <a:pt x="1115829" y="237554"/>
                  <a:pt x="1112590" y="231934"/>
                  <a:pt x="1109161" y="225742"/>
                </a:cubicBezTo>
                <a:cubicBezTo>
                  <a:pt x="1108113" y="226600"/>
                  <a:pt x="1106780" y="226028"/>
                  <a:pt x="1105446" y="224695"/>
                </a:cubicBezTo>
                <a:cubicBezTo>
                  <a:pt x="1104780" y="218599"/>
                  <a:pt x="1098493" y="212408"/>
                  <a:pt x="1093350" y="206883"/>
                </a:cubicBezTo>
                <a:cubicBezTo>
                  <a:pt x="1092111" y="202692"/>
                  <a:pt x="1090111" y="198692"/>
                  <a:pt x="1087539" y="194786"/>
                </a:cubicBezTo>
                <a:cubicBezTo>
                  <a:pt x="1087730" y="194500"/>
                  <a:pt x="1087920" y="194215"/>
                  <a:pt x="1088301" y="193929"/>
                </a:cubicBezTo>
                <a:cubicBezTo>
                  <a:pt x="1086492" y="191548"/>
                  <a:pt x="1085730" y="191262"/>
                  <a:pt x="1085158" y="191548"/>
                </a:cubicBezTo>
                <a:cubicBezTo>
                  <a:pt x="1084396" y="190500"/>
                  <a:pt x="1083539" y="189547"/>
                  <a:pt x="1082777" y="188595"/>
                </a:cubicBezTo>
                <a:cubicBezTo>
                  <a:pt x="1079348" y="184404"/>
                  <a:pt x="1075538" y="180308"/>
                  <a:pt x="1072014" y="176213"/>
                </a:cubicBezTo>
                <a:cubicBezTo>
                  <a:pt x="1068299" y="172212"/>
                  <a:pt x="1064775" y="168211"/>
                  <a:pt x="1062012" y="164021"/>
                </a:cubicBezTo>
                <a:cubicBezTo>
                  <a:pt x="1053440" y="150590"/>
                  <a:pt x="1044867" y="136779"/>
                  <a:pt x="1035152" y="123634"/>
                </a:cubicBezTo>
                <a:cubicBezTo>
                  <a:pt x="1025055" y="110966"/>
                  <a:pt x="1013721" y="99060"/>
                  <a:pt x="998766" y="91535"/>
                </a:cubicBezTo>
                <a:cubicBezTo>
                  <a:pt x="995814" y="89154"/>
                  <a:pt x="995623" y="93345"/>
                  <a:pt x="992956" y="91440"/>
                </a:cubicBezTo>
                <a:cubicBezTo>
                  <a:pt x="984193" y="83248"/>
                  <a:pt x="972573" y="75819"/>
                  <a:pt x="960857" y="67913"/>
                </a:cubicBezTo>
                <a:cubicBezTo>
                  <a:pt x="948665" y="60769"/>
                  <a:pt x="936473" y="52959"/>
                  <a:pt x="924852" y="46292"/>
                </a:cubicBezTo>
                <a:cubicBezTo>
                  <a:pt x="908660" y="36195"/>
                  <a:pt x="894563" y="23336"/>
                  <a:pt x="876370" y="16573"/>
                </a:cubicBezTo>
                <a:cubicBezTo>
                  <a:pt x="865702" y="12954"/>
                  <a:pt x="856082" y="10382"/>
                  <a:pt x="847033" y="9620"/>
                </a:cubicBezTo>
                <a:cubicBezTo>
                  <a:pt x="837984" y="8954"/>
                  <a:pt x="829602" y="9715"/>
                  <a:pt x="821697" y="12192"/>
                </a:cubicBezTo>
                <a:cubicBezTo>
                  <a:pt x="805885" y="5525"/>
                  <a:pt x="783501" y="12859"/>
                  <a:pt x="769309" y="1905"/>
                </a:cubicBezTo>
                <a:cubicBezTo>
                  <a:pt x="765785" y="2381"/>
                  <a:pt x="765404" y="6001"/>
                  <a:pt x="759594" y="4096"/>
                </a:cubicBezTo>
                <a:cubicBezTo>
                  <a:pt x="755403" y="3238"/>
                  <a:pt x="755879" y="1333"/>
                  <a:pt x="753879" y="0"/>
                </a:cubicBezTo>
                <a:cubicBezTo>
                  <a:pt x="752926" y="4381"/>
                  <a:pt x="755307" y="3905"/>
                  <a:pt x="751974" y="7048"/>
                </a:cubicBezTo>
                <a:cubicBezTo>
                  <a:pt x="764261" y="8096"/>
                  <a:pt x="769595" y="10287"/>
                  <a:pt x="780739" y="9144"/>
                </a:cubicBezTo>
                <a:cubicBezTo>
                  <a:pt x="783501" y="10382"/>
                  <a:pt x="784168" y="12001"/>
                  <a:pt x="788645" y="13049"/>
                </a:cubicBezTo>
                <a:cubicBezTo>
                  <a:pt x="813410" y="13430"/>
                  <a:pt x="842937" y="15716"/>
                  <a:pt x="874084" y="26194"/>
                </a:cubicBezTo>
                <a:cubicBezTo>
                  <a:pt x="903993" y="36671"/>
                  <a:pt x="928853" y="58293"/>
                  <a:pt x="950760" y="64484"/>
                </a:cubicBezTo>
                <a:cubicBezTo>
                  <a:pt x="954761" y="67723"/>
                  <a:pt x="950475" y="70199"/>
                  <a:pt x="952951" y="73247"/>
                </a:cubicBezTo>
                <a:cubicBezTo>
                  <a:pt x="964953" y="76486"/>
                  <a:pt x="969810" y="87439"/>
                  <a:pt x="981717" y="94679"/>
                </a:cubicBezTo>
                <a:cubicBezTo>
                  <a:pt x="989908" y="100108"/>
                  <a:pt x="1000100" y="100870"/>
                  <a:pt x="1008958" y="107823"/>
                </a:cubicBezTo>
                <a:cubicBezTo>
                  <a:pt x="1017721" y="115157"/>
                  <a:pt x="1023722" y="122396"/>
                  <a:pt x="1030008" y="130016"/>
                </a:cubicBezTo>
                <a:cubicBezTo>
                  <a:pt x="1036009" y="137827"/>
                  <a:pt x="1042200" y="146018"/>
                  <a:pt x="1051249" y="155448"/>
                </a:cubicBezTo>
                <a:cubicBezTo>
                  <a:pt x="1051344" y="156019"/>
                  <a:pt x="1051440" y="156496"/>
                  <a:pt x="1051535" y="157067"/>
                </a:cubicBezTo>
                <a:cubicBezTo>
                  <a:pt x="1047153" y="153448"/>
                  <a:pt x="1044105" y="150019"/>
                  <a:pt x="1037152" y="144685"/>
                </a:cubicBezTo>
                <a:cubicBezTo>
                  <a:pt x="1038105" y="142970"/>
                  <a:pt x="1040772" y="147161"/>
                  <a:pt x="1041915" y="146209"/>
                </a:cubicBezTo>
                <a:cubicBezTo>
                  <a:pt x="1036866" y="140970"/>
                  <a:pt x="1032390" y="137731"/>
                  <a:pt x="1028580" y="134398"/>
                </a:cubicBezTo>
                <a:cubicBezTo>
                  <a:pt x="1024770" y="131064"/>
                  <a:pt x="1021626" y="127540"/>
                  <a:pt x="1018864" y="122206"/>
                </a:cubicBezTo>
                <a:cubicBezTo>
                  <a:pt x="1016769" y="125444"/>
                  <a:pt x="1011149" y="118967"/>
                  <a:pt x="1008482" y="120491"/>
                </a:cubicBezTo>
                <a:cubicBezTo>
                  <a:pt x="1014387" y="126111"/>
                  <a:pt x="1022007" y="133159"/>
                  <a:pt x="1021912" y="139065"/>
                </a:cubicBezTo>
                <a:cubicBezTo>
                  <a:pt x="1016102" y="135922"/>
                  <a:pt x="1017054" y="130683"/>
                  <a:pt x="1013625" y="130492"/>
                </a:cubicBezTo>
                <a:cubicBezTo>
                  <a:pt x="1017245" y="137350"/>
                  <a:pt x="1021531" y="141065"/>
                  <a:pt x="1026579" y="144589"/>
                </a:cubicBezTo>
                <a:cubicBezTo>
                  <a:pt x="1031628" y="148114"/>
                  <a:pt x="1036676" y="152019"/>
                  <a:pt x="1042391" y="158496"/>
                </a:cubicBezTo>
                <a:cubicBezTo>
                  <a:pt x="1041629" y="159353"/>
                  <a:pt x="1040676" y="159258"/>
                  <a:pt x="1039629" y="159067"/>
                </a:cubicBezTo>
                <a:cubicBezTo>
                  <a:pt x="1042581" y="164306"/>
                  <a:pt x="1048487" y="167830"/>
                  <a:pt x="1052868" y="170974"/>
                </a:cubicBezTo>
                <a:cubicBezTo>
                  <a:pt x="1053821" y="172498"/>
                  <a:pt x="1054964" y="173926"/>
                  <a:pt x="1056012" y="175355"/>
                </a:cubicBezTo>
                <a:cubicBezTo>
                  <a:pt x="1055250" y="174879"/>
                  <a:pt x="1054488" y="174498"/>
                  <a:pt x="1053535" y="174308"/>
                </a:cubicBezTo>
                <a:cubicBezTo>
                  <a:pt x="1054488" y="176308"/>
                  <a:pt x="1055726" y="178403"/>
                  <a:pt x="1056488" y="180404"/>
                </a:cubicBezTo>
                <a:cubicBezTo>
                  <a:pt x="1055631" y="179927"/>
                  <a:pt x="1054869" y="179642"/>
                  <a:pt x="1054392" y="179737"/>
                </a:cubicBezTo>
                <a:cubicBezTo>
                  <a:pt x="1055440" y="180784"/>
                  <a:pt x="1056393" y="181832"/>
                  <a:pt x="1057250" y="182880"/>
                </a:cubicBezTo>
                <a:cubicBezTo>
                  <a:pt x="1057440" y="183928"/>
                  <a:pt x="1057536" y="184975"/>
                  <a:pt x="1057250" y="185833"/>
                </a:cubicBezTo>
                <a:cubicBezTo>
                  <a:pt x="1049630" y="181642"/>
                  <a:pt x="1042581" y="179642"/>
                  <a:pt x="1035723" y="178022"/>
                </a:cubicBezTo>
                <a:cubicBezTo>
                  <a:pt x="1034676" y="176498"/>
                  <a:pt x="1033914" y="174974"/>
                  <a:pt x="1033342" y="173641"/>
                </a:cubicBezTo>
                <a:lnTo>
                  <a:pt x="1031628" y="175355"/>
                </a:lnTo>
                <a:cubicBezTo>
                  <a:pt x="1032675" y="176213"/>
                  <a:pt x="1033342" y="176975"/>
                  <a:pt x="1033914" y="177641"/>
                </a:cubicBezTo>
                <a:cubicBezTo>
                  <a:pt x="1032866" y="177451"/>
                  <a:pt x="1031913" y="177165"/>
                  <a:pt x="1030866" y="176975"/>
                </a:cubicBezTo>
                <a:cubicBezTo>
                  <a:pt x="1030389" y="176498"/>
                  <a:pt x="1029913" y="176022"/>
                  <a:pt x="1029532" y="175450"/>
                </a:cubicBezTo>
                <a:cubicBezTo>
                  <a:pt x="1030389" y="174593"/>
                  <a:pt x="1028770" y="170688"/>
                  <a:pt x="1027532" y="173355"/>
                </a:cubicBezTo>
                <a:cubicBezTo>
                  <a:pt x="1028865" y="174688"/>
                  <a:pt x="1029151" y="175641"/>
                  <a:pt x="1028675" y="176403"/>
                </a:cubicBezTo>
                <a:cubicBezTo>
                  <a:pt x="1028675" y="176403"/>
                  <a:pt x="1028675" y="176403"/>
                  <a:pt x="1028675" y="176403"/>
                </a:cubicBezTo>
                <a:cubicBezTo>
                  <a:pt x="1026294" y="174974"/>
                  <a:pt x="1023531" y="174117"/>
                  <a:pt x="1021626" y="172212"/>
                </a:cubicBezTo>
                <a:cubicBezTo>
                  <a:pt x="1019531" y="170117"/>
                  <a:pt x="1018769" y="166783"/>
                  <a:pt x="1017054" y="164401"/>
                </a:cubicBezTo>
                <a:cubicBezTo>
                  <a:pt x="1014673" y="161163"/>
                  <a:pt x="1007529" y="161163"/>
                  <a:pt x="1005910" y="164878"/>
                </a:cubicBezTo>
                <a:cubicBezTo>
                  <a:pt x="1005339" y="166116"/>
                  <a:pt x="1004767" y="167164"/>
                  <a:pt x="1004100" y="168307"/>
                </a:cubicBezTo>
                <a:cubicBezTo>
                  <a:pt x="1001910" y="167164"/>
                  <a:pt x="999719" y="165830"/>
                  <a:pt x="997528" y="164401"/>
                </a:cubicBezTo>
                <a:cubicBezTo>
                  <a:pt x="998385" y="160401"/>
                  <a:pt x="997814" y="156305"/>
                  <a:pt x="996004" y="152209"/>
                </a:cubicBezTo>
                <a:cubicBezTo>
                  <a:pt x="995718" y="151638"/>
                  <a:pt x="993813" y="151543"/>
                  <a:pt x="992670" y="151543"/>
                </a:cubicBezTo>
                <a:cubicBezTo>
                  <a:pt x="992194" y="151543"/>
                  <a:pt x="991432" y="152019"/>
                  <a:pt x="991242" y="152495"/>
                </a:cubicBezTo>
                <a:cubicBezTo>
                  <a:pt x="991146" y="152686"/>
                  <a:pt x="991051" y="152876"/>
                  <a:pt x="990956" y="153162"/>
                </a:cubicBezTo>
                <a:cubicBezTo>
                  <a:pt x="987622" y="151733"/>
                  <a:pt x="984193" y="149828"/>
                  <a:pt x="983336" y="145828"/>
                </a:cubicBezTo>
                <a:cubicBezTo>
                  <a:pt x="982383" y="146875"/>
                  <a:pt x="981907" y="147923"/>
                  <a:pt x="982288" y="149257"/>
                </a:cubicBezTo>
                <a:cubicBezTo>
                  <a:pt x="984860" y="150971"/>
                  <a:pt x="987336" y="152400"/>
                  <a:pt x="990289" y="155353"/>
                </a:cubicBezTo>
                <a:cubicBezTo>
                  <a:pt x="990289" y="155638"/>
                  <a:pt x="990289" y="155924"/>
                  <a:pt x="990384" y="156019"/>
                </a:cubicBezTo>
                <a:cubicBezTo>
                  <a:pt x="991813" y="157448"/>
                  <a:pt x="992480" y="159067"/>
                  <a:pt x="993051" y="160687"/>
                </a:cubicBezTo>
                <a:cubicBezTo>
                  <a:pt x="986289" y="154210"/>
                  <a:pt x="980002" y="148780"/>
                  <a:pt x="973716" y="144685"/>
                </a:cubicBezTo>
                <a:cubicBezTo>
                  <a:pt x="972287" y="143732"/>
                  <a:pt x="970858" y="142970"/>
                  <a:pt x="969525" y="142113"/>
                </a:cubicBezTo>
                <a:cubicBezTo>
                  <a:pt x="969715" y="141922"/>
                  <a:pt x="969906" y="141732"/>
                  <a:pt x="970096" y="141542"/>
                </a:cubicBezTo>
                <a:cubicBezTo>
                  <a:pt x="969715" y="141065"/>
                  <a:pt x="969334" y="140589"/>
                  <a:pt x="968953" y="140113"/>
                </a:cubicBezTo>
                <a:cubicBezTo>
                  <a:pt x="968572" y="140494"/>
                  <a:pt x="968191" y="140779"/>
                  <a:pt x="967905" y="141160"/>
                </a:cubicBezTo>
                <a:cubicBezTo>
                  <a:pt x="963429" y="138589"/>
                  <a:pt x="959142" y="136588"/>
                  <a:pt x="954951" y="134874"/>
                </a:cubicBezTo>
                <a:cubicBezTo>
                  <a:pt x="953427" y="133350"/>
                  <a:pt x="951999" y="131826"/>
                  <a:pt x="950856" y="130492"/>
                </a:cubicBezTo>
                <a:cubicBezTo>
                  <a:pt x="949332" y="129350"/>
                  <a:pt x="947617" y="128397"/>
                  <a:pt x="945903" y="127349"/>
                </a:cubicBezTo>
                <a:cubicBezTo>
                  <a:pt x="920757" y="104394"/>
                  <a:pt x="887800" y="82201"/>
                  <a:pt x="851700" y="65913"/>
                </a:cubicBezTo>
                <a:cubicBezTo>
                  <a:pt x="812267" y="47720"/>
                  <a:pt x="769881" y="36671"/>
                  <a:pt x="734448" y="32861"/>
                </a:cubicBezTo>
                <a:cubicBezTo>
                  <a:pt x="726351" y="29051"/>
                  <a:pt x="718731" y="26194"/>
                  <a:pt x="710349" y="24479"/>
                </a:cubicBezTo>
                <a:cubicBezTo>
                  <a:pt x="701967" y="22669"/>
                  <a:pt x="693014" y="21336"/>
                  <a:pt x="682346" y="21336"/>
                </a:cubicBezTo>
                <a:cubicBezTo>
                  <a:pt x="671392" y="11525"/>
                  <a:pt x="649866" y="10192"/>
                  <a:pt x="628911" y="11239"/>
                </a:cubicBezTo>
                <a:cubicBezTo>
                  <a:pt x="623672" y="11525"/>
                  <a:pt x="618433" y="11811"/>
                  <a:pt x="613385" y="12097"/>
                </a:cubicBezTo>
                <a:cubicBezTo>
                  <a:pt x="608337" y="12478"/>
                  <a:pt x="603384" y="12954"/>
                  <a:pt x="598812" y="13144"/>
                </a:cubicBezTo>
                <a:cubicBezTo>
                  <a:pt x="589572" y="13430"/>
                  <a:pt x="581571" y="13144"/>
                  <a:pt x="575666" y="11144"/>
                </a:cubicBezTo>
                <a:cubicBezTo>
                  <a:pt x="565665" y="23622"/>
                  <a:pt x="531946" y="20574"/>
                  <a:pt x="520135" y="16383"/>
                </a:cubicBezTo>
                <a:cubicBezTo>
                  <a:pt x="518706" y="20860"/>
                  <a:pt x="513753" y="22860"/>
                  <a:pt x="507943" y="23622"/>
                </a:cubicBezTo>
                <a:cubicBezTo>
                  <a:pt x="502133" y="24479"/>
                  <a:pt x="495370" y="24384"/>
                  <a:pt x="490036" y="24003"/>
                </a:cubicBezTo>
                <a:cubicBezTo>
                  <a:pt x="489655" y="22288"/>
                  <a:pt x="497847" y="18574"/>
                  <a:pt x="489274" y="20479"/>
                </a:cubicBezTo>
                <a:cubicBezTo>
                  <a:pt x="485178" y="20955"/>
                  <a:pt x="485559" y="22860"/>
                  <a:pt x="483654" y="24098"/>
                </a:cubicBezTo>
                <a:cubicBezTo>
                  <a:pt x="479463" y="22193"/>
                  <a:pt x="474225" y="21336"/>
                  <a:pt x="471653" y="18097"/>
                </a:cubicBezTo>
                <a:cubicBezTo>
                  <a:pt x="463938" y="19145"/>
                  <a:pt x="463461" y="22288"/>
                  <a:pt x="455746" y="23336"/>
                </a:cubicBezTo>
                <a:cubicBezTo>
                  <a:pt x="457175" y="20479"/>
                  <a:pt x="457937" y="17431"/>
                  <a:pt x="462414" y="15430"/>
                </a:cubicBezTo>
                <a:cubicBezTo>
                  <a:pt x="473082" y="11144"/>
                  <a:pt x="475463" y="14478"/>
                  <a:pt x="481654" y="14668"/>
                </a:cubicBezTo>
                <a:cubicBezTo>
                  <a:pt x="480797" y="11716"/>
                  <a:pt x="476892" y="11716"/>
                  <a:pt x="482702" y="9525"/>
                </a:cubicBezTo>
                <a:cubicBezTo>
                  <a:pt x="486988" y="16383"/>
                  <a:pt x="495656" y="5048"/>
                  <a:pt x="502228" y="10668"/>
                </a:cubicBezTo>
                <a:cubicBezTo>
                  <a:pt x="498418" y="11621"/>
                  <a:pt x="495465" y="12763"/>
                  <a:pt x="494418" y="14668"/>
                </a:cubicBezTo>
                <a:cubicBezTo>
                  <a:pt x="502228" y="11906"/>
                  <a:pt x="511753" y="9239"/>
                  <a:pt x="518611" y="6953"/>
                </a:cubicBezTo>
                <a:cubicBezTo>
                  <a:pt x="516420" y="7334"/>
                  <a:pt x="513182" y="7144"/>
                  <a:pt x="516325" y="6096"/>
                </a:cubicBezTo>
                <a:cubicBezTo>
                  <a:pt x="478511" y="4667"/>
                  <a:pt x="443173" y="11525"/>
                  <a:pt x="409931" y="23146"/>
                </a:cubicBezTo>
                <a:cubicBezTo>
                  <a:pt x="376593" y="34861"/>
                  <a:pt x="345256" y="51244"/>
                  <a:pt x="313728" y="70771"/>
                </a:cubicBezTo>
                <a:cubicBezTo>
                  <a:pt x="308775" y="70199"/>
                  <a:pt x="301632" y="73533"/>
                  <a:pt x="294678" y="76295"/>
                </a:cubicBezTo>
                <a:cubicBezTo>
                  <a:pt x="278010" y="90392"/>
                  <a:pt x="265246" y="99060"/>
                  <a:pt x="268104" y="112871"/>
                </a:cubicBezTo>
                <a:cubicBezTo>
                  <a:pt x="288487" y="98108"/>
                  <a:pt x="303727" y="84487"/>
                  <a:pt x="340017" y="66199"/>
                </a:cubicBezTo>
                <a:cubicBezTo>
                  <a:pt x="348876" y="65056"/>
                  <a:pt x="356686" y="66389"/>
                  <a:pt x="361258" y="71914"/>
                </a:cubicBezTo>
                <a:cubicBezTo>
                  <a:pt x="334779" y="89440"/>
                  <a:pt x="301155" y="99441"/>
                  <a:pt x="278391" y="120301"/>
                </a:cubicBezTo>
                <a:cubicBezTo>
                  <a:pt x="275152" y="123349"/>
                  <a:pt x="274771" y="125730"/>
                  <a:pt x="271533" y="128302"/>
                </a:cubicBezTo>
                <a:cubicBezTo>
                  <a:pt x="251816" y="144018"/>
                  <a:pt x="240291" y="149923"/>
                  <a:pt x="226479" y="160306"/>
                </a:cubicBezTo>
                <a:cubicBezTo>
                  <a:pt x="199619" y="180594"/>
                  <a:pt x="177045" y="208788"/>
                  <a:pt x="155232" y="234029"/>
                </a:cubicBezTo>
                <a:cubicBezTo>
                  <a:pt x="150470" y="239649"/>
                  <a:pt x="141421" y="242125"/>
                  <a:pt x="140850" y="251460"/>
                </a:cubicBezTo>
                <a:cubicBezTo>
                  <a:pt x="147422" y="244983"/>
                  <a:pt x="154185" y="238125"/>
                  <a:pt x="159804" y="231267"/>
                </a:cubicBezTo>
                <a:cubicBezTo>
                  <a:pt x="165615" y="224504"/>
                  <a:pt x="170853" y="218122"/>
                  <a:pt x="174187" y="212408"/>
                </a:cubicBezTo>
                <a:cubicBezTo>
                  <a:pt x="181617" y="206407"/>
                  <a:pt x="191618" y="198215"/>
                  <a:pt x="201143" y="189071"/>
                </a:cubicBezTo>
                <a:cubicBezTo>
                  <a:pt x="211239" y="180499"/>
                  <a:pt x="221050" y="170974"/>
                  <a:pt x="229718" y="163925"/>
                </a:cubicBezTo>
                <a:cubicBezTo>
                  <a:pt x="234671" y="161163"/>
                  <a:pt x="239338" y="158305"/>
                  <a:pt x="243815" y="155448"/>
                </a:cubicBezTo>
                <a:cubicBezTo>
                  <a:pt x="248387" y="152686"/>
                  <a:pt x="252673" y="149923"/>
                  <a:pt x="256864" y="147066"/>
                </a:cubicBezTo>
                <a:cubicBezTo>
                  <a:pt x="265151" y="141160"/>
                  <a:pt x="273247" y="135446"/>
                  <a:pt x="281534" y="129445"/>
                </a:cubicBezTo>
                <a:cubicBezTo>
                  <a:pt x="298107" y="117443"/>
                  <a:pt x="316110" y="105156"/>
                  <a:pt x="340779" y="94488"/>
                </a:cubicBezTo>
                <a:cubicBezTo>
                  <a:pt x="346209" y="98869"/>
                  <a:pt x="351257" y="94869"/>
                  <a:pt x="359448" y="91535"/>
                </a:cubicBezTo>
                <a:cubicBezTo>
                  <a:pt x="362115" y="98203"/>
                  <a:pt x="369259" y="98012"/>
                  <a:pt x="378308" y="94679"/>
                </a:cubicBezTo>
                <a:cubicBezTo>
                  <a:pt x="382499" y="90773"/>
                  <a:pt x="373164" y="91630"/>
                  <a:pt x="377546" y="88392"/>
                </a:cubicBezTo>
                <a:cubicBezTo>
                  <a:pt x="383547" y="88011"/>
                  <a:pt x="389262" y="88011"/>
                  <a:pt x="392119" y="92488"/>
                </a:cubicBezTo>
                <a:cubicBezTo>
                  <a:pt x="387357" y="94488"/>
                  <a:pt x="382308" y="97441"/>
                  <a:pt x="379260" y="96964"/>
                </a:cubicBezTo>
                <a:cubicBezTo>
                  <a:pt x="383261" y="101441"/>
                  <a:pt x="393643" y="96012"/>
                  <a:pt x="396405" y="102489"/>
                </a:cubicBezTo>
                <a:cubicBezTo>
                  <a:pt x="388119" y="106966"/>
                  <a:pt x="380403" y="112109"/>
                  <a:pt x="372974" y="117158"/>
                </a:cubicBezTo>
                <a:cubicBezTo>
                  <a:pt x="365735" y="122587"/>
                  <a:pt x="358686" y="127921"/>
                  <a:pt x="351828" y="133350"/>
                </a:cubicBezTo>
                <a:cubicBezTo>
                  <a:pt x="338112" y="144399"/>
                  <a:pt x="324682" y="154972"/>
                  <a:pt x="308966" y="163925"/>
                </a:cubicBezTo>
                <a:cubicBezTo>
                  <a:pt x="303156" y="164021"/>
                  <a:pt x="298298" y="161544"/>
                  <a:pt x="292011" y="162782"/>
                </a:cubicBezTo>
                <a:cubicBezTo>
                  <a:pt x="291916" y="169164"/>
                  <a:pt x="304489" y="163544"/>
                  <a:pt x="308871" y="166973"/>
                </a:cubicBezTo>
                <a:cubicBezTo>
                  <a:pt x="305632" y="171736"/>
                  <a:pt x="300584" y="176403"/>
                  <a:pt x="296012" y="181261"/>
                </a:cubicBezTo>
                <a:cubicBezTo>
                  <a:pt x="294678" y="182785"/>
                  <a:pt x="293345" y="184309"/>
                  <a:pt x="292011" y="185738"/>
                </a:cubicBezTo>
                <a:cubicBezTo>
                  <a:pt x="291726" y="185833"/>
                  <a:pt x="291440" y="185928"/>
                  <a:pt x="291059" y="186023"/>
                </a:cubicBezTo>
                <a:cubicBezTo>
                  <a:pt x="285153" y="187452"/>
                  <a:pt x="278295" y="189452"/>
                  <a:pt x="275628" y="195643"/>
                </a:cubicBezTo>
                <a:cubicBezTo>
                  <a:pt x="275152" y="196691"/>
                  <a:pt x="274581" y="197644"/>
                  <a:pt x="274104" y="198596"/>
                </a:cubicBezTo>
                <a:cubicBezTo>
                  <a:pt x="269628" y="202025"/>
                  <a:pt x="265532" y="205454"/>
                  <a:pt x="261817" y="208883"/>
                </a:cubicBezTo>
                <a:cubicBezTo>
                  <a:pt x="261627" y="208979"/>
                  <a:pt x="261436" y="209074"/>
                  <a:pt x="261150" y="209169"/>
                </a:cubicBezTo>
                <a:cubicBezTo>
                  <a:pt x="260769" y="209740"/>
                  <a:pt x="260293" y="210121"/>
                  <a:pt x="259912" y="210598"/>
                </a:cubicBezTo>
                <a:cubicBezTo>
                  <a:pt x="259245" y="211264"/>
                  <a:pt x="258388" y="211931"/>
                  <a:pt x="257721" y="212693"/>
                </a:cubicBezTo>
                <a:cubicBezTo>
                  <a:pt x="252959" y="216408"/>
                  <a:pt x="246863" y="216598"/>
                  <a:pt x="240672" y="216503"/>
                </a:cubicBezTo>
                <a:cubicBezTo>
                  <a:pt x="238481" y="216503"/>
                  <a:pt x="237338" y="217742"/>
                  <a:pt x="236766" y="219742"/>
                </a:cubicBezTo>
                <a:cubicBezTo>
                  <a:pt x="236385" y="220885"/>
                  <a:pt x="235814" y="222123"/>
                  <a:pt x="235052" y="222980"/>
                </a:cubicBezTo>
                <a:cubicBezTo>
                  <a:pt x="233147" y="225076"/>
                  <a:pt x="231432" y="228790"/>
                  <a:pt x="227813" y="224885"/>
                </a:cubicBezTo>
                <a:cubicBezTo>
                  <a:pt x="224479" y="225647"/>
                  <a:pt x="222765" y="228219"/>
                  <a:pt x="221622" y="230981"/>
                </a:cubicBezTo>
                <a:cubicBezTo>
                  <a:pt x="219526" y="236125"/>
                  <a:pt x="216669" y="239744"/>
                  <a:pt x="210477" y="239363"/>
                </a:cubicBezTo>
                <a:cubicBezTo>
                  <a:pt x="209334" y="239268"/>
                  <a:pt x="207810" y="239744"/>
                  <a:pt x="207048" y="240506"/>
                </a:cubicBezTo>
                <a:cubicBezTo>
                  <a:pt x="202762" y="245078"/>
                  <a:pt x="196476" y="247936"/>
                  <a:pt x="194475" y="254413"/>
                </a:cubicBezTo>
                <a:cubicBezTo>
                  <a:pt x="193237" y="258604"/>
                  <a:pt x="189808" y="257746"/>
                  <a:pt x="187046" y="258223"/>
                </a:cubicBezTo>
                <a:cubicBezTo>
                  <a:pt x="186570" y="259271"/>
                  <a:pt x="186189" y="260699"/>
                  <a:pt x="185522" y="260985"/>
                </a:cubicBezTo>
                <a:cubicBezTo>
                  <a:pt x="176092" y="263842"/>
                  <a:pt x="169044" y="269843"/>
                  <a:pt x="162376" y="276701"/>
                </a:cubicBezTo>
                <a:cubicBezTo>
                  <a:pt x="158852" y="280321"/>
                  <a:pt x="155613" y="283845"/>
                  <a:pt x="150565" y="285845"/>
                </a:cubicBezTo>
                <a:cubicBezTo>
                  <a:pt x="143802" y="288608"/>
                  <a:pt x="135801" y="291084"/>
                  <a:pt x="137135" y="301466"/>
                </a:cubicBezTo>
                <a:cubicBezTo>
                  <a:pt x="137325" y="302800"/>
                  <a:pt x="135039" y="304514"/>
                  <a:pt x="133706" y="305943"/>
                </a:cubicBezTo>
                <a:cubicBezTo>
                  <a:pt x="131420" y="308229"/>
                  <a:pt x="129134" y="310325"/>
                  <a:pt x="126657" y="312420"/>
                </a:cubicBezTo>
                <a:cubicBezTo>
                  <a:pt x="125419" y="313468"/>
                  <a:pt x="124276" y="315944"/>
                  <a:pt x="122276" y="313563"/>
                </a:cubicBezTo>
                <a:cubicBezTo>
                  <a:pt x="120942" y="311944"/>
                  <a:pt x="117513" y="310991"/>
                  <a:pt x="120180" y="307753"/>
                </a:cubicBezTo>
                <a:cubicBezTo>
                  <a:pt x="120942" y="306800"/>
                  <a:pt x="121514" y="305562"/>
                  <a:pt x="121514" y="304324"/>
                </a:cubicBezTo>
                <a:cubicBezTo>
                  <a:pt x="121514" y="303181"/>
                  <a:pt x="120752" y="302038"/>
                  <a:pt x="120371" y="300990"/>
                </a:cubicBezTo>
                <a:cubicBezTo>
                  <a:pt x="119799" y="301371"/>
                  <a:pt x="119323" y="301657"/>
                  <a:pt x="118752" y="302038"/>
                </a:cubicBezTo>
                <a:cubicBezTo>
                  <a:pt x="114561" y="305181"/>
                  <a:pt x="111989" y="309753"/>
                  <a:pt x="112275" y="314515"/>
                </a:cubicBezTo>
                <a:cubicBezTo>
                  <a:pt x="112465" y="316992"/>
                  <a:pt x="113132" y="318802"/>
                  <a:pt x="111227" y="320707"/>
                </a:cubicBezTo>
                <a:cubicBezTo>
                  <a:pt x="108084" y="323755"/>
                  <a:pt x="105226" y="327279"/>
                  <a:pt x="100178" y="327184"/>
                </a:cubicBezTo>
                <a:cubicBezTo>
                  <a:pt x="94082" y="327088"/>
                  <a:pt x="98559" y="330517"/>
                  <a:pt x="98082" y="332613"/>
                </a:cubicBezTo>
                <a:cubicBezTo>
                  <a:pt x="97130" y="336613"/>
                  <a:pt x="94844" y="341852"/>
                  <a:pt x="91510" y="343567"/>
                </a:cubicBezTo>
                <a:cubicBezTo>
                  <a:pt x="88081" y="345376"/>
                  <a:pt x="85700" y="347758"/>
                  <a:pt x="83890" y="350425"/>
                </a:cubicBezTo>
                <a:cubicBezTo>
                  <a:pt x="84652" y="346805"/>
                  <a:pt x="85509" y="343186"/>
                  <a:pt x="86938" y="339661"/>
                </a:cubicBezTo>
                <a:cubicBezTo>
                  <a:pt x="94749" y="318135"/>
                  <a:pt x="113608" y="294989"/>
                  <a:pt x="121323" y="273653"/>
                </a:cubicBezTo>
                <a:cubicBezTo>
                  <a:pt x="130753" y="270510"/>
                  <a:pt x="123228" y="267271"/>
                  <a:pt x="133611" y="259461"/>
                </a:cubicBezTo>
                <a:cubicBezTo>
                  <a:pt x="132372" y="256699"/>
                  <a:pt x="130848" y="251460"/>
                  <a:pt x="127800" y="252984"/>
                </a:cubicBezTo>
                <a:cubicBezTo>
                  <a:pt x="126467" y="252603"/>
                  <a:pt x="124943" y="253841"/>
                  <a:pt x="123419" y="255079"/>
                </a:cubicBezTo>
                <a:cubicBezTo>
                  <a:pt x="118847" y="267081"/>
                  <a:pt x="111513" y="274034"/>
                  <a:pt x="108560" y="285369"/>
                </a:cubicBezTo>
                <a:cubicBezTo>
                  <a:pt x="85986" y="308419"/>
                  <a:pt x="73127" y="335851"/>
                  <a:pt x="63792" y="365474"/>
                </a:cubicBezTo>
                <a:cubicBezTo>
                  <a:pt x="62935" y="365569"/>
                  <a:pt x="62173" y="365665"/>
                  <a:pt x="61221" y="365569"/>
                </a:cubicBezTo>
                <a:cubicBezTo>
                  <a:pt x="61316" y="366808"/>
                  <a:pt x="61983" y="367760"/>
                  <a:pt x="62840" y="368332"/>
                </a:cubicBezTo>
                <a:cubicBezTo>
                  <a:pt x="62649" y="368998"/>
                  <a:pt x="62459" y="369570"/>
                  <a:pt x="62268" y="370237"/>
                </a:cubicBezTo>
                <a:cubicBezTo>
                  <a:pt x="61411" y="373094"/>
                  <a:pt x="60649" y="375952"/>
                  <a:pt x="59887" y="378809"/>
                </a:cubicBezTo>
                <a:cubicBezTo>
                  <a:pt x="58268" y="379857"/>
                  <a:pt x="56649" y="380809"/>
                  <a:pt x="54839" y="381667"/>
                </a:cubicBezTo>
                <a:cubicBezTo>
                  <a:pt x="51600" y="383096"/>
                  <a:pt x="49410" y="385953"/>
                  <a:pt x="49314" y="390430"/>
                </a:cubicBezTo>
                <a:cubicBezTo>
                  <a:pt x="49124" y="403193"/>
                  <a:pt x="48838" y="403288"/>
                  <a:pt x="37313" y="409956"/>
                </a:cubicBezTo>
                <a:cubicBezTo>
                  <a:pt x="36360" y="410527"/>
                  <a:pt x="35313" y="410813"/>
                  <a:pt x="34265" y="411099"/>
                </a:cubicBezTo>
                <a:cubicBezTo>
                  <a:pt x="33979" y="413385"/>
                  <a:pt x="32741" y="414718"/>
                  <a:pt x="30550" y="415004"/>
                </a:cubicBezTo>
                <a:cubicBezTo>
                  <a:pt x="30836" y="418052"/>
                  <a:pt x="35598" y="420910"/>
                  <a:pt x="30550" y="424243"/>
                </a:cubicBezTo>
                <a:cubicBezTo>
                  <a:pt x="27978" y="425958"/>
                  <a:pt x="25692" y="428434"/>
                  <a:pt x="24073" y="431101"/>
                </a:cubicBezTo>
                <a:cubicBezTo>
                  <a:pt x="23406" y="432244"/>
                  <a:pt x="22740" y="433292"/>
                  <a:pt x="21978" y="434340"/>
                </a:cubicBezTo>
                <a:cubicBezTo>
                  <a:pt x="21978" y="433864"/>
                  <a:pt x="21882" y="433483"/>
                  <a:pt x="21787" y="433102"/>
                </a:cubicBezTo>
                <a:cubicBezTo>
                  <a:pt x="21597" y="433864"/>
                  <a:pt x="21311" y="434816"/>
                  <a:pt x="21025" y="435673"/>
                </a:cubicBezTo>
                <a:cubicBezTo>
                  <a:pt x="19977" y="436912"/>
                  <a:pt x="18739" y="438055"/>
                  <a:pt x="16929" y="439007"/>
                </a:cubicBezTo>
                <a:cubicBezTo>
                  <a:pt x="13310" y="440912"/>
                  <a:pt x="16739" y="444436"/>
                  <a:pt x="18168" y="447008"/>
                </a:cubicBezTo>
                <a:cubicBezTo>
                  <a:pt x="12262" y="454152"/>
                  <a:pt x="18263" y="464725"/>
                  <a:pt x="11310" y="471583"/>
                </a:cubicBezTo>
                <a:cubicBezTo>
                  <a:pt x="11214" y="476631"/>
                  <a:pt x="12072" y="481965"/>
                  <a:pt x="10833" y="486727"/>
                </a:cubicBezTo>
                <a:cubicBezTo>
                  <a:pt x="9405" y="492157"/>
                  <a:pt x="6738" y="497014"/>
                  <a:pt x="7595" y="503015"/>
                </a:cubicBezTo>
                <a:cubicBezTo>
                  <a:pt x="8262" y="507397"/>
                  <a:pt x="5880" y="510064"/>
                  <a:pt x="1689" y="511302"/>
                </a:cubicBezTo>
                <a:cubicBezTo>
                  <a:pt x="927" y="511492"/>
                  <a:pt x="-25" y="513874"/>
                  <a:pt x="356" y="514445"/>
                </a:cubicBezTo>
                <a:cubicBezTo>
                  <a:pt x="3023" y="518541"/>
                  <a:pt x="1308" y="522351"/>
                  <a:pt x="261" y="526256"/>
                </a:cubicBezTo>
                <a:cubicBezTo>
                  <a:pt x="5118" y="532257"/>
                  <a:pt x="3975" y="539496"/>
                  <a:pt x="3690" y="546354"/>
                </a:cubicBezTo>
                <a:cubicBezTo>
                  <a:pt x="3404" y="553117"/>
                  <a:pt x="5499" y="560356"/>
                  <a:pt x="356" y="566452"/>
                </a:cubicBezTo>
                <a:cubicBezTo>
                  <a:pt x="-597" y="567595"/>
                  <a:pt x="451" y="570262"/>
                  <a:pt x="2451" y="571024"/>
                </a:cubicBezTo>
                <a:cubicBezTo>
                  <a:pt x="4833" y="571976"/>
                  <a:pt x="7309" y="572548"/>
                  <a:pt x="7119" y="575881"/>
                </a:cubicBezTo>
                <a:cubicBezTo>
                  <a:pt x="7023" y="578453"/>
                  <a:pt x="7119" y="580930"/>
                  <a:pt x="7309" y="583501"/>
                </a:cubicBezTo>
                <a:cubicBezTo>
                  <a:pt x="7976" y="593979"/>
                  <a:pt x="5880" y="604838"/>
                  <a:pt x="11119" y="614934"/>
                </a:cubicBezTo>
                <a:cubicBezTo>
                  <a:pt x="11786" y="616172"/>
                  <a:pt x="10738" y="618554"/>
                  <a:pt x="10167" y="620268"/>
                </a:cubicBezTo>
                <a:cubicBezTo>
                  <a:pt x="9595" y="621792"/>
                  <a:pt x="7500" y="622840"/>
                  <a:pt x="9405" y="624935"/>
                </a:cubicBezTo>
                <a:cubicBezTo>
                  <a:pt x="12357" y="628079"/>
                  <a:pt x="11595" y="632079"/>
                  <a:pt x="11310" y="635794"/>
                </a:cubicBezTo>
                <a:cubicBezTo>
                  <a:pt x="10738" y="643795"/>
                  <a:pt x="10833" y="647414"/>
                  <a:pt x="12643" y="650653"/>
                </a:cubicBezTo>
                <a:cubicBezTo>
                  <a:pt x="15310" y="655510"/>
                  <a:pt x="17406" y="660844"/>
                  <a:pt x="22073" y="664559"/>
                </a:cubicBezTo>
                <a:cubicBezTo>
                  <a:pt x="23883" y="665988"/>
                  <a:pt x="26073" y="668464"/>
                  <a:pt x="26169" y="670560"/>
                </a:cubicBezTo>
                <a:cubicBezTo>
                  <a:pt x="26454" y="676370"/>
                  <a:pt x="27597" y="681704"/>
                  <a:pt x="30360" y="686657"/>
                </a:cubicBezTo>
                <a:cubicBezTo>
                  <a:pt x="29217" y="696563"/>
                  <a:pt x="33979" y="704755"/>
                  <a:pt x="38265" y="713042"/>
                </a:cubicBezTo>
                <a:cubicBezTo>
                  <a:pt x="38837" y="714089"/>
                  <a:pt x="39789" y="715994"/>
                  <a:pt x="40170" y="715899"/>
                </a:cubicBezTo>
                <a:cubicBezTo>
                  <a:pt x="47505" y="713994"/>
                  <a:pt x="48648" y="721614"/>
                  <a:pt x="53124" y="723995"/>
                </a:cubicBezTo>
                <a:cubicBezTo>
                  <a:pt x="57601" y="726376"/>
                  <a:pt x="62268" y="728567"/>
                  <a:pt x="66936" y="730758"/>
                </a:cubicBezTo>
                <a:cubicBezTo>
                  <a:pt x="67793" y="732853"/>
                  <a:pt x="68650" y="735044"/>
                  <a:pt x="69507" y="737235"/>
                </a:cubicBezTo>
                <a:cubicBezTo>
                  <a:pt x="69222" y="737902"/>
                  <a:pt x="69412" y="738473"/>
                  <a:pt x="70174" y="738854"/>
                </a:cubicBezTo>
                <a:cubicBezTo>
                  <a:pt x="70936" y="740950"/>
                  <a:pt x="71698" y="743236"/>
                  <a:pt x="72460" y="745426"/>
                </a:cubicBezTo>
                <a:cubicBezTo>
                  <a:pt x="69793" y="748189"/>
                  <a:pt x="67983" y="750760"/>
                  <a:pt x="70841" y="755618"/>
                </a:cubicBezTo>
                <a:cubicBezTo>
                  <a:pt x="73889" y="760762"/>
                  <a:pt x="74937" y="767143"/>
                  <a:pt x="76461" y="773049"/>
                </a:cubicBezTo>
                <a:cubicBezTo>
                  <a:pt x="76937" y="775049"/>
                  <a:pt x="77508" y="776764"/>
                  <a:pt x="79318" y="777335"/>
                </a:cubicBezTo>
                <a:cubicBezTo>
                  <a:pt x="81985" y="778193"/>
                  <a:pt x="83604" y="778764"/>
                  <a:pt x="81795" y="782193"/>
                </a:cubicBezTo>
                <a:cubicBezTo>
                  <a:pt x="80461" y="784860"/>
                  <a:pt x="81128" y="788956"/>
                  <a:pt x="79318" y="791051"/>
                </a:cubicBezTo>
                <a:cubicBezTo>
                  <a:pt x="74841" y="796100"/>
                  <a:pt x="80747" y="798862"/>
                  <a:pt x="81223" y="802767"/>
                </a:cubicBezTo>
                <a:cubicBezTo>
                  <a:pt x="81414" y="804767"/>
                  <a:pt x="84652" y="804577"/>
                  <a:pt x="85986" y="803529"/>
                </a:cubicBezTo>
                <a:cubicBezTo>
                  <a:pt x="89510" y="800767"/>
                  <a:pt x="92367" y="797338"/>
                  <a:pt x="95796" y="794576"/>
                </a:cubicBezTo>
                <a:cubicBezTo>
                  <a:pt x="99130" y="791909"/>
                  <a:pt x="97225" y="790003"/>
                  <a:pt x="96177" y="786956"/>
                </a:cubicBezTo>
                <a:cubicBezTo>
                  <a:pt x="94082" y="780955"/>
                  <a:pt x="95320" y="774573"/>
                  <a:pt x="96177" y="768286"/>
                </a:cubicBezTo>
                <a:cubicBezTo>
                  <a:pt x="96273" y="767810"/>
                  <a:pt x="96939" y="767429"/>
                  <a:pt x="97320" y="766953"/>
                </a:cubicBezTo>
                <a:cubicBezTo>
                  <a:pt x="97797" y="767429"/>
                  <a:pt x="98559" y="767906"/>
                  <a:pt x="98559" y="768382"/>
                </a:cubicBezTo>
                <a:cubicBezTo>
                  <a:pt x="98844" y="773430"/>
                  <a:pt x="103797" y="775335"/>
                  <a:pt x="105702" y="779145"/>
                </a:cubicBezTo>
                <a:cubicBezTo>
                  <a:pt x="106655" y="780955"/>
                  <a:pt x="101988" y="783908"/>
                  <a:pt x="105702" y="784955"/>
                </a:cubicBezTo>
                <a:cubicBezTo>
                  <a:pt x="111417" y="786575"/>
                  <a:pt x="113703" y="790480"/>
                  <a:pt x="115513" y="795433"/>
                </a:cubicBezTo>
                <a:cubicBezTo>
                  <a:pt x="117704" y="801243"/>
                  <a:pt x="119799" y="807053"/>
                  <a:pt x="122371" y="812673"/>
                </a:cubicBezTo>
                <a:cubicBezTo>
                  <a:pt x="125133" y="818864"/>
                  <a:pt x="128372" y="824960"/>
                  <a:pt x="131420" y="831056"/>
                </a:cubicBezTo>
                <a:cubicBezTo>
                  <a:pt x="132182" y="832676"/>
                  <a:pt x="133611" y="834581"/>
                  <a:pt x="133420" y="836104"/>
                </a:cubicBezTo>
                <a:cubicBezTo>
                  <a:pt x="132563" y="842582"/>
                  <a:pt x="135611" y="847344"/>
                  <a:pt x="140183" y="850868"/>
                </a:cubicBezTo>
                <a:cubicBezTo>
                  <a:pt x="145041" y="854583"/>
                  <a:pt x="145041" y="859250"/>
                  <a:pt x="144945" y="864489"/>
                </a:cubicBezTo>
                <a:cubicBezTo>
                  <a:pt x="144850" y="867632"/>
                  <a:pt x="144374" y="870966"/>
                  <a:pt x="147041" y="873347"/>
                </a:cubicBezTo>
                <a:cubicBezTo>
                  <a:pt x="152280" y="878015"/>
                  <a:pt x="154089" y="884873"/>
                  <a:pt x="157804" y="890492"/>
                </a:cubicBezTo>
                <a:cubicBezTo>
                  <a:pt x="159423" y="892969"/>
                  <a:pt x="159804" y="889349"/>
                  <a:pt x="160471" y="888111"/>
                </a:cubicBezTo>
                <a:cubicBezTo>
                  <a:pt x="160947" y="887159"/>
                  <a:pt x="161805" y="886396"/>
                  <a:pt x="162471" y="885539"/>
                </a:cubicBezTo>
                <a:cubicBezTo>
                  <a:pt x="162852" y="886016"/>
                  <a:pt x="163614" y="886587"/>
                  <a:pt x="163614" y="887063"/>
                </a:cubicBezTo>
                <a:cubicBezTo>
                  <a:pt x="163424" y="894493"/>
                  <a:pt x="165519" y="901827"/>
                  <a:pt x="161519" y="909161"/>
                </a:cubicBezTo>
                <a:cubicBezTo>
                  <a:pt x="158757" y="914209"/>
                  <a:pt x="160471" y="919829"/>
                  <a:pt x="163710" y="925163"/>
                </a:cubicBezTo>
                <a:cubicBezTo>
                  <a:pt x="169139" y="934021"/>
                  <a:pt x="169806" y="935355"/>
                  <a:pt x="178283" y="938212"/>
                </a:cubicBezTo>
                <a:cubicBezTo>
                  <a:pt x="185427" y="940594"/>
                  <a:pt x="186665" y="941927"/>
                  <a:pt x="186855" y="948500"/>
                </a:cubicBezTo>
                <a:cubicBezTo>
                  <a:pt x="187046" y="954215"/>
                  <a:pt x="186379" y="960025"/>
                  <a:pt x="191904" y="964025"/>
                </a:cubicBezTo>
                <a:cubicBezTo>
                  <a:pt x="192856" y="964692"/>
                  <a:pt x="194094" y="966026"/>
                  <a:pt x="194094" y="967073"/>
                </a:cubicBezTo>
                <a:cubicBezTo>
                  <a:pt x="193999" y="975932"/>
                  <a:pt x="200667" y="980408"/>
                  <a:pt x="206001" y="985647"/>
                </a:cubicBezTo>
                <a:cubicBezTo>
                  <a:pt x="210001" y="989552"/>
                  <a:pt x="213240" y="994696"/>
                  <a:pt x="219336" y="996029"/>
                </a:cubicBezTo>
                <a:cubicBezTo>
                  <a:pt x="222098" y="1001840"/>
                  <a:pt x="227051" y="1005840"/>
                  <a:pt x="230861" y="1010793"/>
                </a:cubicBezTo>
                <a:cubicBezTo>
                  <a:pt x="235052" y="1016318"/>
                  <a:pt x="243529" y="1016699"/>
                  <a:pt x="245529" y="1024318"/>
                </a:cubicBezTo>
                <a:cubicBezTo>
                  <a:pt x="245815" y="1025557"/>
                  <a:pt x="247339" y="1025176"/>
                  <a:pt x="248006" y="1023557"/>
                </a:cubicBezTo>
                <a:cubicBezTo>
                  <a:pt x="248482" y="1022413"/>
                  <a:pt x="248387" y="1021080"/>
                  <a:pt x="248958" y="1019937"/>
                </a:cubicBezTo>
                <a:cubicBezTo>
                  <a:pt x="249149" y="1019556"/>
                  <a:pt x="249435" y="1019175"/>
                  <a:pt x="249625" y="1018794"/>
                </a:cubicBezTo>
                <a:cubicBezTo>
                  <a:pt x="252578" y="1021175"/>
                  <a:pt x="255912" y="1023557"/>
                  <a:pt x="259150" y="1025843"/>
                </a:cubicBezTo>
                <a:cubicBezTo>
                  <a:pt x="256864" y="1023557"/>
                  <a:pt x="254197" y="1019461"/>
                  <a:pt x="251435" y="1015936"/>
                </a:cubicBezTo>
                <a:cubicBezTo>
                  <a:pt x="251530" y="1015651"/>
                  <a:pt x="251721" y="1015460"/>
                  <a:pt x="251721" y="1015175"/>
                </a:cubicBezTo>
                <a:cubicBezTo>
                  <a:pt x="252292" y="1012126"/>
                  <a:pt x="250006" y="1011174"/>
                  <a:pt x="247339" y="1010412"/>
                </a:cubicBezTo>
                <a:cubicBezTo>
                  <a:pt x="245720" y="1009936"/>
                  <a:pt x="243624" y="1008412"/>
                  <a:pt x="243053" y="1006983"/>
                </a:cubicBezTo>
                <a:cubicBezTo>
                  <a:pt x="242672" y="1005935"/>
                  <a:pt x="242100" y="1005078"/>
                  <a:pt x="241624" y="1004126"/>
                </a:cubicBezTo>
                <a:cubicBezTo>
                  <a:pt x="241910" y="1004126"/>
                  <a:pt x="242291" y="1004221"/>
                  <a:pt x="242672" y="1004316"/>
                </a:cubicBezTo>
                <a:cubicBezTo>
                  <a:pt x="242005" y="1003459"/>
                  <a:pt x="241434" y="1003078"/>
                  <a:pt x="240862" y="1002697"/>
                </a:cubicBezTo>
                <a:cubicBezTo>
                  <a:pt x="237624" y="997649"/>
                  <a:pt x="232766" y="993934"/>
                  <a:pt x="229432" y="988981"/>
                </a:cubicBezTo>
                <a:cubicBezTo>
                  <a:pt x="227051" y="985361"/>
                  <a:pt x="222955" y="981742"/>
                  <a:pt x="222955" y="978027"/>
                </a:cubicBezTo>
                <a:cubicBezTo>
                  <a:pt x="222860" y="973455"/>
                  <a:pt x="226194" y="968883"/>
                  <a:pt x="228003" y="964311"/>
                </a:cubicBezTo>
                <a:cubicBezTo>
                  <a:pt x="228670" y="962596"/>
                  <a:pt x="229242" y="960882"/>
                  <a:pt x="230004" y="959168"/>
                </a:cubicBezTo>
                <a:cubicBezTo>
                  <a:pt x="230194" y="958596"/>
                  <a:pt x="230766" y="958120"/>
                  <a:pt x="231242" y="957739"/>
                </a:cubicBezTo>
                <a:cubicBezTo>
                  <a:pt x="233337" y="956310"/>
                  <a:pt x="231813" y="957072"/>
                  <a:pt x="232290" y="959168"/>
                </a:cubicBezTo>
                <a:cubicBezTo>
                  <a:pt x="233337" y="963930"/>
                  <a:pt x="235909" y="965073"/>
                  <a:pt x="240195" y="964978"/>
                </a:cubicBezTo>
                <a:cubicBezTo>
                  <a:pt x="244291" y="964883"/>
                  <a:pt x="243148" y="966883"/>
                  <a:pt x="242100" y="969550"/>
                </a:cubicBezTo>
                <a:cubicBezTo>
                  <a:pt x="240481" y="973836"/>
                  <a:pt x="245148" y="971741"/>
                  <a:pt x="246577" y="973074"/>
                </a:cubicBezTo>
                <a:cubicBezTo>
                  <a:pt x="248006" y="974312"/>
                  <a:pt x="248292" y="975551"/>
                  <a:pt x="246482" y="975741"/>
                </a:cubicBezTo>
                <a:cubicBezTo>
                  <a:pt x="240386" y="976122"/>
                  <a:pt x="242100" y="979360"/>
                  <a:pt x="243529" y="982694"/>
                </a:cubicBezTo>
                <a:cubicBezTo>
                  <a:pt x="240386" y="985647"/>
                  <a:pt x="240291" y="989362"/>
                  <a:pt x="241243" y="993172"/>
                </a:cubicBezTo>
                <a:cubicBezTo>
                  <a:pt x="241338" y="993743"/>
                  <a:pt x="241815" y="994505"/>
                  <a:pt x="242291" y="994696"/>
                </a:cubicBezTo>
                <a:cubicBezTo>
                  <a:pt x="242672" y="994886"/>
                  <a:pt x="243434" y="994315"/>
                  <a:pt x="243815" y="993934"/>
                </a:cubicBezTo>
                <a:cubicBezTo>
                  <a:pt x="245148" y="992600"/>
                  <a:pt x="247149" y="991362"/>
                  <a:pt x="247530" y="989743"/>
                </a:cubicBezTo>
                <a:cubicBezTo>
                  <a:pt x="249339" y="982504"/>
                  <a:pt x="253721" y="979742"/>
                  <a:pt x="261055" y="979742"/>
                </a:cubicBezTo>
                <a:cubicBezTo>
                  <a:pt x="263817" y="981170"/>
                  <a:pt x="266580" y="981932"/>
                  <a:pt x="268770" y="981266"/>
                </a:cubicBezTo>
                <a:cubicBezTo>
                  <a:pt x="268008" y="982980"/>
                  <a:pt x="267627" y="984599"/>
                  <a:pt x="268199" y="986409"/>
                </a:cubicBezTo>
                <a:cubicBezTo>
                  <a:pt x="267723" y="986123"/>
                  <a:pt x="267437" y="985933"/>
                  <a:pt x="267342" y="985837"/>
                </a:cubicBezTo>
                <a:cubicBezTo>
                  <a:pt x="267723" y="986314"/>
                  <a:pt x="268199" y="986695"/>
                  <a:pt x="268580" y="987171"/>
                </a:cubicBezTo>
                <a:cubicBezTo>
                  <a:pt x="268961" y="988028"/>
                  <a:pt x="269532" y="988790"/>
                  <a:pt x="270580" y="989648"/>
                </a:cubicBezTo>
                <a:cubicBezTo>
                  <a:pt x="271628" y="990505"/>
                  <a:pt x="271247" y="992410"/>
                  <a:pt x="270580" y="994124"/>
                </a:cubicBezTo>
                <a:cubicBezTo>
                  <a:pt x="269628" y="993458"/>
                  <a:pt x="268675" y="992695"/>
                  <a:pt x="267532" y="992029"/>
                </a:cubicBezTo>
                <a:cubicBezTo>
                  <a:pt x="268961" y="988885"/>
                  <a:pt x="262579" y="982218"/>
                  <a:pt x="262198" y="986028"/>
                </a:cubicBezTo>
                <a:cubicBezTo>
                  <a:pt x="268675" y="986790"/>
                  <a:pt x="262008" y="989552"/>
                  <a:pt x="263341" y="990886"/>
                </a:cubicBezTo>
                <a:cubicBezTo>
                  <a:pt x="265532" y="992029"/>
                  <a:pt x="267342" y="994410"/>
                  <a:pt x="269342" y="996696"/>
                </a:cubicBezTo>
                <a:cubicBezTo>
                  <a:pt x="267532" y="1000601"/>
                  <a:pt x="266008" y="1004507"/>
                  <a:pt x="264675" y="1008507"/>
                </a:cubicBezTo>
                <a:cubicBezTo>
                  <a:pt x="262579" y="1014889"/>
                  <a:pt x="262674" y="1020985"/>
                  <a:pt x="268961" y="1025366"/>
                </a:cubicBezTo>
                <a:cubicBezTo>
                  <a:pt x="274866" y="1029462"/>
                  <a:pt x="276390" y="1035177"/>
                  <a:pt x="275247" y="1041940"/>
                </a:cubicBezTo>
                <a:cubicBezTo>
                  <a:pt x="274962" y="1043750"/>
                  <a:pt x="275343" y="1045750"/>
                  <a:pt x="275057" y="1047655"/>
                </a:cubicBezTo>
                <a:cubicBezTo>
                  <a:pt x="274962" y="1048512"/>
                  <a:pt x="275057" y="1049274"/>
                  <a:pt x="275057" y="1050036"/>
                </a:cubicBezTo>
                <a:cubicBezTo>
                  <a:pt x="274104" y="1049845"/>
                  <a:pt x="273057" y="1049655"/>
                  <a:pt x="271914" y="1049274"/>
                </a:cubicBezTo>
                <a:cubicBezTo>
                  <a:pt x="273057" y="1050417"/>
                  <a:pt x="274200" y="1051274"/>
                  <a:pt x="275343" y="1052036"/>
                </a:cubicBezTo>
                <a:cubicBezTo>
                  <a:pt x="275438" y="1052608"/>
                  <a:pt x="275628" y="1053179"/>
                  <a:pt x="275819" y="1053656"/>
                </a:cubicBezTo>
                <a:cubicBezTo>
                  <a:pt x="268294" y="1049941"/>
                  <a:pt x="260579" y="1043750"/>
                  <a:pt x="252768" y="1037082"/>
                </a:cubicBezTo>
                <a:cubicBezTo>
                  <a:pt x="246672" y="1031748"/>
                  <a:pt x="240481" y="1026224"/>
                  <a:pt x="234671" y="1021080"/>
                </a:cubicBezTo>
                <a:cubicBezTo>
                  <a:pt x="229051" y="1015746"/>
                  <a:pt x="223908" y="1010602"/>
                  <a:pt x="218859" y="1006983"/>
                </a:cubicBezTo>
                <a:cubicBezTo>
                  <a:pt x="220764" y="1008698"/>
                  <a:pt x="213049" y="1004792"/>
                  <a:pt x="210954" y="1000982"/>
                </a:cubicBezTo>
                <a:cubicBezTo>
                  <a:pt x="210954" y="1007554"/>
                  <a:pt x="221907" y="1019270"/>
                  <a:pt x="223622" y="1028319"/>
                </a:cubicBezTo>
                <a:cubicBezTo>
                  <a:pt x="228194" y="1032510"/>
                  <a:pt x="230956" y="1036034"/>
                  <a:pt x="231528" y="1039463"/>
                </a:cubicBezTo>
                <a:cubicBezTo>
                  <a:pt x="233528" y="1040987"/>
                  <a:pt x="235242" y="1042035"/>
                  <a:pt x="236671" y="1042321"/>
                </a:cubicBezTo>
                <a:cubicBezTo>
                  <a:pt x="234385" y="1048988"/>
                  <a:pt x="262770" y="1067467"/>
                  <a:pt x="257150" y="1069277"/>
                </a:cubicBezTo>
                <a:cubicBezTo>
                  <a:pt x="262198" y="1071372"/>
                  <a:pt x="266770" y="1072039"/>
                  <a:pt x="273628" y="1076230"/>
                </a:cubicBezTo>
                <a:cubicBezTo>
                  <a:pt x="275152" y="1074896"/>
                  <a:pt x="272295" y="1073372"/>
                  <a:pt x="274485" y="1072039"/>
                </a:cubicBezTo>
                <a:cubicBezTo>
                  <a:pt x="278010" y="1074325"/>
                  <a:pt x="280962" y="1075658"/>
                  <a:pt x="282772" y="1075182"/>
                </a:cubicBezTo>
                <a:cubicBezTo>
                  <a:pt x="275343" y="1070229"/>
                  <a:pt x="272295" y="1073086"/>
                  <a:pt x="265722" y="1069467"/>
                </a:cubicBezTo>
                <a:cubicBezTo>
                  <a:pt x="268199" y="1067752"/>
                  <a:pt x="265341" y="1064324"/>
                  <a:pt x="262293" y="1064038"/>
                </a:cubicBezTo>
                <a:cubicBezTo>
                  <a:pt x="258864" y="1065085"/>
                  <a:pt x="266103" y="1067371"/>
                  <a:pt x="264579" y="1068610"/>
                </a:cubicBezTo>
                <a:cubicBezTo>
                  <a:pt x="262674" y="1067276"/>
                  <a:pt x="262579" y="1069658"/>
                  <a:pt x="260103" y="1067371"/>
                </a:cubicBezTo>
                <a:cubicBezTo>
                  <a:pt x="264960" y="1065467"/>
                  <a:pt x="250006" y="1060513"/>
                  <a:pt x="248863" y="1055275"/>
                </a:cubicBezTo>
                <a:cubicBezTo>
                  <a:pt x="249911" y="1054132"/>
                  <a:pt x="251149" y="1053656"/>
                  <a:pt x="253054" y="1054322"/>
                </a:cubicBezTo>
                <a:cubicBezTo>
                  <a:pt x="260960" y="1061466"/>
                  <a:pt x="258483" y="1056227"/>
                  <a:pt x="263055" y="1057561"/>
                </a:cubicBezTo>
                <a:cubicBezTo>
                  <a:pt x="266961" y="1059847"/>
                  <a:pt x="264960" y="1061657"/>
                  <a:pt x="267627" y="1063847"/>
                </a:cubicBezTo>
                <a:cubicBezTo>
                  <a:pt x="270390" y="1061085"/>
                  <a:pt x="276962" y="1065085"/>
                  <a:pt x="281629" y="1068800"/>
                </a:cubicBezTo>
                <a:cubicBezTo>
                  <a:pt x="288201" y="1071086"/>
                  <a:pt x="295059" y="1071562"/>
                  <a:pt x="301441" y="1072325"/>
                </a:cubicBezTo>
                <a:cubicBezTo>
                  <a:pt x="301822" y="1072610"/>
                  <a:pt x="302108" y="1072896"/>
                  <a:pt x="302489" y="1073182"/>
                </a:cubicBezTo>
                <a:cubicBezTo>
                  <a:pt x="306108" y="1076420"/>
                  <a:pt x="310395" y="1078992"/>
                  <a:pt x="314490" y="1081754"/>
                </a:cubicBezTo>
                <a:cubicBezTo>
                  <a:pt x="315443" y="1082421"/>
                  <a:pt x="316776" y="1081850"/>
                  <a:pt x="316872" y="1080230"/>
                </a:cubicBezTo>
                <a:cubicBezTo>
                  <a:pt x="317062" y="1076516"/>
                  <a:pt x="318681" y="1072229"/>
                  <a:pt x="316014" y="1069277"/>
                </a:cubicBezTo>
                <a:cubicBezTo>
                  <a:pt x="312395" y="1065276"/>
                  <a:pt x="309633" y="1059656"/>
                  <a:pt x="302584" y="1060228"/>
                </a:cubicBezTo>
                <a:cubicBezTo>
                  <a:pt x="301060" y="1060323"/>
                  <a:pt x="298774" y="1059180"/>
                  <a:pt x="297822" y="1057846"/>
                </a:cubicBezTo>
                <a:cubicBezTo>
                  <a:pt x="296488" y="1055942"/>
                  <a:pt x="295250" y="1053941"/>
                  <a:pt x="293916" y="1052036"/>
                </a:cubicBezTo>
                <a:cubicBezTo>
                  <a:pt x="294202" y="1051846"/>
                  <a:pt x="294678" y="1051655"/>
                  <a:pt x="295250" y="1051560"/>
                </a:cubicBezTo>
                <a:cubicBezTo>
                  <a:pt x="294202" y="1051084"/>
                  <a:pt x="293440" y="1050608"/>
                  <a:pt x="292678" y="1050131"/>
                </a:cubicBezTo>
                <a:cubicBezTo>
                  <a:pt x="290678" y="1047083"/>
                  <a:pt x="288773" y="1043940"/>
                  <a:pt x="286773" y="1040797"/>
                </a:cubicBezTo>
                <a:cubicBezTo>
                  <a:pt x="288678" y="1035653"/>
                  <a:pt x="290392" y="1030415"/>
                  <a:pt x="292583" y="1025366"/>
                </a:cubicBezTo>
                <a:cubicBezTo>
                  <a:pt x="293440" y="1023557"/>
                  <a:pt x="293916" y="1021937"/>
                  <a:pt x="293345" y="1020127"/>
                </a:cubicBezTo>
                <a:cubicBezTo>
                  <a:pt x="293154" y="1019651"/>
                  <a:pt x="292297" y="1018889"/>
                  <a:pt x="292297" y="1018889"/>
                </a:cubicBezTo>
                <a:cubicBezTo>
                  <a:pt x="285344" y="1024509"/>
                  <a:pt x="284201" y="1016413"/>
                  <a:pt x="280962" y="1013936"/>
                </a:cubicBezTo>
                <a:cubicBezTo>
                  <a:pt x="278486" y="1012126"/>
                  <a:pt x="278391" y="1009078"/>
                  <a:pt x="278581" y="1006221"/>
                </a:cubicBezTo>
                <a:cubicBezTo>
                  <a:pt x="282677" y="1004792"/>
                  <a:pt x="284296" y="1012698"/>
                  <a:pt x="288963" y="1010793"/>
                </a:cubicBezTo>
                <a:cubicBezTo>
                  <a:pt x="289344" y="1011174"/>
                  <a:pt x="289821" y="1011650"/>
                  <a:pt x="290297" y="1012031"/>
                </a:cubicBezTo>
                <a:cubicBezTo>
                  <a:pt x="292869" y="1015746"/>
                  <a:pt x="297345" y="1020318"/>
                  <a:pt x="302394" y="1023842"/>
                </a:cubicBezTo>
                <a:cubicBezTo>
                  <a:pt x="307632" y="1027652"/>
                  <a:pt x="312585" y="1030986"/>
                  <a:pt x="314967" y="1033082"/>
                </a:cubicBezTo>
                <a:cubicBezTo>
                  <a:pt x="314586" y="1032224"/>
                  <a:pt x="317348" y="1031081"/>
                  <a:pt x="318300" y="1031462"/>
                </a:cubicBezTo>
                <a:cubicBezTo>
                  <a:pt x="320872" y="1035463"/>
                  <a:pt x="334493" y="1037273"/>
                  <a:pt x="328111" y="1038225"/>
                </a:cubicBezTo>
                <a:cubicBezTo>
                  <a:pt x="332207" y="1041083"/>
                  <a:pt x="334112" y="1039749"/>
                  <a:pt x="336493" y="1039368"/>
                </a:cubicBezTo>
                <a:cubicBezTo>
                  <a:pt x="326397" y="1035463"/>
                  <a:pt x="318491" y="1028891"/>
                  <a:pt x="311157" y="1028033"/>
                </a:cubicBezTo>
                <a:cubicBezTo>
                  <a:pt x="309918" y="1023461"/>
                  <a:pt x="303537" y="1020604"/>
                  <a:pt x="298774" y="1017556"/>
                </a:cubicBezTo>
                <a:cubicBezTo>
                  <a:pt x="296964" y="1016318"/>
                  <a:pt x="295345" y="1015270"/>
                  <a:pt x="294107" y="1014127"/>
                </a:cubicBezTo>
                <a:cubicBezTo>
                  <a:pt x="294869" y="1014032"/>
                  <a:pt x="295821" y="1013555"/>
                  <a:pt x="296583" y="1013269"/>
                </a:cubicBezTo>
                <a:cubicBezTo>
                  <a:pt x="296869" y="1013174"/>
                  <a:pt x="297060" y="1012222"/>
                  <a:pt x="296869" y="1011936"/>
                </a:cubicBezTo>
                <a:cubicBezTo>
                  <a:pt x="296298" y="1010793"/>
                  <a:pt x="295250" y="1009936"/>
                  <a:pt x="294869" y="1008793"/>
                </a:cubicBezTo>
                <a:cubicBezTo>
                  <a:pt x="294297" y="1007078"/>
                  <a:pt x="293726" y="1004983"/>
                  <a:pt x="295821" y="1003840"/>
                </a:cubicBezTo>
                <a:cubicBezTo>
                  <a:pt x="297441" y="1002983"/>
                  <a:pt x="299250" y="1002601"/>
                  <a:pt x="301060" y="1003935"/>
                </a:cubicBezTo>
                <a:cubicBezTo>
                  <a:pt x="302489" y="1004983"/>
                  <a:pt x="304013" y="1005745"/>
                  <a:pt x="305537" y="1006602"/>
                </a:cubicBezTo>
                <a:cubicBezTo>
                  <a:pt x="305727" y="1008507"/>
                  <a:pt x="305442" y="1010698"/>
                  <a:pt x="306394" y="1012031"/>
                </a:cubicBezTo>
                <a:cubicBezTo>
                  <a:pt x="307251" y="1013269"/>
                  <a:pt x="309442" y="1013841"/>
                  <a:pt x="311157" y="1014127"/>
                </a:cubicBezTo>
                <a:cubicBezTo>
                  <a:pt x="313728" y="1014508"/>
                  <a:pt x="316300" y="1014222"/>
                  <a:pt x="318777" y="1014984"/>
                </a:cubicBezTo>
                <a:cubicBezTo>
                  <a:pt x="317538" y="1015460"/>
                  <a:pt x="316205" y="1015270"/>
                  <a:pt x="319253" y="1016984"/>
                </a:cubicBezTo>
                <a:cubicBezTo>
                  <a:pt x="320396" y="1016984"/>
                  <a:pt x="321729" y="1017175"/>
                  <a:pt x="323063" y="1017556"/>
                </a:cubicBezTo>
                <a:cubicBezTo>
                  <a:pt x="323539" y="1017842"/>
                  <a:pt x="324015" y="1017937"/>
                  <a:pt x="324492" y="1018032"/>
                </a:cubicBezTo>
                <a:cubicBezTo>
                  <a:pt x="331635" y="1020509"/>
                  <a:pt x="340113" y="1026890"/>
                  <a:pt x="345542" y="1027843"/>
                </a:cubicBezTo>
                <a:cubicBezTo>
                  <a:pt x="342208" y="1025652"/>
                  <a:pt x="338970" y="1023652"/>
                  <a:pt x="335826" y="1021556"/>
                </a:cubicBezTo>
                <a:cubicBezTo>
                  <a:pt x="337731" y="1021651"/>
                  <a:pt x="339636" y="1021651"/>
                  <a:pt x="341637" y="1021556"/>
                </a:cubicBezTo>
                <a:cubicBezTo>
                  <a:pt x="342113" y="1021556"/>
                  <a:pt x="342684" y="1020890"/>
                  <a:pt x="342875" y="1020413"/>
                </a:cubicBezTo>
                <a:cubicBezTo>
                  <a:pt x="342970" y="1020223"/>
                  <a:pt x="342589" y="1019461"/>
                  <a:pt x="342303" y="1019270"/>
                </a:cubicBezTo>
                <a:cubicBezTo>
                  <a:pt x="339636" y="1017460"/>
                  <a:pt x="336874" y="1017556"/>
                  <a:pt x="334207" y="1019270"/>
                </a:cubicBezTo>
                <a:cubicBezTo>
                  <a:pt x="333921" y="1019461"/>
                  <a:pt x="333826" y="1019842"/>
                  <a:pt x="333636" y="1020223"/>
                </a:cubicBezTo>
                <a:cubicBezTo>
                  <a:pt x="331826" y="1019080"/>
                  <a:pt x="330111" y="1017842"/>
                  <a:pt x="328397" y="1016699"/>
                </a:cubicBezTo>
                <a:cubicBezTo>
                  <a:pt x="330111" y="1015460"/>
                  <a:pt x="331731" y="1014032"/>
                  <a:pt x="333826" y="1014412"/>
                </a:cubicBezTo>
                <a:cubicBezTo>
                  <a:pt x="336017" y="1014793"/>
                  <a:pt x="338303" y="1014698"/>
                  <a:pt x="340589" y="1014508"/>
                </a:cubicBezTo>
                <a:cubicBezTo>
                  <a:pt x="342589" y="1016508"/>
                  <a:pt x="344780" y="1018413"/>
                  <a:pt x="347256" y="1019556"/>
                </a:cubicBezTo>
                <a:cubicBezTo>
                  <a:pt x="347923" y="1017460"/>
                  <a:pt x="351733" y="1021461"/>
                  <a:pt x="352019" y="1018603"/>
                </a:cubicBezTo>
                <a:cubicBezTo>
                  <a:pt x="352305" y="1017937"/>
                  <a:pt x="352114" y="1017270"/>
                  <a:pt x="351733" y="1016603"/>
                </a:cubicBezTo>
                <a:cubicBezTo>
                  <a:pt x="355543" y="1018603"/>
                  <a:pt x="359258" y="1018318"/>
                  <a:pt x="363163" y="1018223"/>
                </a:cubicBezTo>
                <a:cubicBezTo>
                  <a:pt x="367259" y="1018127"/>
                  <a:pt x="369831" y="1018794"/>
                  <a:pt x="371355" y="1023652"/>
                </a:cubicBezTo>
                <a:cubicBezTo>
                  <a:pt x="372117" y="1026128"/>
                  <a:pt x="373926" y="1028033"/>
                  <a:pt x="376403" y="1029081"/>
                </a:cubicBezTo>
                <a:cubicBezTo>
                  <a:pt x="376022" y="1030510"/>
                  <a:pt x="377451" y="1032224"/>
                  <a:pt x="379260" y="1033939"/>
                </a:cubicBezTo>
                <a:cubicBezTo>
                  <a:pt x="375165" y="1033748"/>
                  <a:pt x="373641" y="1037653"/>
                  <a:pt x="368592" y="1036034"/>
                </a:cubicBezTo>
                <a:cubicBezTo>
                  <a:pt x="370688" y="1037177"/>
                  <a:pt x="372212" y="1038320"/>
                  <a:pt x="372498" y="1039654"/>
                </a:cubicBezTo>
                <a:cubicBezTo>
                  <a:pt x="370878" y="1040892"/>
                  <a:pt x="367354" y="1039177"/>
                  <a:pt x="366211" y="1041083"/>
                </a:cubicBezTo>
                <a:cubicBezTo>
                  <a:pt x="370878" y="1042226"/>
                  <a:pt x="376022" y="1045369"/>
                  <a:pt x="380689" y="1049655"/>
                </a:cubicBezTo>
                <a:cubicBezTo>
                  <a:pt x="382308" y="1045654"/>
                  <a:pt x="389071" y="1050417"/>
                  <a:pt x="390976" y="1051751"/>
                </a:cubicBezTo>
                <a:cubicBezTo>
                  <a:pt x="388690" y="1053179"/>
                  <a:pt x="385166" y="1052036"/>
                  <a:pt x="382213" y="1049465"/>
                </a:cubicBezTo>
                <a:cubicBezTo>
                  <a:pt x="382975" y="1053846"/>
                  <a:pt x="377165" y="1048321"/>
                  <a:pt x="377070" y="1051560"/>
                </a:cubicBezTo>
                <a:cubicBezTo>
                  <a:pt x="381451" y="1054703"/>
                  <a:pt x="397644" y="1051941"/>
                  <a:pt x="401263" y="1060513"/>
                </a:cubicBezTo>
                <a:cubicBezTo>
                  <a:pt x="390881" y="1055275"/>
                  <a:pt x="387452" y="1057942"/>
                  <a:pt x="380499" y="1056703"/>
                </a:cubicBezTo>
                <a:cubicBezTo>
                  <a:pt x="376974" y="1060228"/>
                  <a:pt x="378117" y="1063085"/>
                  <a:pt x="380975" y="1065657"/>
                </a:cubicBezTo>
                <a:lnTo>
                  <a:pt x="381832" y="1063561"/>
                </a:lnTo>
                <a:cubicBezTo>
                  <a:pt x="384499" y="1064419"/>
                  <a:pt x="384785" y="1065562"/>
                  <a:pt x="386309" y="1066514"/>
                </a:cubicBezTo>
                <a:cubicBezTo>
                  <a:pt x="385261" y="1066800"/>
                  <a:pt x="384309" y="1067181"/>
                  <a:pt x="385737" y="1068038"/>
                </a:cubicBezTo>
                <a:cubicBezTo>
                  <a:pt x="384690" y="1069753"/>
                  <a:pt x="384118" y="1066324"/>
                  <a:pt x="381261" y="1065848"/>
                </a:cubicBezTo>
                <a:cubicBezTo>
                  <a:pt x="384880" y="1068991"/>
                  <a:pt x="390881" y="1071753"/>
                  <a:pt x="394310" y="1075087"/>
                </a:cubicBezTo>
                <a:cubicBezTo>
                  <a:pt x="405359" y="1077944"/>
                  <a:pt x="419932" y="1088041"/>
                  <a:pt x="429171" y="1088327"/>
                </a:cubicBezTo>
                <a:cubicBezTo>
                  <a:pt x="425552" y="1086041"/>
                  <a:pt x="416503" y="1084326"/>
                  <a:pt x="416694" y="1079659"/>
                </a:cubicBezTo>
                <a:cubicBezTo>
                  <a:pt x="420599" y="1076801"/>
                  <a:pt x="423456" y="1084135"/>
                  <a:pt x="425933" y="1081183"/>
                </a:cubicBezTo>
                <a:cubicBezTo>
                  <a:pt x="420789" y="1078230"/>
                  <a:pt x="417837" y="1079183"/>
                  <a:pt x="416789" y="1075373"/>
                </a:cubicBezTo>
                <a:cubicBezTo>
                  <a:pt x="418408" y="1075944"/>
                  <a:pt x="418408" y="1074420"/>
                  <a:pt x="419742" y="1074706"/>
                </a:cubicBezTo>
                <a:cubicBezTo>
                  <a:pt x="424409" y="1077373"/>
                  <a:pt x="429362" y="1081564"/>
                  <a:pt x="427933" y="1083564"/>
                </a:cubicBezTo>
                <a:cubicBezTo>
                  <a:pt x="428314" y="1080992"/>
                  <a:pt x="430886" y="1086802"/>
                  <a:pt x="431934" y="1084135"/>
                </a:cubicBezTo>
                <a:cubicBezTo>
                  <a:pt x="430314" y="1082802"/>
                  <a:pt x="430886" y="1080992"/>
                  <a:pt x="430600" y="1079373"/>
                </a:cubicBezTo>
                <a:cubicBezTo>
                  <a:pt x="424504" y="1077468"/>
                  <a:pt x="420885" y="1074896"/>
                  <a:pt x="420789" y="1071658"/>
                </a:cubicBezTo>
                <a:cubicBezTo>
                  <a:pt x="428790" y="1070991"/>
                  <a:pt x="434124" y="1074992"/>
                  <a:pt x="440125" y="1075563"/>
                </a:cubicBezTo>
                <a:cubicBezTo>
                  <a:pt x="441268" y="1077849"/>
                  <a:pt x="442697" y="1079944"/>
                  <a:pt x="444507" y="1081754"/>
                </a:cubicBezTo>
                <a:cubicBezTo>
                  <a:pt x="446126" y="1083374"/>
                  <a:pt x="447840" y="1082993"/>
                  <a:pt x="449650" y="1082326"/>
                </a:cubicBezTo>
                <a:cubicBezTo>
                  <a:pt x="451174" y="1081754"/>
                  <a:pt x="452031" y="1079373"/>
                  <a:pt x="454317" y="1080802"/>
                </a:cubicBezTo>
                <a:cubicBezTo>
                  <a:pt x="457461" y="1082707"/>
                  <a:pt x="461271" y="1083945"/>
                  <a:pt x="463842" y="1086421"/>
                </a:cubicBezTo>
                <a:cubicBezTo>
                  <a:pt x="469653" y="1092327"/>
                  <a:pt x="476415" y="1096327"/>
                  <a:pt x="484131" y="1099280"/>
                </a:cubicBezTo>
                <a:cubicBezTo>
                  <a:pt x="484226" y="1099280"/>
                  <a:pt x="484226" y="1099376"/>
                  <a:pt x="484226" y="1099471"/>
                </a:cubicBezTo>
                <a:cubicBezTo>
                  <a:pt x="484035" y="1099757"/>
                  <a:pt x="483750" y="1100042"/>
                  <a:pt x="483654" y="1100423"/>
                </a:cubicBezTo>
                <a:cubicBezTo>
                  <a:pt x="476415" y="1099280"/>
                  <a:pt x="471272" y="1101090"/>
                  <a:pt x="464033" y="1097280"/>
                </a:cubicBezTo>
                <a:cubicBezTo>
                  <a:pt x="464319" y="1097947"/>
                  <a:pt x="464890" y="1098233"/>
                  <a:pt x="465366" y="1098709"/>
                </a:cubicBezTo>
                <a:cubicBezTo>
                  <a:pt x="460794" y="1097756"/>
                  <a:pt x="456127" y="1096899"/>
                  <a:pt x="451365" y="1096042"/>
                </a:cubicBezTo>
                <a:cubicBezTo>
                  <a:pt x="448126" y="1100995"/>
                  <a:pt x="456794" y="1095946"/>
                  <a:pt x="456413" y="1100042"/>
                </a:cubicBezTo>
                <a:cubicBezTo>
                  <a:pt x="453365" y="1100804"/>
                  <a:pt x="443364" y="1098613"/>
                  <a:pt x="443173" y="1095185"/>
                </a:cubicBezTo>
                <a:cubicBezTo>
                  <a:pt x="445459" y="1096232"/>
                  <a:pt x="447840" y="1097280"/>
                  <a:pt x="450031" y="1097947"/>
                </a:cubicBezTo>
                <a:cubicBezTo>
                  <a:pt x="449364" y="1096137"/>
                  <a:pt x="446316" y="1094994"/>
                  <a:pt x="443649" y="1093851"/>
                </a:cubicBezTo>
                <a:cubicBezTo>
                  <a:pt x="443649" y="1093851"/>
                  <a:pt x="443649" y="1093756"/>
                  <a:pt x="443649" y="1093756"/>
                </a:cubicBezTo>
                <a:cubicBezTo>
                  <a:pt x="443554" y="1093756"/>
                  <a:pt x="443364" y="1093660"/>
                  <a:pt x="443268" y="1093660"/>
                </a:cubicBezTo>
                <a:cubicBezTo>
                  <a:pt x="441649" y="1092899"/>
                  <a:pt x="440125" y="1092136"/>
                  <a:pt x="439458" y="1090993"/>
                </a:cubicBezTo>
                <a:cubicBezTo>
                  <a:pt x="438506" y="1091470"/>
                  <a:pt x="432124" y="1090517"/>
                  <a:pt x="434982" y="1092041"/>
                </a:cubicBezTo>
                <a:cubicBezTo>
                  <a:pt x="435077" y="1092041"/>
                  <a:pt x="435363" y="1092136"/>
                  <a:pt x="435458" y="1092232"/>
                </a:cubicBezTo>
                <a:cubicBezTo>
                  <a:pt x="425933" y="1090136"/>
                  <a:pt x="417075" y="1086898"/>
                  <a:pt x="408597" y="1084421"/>
                </a:cubicBezTo>
                <a:cubicBezTo>
                  <a:pt x="397834" y="1080802"/>
                  <a:pt x="387547" y="1077944"/>
                  <a:pt x="376879" y="1077944"/>
                </a:cubicBezTo>
                <a:cubicBezTo>
                  <a:pt x="374784" y="1073468"/>
                  <a:pt x="370593" y="1071753"/>
                  <a:pt x="366211" y="1071372"/>
                </a:cubicBezTo>
                <a:cubicBezTo>
                  <a:pt x="354876" y="1068038"/>
                  <a:pt x="346113" y="1061180"/>
                  <a:pt x="340208" y="1055370"/>
                </a:cubicBezTo>
                <a:cubicBezTo>
                  <a:pt x="336588" y="1059656"/>
                  <a:pt x="331254" y="1048131"/>
                  <a:pt x="325920" y="1047941"/>
                </a:cubicBezTo>
                <a:cubicBezTo>
                  <a:pt x="326016" y="1046702"/>
                  <a:pt x="325158" y="1045940"/>
                  <a:pt x="327063" y="1045845"/>
                </a:cubicBezTo>
                <a:cubicBezTo>
                  <a:pt x="315729" y="1045083"/>
                  <a:pt x="314967" y="1032701"/>
                  <a:pt x="303060" y="1028700"/>
                </a:cubicBezTo>
                <a:cubicBezTo>
                  <a:pt x="307632" y="1032129"/>
                  <a:pt x="296488" y="1029843"/>
                  <a:pt x="305537" y="1034891"/>
                </a:cubicBezTo>
                <a:cubicBezTo>
                  <a:pt x="308013" y="1034225"/>
                  <a:pt x="304203" y="1030510"/>
                  <a:pt x="307251" y="1032129"/>
                </a:cubicBezTo>
                <a:cubicBezTo>
                  <a:pt x="304394" y="1036129"/>
                  <a:pt x="314395" y="1040987"/>
                  <a:pt x="315824" y="1046702"/>
                </a:cubicBezTo>
                <a:cubicBezTo>
                  <a:pt x="324492" y="1046607"/>
                  <a:pt x="328873" y="1054322"/>
                  <a:pt x="338017" y="1059656"/>
                </a:cubicBezTo>
                <a:cubicBezTo>
                  <a:pt x="338208" y="1061466"/>
                  <a:pt x="338208" y="1066991"/>
                  <a:pt x="342303" y="1066228"/>
                </a:cubicBezTo>
                <a:cubicBezTo>
                  <a:pt x="337160" y="1064228"/>
                  <a:pt x="344494" y="1064133"/>
                  <a:pt x="345351" y="1063181"/>
                </a:cubicBezTo>
                <a:cubicBezTo>
                  <a:pt x="350304" y="1065467"/>
                  <a:pt x="354305" y="1068800"/>
                  <a:pt x="358401" y="1071753"/>
                </a:cubicBezTo>
                <a:cubicBezTo>
                  <a:pt x="355543" y="1072325"/>
                  <a:pt x="353162" y="1073182"/>
                  <a:pt x="351828" y="1074039"/>
                </a:cubicBezTo>
                <a:cubicBezTo>
                  <a:pt x="352971" y="1074515"/>
                  <a:pt x="354019" y="1074896"/>
                  <a:pt x="355162" y="1075373"/>
                </a:cubicBezTo>
                <a:cubicBezTo>
                  <a:pt x="355067" y="1076230"/>
                  <a:pt x="355257" y="1076706"/>
                  <a:pt x="353638" y="1077754"/>
                </a:cubicBezTo>
                <a:cubicBezTo>
                  <a:pt x="358972" y="1081373"/>
                  <a:pt x="360306" y="1079278"/>
                  <a:pt x="363354" y="1079659"/>
                </a:cubicBezTo>
                <a:cubicBezTo>
                  <a:pt x="359448" y="1083754"/>
                  <a:pt x="376879" y="1088231"/>
                  <a:pt x="380213" y="1092803"/>
                </a:cubicBezTo>
                <a:cubicBezTo>
                  <a:pt x="380594" y="1091089"/>
                  <a:pt x="382118" y="1090993"/>
                  <a:pt x="384975" y="1092041"/>
                </a:cubicBezTo>
                <a:cubicBezTo>
                  <a:pt x="384023" y="1092899"/>
                  <a:pt x="382880" y="1092708"/>
                  <a:pt x="384118" y="1094327"/>
                </a:cubicBezTo>
                <a:cubicBezTo>
                  <a:pt x="409169" y="1102995"/>
                  <a:pt x="432315" y="1109662"/>
                  <a:pt x="455270" y="1116520"/>
                </a:cubicBezTo>
                <a:cubicBezTo>
                  <a:pt x="463747" y="1115949"/>
                  <a:pt x="486798" y="1119092"/>
                  <a:pt x="484131" y="1126903"/>
                </a:cubicBezTo>
                <a:cubicBezTo>
                  <a:pt x="512039" y="1135761"/>
                  <a:pt x="541947" y="1137571"/>
                  <a:pt x="573285" y="1140238"/>
                </a:cubicBezTo>
                <a:cubicBezTo>
                  <a:pt x="583857" y="1136523"/>
                  <a:pt x="596811" y="1138428"/>
                  <a:pt x="606432" y="1139285"/>
                </a:cubicBezTo>
                <a:cubicBezTo>
                  <a:pt x="605003" y="1139095"/>
                  <a:pt x="609289" y="1137285"/>
                  <a:pt x="611956" y="1138237"/>
                </a:cubicBezTo>
                <a:cubicBezTo>
                  <a:pt x="621862" y="1141476"/>
                  <a:pt x="605193" y="1144715"/>
                  <a:pt x="596907" y="1144334"/>
                </a:cubicBezTo>
                <a:cubicBezTo>
                  <a:pt x="604146" y="1144238"/>
                  <a:pt x="597097" y="1149668"/>
                  <a:pt x="595668" y="1151573"/>
                </a:cubicBezTo>
                <a:cubicBezTo>
                  <a:pt x="579857" y="1153096"/>
                  <a:pt x="566998" y="1152430"/>
                  <a:pt x="553092" y="1153859"/>
                </a:cubicBezTo>
                <a:cubicBezTo>
                  <a:pt x="549377" y="1153382"/>
                  <a:pt x="548996" y="1151287"/>
                  <a:pt x="544710" y="1151001"/>
                </a:cubicBezTo>
                <a:cubicBezTo>
                  <a:pt x="538518" y="1153859"/>
                  <a:pt x="532327" y="1147953"/>
                  <a:pt x="525088" y="1147762"/>
                </a:cubicBezTo>
                <a:cubicBezTo>
                  <a:pt x="520897" y="1147572"/>
                  <a:pt x="517468" y="1150715"/>
                  <a:pt x="513372" y="1150144"/>
                </a:cubicBezTo>
                <a:cubicBezTo>
                  <a:pt x="508705" y="1149572"/>
                  <a:pt x="504990" y="1145667"/>
                  <a:pt x="501085" y="1145095"/>
                </a:cubicBezTo>
                <a:cubicBezTo>
                  <a:pt x="498704" y="1144715"/>
                  <a:pt x="494418" y="1145572"/>
                  <a:pt x="492417" y="1145381"/>
                </a:cubicBezTo>
                <a:cubicBezTo>
                  <a:pt x="492608" y="1145381"/>
                  <a:pt x="493656" y="1143952"/>
                  <a:pt x="494037" y="1144048"/>
                </a:cubicBezTo>
                <a:cubicBezTo>
                  <a:pt x="489846" y="1143381"/>
                  <a:pt x="487369" y="1145286"/>
                  <a:pt x="483750" y="1144905"/>
                </a:cubicBezTo>
                <a:cubicBezTo>
                  <a:pt x="483083" y="1144810"/>
                  <a:pt x="483083" y="1142333"/>
                  <a:pt x="482797" y="1142238"/>
                </a:cubicBezTo>
                <a:cubicBezTo>
                  <a:pt x="478035" y="1139761"/>
                  <a:pt x="471081" y="1142428"/>
                  <a:pt x="465557" y="1141381"/>
                </a:cubicBezTo>
                <a:cubicBezTo>
                  <a:pt x="462033" y="1138142"/>
                  <a:pt x="470986" y="1138904"/>
                  <a:pt x="464985" y="1137094"/>
                </a:cubicBezTo>
                <a:cubicBezTo>
                  <a:pt x="464033" y="1139666"/>
                  <a:pt x="458223" y="1137761"/>
                  <a:pt x="455746" y="1139000"/>
                </a:cubicBezTo>
                <a:cubicBezTo>
                  <a:pt x="452793" y="1133666"/>
                  <a:pt x="440030" y="1135475"/>
                  <a:pt x="442792" y="1131570"/>
                </a:cubicBezTo>
                <a:cubicBezTo>
                  <a:pt x="437934" y="1130999"/>
                  <a:pt x="431172" y="1130522"/>
                  <a:pt x="424695" y="1128998"/>
                </a:cubicBezTo>
                <a:cubicBezTo>
                  <a:pt x="418313" y="1127474"/>
                  <a:pt x="412026" y="1125760"/>
                  <a:pt x="407835" y="1124141"/>
                </a:cubicBezTo>
                <a:cubicBezTo>
                  <a:pt x="409359" y="1124807"/>
                  <a:pt x="408883" y="1125855"/>
                  <a:pt x="408502" y="1126903"/>
                </a:cubicBezTo>
                <a:cubicBezTo>
                  <a:pt x="398310" y="1123283"/>
                  <a:pt x="394977" y="1122140"/>
                  <a:pt x="388976" y="1121664"/>
                </a:cubicBezTo>
                <a:cubicBezTo>
                  <a:pt x="389262" y="1120902"/>
                  <a:pt x="390405" y="1121188"/>
                  <a:pt x="390881" y="1120616"/>
                </a:cubicBezTo>
                <a:cubicBezTo>
                  <a:pt x="383166" y="1117949"/>
                  <a:pt x="375927" y="1115949"/>
                  <a:pt x="369735" y="1113187"/>
                </a:cubicBezTo>
                <a:cubicBezTo>
                  <a:pt x="363544" y="1110425"/>
                  <a:pt x="358115" y="1107758"/>
                  <a:pt x="353733" y="1105186"/>
                </a:cubicBezTo>
                <a:cubicBezTo>
                  <a:pt x="352019" y="1105567"/>
                  <a:pt x="350590" y="1106424"/>
                  <a:pt x="348495" y="1106329"/>
                </a:cubicBezTo>
                <a:cubicBezTo>
                  <a:pt x="346018" y="1102900"/>
                  <a:pt x="344875" y="1103281"/>
                  <a:pt x="341637" y="1103948"/>
                </a:cubicBezTo>
                <a:cubicBezTo>
                  <a:pt x="339636" y="1101376"/>
                  <a:pt x="342113" y="1098899"/>
                  <a:pt x="337731" y="1098518"/>
                </a:cubicBezTo>
                <a:cubicBezTo>
                  <a:pt x="341256" y="1102709"/>
                  <a:pt x="331445" y="1098518"/>
                  <a:pt x="328492" y="1097661"/>
                </a:cubicBezTo>
                <a:cubicBezTo>
                  <a:pt x="329159" y="1096232"/>
                  <a:pt x="325349" y="1094994"/>
                  <a:pt x="327254" y="1093470"/>
                </a:cubicBezTo>
                <a:cubicBezTo>
                  <a:pt x="327730" y="1091660"/>
                  <a:pt x="331445" y="1094518"/>
                  <a:pt x="332207" y="1093184"/>
                </a:cubicBezTo>
                <a:cubicBezTo>
                  <a:pt x="323634" y="1089279"/>
                  <a:pt x="322587" y="1091470"/>
                  <a:pt x="320205" y="1094613"/>
                </a:cubicBezTo>
                <a:cubicBezTo>
                  <a:pt x="322777" y="1097280"/>
                  <a:pt x="328016" y="1099852"/>
                  <a:pt x="330969" y="1102519"/>
                </a:cubicBezTo>
                <a:cubicBezTo>
                  <a:pt x="335350" y="1099566"/>
                  <a:pt x="348304" y="1108710"/>
                  <a:pt x="350685" y="1111853"/>
                </a:cubicBezTo>
                <a:cubicBezTo>
                  <a:pt x="348971" y="1111091"/>
                  <a:pt x="348971" y="1112615"/>
                  <a:pt x="347447" y="1112044"/>
                </a:cubicBezTo>
                <a:cubicBezTo>
                  <a:pt x="347637" y="1111091"/>
                  <a:pt x="348590" y="1110043"/>
                  <a:pt x="347066" y="1109186"/>
                </a:cubicBezTo>
                <a:cubicBezTo>
                  <a:pt x="337350" y="1110139"/>
                  <a:pt x="330207" y="1103662"/>
                  <a:pt x="320110" y="1098137"/>
                </a:cubicBezTo>
                <a:cubicBezTo>
                  <a:pt x="321729" y="1102519"/>
                  <a:pt x="316491" y="1099090"/>
                  <a:pt x="314967" y="1101852"/>
                </a:cubicBezTo>
                <a:cubicBezTo>
                  <a:pt x="325444" y="1106900"/>
                  <a:pt x="336112" y="1111758"/>
                  <a:pt x="345542" y="1116425"/>
                </a:cubicBezTo>
                <a:cubicBezTo>
                  <a:pt x="342018" y="1112996"/>
                  <a:pt x="350400" y="1116044"/>
                  <a:pt x="352114" y="1115949"/>
                </a:cubicBezTo>
                <a:cubicBezTo>
                  <a:pt x="354210" y="1118235"/>
                  <a:pt x="360877" y="1123855"/>
                  <a:pt x="363163" y="1123760"/>
                </a:cubicBezTo>
                <a:cubicBezTo>
                  <a:pt x="361639" y="1122902"/>
                  <a:pt x="362211" y="1121950"/>
                  <a:pt x="362687" y="1120902"/>
                </a:cubicBezTo>
                <a:cubicBezTo>
                  <a:pt x="366783" y="1127093"/>
                  <a:pt x="375927" y="1128522"/>
                  <a:pt x="383451" y="1132523"/>
                </a:cubicBezTo>
                <a:cubicBezTo>
                  <a:pt x="374879" y="1128903"/>
                  <a:pt x="378213" y="1132237"/>
                  <a:pt x="371545" y="1130713"/>
                </a:cubicBezTo>
                <a:cubicBezTo>
                  <a:pt x="377260" y="1133951"/>
                  <a:pt x="380308" y="1136237"/>
                  <a:pt x="385737" y="1134999"/>
                </a:cubicBezTo>
                <a:lnTo>
                  <a:pt x="384975" y="1137285"/>
                </a:lnTo>
                <a:cubicBezTo>
                  <a:pt x="391929" y="1138428"/>
                  <a:pt x="400120" y="1141952"/>
                  <a:pt x="408788" y="1145667"/>
                </a:cubicBezTo>
                <a:cubicBezTo>
                  <a:pt x="413169" y="1147477"/>
                  <a:pt x="417551" y="1149477"/>
                  <a:pt x="422028" y="1151001"/>
                </a:cubicBezTo>
                <a:cubicBezTo>
                  <a:pt x="426600" y="1152335"/>
                  <a:pt x="431172" y="1153287"/>
                  <a:pt x="435648" y="1153763"/>
                </a:cubicBezTo>
                <a:cubicBezTo>
                  <a:pt x="435648" y="1154716"/>
                  <a:pt x="434886" y="1155954"/>
                  <a:pt x="436506" y="1156526"/>
                </a:cubicBezTo>
                <a:cubicBezTo>
                  <a:pt x="452222" y="1157383"/>
                  <a:pt x="473272" y="1168336"/>
                  <a:pt x="481464" y="1166432"/>
                </a:cubicBezTo>
                <a:cubicBezTo>
                  <a:pt x="481559" y="1169670"/>
                  <a:pt x="474034" y="1169289"/>
                  <a:pt x="470891" y="1166622"/>
                </a:cubicBezTo>
                <a:cubicBezTo>
                  <a:pt x="470796" y="1172337"/>
                  <a:pt x="480035" y="1170146"/>
                  <a:pt x="483845" y="1170051"/>
                </a:cubicBezTo>
                <a:cubicBezTo>
                  <a:pt x="483654" y="1170051"/>
                  <a:pt x="483845" y="1171670"/>
                  <a:pt x="483559" y="1171670"/>
                </a:cubicBezTo>
                <a:cubicBezTo>
                  <a:pt x="489560" y="1171766"/>
                  <a:pt x="492703" y="1168527"/>
                  <a:pt x="498990" y="1169099"/>
                </a:cubicBezTo>
                <a:cubicBezTo>
                  <a:pt x="506991" y="1169765"/>
                  <a:pt x="508705" y="1174337"/>
                  <a:pt x="519278" y="1174433"/>
                </a:cubicBezTo>
                <a:cubicBezTo>
                  <a:pt x="516611" y="1170242"/>
                  <a:pt x="530136" y="1175671"/>
                  <a:pt x="534232" y="1174052"/>
                </a:cubicBezTo>
                <a:cubicBezTo>
                  <a:pt x="526326" y="1172813"/>
                  <a:pt x="530898" y="1172432"/>
                  <a:pt x="537280" y="1173099"/>
                </a:cubicBezTo>
                <a:cubicBezTo>
                  <a:pt x="543662" y="1173575"/>
                  <a:pt x="552044" y="1174242"/>
                  <a:pt x="551853" y="1177004"/>
                </a:cubicBezTo>
                <a:cubicBezTo>
                  <a:pt x="546996" y="1176528"/>
                  <a:pt x="546138" y="1178528"/>
                  <a:pt x="542805" y="1178909"/>
                </a:cubicBezTo>
                <a:cubicBezTo>
                  <a:pt x="550996" y="1179004"/>
                  <a:pt x="547091" y="1179957"/>
                  <a:pt x="548520" y="1183291"/>
                </a:cubicBezTo>
                <a:cubicBezTo>
                  <a:pt x="555187" y="1182719"/>
                  <a:pt x="555854" y="1185005"/>
                  <a:pt x="560426" y="1185482"/>
                </a:cubicBezTo>
                <a:cubicBezTo>
                  <a:pt x="559854" y="1182910"/>
                  <a:pt x="553854" y="1182910"/>
                  <a:pt x="551663" y="1181005"/>
                </a:cubicBezTo>
                <a:cubicBezTo>
                  <a:pt x="553663" y="1181100"/>
                  <a:pt x="554901" y="1180814"/>
                  <a:pt x="556140" y="1180433"/>
                </a:cubicBezTo>
                <a:cubicBezTo>
                  <a:pt x="559569" y="1181576"/>
                  <a:pt x="561664" y="1185767"/>
                  <a:pt x="564998" y="1182434"/>
                </a:cubicBezTo>
                <a:cubicBezTo>
                  <a:pt x="564807" y="1183862"/>
                  <a:pt x="565284" y="1185005"/>
                  <a:pt x="566427" y="1185767"/>
                </a:cubicBezTo>
                <a:cubicBezTo>
                  <a:pt x="554330" y="1186148"/>
                  <a:pt x="546043" y="1186529"/>
                  <a:pt x="537947" y="1186243"/>
                </a:cubicBezTo>
                <a:cubicBezTo>
                  <a:pt x="529946" y="1185386"/>
                  <a:pt x="522135" y="1183862"/>
                  <a:pt x="511086" y="1180719"/>
                </a:cubicBezTo>
                <a:cubicBezTo>
                  <a:pt x="504228" y="1181005"/>
                  <a:pt x="497370" y="1179290"/>
                  <a:pt x="490512" y="1177766"/>
                </a:cubicBezTo>
                <a:cubicBezTo>
                  <a:pt x="483559" y="1176242"/>
                  <a:pt x="476606" y="1175099"/>
                  <a:pt x="469272" y="1175385"/>
                </a:cubicBezTo>
                <a:cubicBezTo>
                  <a:pt x="469367" y="1173861"/>
                  <a:pt x="464509" y="1173670"/>
                  <a:pt x="465366" y="1171956"/>
                </a:cubicBezTo>
                <a:cubicBezTo>
                  <a:pt x="446602" y="1169670"/>
                  <a:pt x="429076" y="1157192"/>
                  <a:pt x="412884" y="1158240"/>
                </a:cubicBezTo>
                <a:cubicBezTo>
                  <a:pt x="416884" y="1159859"/>
                  <a:pt x="422885" y="1160621"/>
                  <a:pt x="422504" y="1162907"/>
                </a:cubicBezTo>
                <a:cubicBezTo>
                  <a:pt x="417932" y="1161860"/>
                  <a:pt x="397072" y="1157097"/>
                  <a:pt x="403359" y="1153287"/>
                </a:cubicBezTo>
                <a:cubicBezTo>
                  <a:pt x="399834" y="1152525"/>
                  <a:pt x="396501" y="1152144"/>
                  <a:pt x="391738" y="1150049"/>
                </a:cubicBezTo>
                <a:cubicBezTo>
                  <a:pt x="388500" y="1152525"/>
                  <a:pt x="399072" y="1152811"/>
                  <a:pt x="398120" y="1154906"/>
                </a:cubicBezTo>
                <a:cubicBezTo>
                  <a:pt x="391548" y="1153001"/>
                  <a:pt x="376593" y="1149286"/>
                  <a:pt x="373355" y="1143476"/>
                </a:cubicBezTo>
                <a:cubicBezTo>
                  <a:pt x="360306" y="1139190"/>
                  <a:pt x="349447" y="1133761"/>
                  <a:pt x="339636" y="1129093"/>
                </a:cubicBezTo>
                <a:cubicBezTo>
                  <a:pt x="329921" y="1124236"/>
                  <a:pt x="321444" y="1119283"/>
                  <a:pt x="314395" y="1113377"/>
                </a:cubicBezTo>
                <a:cubicBezTo>
                  <a:pt x="311728" y="1116711"/>
                  <a:pt x="312490" y="1110425"/>
                  <a:pt x="309728" y="1109282"/>
                </a:cubicBezTo>
                <a:cubicBezTo>
                  <a:pt x="305918" y="1108329"/>
                  <a:pt x="309156" y="1113473"/>
                  <a:pt x="306585" y="1112139"/>
                </a:cubicBezTo>
                <a:cubicBezTo>
                  <a:pt x="305251" y="1111377"/>
                  <a:pt x="304775" y="1111853"/>
                  <a:pt x="303632" y="1111377"/>
                </a:cubicBezTo>
                <a:cubicBezTo>
                  <a:pt x="298298" y="1109091"/>
                  <a:pt x="299917" y="1106900"/>
                  <a:pt x="296964" y="1104710"/>
                </a:cubicBezTo>
                <a:cubicBezTo>
                  <a:pt x="294297" y="1105757"/>
                  <a:pt x="288297" y="1101376"/>
                  <a:pt x="283248" y="1098518"/>
                </a:cubicBezTo>
                <a:cubicBezTo>
                  <a:pt x="285249" y="1092613"/>
                  <a:pt x="274104" y="1090422"/>
                  <a:pt x="269056" y="1087088"/>
                </a:cubicBezTo>
                <a:cubicBezTo>
                  <a:pt x="258579" y="1080707"/>
                  <a:pt x="247911" y="1071086"/>
                  <a:pt x="237243" y="1062609"/>
                </a:cubicBezTo>
                <a:cubicBezTo>
                  <a:pt x="226860" y="1053846"/>
                  <a:pt x="216478" y="1046131"/>
                  <a:pt x="209239" y="1039749"/>
                </a:cubicBezTo>
                <a:cubicBezTo>
                  <a:pt x="219336" y="1051369"/>
                  <a:pt x="225051" y="1052322"/>
                  <a:pt x="232861" y="1062990"/>
                </a:cubicBezTo>
                <a:cubicBezTo>
                  <a:pt x="240957" y="1066991"/>
                  <a:pt x="248863" y="1073182"/>
                  <a:pt x="256864" y="1079754"/>
                </a:cubicBezTo>
                <a:cubicBezTo>
                  <a:pt x="265056" y="1086041"/>
                  <a:pt x="273723" y="1092136"/>
                  <a:pt x="282296" y="1096994"/>
                </a:cubicBezTo>
                <a:cubicBezTo>
                  <a:pt x="281058" y="1098613"/>
                  <a:pt x="283058" y="1100328"/>
                  <a:pt x="282867" y="1102043"/>
                </a:cubicBezTo>
                <a:cubicBezTo>
                  <a:pt x="280772" y="1102138"/>
                  <a:pt x="277343" y="1100233"/>
                  <a:pt x="275152" y="1100233"/>
                </a:cubicBezTo>
                <a:cubicBezTo>
                  <a:pt x="279343" y="1104805"/>
                  <a:pt x="295631" y="1108615"/>
                  <a:pt x="301822" y="1117854"/>
                </a:cubicBezTo>
                <a:cubicBezTo>
                  <a:pt x="303727" y="1115949"/>
                  <a:pt x="307347" y="1119664"/>
                  <a:pt x="310299" y="1121378"/>
                </a:cubicBezTo>
                <a:cubicBezTo>
                  <a:pt x="317157" y="1118616"/>
                  <a:pt x="337446" y="1128712"/>
                  <a:pt x="344875" y="1133285"/>
                </a:cubicBezTo>
                <a:cubicBezTo>
                  <a:pt x="343923" y="1134523"/>
                  <a:pt x="332397" y="1127569"/>
                  <a:pt x="336017" y="1130903"/>
                </a:cubicBezTo>
                <a:cubicBezTo>
                  <a:pt x="340113" y="1132808"/>
                  <a:pt x="344399" y="1134713"/>
                  <a:pt x="343351" y="1136999"/>
                </a:cubicBezTo>
                <a:cubicBezTo>
                  <a:pt x="340779" y="1136333"/>
                  <a:pt x="335636" y="1132332"/>
                  <a:pt x="334779" y="1133856"/>
                </a:cubicBezTo>
                <a:cubicBezTo>
                  <a:pt x="338684" y="1136999"/>
                  <a:pt x="348304" y="1139857"/>
                  <a:pt x="343923" y="1143476"/>
                </a:cubicBezTo>
                <a:cubicBezTo>
                  <a:pt x="349542" y="1146715"/>
                  <a:pt x="343256" y="1139761"/>
                  <a:pt x="349352" y="1142428"/>
                </a:cubicBezTo>
                <a:cubicBezTo>
                  <a:pt x="349447" y="1143191"/>
                  <a:pt x="350209" y="1143857"/>
                  <a:pt x="351828" y="1144429"/>
                </a:cubicBezTo>
                <a:cubicBezTo>
                  <a:pt x="352209" y="1148715"/>
                  <a:pt x="347828" y="1146905"/>
                  <a:pt x="345542" y="1147762"/>
                </a:cubicBezTo>
                <a:cubicBezTo>
                  <a:pt x="350971" y="1152620"/>
                  <a:pt x="352590" y="1149763"/>
                  <a:pt x="353448" y="1148715"/>
                </a:cubicBezTo>
                <a:cubicBezTo>
                  <a:pt x="356972" y="1152716"/>
                  <a:pt x="348685" y="1149858"/>
                  <a:pt x="351638" y="1153192"/>
                </a:cubicBezTo>
                <a:cubicBezTo>
                  <a:pt x="357067" y="1157287"/>
                  <a:pt x="363735" y="1159764"/>
                  <a:pt x="366973" y="1160907"/>
                </a:cubicBezTo>
                <a:cubicBezTo>
                  <a:pt x="365354" y="1160145"/>
                  <a:pt x="364973" y="1159193"/>
                  <a:pt x="364592" y="1158335"/>
                </a:cubicBezTo>
                <a:cubicBezTo>
                  <a:pt x="366973" y="1159764"/>
                  <a:pt x="371450" y="1158335"/>
                  <a:pt x="371831" y="1161002"/>
                </a:cubicBezTo>
                <a:cubicBezTo>
                  <a:pt x="370116" y="1160526"/>
                  <a:pt x="367735" y="1159383"/>
                  <a:pt x="367164" y="1160145"/>
                </a:cubicBezTo>
                <a:cubicBezTo>
                  <a:pt x="374593" y="1165193"/>
                  <a:pt x="388500" y="1168146"/>
                  <a:pt x="392214" y="1173480"/>
                </a:cubicBezTo>
                <a:cubicBezTo>
                  <a:pt x="396120" y="1173766"/>
                  <a:pt x="390309" y="1170242"/>
                  <a:pt x="394691" y="1170908"/>
                </a:cubicBezTo>
                <a:cubicBezTo>
                  <a:pt x="403454" y="1172718"/>
                  <a:pt x="401454" y="1176242"/>
                  <a:pt x="406978" y="1178624"/>
                </a:cubicBezTo>
                <a:cubicBezTo>
                  <a:pt x="408121" y="1177766"/>
                  <a:pt x="406407" y="1174052"/>
                  <a:pt x="409550" y="1175290"/>
                </a:cubicBezTo>
                <a:cubicBezTo>
                  <a:pt x="414598" y="1177576"/>
                  <a:pt x="424314" y="1177957"/>
                  <a:pt x="422313" y="1181481"/>
                </a:cubicBezTo>
                <a:cubicBezTo>
                  <a:pt x="420599" y="1181671"/>
                  <a:pt x="410693" y="1179195"/>
                  <a:pt x="414312" y="1181100"/>
                </a:cubicBezTo>
                <a:cubicBezTo>
                  <a:pt x="423171" y="1181862"/>
                  <a:pt x="428695" y="1185101"/>
                  <a:pt x="433172" y="1182624"/>
                </a:cubicBezTo>
                <a:cubicBezTo>
                  <a:pt x="438982" y="1185101"/>
                  <a:pt x="431076" y="1186529"/>
                  <a:pt x="436601" y="1188434"/>
                </a:cubicBezTo>
                <a:cubicBezTo>
                  <a:pt x="438792" y="1188529"/>
                  <a:pt x="437553" y="1185482"/>
                  <a:pt x="440316" y="1186053"/>
                </a:cubicBezTo>
                <a:cubicBezTo>
                  <a:pt x="441935" y="1187958"/>
                  <a:pt x="457270" y="1195292"/>
                  <a:pt x="450507" y="1190244"/>
                </a:cubicBezTo>
                <a:cubicBezTo>
                  <a:pt x="456794" y="1192530"/>
                  <a:pt x="458032" y="1192720"/>
                  <a:pt x="467081" y="1195007"/>
                </a:cubicBezTo>
                <a:cubicBezTo>
                  <a:pt x="467557" y="1193863"/>
                  <a:pt x="467081" y="1191959"/>
                  <a:pt x="469176" y="1192149"/>
                </a:cubicBezTo>
                <a:cubicBezTo>
                  <a:pt x="481654" y="1196245"/>
                  <a:pt x="493751" y="1197483"/>
                  <a:pt x="505371" y="1199102"/>
                </a:cubicBezTo>
                <a:cubicBezTo>
                  <a:pt x="516992" y="1200436"/>
                  <a:pt x="528231" y="1201960"/>
                  <a:pt x="539566" y="1204055"/>
                </a:cubicBezTo>
                <a:cubicBezTo>
                  <a:pt x="540233" y="1202722"/>
                  <a:pt x="537471" y="1201865"/>
                  <a:pt x="539757" y="1201674"/>
                </a:cubicBezTo>
                <a:cubicBezTo>
                  <a:pt x="548329" y="1203388"/>
                  <a:pt x="555378" y="1204912"/>
                  <a:pt x="561283" y="1201960"/>
                </a:cubicBezTo>
                <a:cubicBezTo>
                  <a:pt x="561283" y="1203103"/>
                  <a:pt x="560521" y="1203674"/>
                  <a:pt x="559664" y="1204341"/>
                </a:cubicBezTo>
                <a:cubicBezTo>
                  <a:pt x="566046" y="1203198"/>
                  <a:pt x="574047" y="1205293"/>
                  <a:pt x="579762" y="1206818"/>
                </a:cubicBezTo>
                <a:cubicBezTo>
                  <a:pt x="575475" y="1209866"/>
                  <a:pt x="567570" y="1206818"/>
                  <a:pt x="565665" y="1211961"/>
                </a:cubicBezTo>
                <a:cubicBezTo>
                  <a:pt x="576523" y="1211961"/>
                  <a:pt x="581286" y="1205484"/>
                  <a:pt x="593668" y="1207294"/>
                </a:cubicBezTo>
                <a:cubicBezTo>
                  <a:pt x="595764" y="1205484"/>
                  <a:pt x="589668" y="1204151"/>
                  <a:pt x="593573" y="1204055"/>
                </a:cubicBezTo>
                <a:cubicBezTo>
                  <a:pt x="598240" y="1205198"/>
                  <a:pt x="599574" y="1205008"/>
                  <a:pt x="602812" y="1203293"/>
                </a:cubicBezTo>
                <a:cubicBezTo>
                  <a:pt x="602812" y="1206056"/>
                  <a:pt x="607384" y="1206056"/>
                  <a:pt x="610623" y="1207008"/>
                </a:cubicBezTo>
                <a:cubicBezTo>
                  <a:pt x="622719" y="1203388"/>
                  <a:pt x="635007" y="1208246"/>
                  <a:pt x="645865" y="1202627"/>
                </a:cubicBezTo>
                <a:cubicBezTo>
                  <a:pt x="652056" y="1202722"/>
                  <a:pt x="658914" y="1202817"/>
                  <a:pt x="666058" y="1202245"/>
                </a:cubicBezTo>
                <a:cubicBezTo>
                  <a:pt x="673202" y="1201388"/>
                  <a:pt x="680536" y="1200341"/>
                  <a:pt x="687680" y="1199007"/>
                </a:cubicBezTo>
                <a:cubicBezTo>
                  <a:pt x="702063" y="1196435"/>
                  <a:pt x="715588" y="1193197"/>
                  <a:pt x="724923" y="1189958"/>
                </a:cubicBezTo>
                <a:cubicBezTo>
                  <a:pt x="726732" y="1191768"/>
                  <a:pt x="733495" y="1188815"/>
                  <a:pt x="733400" y="1192149"/>
                </a:cubicBezTo>
                <a:cubicBezTo>
                  <a:pt x="741306" y="1187101"/>
                  <a:pt x="747306" y="1190720"/>
                  <a:pt x="752545" y="1185577"/>
                </a:cubicBezTo>
                <a:cubicBezTo>
                  <a:pt x="750640" y="1185958"/>
                  <a:pt x="748926" y="1186243"/>
                  <a:pt x="749116" y="1184815"/>
                </a:cubicBezTo>
                <a:cubicBezTo>
                  <a:pt x="752545" y="1183195"/>
                  <a:pt x="752926" y="1183291"/>
                  <a:pt x="759308" y="1181291"/>
                </a:cubicBezTo>
                <a:cubicBezTo>
                  <a:pt x="759784" y="1182434"/>
                  <a:pt x="759879" y="1184053"/>
                  <a:pt x="763023" y="1182815"/>
                </a:cubicBezTo>
                <a:cubicBezTo>
                  <a:pt x="766356" y="1176528"/>
                  <a:pt x="779691" y="1178243"/>
                  <a:pt x="787121" y="1177004"/>
                </a:cubicBezTo>
                <a:cubicBezTo>
                  <a:pt x="787026" y="1175385"/>
                  <a:pt x="784549" y="1176052"/>
                  <a:pt x="783311" y="1175576"/>
                </a:cubicBezTo>
                <a:cubicBezTo>
                  <a:pt x="789026" y="1173670"/>
                  <a:pt x="799218" y="1169003"/>
                  <a:pt x="801980" y="1172527"/>
                </a:cubicBezTo>
                <a:cubicBezTo>
                  <a:pt x="798551" y="1174718"/>
                  <a:pt x="795693" y="1171099"/>
                  <a:pt x="794455" y="1174433"/>
                </a:cubicBezTo>
                <a:cubicBezTo>
                  <a:pt x="796551" y="1173861"/>
                  <a:pt x="796741" y="1175480"/>
                  <a:pt x="798170" y="1175671"/>
                </a:cubicBezTo>
                <a:cubicBezTo>
                  <a:pt x="812553" y="1165574"/>
                  <a:pt x="834746" y="1158716"/>
                  <a:pt x="845223" y="1155287"/>
                </a:cubicBezTo>
                <a:cubicBezTo>
                  <a:pt x="848938" y="1153859"/>
                  <a:pt x="849510" y="1150525"/>
                  <a:pt x="851224" y="1149763"/>
                </a:cubicBezTo>
                <a:cubicBezTo>
                  <a:pt x="855606" y="1147858"/>
                  <a:pt x="860654" y="1149477"/>
                  <a:pt x="867607" y="1144524"/>
                </a:cubicBezTo>
                <a:cubicBezTo>
                  <a:pt x="866369" y="1145381"/>
                  <a:pt x="869607" y="1143667"/>
                  <a:pt x="873132" y="1141762"/>
                </a:cubicBezTo>
                <a:cubicBezTo>
                  <a:pt x="874560" y="1141095"/>
                  <a:pt x="888181" y="1132427"/>
                  <a:pt x="893325" y="1133475"/>
                </a:cubicBezTo>
                <a:cubicBezTo>
                  <a:pt x="894944" y="1134999"/>
                  <a:pt x="883038" y="1139952"/>
                  <a:pt x="887610" y="1139095"/>
                </a:cubicBezTo>
                <a:cubicBezTo>
                  <a:pt x="892467" y="1136333"/>
                  <a:pt x="893706" y="1134618"/>
                  <a:pt x="898754" y="1133475"/>
                </a:cubicBezTo>
                <a:cubicBezTo>
                  <a:pt x="897135" y="1131951"/>
                  <a:pt x="898563" y="1130236"/>
                  <a:pt x="900754" y="1129093"/>
                </a:cubicBezTo>
                <a:cubicBezTo>
                  <a:pt x="902850" y="1127760"/>
                  <a:pt x="905802" y="1126712"/>
                  <a:pt x="907422" y="1126808"/>
                </a:cubicBezTo>
                <a:cubicBezTo>
                  <a:pt x="903897" y="1130522"/>
                  <a:pt x="897801" y="1133856"/>
                  <a:pt x="897230" y="1137094"/>
                </a:cubicBezTo>
                <a:cubicBezTo>
                  <a:pt x="905421" y="1131856"/>
                  <a:pt x="918661" y="1118902"/>
                  <a:pt x="921423" y="1125855"/>
                </a:cubicBezTo>
                <a:cubicBezTo>
                  <a:pt x="921042" y="1125188"/>
                  <a:pt x="923233" y="1123569"/>
                  <a:pt x="924090" y="1124236"/>
                </a:cubicBezTo>
                <a:cubicBezTo>
                  <a:pt x="919709" y="1129284"/>
                  <a:pt x="922757" y="1129379"/>
                  <a:pt x="919042" y="1133951"/>
                </a:cubicBezTo>
                <a:cubicBezTo>
                  <a:pt x="925900" y="1125665"/>
                  <a:pt x="934282" y="1121854"/>
                  <a:pt x="942283" y="1117663"/>
                </a:cubicBezTo>
                <a:cubicBezTo>
                  <a:pt x="950189" y="1113377"/>
                  <a:pt x="958095" y="1109377"/>
                  <a:pt x="962286" y="1099661"/>
                </a:cubicBezTo>
                <a:cubicBezTo>
                  <a:pt x="963524" y="1100709"/>
                  <a:pt x="961905" y="1102138"/>
                  <a:pt x="962952" y="1103185"/>
                </a:cubicBezTo>
                <a:cubicBezTo>
                  <a:pt x="966953" y="1100328"/>
                  <a:pt x="965048" y="1098518"/>
                  <a:pt x="970763" y="1095280"/>
                </a:cubicBezTo>
                <a:cubicBezTo>
                  <a:pt x="971430" y="1096709"/>
                  <a:pt x="973239" y="1095661"/>
                  <a:pt x="974001" y="1096899"/>
                </a:cubicBezTo>
                <a:cubicBezTo>
                  <a:pt x="977049" y="1094232"/>
                  <a:pt x="980669" y="1091375"/>
                  <a:pt x="981812" y="1088993"/>
                </a:cubicBezTo>
                <a:cubicBezTo>
                  <a:pt x="976478" y="1093470"/>
                  <a:pt x="973049" y="1093946"/>
                  <a:pt x="970572" y="1092422"/>
                </a:cubicBezTo>
                <a:cubicBezTo>
                  <a:pt x="979621" y="1087088"/>
                  <a:pt x="981431" y="1081183"/>
                  <a:pt x="991527" y="1078516"/>
                </a:cubicBezTo>
                <a:cubicBezTo>
                  <a:pt x="986098" y="1081754"/>
                  <a:pt x="989337" y="1083278"/>
                  <a:pt x="983812" y="1086421"/>
                </a:cubicBezTo>
                <a:cubicBezTo>
                  <a:pt x="986193" y="1086993"/>
                  <a:pt x="987432" y="1090136"/>
                  <a:pt x="991908" y="1086326"/>
                </a:cubicBezTo>
                <a:cubicBezTo>
                  <a:pt x="991337" y="1085278"/>
                  <a:pt x="989622" y="1084326"/>
                  <a:pt x="991146" y="1082897"/>
                </a:cubicBezTo>
                <a:cubicBezTo>
                  <a:pt x="992480" y="1086231"/>
                  <a:pt x="1010006" y="1074896"/>
                  <a:pt x="1016388" y="1068800"/>
                </a:cubicBezTo>
                <a:cubicBezTo>
                  <a:pt x="1015626" y="1065467"/>
                  <a:pt x="1011911" y="1069753"/>
                  <a:pt x="1010768" y="1067276"/>
                </a:cubicBezTo>
                <a:cubicBezTo>
                  <a:pt x="1012768" y="1066705"/>
                  <a:pt x="1015530" y="1064228"/>
                  <a:pt x="1018293" y="1061561"/>
                </a:cubicBezTo>
                <a:cubicBezTo>
                  <a:pt x="1017150" y="1065181"/>
                  <a:pt x="1017816" y="1064324"/>
                  <a:pt x="1020388" y="1066228"/>
                </a:cubicBezTo>
                <a:cubicBezTo>
                  <a:pt x="1024674" y="1063371"/>
                  <a:pt x="1020198" y="1062800"/>
                  <a:pt x="1023436" y="1060228"/>
                </a:cubicBezTo>
                <a:cubicBezTo>
                  <a:pt x="1025341" y="1062609"/>
                  <a:pt x="1030675" y="1055846"/>
                  <a:pt x="1033247" y="1056799"/>
                </a:cubicBezTo>
                <a:cubicBezTo>
                  <a:pt x="1036485" y="1050131"/>
                  <a:pt x="1039533" y="1050417"/>
                  <a:pt x="1040200" y="1052512"/>
                </a:cubicBezTo>
                <a:cubicBezTo>
                  <a:pt x="1043058" y="1046798"/>
                  <a:pt x="1045344" y="1045750"/>
                  <a:pt x="1046677" y="1040987"/>
                </a:cubicBezTo>
                <a:cubicBezTo>
                  <a:pt x="1049725" y="1040320"/>
                  <a:pt x="1047344" y="1041844"/>
                  <a:pt x="1048963" y="1043273"/>
                </a:cubicBezTo>
                <a:cubicBezTo>
                  <a:pt x="1053345" y="1038034"/>
                  <a:pt x="1053059" y="1038796"/>
                  <a:pt x="1057631" y="1036225"/>
                </a:cubicBezTo>
                <a:cubicBezTo>
                  <a:pt x="1058774" y="1033939"/>
                  <a:pt x="1058774" y="1031938"/>
                  <a:pt x="1059726" y="1029462"/>
                </a:cubicBezTo>
                <a:cubicBezTo>
                  <a:pt x="1062870" y="1028509"/>
                  <a:pt x="1064489" y="1025081"/>
                  <a:pt x="1062584" y="1029938"/>
                </a:cubicBezTo>
                <a:cubicBezTo>
                  <a:pt x="1075633" y="1018127"/>
                  <a:pt x="1072585" y="1007650"/>
                  <a:pt x="1079538" y="1002697"/>
                </a:cubicBezTo>
                <a:cubicBezTo>
                  <a:pt x="1075633" y="998125"/>
                  <a:pt x="1082205" y="994219"/>
                  <a:pt x="1087635" y="991076"/>
                </a:cubicBezTo>
                <a:cubicBezTo>
                  <a:pt x="1087635" y="988314"/>
                  <a:pt x="1082586" y="992219"/>
                  <a:pt x="1085158" y="989076"/>
                </a:cubicBezTo>
                <a:cubicBezTo>
                  <a:pt x="1089349" y="986885"/>
                  <a:pt x="1091730" y="984218"/>
                  <a:pt x="1094874" y="978884"/>
                </a:cubicBezTo>
                <a:cubicBezTo>
                  <a:pt x="1097731" y="979360"/>
                  <a:pt x="1095350" y="982409"/>
                  <a:pt x="1096207" y="983837"/>
                </a:cubicBezTo>
                <a:cubicBezTo>
                  <a:pt x="1097255" y="980218"/>
                  <a:pt x="1101446" y="977170"/>
                  <a:pt x="1101255" y="975836"/>
                </a:cubicBezTo>
                <a:cubicBezTo>
                  <a:pt x="1099541" y="977360"/>
                  <a:pt x="1097922" y="978122"/>
                  <a:pt x="1096493" y="978122"/>
                </a:cubicBezTo>
                <a:cubicBezTo>
                  <a:pt x="1098779" y="975169"/>
                  <a:pt x="1098207" y="973645"/>
                  <a:pt x="1101541" y="970121"/>
                </a:cubicBezTo>
                <a:lnTo>
                  <a:pt x="1103446" y="971550"/>
                </a:lnTo>
                <a:cubicBezTo>
                  <a:pt x="1107828" y="958310"/>
                  <a:pt x="1122020" y="945737"/>
                  <a:pt x="1122401" y="938975"/>
                </a:cubicBezTo>
                <a:cubicBezTo>
                  <a:pt x="1124687" y="934498"/>
                  <a:pt x="1126020" y="937451"/>
                  <a:pt x="1128116" y="935260"/>
                </a:cubicBezTo>
                <a:cubicBezTo>
                  <a:pt x="1127259" y="934593"/>
                  <a:pt x="1126211" y="934879"/>
                  <a:pt x="1125163" y="935260"/>
                </a:cubicBezTo>
                <a:cubicBezTo>
                  <a:pt x="1126211" y="931354"/>
                  <a:pt x="1140689" y="918686"/>
                  <a:pt x="1132021" y="924782"/>
                </a:cubicBezTo>
                <a:cubicBezTo>
                  <a:pt x="1136117" y="918686"/>
                  <a:pt x="1140022" y="918401"/>
                  <a:pt x="1140689" y="913543"/>
                </a:cubicBezTo>
                <a:cubicBezTo>
                  <a:pt x="1138593" y="916591"/>
                  <a:pt x="1136974" y="915543"/>
                  <a:pt x="1138593" y="912304"/>
                </a:cubicBezTo>
                <a:cubicBezTo>
                  <a:pt x="1138498" y="914781"/>
                  <a:pt x="1140213" y="914591"/>
                  <a:pt x="1142308" y="910876"/>
                </a:cubicBezTo>
                <a:cubicBezTo>
                  <a:pt x="1141927" y="908876"/>
                  <a:pt x="1143261" y="905827"/>
                  <a:pt x="1144213" y="902970"/>
                </a:cubicBezTo>
                <a:cubicBezTo>
                  <a:pt x="1143927" y="907637"/>
                  <a:pt x="1149166" y="897541"/>
                  <a:pt x="1149642" y="895255"/>
                </a:cubicBezTo>
                <a:cubicBezTo>
                  <a:pt x="1148880" y="896207"/>
                  <a:pt x="1148023" y="897922"/>
                  <a:pt x="1147356" y="897541"/>
                </a:cubicBezTo>
                <a:cubicBezTo>
                  <a:pt x="1148690" y="894683"/>
                  <a:pt x="1151452" y="886682"/>
                  <a:pt x="1154500" y="885444"/>
                </a:cubicBezTo>
                <a:cubicBezTo>
                  <a:pt x="1154976" y="886777"/>
                  <a:pt x="1151547" y="890683"/>
                  <a:pt x="1152786" y="891635"/>
                </a:cubicBezTo>
                <a:cubicBezTo>
                  <a:pt x="1156691" y="887730"/>
                  <a:pt x="1155357" y="885063"/>
                  <a:pt x="1157643" y="880110"/>
                </a:cubicBezTo>
                <a:cubicBezTo>
                  <a:pt x="1163263" y="880301"/>
                  <a:pt x="1161263" y="864584"/>
                  <a:pt x="1167454" y="865823"/>
                </a:cubicBezTo>
                <a:cubicBezTo>
                  <a:pt x="1163263" y="870776"/>
                  <a:pt x="1162787" y="876300"/>
                  <a:pt x="1161834" y="880967"/>
                </a:cubicBezTo>
                <a:cubicBezTo>
                  <a:pt x="1160787" y="885539"/>
                  <a:pt x="1159644" y="889444"/>
                  <a:pt x="1154976" y="891159"/>
                </a:cubicBezTo>
                <a:cubicBezTo>
                  <a:pt x="1158882" y="893540"/>
                  <a:pt x="1153738" y="896779"/>
                  <a:pt x="1151452" y="903542"/>
                </a:cubicBezTo>
                <a:cubicBezTo>
                  <a:pt x="1154595" y="903256"/>
                  <a:pt x="1151928" y="906590"/>
                  <a:pt x="1152690" y="907828"/>
                </a:cubicBezTo>
                <a:cubicBezTo>
                  <a:pt x="1156977" y="901827"/>
                  <a:pt x="1154214" y="903542"/>
                  <a:pt x="1154500" y="901636"/>
                </a:cubicBezTo>
                <a:cubicBezTo>
                  <a:pt x="1156024" y="900779"/>
                  <a:pt x="1157643" y="896779"/>
                  <a:pt x="1159072" y="898684"/>
                </a:cubicBezTo>
                <a:cubicBezTo>
                  <a:pt x="1158215" y="900303"/>
                  <a:pt x="1156691" y="902494"/>
                  <a:pt x="1157358" y="903160"/>
                </a:cubicBezTo>
                <a:cubicBezTo>
                  <a:pt x="1160120" y="897160"/>
                  <a:pt x="1162692" y="894778"/>
                  <a:pt x="1165073" y="894683"/>
                </a:cubicBezTo>
                <a:cubicBezTo>
                  <a:pt x="1166311" y="890587"/>
                  <a:pt x="1168216" y="887635"/>
                  <a:pt x="1170693" y="883634"/>
                </a:cubicBezTo>
                <a:cubicBezTo>
                  <a:pt x="1172979" y="879443"/>
                  <a:pt x="1175741" y="874300"/>
                  <a:pt x="1179075" y="866108"/>
                </a:cubicBezTo>
                <a:cubicBezTo>
                  <a:pt x="1179075" y="862870"/>
                  <a:pt x="1175836" y="867061"/>
                  <a:pt x="1177551" y="861917"/>
                </a:cubicBezTo>
                <a:cubicBezTo>
                  <a:pt x="1189647" y="844677"/>
                  <a:pt x="1191552" y="825056"/>
                  <a:pt x="1198220" y="810577"/>
                </a:cubicBezTo>
                <a:cubicBezTo>
                  <a:pt x="1196982" y="806672"/>
                  <a:pt x="1192886" y="811720"/>
                  <a:pt x="1195267" y="804482"/>
                </a:cubicBezTo>
                <a:cubicBezTo>
                  <a:pt x="1197648" y="801243"/>
                  <a:pt x="1198887" y="802767"/>
                  <a:pt x="1200411" y="804577"/>
                </a:cubicBezTo>
                <a:cubicBezTo>
                  <a:pt x="1202316" y="789908"/>
                  <a:pt x="1210031" y="782669"/>
                  <a:pt x="1214317" y="767525"/>
                </a:cubicBezTo>
                <a:cubicBezTo>
                  <a:pt x="1209555" y="759524"/>
                  <a:pt x="1221366" y="740188"/>
                  <a:pt x="1218318" y="729520"/>
                </a:cubicBezTo>
                <a:cubicBezTo>
                  <a:pt x="1217651" y="736854"/>
                  <a:pt x="1215365" y="745998"/>
                  <a:pt x="1211745" y="748856"/>
                </a:cubicBezTo>
                <a:cubicBezTo>
                  <a:pt x="1210412" y="742474"/>
                  <a:pt x="1213841" y="724567"/>
                  <a:pt x="1218699" y="727901"/>
                </a:cubicBezTo>
                <a:cubicBezTo>
                  <a:pt x="1217937" y="719042"/>
                  <a:pt x="1225652" y="713042"/>
                  <a:pt x="1221461" y="709327"/>
                </a:cubicBezTo>
                <a:cubicBezTo>
                  <a:pt x="1227271" y="708660"/>
                  <a:pt x="1229938" y="690943"/>
                  <a:pt x="1229652" y="680561"/>
                </a:cubicBezTo>
                <a:cubicBezTo>
                  <a:pt x="1229652" y="682085"/>
                  <a:pt x="1230891" y="678371"/>
                  <a:pt x="1231367" y="674465"/>
                </a:cubicBezTo>
                <a:cubicBezTo>
                  <a:pt x="1232605" y="664178"/>
                  <a:pt x="1234320" y="652653"/>
                  <a:pt x="1235558" y="641318"/>
                </a:cubicBezTo>
                <a:cubicBezTo>
                  <a:pt x="1236034" y="632460"/>
                  <a:pt x="1235939" y="623602"/>
                  <a:pt x="1235177" y="615505"/>
                </a:cubicBezTo>
                <a:cubicBezTo>
                  <a:pt x="1236034" y="615505"/>
                  <a:pt x="1236987" y="615601"/>
                  <a:pt x="1238130" y="615982"/>
                </a:cubicBezTo>
                <a:cubicBezTo>
                  <a:pt x="1237463" y="606266"/>
                  <a:pt x="1236796" y="596646"/>
                  <a:pt x="1236129" y="587121"/>
                </a:cubicBezTo>
                <a:cubicBezTo>
                  <a:pt x="1236320" y="587311"/>
                  <a:pt x="1236510" y="587407"/>
                  <a:pt x="1236987" y="587216"/>
                </a:cubicBezTo>
                <a:cubicBezTo>
                  <a:pt x="1235653" y="582454"/>
                  <a:pt x="1236034" y="580739"/>
                  <a:pt x="1235367" y="576263"/>
                </a:cubicBezTo>
                <a:cubicBezTo>
                  <a:pt x="1235082" y="573024"/>
                  <a:pt x="1234891" y="569881"/>
                  <a:pt x="1234605" y="566642"/>
                </a:cubicBezTo>
                <a:cubicBezTo>
                  <a:pt x="1236225" y="562642"/>
                  <a:pt x="1237463" y="555403"/>
                  <a:pt x="1237844" y="551307"/>
                </a:cubicBezTo>
                <a:cubicBezTo>
                  <a:pt x="1238034" y="554355"/>
                  <a:pt x="1240130" y="553117"/>
                  <a:pt x="1239749" y="557403"/>
                </a:cubicBezTo>
                <a:cubicBezTo>
                  <a:pt x="1238606" y="564261"/>
                  <a:pt x="1239082" y="572738"/>
                  <a:pt x="1242130" y="577691"/>
                </a:cubicBezTo>
                <a:cubicBezTo>
                  <a:pt x="1241559" y="580930"/>
                  <a:pt x="1240797" y="581025"/>
                  <a:pt x="1239654" y="579310"/>
                </a:cubicBezTo>
                <a:cubicBezTo>
                  <a:pt x="1241654" y="597598"/>
                  <a:pt x="1239082" y="611219"/>
                  <a:pt x="1242511" y="627983"/>
                </a:cubicBezTo>
                <a:cubicBezTo>
                  <a:pt x="1239749" y="623792"/>
                  <a:pt x="1239654" y="643318"/>
                  <a:pt x="1242702" y="639032"/>
                </a:cubicBezTo>
                <a:cubicBezTo>
                  <a:pt x="1240416" y="649605"/>
                  <a:pt x="1238034" y="663130"/>
                  <a:pt x="1236796" y="676561"/>
                </a:cubicBezTo>
                <a:cubicBezTo>
                  <a:pt x="1236129" y="683323"/>
                  <a:pt x="1235653" y="689991"/>
                  <a:pt x="1235558" y="696277"/>
                </a:cubicBezTo>
                <a:cubicBezTo>
                  <a:pt x="1235463" y="699421"/>
                  <a:pt x="1235463" y="702469"/>
                  <a:pt x="1235558" y="705326"/>
                </a:cubicBezTo>
                <a:cubicBezTo>
                  <a:pt x="1235463" y="708184"/>
                  <a:pt x="1235463" y="710851"/>
                  <a:pt x="1235558" y="713422"/>
                </a:cubicBezTo>
                <a:cubicBezTo>
                  <a:pt x="1236606" y="705612"/>
                  <a:pt x="1241178" y="691896"/>
                  <a:pt x="1238987" y="684943"/>
                </a:cubicBezTo>
                <a:cubicBezTo>
                  <a:pt x="1241940" y="689038"/>
                  <a:pt x="1240606" y="678085"/>
                  <a:pt x="1239368" y="676942"/>
                </a:cubicBezTo>
                <a:lnTo>
                  <a:pt x="1241749" y="677227"/>
                </a:lnTo>
                <a:cubicBezTo>
                  <a:pt x="1246893" y="643318"/>
                  <a:pt x="1247464" y="607314"/>
                  <a:pt x="1247845" y="572548"/>
                </a:cubicBezTo>
                <a:close/>
                <a:moveTo>
                  <a:pt x="1020007" y="132112"/>
                </a:moveTo>
                <a:cubicBezTo>
                  <a:pt x="1022769" y="130778"/>
                  <a:pt x="1024484" y="134969"/>
                  <a:pt x="1025532" y="137160"/>
                </a:cubicBezTo>
                <a:cubicBezTo>
                  <a:pt x="1024008" y="138303"/>
                  <a:pt x="1020388" y="133159"/>
                  <a:pt x="1020007" y="132112"/>
                </a:cubicBezTo>
                <a:close/>
                <a:moveTo>
                  <a:pt x="351924" y="1112615"/>
                </a:moveTo>
                <a:cubicBezTo>
                  <a:pt x="352209" y="1108424"/>
                  <a:pt x="358877" y="1114520"/>
                  <a:pt x="359448" y="1113473"/>
                </a:cubicBezTo>
                <a:cubicBezTo>
                  <a:pt x="362877" y="1116616"/>
                  <a:pt x="355353" y="1114806"/>
                  <a:pt x="351924" y="1112615"/>
                </a:cubicBezTo>
                <a:close/>
                <a:moveTo>
                  <a:pt x="398120" y="1139761"/>
                </a:moveTo>
                <a:cubicBezTo>
                  <a:pt x="400120" y="1135570"/>
                  <a:pt x="402597" y="1141095"/>
                  <a:pt x="408121" y="1142428"/>
                </a:cubicBezTo>
                <a:cubicBezTo>
                  <a:pt x="406978" y="1143952"/>
                  <a:pt x="401168" y="1140333"/>
                  <a:pt x="398120" y="1139761"/>
                </a:cubicBezTo>
                <a:close/>
                <a:moveTo>
                  <a:pt x="409740" y="1127569"/>
                </a:moveTo>
                <a:cubicBezTo>
                  <a:pt x="410407" y="1125474"/>
                  <a:pt x="416694" y="1127951"/>
                  <a:pt x="418122" y="1129665"/>
                </a:cubicBezTo>
                <a:cubicBezTo>
                  <a:pt x="417360" y="1131284"/>
                  <a:pt x="412217" y="1127951"/>
                  <a:pt x="409740" y="1127569"/>
                </a:cubicBezTo>
                <a:close/>
                <a:moveTo>
                  <a:pt x="509467" y="1168527"/>
                </a:moveTo>
                <a:cubicBezTo>
                  <a:pt x="510801" y="1168051"/>
                  <a:pt x="512896" y="1168146"/>
                  <a:pt x="515373" y="1168527"/>
                </a:cubicBezTo>
                <a:cubicBezTo>
                  <a:pt x="515087" y="1169670"/>
                  <a:pt x="514896" y="1170813"/>
                  <a:pt x="516516" y="1171194"/>
                </a:cubicBezTo>
                <a:cubicBezTo>
                  <a:pt x="515277" y="1172813"/>
                  <a:pt x="507467" y="1170623"/>
                  <a:pt x="509467" y="1168527"/>
                </a:cubicBezTo>
                <a:close/>
                <a:moveTo>
                  <a:pt x="556140" y="1177481"/>
                </a:moveTo>
                <a:cubicBezTo>
                  <a:pt x="555187" y="1175194"/>
                  <a:pt x="559188" y="1175957"/>
                  <a:pt x="559188" y="1174433"/>
                </a:cubicBezTo>
                <a:cubicBezTo>
                  <a:pt x="547567" y="1171575"/>
                  <a:pt x="535470" y="1173290"/>
                  <a:pt x="531756" y="1166717"/>
                </a:cubicBezTo>
                <a:cubicBezTo>
                  <a:pt x="541757" y="1169575"/>
                  <a:pt x="545853" y="1167289"/>
                  <a:pt x="553663" y="1166051"/>
                </a:cubicBezTo>
                <a:cubicBezTo>
                  <a:pt x="555568" y="1166908"/>
                  <a:pt x="556425" y="1168336"/>
                  <a:pt x="559378" y="1168718"/>
                </a:cubicBezTo>
                <a:cubicBezTo>
                  <a:pt x="557092" y="1170527"/>
                  <a:pt x="555759" y="1169765"/>
                  <a:pt x="552044" y="1169194"/>
                </a:cubicBezTo>
                <a:cubicBezTo>
                  <a:pt x="553092" y="1172337"/>
                  <a:pt x="556997" y="1174147"/>
                  <a:pt x="563569" y="1174623"/>
                </a:cubicBezTo>
                <a:cubicBezTo>
                  <a:pt x="564617" y="1177671"/>
                  <a:pt x="561188" y="1178052"/>
                  <a:pt x="556140" y="1177481"/>
                </a:cubicBezTo>
                <a:close/>
                <a:moveTo>
                  <a:pt x="1186885" y="730186"/>
                </a:moveTo>
                <a:cubicBezTo>
                  <a:pt x="1188695" y="730377"/>
                  <a:pt x="1185933" y="735425"/>
                  <a:pt x="1185837" y="737616"/>
                </a:cubicBezTo>
                <a:cubicBezTo>
                  <a:pt x="1185361" y="736854"/>
                  <a:pt x="1184885" y="735997"/>
                  <a:pt x="1184694" y="734854"/>
                </a:cubicBezTo>
                <a:cubicBezTo>
                  <a:pt x="1185266" y="733520"/>
                  <a:pt x="1185837" y="732282"/>
                  <a:pt x="1186314" y="730949"/>
                </a:cubicBezTo>
                <a:cubicBezTo>
                  <a:pt x="1186504" y="730949"/>
                  <a:pt x="1186695" y="730758"/>
                  <a:pt x="1186885" y="730186"/>
                </a:cubicBezTo>
                <a:close/>
                <a:moveTo>
                  <a:pt x="1173931" y="834485"/>
                </a:moveTo>
                <a:cubicBezTo>
                  <a:pt x="1170693" y="839915"/>
                  <a:pt x="1171550" y="839248"/>
                  <a:pt x="1168692" y="845725"/>
                </a:cubicBezTo>
                <a:cubicBezTo>
                  <a:pt x="1166311" y="847534"/>
                  <a:pt x="1163835" y="844963"/>
                  <a:pt x="1166978" y="839915"/>
                </a:cubicBezTo>
                <a:cubicBezTo>
                  <a:pt x="1169359" y="846106"/>
                  <a:pt x="1169454" y="833533"/>
                  <a:pt x="1173931" y="834485"/>
                </a:cubicBezTo>
                <a:close/>
                <a:moveTo>
                  <a:pt x="783216" y="1133761"/>
                </a:moveTo>
                <a:cubicBezTo>
                  <a:pt x="782835" y="1135761"/>
                  <a:pt x="775786" y="1137094"/>
                  <a:pt x="772548" y="1138237"/>
                </a:cubicBezTo>
                <a:cubicBezTo>
                  <a:pt x="773786" y="1133856"/>
                  <a:pt x="777501" y="1135570"/>
                  <a:pt x="783216" y="1133761"/>
                </a:cubicBezTo>
                <a:close/>
                <a:moveTo>
                  <a:pt x="707682" y="1167479"/>
                </a:moveTo>
                <a:cubicBezTo>
                  <a:pt x="699491" y="1168241"/>
                  <a:pt x="695681" y="1167098"/>
                  <a:pt x="686537" y="1166812"/>
                </a:cubicBezTo>
                <a:cubicBezTo>
                  <a:pt x="690728" y="1162526"/>
                  <a:pt x="699396" y="1164431"/>
                  <a:pt x="707968" y="1161669"/>
                </a:cubicBezTo>
                <a:cubicBezTo>
                  <a:pt x="707873" y="1163669"/>
                  <a:pt x="706254" y="1165098"/>
                  <a:pt x="707682" y="1167479"/>
                </a:cubicBezTo>
                <a:close/>
                <a:moveTo>
                  <a:pt x="662915" y="1168051"/>
                </a:moveTo>
                <a:cubicBezTo>
                  <a:pt x="661772" y="1170813"/>
                  <a:pt x="657962" y="1168146"/>
                  <a:pt x="657009" y="1167765"/>
                </a:cubicBezTo>
                <a:cubicBezTo>
                  <a:pt x="656343" y="1165955"/>
                  <a:pt x="661105" y="1166622"/>
                  <a:pt x="661010" y="1165003"/>
                </a:cubicBezTo>
                <a:cubicBezTo>
                  <a:pt x="666153" y="1164527"/>
                  <a:pt x="657867" y="1168622"/>
                  <a:pt x="662915" y="1168051"/>
                </a:cubicBezTo>
                <a:close/>
                <a:moveTo>
                  <a:pt x="680536" y="1167003"/>
                </a:moveTo>
                <a:cubicBezTo>
                  <a:pt x="679869" y="1169003"/>
                  <a:pt x="676059" y="1169860"/>
                  <a:pt x="675393" y="1171861"/>
                </a:cubicBezTo>
                <a:cubicBezTo>
                  <a:pt x="673107" y="1169765"/>
                  <a:pt x="662820" y="1173670"/>
                  <a:pt x="661772" y="1170623"/>
                </a:cubicBezTo>
                <a:cubicBezTo>
                  <a:pt x="668535" y="1172051"/>
                  <a:pt x="672916" y="1166432"/>
                  <a:pt x="680536" y="1167003"/>
                </a:cubicBezTo>
                <a:close/>
                <a:moveTo>
                  <a:pt x="669678" y="1155478"/>
                </a:moveTo>
                <a:cubicBezTo>
                  <a:pt x="665010" y="1156621"/>
                  <a:pt x="660819" y="1158145"/>
                  <a:pt x="653104" y="1159193"/>
                </a:cubicBezTo>
                <a:cubicBezTo>
                  <a:pt x="649770" y="1155097"/>
                  <a:pt x="656438" y="1153573"/>
                  <a:pt x="664820" y="1151477"/>
                </a:cubicBezTo>
                <a:cubicBezTo>
                  <a:pt x="673202" y="1149572"/>
                  <a:pt x="683489" y="1148239"/>
                  <a:pt x="687489" y="1147096"/>
                </a:cubicBezTo>
                <a:cubicBezTo>
                  <a:pt x="693776" y="1148239"/>
                  <a:pt x="695490" y="1151287"/>
                  <a:pt x="687204" y="1153668"/>
                </a:cubicBezTo>
                <a:cubicBezTo>
                  <a:pt x="687394" y="1153001"/>
                  <a:pt x="688537" y="1152620"/>
                  <a:pt x="688347" y="1151858"/>
                </a:cubicBezTo>
                <a:cubicBezTo>
                  <a:pt x="679298" y="1153287"/>
                  <a:pt x="674345" y="1154335"/>
                  <a:pt x="669678" y="1155478"/>
                </a:cubicBezTo>
                <a:close/>
                <a:moveTo>
                  <a:pt x="655676" y="1168718"/>
                </a:moveTo>
                <a:cubicBezTo>
                  <a:pt x="645103" y="1171480"/>
                  <a:pt x="620433" y="1171575"/>
                  <a:pt x="626339" y="1167384"/>
                </a:cubicBezTo>
                <a:cubicBezTo>
                  <a:pt x="633864" y="1170337"/>
                  <a:pt x="643484" y="1166241"/>
                  <a:pt x="655676" y="1168718"/>
                </a:cubicBezTo>
                <a:close/>
                <a:moveTo>
                  <a:pt x="695205" y="1149953"/>
                </a:moveTo>
                <a:cubicBezTo>
                  <a:pt x="694347" y="1147953"/>
                  <a:pt x="697776" y="1147382"/>
                  <a:pt x="700348" y="1146619"/>
                </a:cubicBezTo>
                <a:cubicBezTo>
                  <a:pt x="700729" y="1148715"/>
                  <a:pt x="697967" y="1151001"/>
                  <a:pt x="695205" y="1149953"/>
                </a:cubicBezTo>
                <a:close/>
                <a:moveTo>
                  <a:pt x="705968" y="1125474"/>
                </a:moveTo>
                <a:cubicBezTo>
                  <a:pt x="696157" y="1126903"/>
                  <a:pt x="686251" y="1127855"/>
                  <a:pt x="678631" y="1128903"/>
                </a:cubicBezTo>
                <a:cubicBezTo>
                  <a:pt x="675297" y="1130236"/>
                  <a:pt x="680346" y="1132237"/>
                  <a:pt x="683298" y="1131475"/>
                </a:cubicBezTo>
                <a:cubicBezTo>
                  <a:pt x="682346" y="1133951"/>
                  <a:pt x="677488" y="1132142"/>
                  <a:pt x="675107" y="1132808"/>
                </a:cubicBezTo>
                <a:cubicBezTo>
                  <a:pt x="674726" y="1131379"/>
                  <a:pt x="676536" y="1130903"/>
                  <a:pt x="675964" y="1129379"/>
                </a:cubicBezTo>
                <a:cubicBezTo>
                  <a:pt x="675107" y="1127665"/>
                  <a:pt x="669201" y="1130141"/>
                  <a:pt x="666344" y="1130046"/>
                </a:cubicBezTo>
                <a:cubicBezTo>
                  <a:pt x="675012" y="1124712"/>
                  <a:pt x="684060" y="1122807"/>
                  <a:pt x="694538" y="1121569"/>
                </a:cubicBezTo>
                <a:cubicBezTo>
                  <a:pt x="699777" y="1120997"/>
                  <a:pt x="705396" y="1120426"/>
                  <a:pt x="711302" y="1119759"/>
                </a:cubicBezTo>
                <a:cubicBezTo>
                  <a:pt x="717207" y="1118807"/>
                  <a:pt x="723494" y="1117283"/>
                  <a:pt x="730352" y="1115377"/>
                </a:cubicBezTo>
                <a:cubicBezTo>
                  <a:pt x="730542" y="1116520"/>
                  <a:pt x="730733" y="1117663"/>
                  <a:pt x="732352" y="1117378"/>
                </a:cubicBezTo>
                <a:cubicBezTo>
                  <a:pt x="728828" y="1119187"/>
                  <a:pt x="724732" y="1120807"/>
                  <a:pt x="720255" y="1122235"/>
                </a:cubicBezTo>
                <a:cubicBezTo>
                  <a:pt x="718065" y="1122998"/>
                  <a:pt x="715683" y="1123664"/>
                  <a:pt x="713302" y="1124236"/>
                </a:cubicBezTo>
                <a:cubicBezTo>
                  <a:pt x="710826" y="1124617"/>
                  <a:pt x="708444" y="1125093"/>
                  <a:pt x="705968" y="1125474"/>
                </a:cubicBezTo>
                <a:close/>
                <a:moveTo>
                  <a:pt x="382023" y="1029462"/>
                </a:moveTo>
                <a:cubicBezTo>
                  <a:pt x="382594" y="1029367"/>
                  <a:pt x="383261" y="1029462"/>
                  <a:pt x="383832" y="1029748"/>
                </a:cubicBezTo>
                <a:cubicBezTo>
                  <a:pt x="383832" y="1029748"/>
                  <a:pt x="383832" y="1029748"/>
                  <a:pt x="383832" y="1029748"/>
                </a:cubicBezTo>
                <a:cubicBezTo>
                  <a:pt x="383737" y="1029938"/>
                  <a:pt x="383832" y="1030129"/>
                  <a:pt x="383642" y="1030319"/>
                </a:cubicBezTo>
                <a:cubicBezTo>
                  <a:pt x="381832" y="1029938"/>
                  <a:pt x="380975" y="1029748"/>
                  <a:pt x="380499" y="1029462"/>
                </a:cubicBezTo>
                <a:cubicBezTo>
                  <a:pt x="381070" y="1029462"/>
                  <a:pt x="381546" y="1029557"/>
                  <a:pt x="382023" y="1029462"/>
                </a:cubicBezTo>
                <a:close/>
                <a:moveTo>
                  <a:pt x="305537" y="996982"/>
                </a:moveTo>
                <a:cubicBezTo>
                  <a:pt x="305156" y="997363"/>
                  <a:pt x="304680" y="997744"/>
                  <a:pt x="304299" y="998125"/>
                </a:cubicBezTo>
                <a:cubicBezTo>
                  <a:pt x="303918" y="997934"/>
                  <a:pt x="303537" y="997744"/>
                  <a:pt x="303156" y="997553"/>
                </a:cubicBezTo>
                <a:cubicBezTo>
                  <a:pt x="303346" y="997268"/>
                  <a:pt x="303537" y="996982"/>
                  <a:pt x="303727" y="996696"/>
                </a:cubicBezTo>
                <a:cubicBezTo>
                  <a:pt x="303918" y="996410"/>
                  <a:pt x="304108" y="996125"/>
                  <a:pt x="304299" y="995839"/>
                </a:cubicBezTo>
                <a:lnTo>
                  <a:pt x="304299" y="995839"/>
                </a:lnTo>
                <a:lnTo>
                  <a:pt x="304299" y="995839"/>
                </a:lnTo>
                <a:cubicBezTo>
                  <a:pt x="304680" y="996220"/>
                  <a:pt x="305061" y="996601"/>
                  <a:pt x="305537" y="996982"/>
                </a:cubicBezTo>
                <a:close/>
                <a:moveTo>
                  <a:pt x="549377" y="107061"/>
                </a:moveTo>
                <a:cubicBezTo>
                  <a:pt x="548329" y="108109"/>
                  <a:pt x="546710" y="108680"/>
                  <a:pt x="544233" y="108871"/>
                </a:cubicBezTo>
                <a:cubicBezTo>
                  <a:pt x="543852" y="108871"/>
                  <a:pt x="543471" y="108871"/>
                  <a:pt x="543090" y="108871"/>
                </a:cubicBezTo>
                <a:cubicBezTo>
                  <a:pt x="542043" y="108490"/>
                  <a:pt x="540328" y="108775"/>
                  <a:pt x="538614" y="108966"/>
                </a:cubicBezTo>
                <a:cubicBezTo>
                  <a:pt x="542043" y="107156"/>
                  <a:pt x="545662" y="106775"/>
                  <a:pt x="549377" y="107061"/>
                </a:cubicBezTo>
                <a:close/>
                <a:moveTo>
                  <a:pt x="1213365" y="426148"/>
                </a:moveTo>
                <a:cubicBezTo>
                  <a:pt x="1214412" y="429673"/>
                  <a:pt x="1213555" y="431197"/>
                  <a:pt x="1212603" y="432625"/>
                </a:cubicBezTo>
                <a:cubicBezTo>
                  <a:pt x="1211460" y="428339"/>
                  <a:pt x="1211174" y="423863"/>
                  <a:pt x="1209840" y="419576"/>
                </a:cubicBezTo>
                <a:cubicBezTo>
                  <a:pt x="1209936" y="418719"/>
                  <a:pt x="1210031" y="417957"/>
                  <a:pt x="1210221" y="417385"/>
                </a:cubicBezTo>
                <a:cubicBezTo>
                  <a:pt x="1212888" y="426339"/>
                  <a:pt x="1209364" y="425577"/>
                  <a:pt x="1213365" y="426148"/>
                </a:cubicBezTo>
                <a:close/>
                <a:moveTo>
                  <a:pt x="1215365" y="433673"/>
                </a:moveTo>
                <a:cubicBezTo>
                  <a:pt x="1215841" y="436435"/>
                  <a:pt x="1216317" y="438436"/>
                  <a:pt x="1216698" y="440246"/>
                </a:cubicBezTo>
                <a:cubicBezTo>
                  <a:pt x="1216508" y="440150"/>
                  <a:pt x="1216413" y="440055"/>
                  <a:pt x="1216127" y="440055"/>
                </a:cubicBezTo>
                <a:cubicBezTo>
                  <a:pt x="1215555" y="439293"/>
                  <a:pt x="1215079" y="438531"/>
                  <a:pt x="1214698" y="437769"/>
                </a:cubicBezTo>
                <a:cubicBezTo>
                  <a:pt x="1213936" y="435292"/>
                  <a:pt x="1213365" y="433102"/>
                  <a:pt x="1215365" y="433673"/>
                </a:cubicBezTo>
                <a:close/>
                <a:moveTo>
                  <a:pt x="1210126" y="635318"/>
                </a:moveTo>
                <a:cubicBezTo>
                  <a:pt x="1210317" y="633222"/>
                  <a:pt x="1209936" y="631984"/>
                  <a:pt x="1209269" y="631222"/>
                </a:cubicBezTo>
                <a:cubicBezTo>
                  <a:pt x="1209555" y="627697"/>
                  <a:pt x="1210031" y="624364"/>
                  <a:pt x="1210793" y="621887"/>
                </a:cubicBezTo>
                <a:cubicBezTo>
                  <a:pt x="1211364" y="622840"/>
                  <a:pt x="1211841" y="623888"/>
                  <a:pt x="1212317" y="624935"/>
                </a:cubicBezTo>
                <a:cubicBezTo>
                  <a:pt x="1212507" y="623506"/>
                  <a:pt x="1211936" y="621411"/>
                  <a:pt x="1211745" y="619506"/>
                </a:cubicBezTo>
                <a:cubicBezTo>
                  <a:pt x="1211841" y="619315"/>
                  <a:pt x="1211936" y="619030"/>
                  <a:pt x="1212031" y="618839"/>
                </a:cubicBezTo>
                <a:cubicBezTo>
                  <a:pt x="1211936" y="618458"/>
                  <a:pt x="1211841" y="617982"/>
                  <a:pt x="1211745" y="617506"/>
                </a:cubicBezTo>
                <a:cubicBezTo>
                  <a:pt x="1211841" y="616839"/>
                  <a:pt x="1212126" y="616268"/>
                  <a:pt x="1212698" y="615886"/>
                </a:cubicBezTo>
                <a:cubicBezTo>
                  <a:pt x="1212888" y="618744"/>
                  <a:pt x="1214889" y="618649"/>
                  <a:pt x="1213936" y="623506"/>
                </a:cubicBezTo>
                <a:cubicBezTo>
                  <a:pt x="1208507" y="629317"/>
                  <a:pt x="1212126" y="626078"/>
                  <a:pt x="1210126" y="635318"/>
                </a:cubicBezTo>
                <a:close/>
                <a:moveTo>
                  <a:pt x="709587" y="115252"/>
                </a:moveTo>
                <a:cubicBezTo>
                  <a:pt x="708635" y="115443"/>
                  <a:pt x="708159" y="115157"/>
                  <a:pt x="707873" y="114776"/>
                </a:cubicBezTo>
                <a:cubicBezTo>
                  <a:pt x="708444" y="114586"/>
                  <a:pt x="709111" y="114490"/>
                  <a:pt x="709778" y="114300"/>
                </a:cubicBezTo>
                <a:cubicBezTo>
                  <a:pt x="709778" y="114776"/>
                  <a:pt x="709683" y="115252"/>
                  <a:pt x="709587" y="115252"/>
                </a:cubicBezTo>
                <a:close/>
                <a:moveTo>
                  <a:pt x="1097826" y="269176"/>
                </a:moveTo>
                <a:cubicBezTo>
                  <a:pt x="1095350" y="268986"/>
                  <a:pt x="1093254" y="268319"/>
                  <a:pt x="1093064" y="265271"/>
                </a:cubicBezTo>
                <a:cubicBezTo>
                  <a:pt x="1093064" y="265176"/>
                  <a:pt x="1093064" y="265176"/>
                  <a:pt x="1093064" y="265081"/>
                </a:cubicBezTo>
                <a:cubicBezTo>
                  <a:pt x="1094683" y="266319"/>
                  <a:pt x="1096302" y="267652"/>
                  <a:pt x="1097826" y="269176"/>
                </a:cubicBezTo>
                <a:close/>
                <a:moveTo>
                  <a:pt x="1208602" y="588740"/>
                </a:moveTo>
                <a:cubicBezTo>
                  <a:pt x="1208412" y="586359"/>
                  <a:pt x="1208221" y="583883"/>
                  <a:pt x="1208031" y="581406"/>
                </a:cubicBezTo>
                <a:cubicBezTo>
                  <a:pt x="1208126" y="581215"/>
                  <a:pt x="1208221" y="581025"/>
                  <a:pt x="1208221" y="580834"/>
                </a:cubicBezTo>
                <a:cubicBezTo>
                  <a:pt x="1208793" y="579025"/>
                  <a:pt x="1210412" y="577501"/>
                  <a:pt x="1211936" y="575977"/>
                </a:cubicBezTo>
                <a:cubicBezTo>
                  <a:pt x="1211936" y="578453"/>
                  <a:pt x="1211936" y="581025"/>
                  <a:pt x="1212031" y="583501"/>
                </a:cubicBezTo>
                <a:cubicBezTo>
                  <a:pt x="1212222" y="589026"/>
                  <a:pt x="1212603" y="594360"/>
                  <a:pt x="1213460" y="599408"/>
                </a:cubicBezTo>
                <a:cubicBezTo>
                  <a:pt x="1212222" y="599504"/>
                  <a:pt x="1210698" y="599218"/>
                  <a:pt x="1210888" y="602361"/>
                </a:cubicBezTo>
                <a:cubicBezTo>
                  <a:pt x="1212126" y="602647"/>
                  <a:pt x="1213936" y="601885"/>
                  <a:pt x="1214031" y="603885"/>
                </a:cubicBezTo>
                <a:cubicBezTo>
                  <a:pt x="1213460" y="608362"/>
                  <a:pt x="1212507" y="611981"/>
                  <a:pt x="1211079" y="614839"/>
                </a:cubicBezTo>
                <a:cubicBezTo>
                  <a:pt x="1209459" y="607505"/>
                  <a:pt x="1208983" y="598360"/>
                  <a:pt x="1208602" y="588740"/>
                </a:cubicBezTo>
                <a:close/>
                <a:moveTo>
                  <a:pt x="1211555" y="567404"/>
                </a:moveTo>
                <a:cubicBezTo>
                  <a:pt x="1211555" y="567785"/>
                  <a:pt x="1211555" y="568261"/>
                  <a:pt x="1211650" y="568643"/>
                </a:cubicBezTo>
                <a:cubicBezTo>
                  <a:pt x="1211460" y="568166"/>
                  <a:pt x="1211460" y="567785"/>
                  <a:pt x="1211555" y="567404"/>
                </a:cubicBezTo>
                <a:close/>
                <a:moveTo>
                  <a:pt x="1132497" y="306705"/>
                </a:moveTo>
                <a:cubicBezTo>
                  <a:pt x="1130688" y="304800"/>
                  <a:pt x="1131069" y="302133"/>
                  <a:pt x="1133355" y="300323"/>
                </a:cubicBezTo>
                <a:cubicBezTo>
                  <a:pt x="1133545" y="300228"/>
                  <a:pt x="1133736" y="300133"/>
                  <a:pt x="1134021" y="300133"/>
                </a:cubicBezTo>
                <a:cubicBezTo>
                  <a:pt x="1136688" y="303371"/>
                  <a:pt x="1139165" y="307086"/>
                  <a:pt x="1141546" y="311277"/>
                </a:cubicBezTo>
                <a:cubicBezTo>
                  <a:pt x="1138117" y="311944"/>
                  <a:pt x="1136212" y="310705"/>
                  <a:pt x="1132497" y="306705"/>
                </a:cubicBezTo>
                <a:close/>
                <a:moveTo>
                  <a:pt x="1129830" y="295656"/>
                </a:moveTo>
                <a:cubicBezTo>
                  <a:pt x="1127068" y="294894"/>
                  <a:pt x="1125258" y="293084"/>
                  <a:pt x="1124306" y="290322"/>
                </a:cubicBezTo>
                <a:cubicBezTo>
                  <a:pt x="1126211" y="291941"/>
                  <a:pt x="1128021" y="293656"/>
                  <a:pt x="1129830" y="295656"/>
                </a:cubicBezTo>
                <a:close/>
                <a:moveTo>
                  <a:pt x="1209174" y="632555"/>
                </a:moveTo>
                <a:cubicBezTo>
                  <a:pt x="1209459" y="634365"/>
                  <a:pt x="1209364" y="636365"/>
                  <a:pt x="1208983" y="638365"/>
                </a:cubicBezTo>
                <a:cubicBezTo>
                  <a:pt x="1208983" y="636460"/>
                  <a:pt x="1208983" y="634460"/>
                  <a:pt x="1209174" y="632555"/>
                </a:cubicBezTo>
                <a:close/>
                <a:moveTo>
                  <a:pt x="1227176" y="492442"/>
                </a:moveTo>
                <a:cubicBezTo>
                  <a:pt x="1227557" y="491300"/>
                  <a:pt x="1228128" y="490061"/>
                  <a:pt x="1228795" y="488918"/>
                </a:cubicBezTo>
                <a:cubicBezTo>
                  <a:pt x="1228890" y="491490"/>
                  <a:pt x="1228509" y="493681"/>
                  <a:pt x="1227462" y="494538"/>
                </a:cubicBezTo>
                <a:cubicBezTo>
                  <a:pt x="1227366" y="493871"/>
                  <a:pt x="1227271" y="493109"/>
                  <a:pt x="1227176" y="492442"/>
                </a:cubicBezTo>
                <a:close/>
                <a:moveTo>
                  <a:pt x="1225271" y="477488"/>
                </a:moveTo>
                <a:cubicBezTo>
                  <a:pt x="1225271" y="477012"/>
                  <a:pt x="1225271" y="476345"/>
                  <a:pt x="1225366" y="475964"/>
                </a:cubicBezTo>
                <a:cubicBezTo>
                  <a:pt x="1225938" y="476631"/>
                  <a:pt x="1226414" y="477679"/>
                  <a:pt x="1226890" y="479012"/>
                </a:cubicBezTo>
                <a:cubicBezTo>
                  <a:pt x="1226414" y="478631"/>
                  <a:pt x="1225842" y="478155"/>
                  <a:pt x="1225271" y="477488"/>
                </a:cubicBezTo>
                <a:close/>
                <a:moveTo>
                  <a:pt x="1220413" y="461105"/>
                </a:moveTo>
                <a:cubicBezTo>
                  <a:pt x="1218413" y="465487"/>
                  <a:pt x="1221270" y="470725"/>
                  <a:pt x="1222699" y="470154"/>
                </a:cubicBezTo>
                <a:cubicBezTo>
                  <a:pt x="1222509" y="472154"/>
                  <a:pt x="1221937" y="472821"/>
                  <a:pt x="1221270" y="472916"/>
                </a:cubicBezTo>
                <a:cubicBezTo>
                  <a:pt x="1220604" y="472059"/>
                  <a:pt x="1219937" y="471202"/>
                  <a:pt x="1219365" y="470344"/>
                </a:cubicBezTo>
                <a:cubicBezTo>
                  <a:pt x="1219175" y="469773"/>
                  <a:pt x="1219080" y="469201"/>
                  <a:pt x="1218984" y="468630"/>
                </a:cubicBezTo>
                <a:cubicBezTo>
                  <a:pt x="1218222" y="467677"/>
                  <a:pt x="1217365" y="466820"/>
                  <a:pt x="1216508" y="466058"/>
                </a:cubicBezTo>
                <a:cubicBezTo>
                  <a:pt x="1216032" y="465201"/>
                  <a:pt x="1215555" y="464439"/>
                  <a:pt x="1215365" y="463963"/>
                </a:cubicBezTo>
                <a:cubicBezTo>
                  <a:pt x="1214698" y="462343"/>
                  <a:pt x="1216603" y="460153"/>
                  <a:pt x="1218603" y="460438"/>
                </a:cubicBezTo>
                <a:cubicBezTo>
                  <a:pt x="1219080" y="460534"/>
                  <a:pt x="1219651" y="460629"/>
                  <a:pt x="1220127" y="460819"/>
                </a:cubicBezTo>
                <a:cubicBezTo>
                  <a:pt x="1220318" y="460915"/>
                  <a:pt x="1220318" y="461010"/>
                  <a:pt x="1220413" y="461105"/>
                </a:cubicBezTo>
                <a:close/>
                <a:moveTo>
                  <a:pt x="1209078" y="417576"/>
                </a:moveTo>
                <a:cubicBezTo>
                  <a:pt x="1208983" y="417481"/>
                  <a:pt x="1208983" y="417290"/>
                  <a:pt x="1208888" y="417100"/>
                </a:cubicBezTo>
                <a:cubicBezTo>
                  <a:pt x="1208602" y="416433"/>
                  <a:pt x="1208602" y="415957"/>
                  <a:pt x="1208697" y="415385"/>
                </a:cubicBezTo>
                <a:cubicBezTo>
                  <a:pt x="1208888" y="416147"/>
                  <a:pt x="1208983" y="416909"/>
                  <a:pt x="1209078" y="417576"/>
                </a:cubicBezTo>
                <a:close/>
                <a:moveTo>
                  <a:pt x="558616" y="109061"/>
                </a:moveTo>
                <a:cubicBezTo>
                  <a:pt x="557664" y="108966"/>
                  <a:pt x="556902" y="108775"/>
                  <a:pt x="556140" y="108394"/>
                </a:cubicBezTo>
                <a:cubicBezTo>
                  <a:pt x="556902" y="108585"/>
                  <a:pt x="557759" y="108775"/>
                  <a:pt x="558616" y="109061"/>
                </a:cubicBezTo>
                <a:close/>
                <a:moveTo>
                  <a:pt x="752069" y="1135475"/>
                </a:moveTo>
                <a:cubicBezTo>
                  <a:pt x="753212" y="1138904"/>
                  <a:pt x="747783" y="1136237"/>
                  <a:pt x="743973" y="1138428"/>
                </a:cubicBezTo>
                <a:cubicBezTo>
                  <a:pt x="745306" y="1136047"/>
                  <a:pt x="748354" y="1135856"/>
                  <a:pt x="752069" y="1135475"/>
                </a:cubicBezTo>
                <a:close/>
                <a:moveTo>
                  <a:pt x="1064108" y="985837"/>
                </a:moveTo>
                <a:cubicBezTo>
                  <a:pt x="1065632" y="988504"/>
                  <a:pt x="1059917" y="990314"/>
                  <a:pt x="1056583" y="995458"/>
                </a:cubicBezTo>
                <a:cubicBezTo>
                  <a:pt x="1055631" y="994410"/>
                  <a:pt x="1054011" y="995743"/>
                  <a:pt x="1053154" y="994505"/>
                </a:cubicBezTo>
                <a:cubicBezTo>
                  <a:pt x="1056964" y="991267"/>
                  <a:pt x="1060774" y="987743"/>
                  <a:pt x="1064108" y="985837"/>
                </a:cubicBezTo>
                <a:close/>
                <a:moveTo>
                  <a:pt x="1071537" y="976217"/>
                </a:moveTo>
                <a:cubicBezTo>
                  <a:pt x="1072299" y="977075"/>
                  <a:pt x="1073157" y="977836"/>
                  <a:pt x="1074395" y="976598"/>
                </a:cubicBezTo>
                <a:cubicBezTo>
                  <a:pt x="1076205" y="978122"/>
                  <a:pt x="1070204" y="984313"/>
                  <a:pt x="1068013" y="985076"/>
                </a:cubicBezTo>
                <a:cubicBezTo>
                  <a:pt x="1066965" y="983075"/>
                  <a:pt x="1068299" y="980027"/>
                  <a:pt x="1071537" y="976217"/>
                </a:cubicBezTo>
                <a:close/>
                <a:moveTo>
                  <a:pt x="1189457" y="722852"/>
                </a:moveTo>
                <a:cubicBezTo>
                  <a:pt x="1189743" y="723043"/>
                  <a:pt x="1190028" y="723138"/>
                  <a:pt x="1190314" y="723328"/>
                </a:cubicBezTo>
                <a:cubicBezTo>
                  <a:pt x="1189362" y="725519"/>
                  <a:pt x="1188981" y="725710"/>
                  <a:pt x="1188504" y="725424"/>
                </a:cubicBezTo>
                <a:cubicBezTo>
                  <a:pt x="1188790" y="724471"/>
                  <a:pt x="1189171" y="723709"/>
                  <a:pt x="1189457" y="722852"/>
                </a:cubicBezTo>
                <a:close/>
                <a:moveTo>
                  <a:pt x="1206983" y="662273"/>
                </a:moveTo>
                <a:cubicBezTo>
                  <a:pt x="1206888" y="661035"/>
                  <a:pt x="1206792" y="659892"/>
                  <a:pt x="1206602" y="658844"/>
                </a:cubicBezTo>
                <a:cubicBezTo>
                  <a:pt x="1207078" y="658368"/>
                  <a:pt x="1207554" y="657987"/>
                  <a:pt x="1208031" y="657797"/>
                </a:cubicBezTo>
                <a:cubicBezTo>
                  <a:pt x="1207935" y="659225"/>
                  <a:pt x="1207554" y="660749"/>
                  <a:pt x="1206983" y="662273"/>
                </a:cubicBezTo>
                <a:close/>
                <a:moveTo>
                  <a:pt x="1209936" y="652558"/>
                </a:moveTo>
                <a:cubicBezTo>
                  <a:pt x="1209650" y="650653"/>
                  <a:pt x="1209364" y="648176"/>
                  <a:pt x="1209174" y="645509"/>
                </a:cubicBezTo>
                <a:cubicBezTo>
                  <a:pt x="1209650" y="643318"/>
                  <a:pt x="1210221" y="641318"/>
                  <a:pt x="1211460" y="638461"/>
                </a:cubicBezTo>
                <a:cubicBezTo>
                  <a:pt x="1211079" y="645223"/>
                  <a:pt x="1210412" y="647414"/>
                  <a:pt x="1210698" y="652367"/>
                </a:cubicBezTo>
                <a:cubicBezTo>
                  <a:pt x="1210507" y="652463"/>
                  <a:pt x="1210221" y="652558"/>
                  <a:pt x="1209936" y="652558"/>
                </a:cubicBezTo>
                <a:close/>
                <a:moveTo>
                  <a:pt x="1229176" y="520351"/>
                </a:moveTo>
                <a:cubicBezTo>
                  <a:pt x="1229938" y="516636"/>
                  <a:pt x="1230224" y="512921"/>
                  <a:pt x="1229557" y="508349"/>
                </a:cubicBezTo>
                <a:cubicBezTo>
                  <a:pt x="1234034" y="510159"/>
                  <a:pt x="1232129" y="520827"/>
                  <a:pt x="1229843" y="524637"/>
                </a:cubicBezTo>
                <a:cubicBezTo>
                  <a:pt x="1229652" y="523208"/>
                  <a:pt x="1229367" y="521780"/>
                  <a:pt x="1229176" y="520351"/>
                </a:cubicBezTo>
                <a:close/>
                <a:moveTo>
                  <a:pt x="1227938" y="497586"/>
                </a:moveTo>
                <a:cubicBezTo>
                  <a:pt x="1229367" y="499300"/>
                  <a:pt x="1230224" y="502634"/>
                  <a:pt x="1230891" y="506539"/>
                </a:cubicBezTo>
                <a:cubicBezTo>
                  <a:pt x="1228033" y="508349"/>
                  <a:pt x="1227081" y="500063"/>
                  <a:pt x="1227938" y="497586"/>
                </a:cubicBezTo>
                <a:close/>
                <a:moveTo>
                  <a:pt x="1216508" y="422053"/>
                </a:moveTo>
                <a:lnTo>
                  <a:pt x="1213365" y="422910"/>
                </a:lnTo>
                <a:cubicBezTo>
                  <a:pt x="1212222" y="420338"/>
                  <a:pt x="1214031" y="416052"/>
                  <a:pt x="1211364" y="415385"/>
                </a:cubicBezTo>
                <a:cubicBezTo>
                  <a:pt x="1210793" y="410146"/>
                  <a:pt x="1213365" y="416623"/>
                  <a:pt x="1214127" y="416242"/>
                </a:cubicBezTo>
                <a:cubicBezTo>
                  <a:pt x="1214508" y="414242"/>
                  <a:pt x="1213460" y="413099"/>
                  <a:pt x="1212126" y="411575"/>
                </a:cubicBezTo>
                <a:cubicBezTo>
                  <a:pt x="1212698" y="411099"/>
                  <a:pt x="1213174" y="410623"/>
                  <a:pt x="1213650" y="410146"/>
                </a:cubicBezTo>
                <a:cubicBezTo>
                  <a:pt x="1215651" y="413290"/>
                  <a:pt x="1217079" y="417195"/>
                  <a:pt x="1216508" y="422053"/>
                </a:cubicBezTo>
                <a:close/>
                <a:moveTo>
                  <a:pt x="1210317" y="396145"/>
                </a:moveTo>
                <a:cubicBezTo>
                  <a:pt x="1209269" y="396050"/>
                  <a:pt x="1208697" y="393287"/>
                  <a:pt x="1208126" y="391096"/>
                </a:cubicBezTo>
                <a:cubicBezTo>
                  <a:pt x="1208221" y="391096"/>
                  <a:pt x="1208316" y="391096"/>
                  <a:pt x="1208412" y="391096"/>
                </a:cubicBezTo>
                <a:cubicBezTo>
                  <a:pt x="1209174" y="391001"/>
                  <a:pt x="1209840" y="390430"/>
                  <a:pt x="1210317" y="389763"/>
                </a:cubicBezTo>
                <a:cubicBezTo>
                  <a:pt x="1212317" y="394049"/>
                  <a:pt x="1210031" y="393668"/>
                  <a:pt x="1210317" y="396145"/>
                </a:cubicBezTo>
                <a:close/>
                <a:moveTo>
                  <a:pt x="1197267" y="381095"/>
                </a:moveTo>
                <a:cubicBezTo>
                  <a:pt x="1197553" y="380905"/>
                  <a:pt x="1198315" y="381000"/>
                  <a:pt x="1198696" y="381286"/>
                </a:cubicBezTo>
                <a:cubicBezTo>
                  <a:pt x="1201458" y="383096"/>
                  <a:pt x="1203268" y="385381"/>
                  <a:pt x="1203935" y="388810"/>
                </a:cubicBezTo>
                <a:cubicBezTo>
                  <a:pt x="1204221" y="390430"/>
                  <a:pt x="1205554" y="391001"/>
                  <a:pt x="1207078" y="391096"/>
                </a:cubicBezTo>
                <a:cubicBezTo>
                  <a:pt x="1207364" y="392335"/>
                  <a:pt x="1207554" y="393668"/>
                  <a:pt x="1207554" y="395383"/>
                </a:cubicBezTo>
                <a:cubicBezTo>
                  <a:pt x="1206792" y="395573"/>
                  <a:pt x="1206983" y="396907"/>
                  <a:pt x="1206411" y="397383"/>
                </a:cubicBezTo>
                <a:cubicBezTo>
                  <a:pt x="1204411" y="390430"/>
                  <a:pt x="1200601" y="392811"/>
                  <a:pt x="1205268" y="396145"/>
                </a:cubicBezTo>
                <a:cubicBezTo>
                  <a:pt x="1205459" y="397097"/>
                  <a:pt x="1205649" y="398050"/>
                  <a:pt x="1205840" y="399002"/>
                </a:cubicBezTo>
                <a:cubicBezTo>
                  <a:pt x="1203268" y="398907"/>
                  <a:pt x="1200696" y="398907"/>
                  <a:pt x="1198125" y="398621"/>
                </a:cubicBezTo>
                <a:cubicBezTo>
                  <a:pt x="1197363" y="398526"/>
                  <a:pt x="1196220" y="396621"/>
                  <a:pt x="1196410" y="395764"/>
                </a:cubicBezTo>
                <a:cubicBezTo>
                  <a:pt x="1196982" y="393478"/>
                  <a:pt x="1199077" y="391192"/>
                  <a:pt x="1198791" y="389287"/>
                </a:cubicBezTo>
                <a:cubicBezTo>
                  <a:pt x="1198410" y="387096"/>
                  <a:pt x="1195648" y="385477"/>
                  <a:pt x="1196220" y="382619"/>
                </a:cubicBezTo>
                <a:cubicBezTo>
                  <a:pt x="1196220" y="382048"/>
                  <a:pt x="1196696" y="381476"/>
                  <a:pt x="1197267" y="381095"/>
                </a:cubicBezTo>
                <a:close/>
                <a:moveTo>
                  <a:pt x="1170026" y="330708"/>
                </a:moveTo>
                <a:cubicBezTo>
                  <a:pt x="1169073" y="330232"/>
                  <a:pt x="1168121" y="329851"/>
                  <a:pt x="1167168" y="330327"/>
                </a:cubicBezTo>
                <a:cubicBezTo>
                  <a:pt x="1166597" y="328898"/>
                  <a:pt x="1165930" y="327755"/>
                  <a:pt x="1165359" y="326708"/>
                </a:cubicBezTo>
                <a:cubicBezTo>
                  <a:pt x="1165168" y="325755"/>
                  <a:pt x="1165073" y="324707"/>
                  <a:pt x="1165073" y="323755"/>
                </a:cubicBezTo>
                <a:cubicBezTo>
                  <a:pt x="1166597" y="325850"/>
                  <a:pt x="1168407" y="328422"/>
                  <a:pt x="1170026" y="330708"/>
                </a:cubicBezTo>
                <a:close/>
                <a:moveTo>
                  <a:pt x="1066394" y="188595"/>
                </a:moveTo>
                <a:cubicBezTo>
                  <a:pt x="1066965" y="189262"/>
                  <a:pt x="1067632" y="190024"/>
                  <a:pt x="1068204" y="190690"/>
                </a:cubicBezTo>
                <a:cubicBezTo>
                  <a:pt x="1068108" y="190881"/>
                  <a:pt x="1068013" y="191167"/>
                  <a:pt x="1067823" y="191357"/>
                </a:cubicBezTo>
                <a:cubicBezTo>
                  <a:pt x="1064489" y="190690"/>
                  <a:pt x="1062870" y="186309"/>
                  <a:pt x="1060869" y="182118"/>
                </a:cubicBezTo>
                <a:cubicBezTo>
                  <a:pt x="1062679" y="184309"/>
                  <a:pt x="1064489" y="186500"/>
                  <a:pt x="1066394" y="188595"/>
                </a:cubicBezTo>
                <a:close/>
                <a:moveTo>
                  <a:pt x="1011149" y="170974"/>
                </a:moveTo>
                <a:cubicBezTo>
                  <a:pt x="1011435" y="171164"/>
                  <a:pt x="1011625" y="171545"/>
                  <a:pt x="1011816" y="171926"/>
                </a:cubicBezTo>
                <a:cubicBezTo>
                  <a:pt x="1011149" y="171640"/>
                  <a:pt x="1010482" y="171355"/>
                  <a:pt x="1009815" y="171164"/>
                </a:cubicBezTo>
                <a:cubicBezTo>
                  <a:pt x="1010101" y="170783"/>
                  <a:pt x="1010577" y="170593"/>
                  <a:pt x="1011149" y="170974"/>
                </a:cubicBezTo>
                <a:close/>
                <a:moveTo>
                  <a:pt x="527565" y="110490"/>
                </a:moveTo>
                <a:cubicBezTo>
                  <a:pt x="527565" y="111157"/>
                  <a:pt x="527565" y="111823"/>
                  <a:pt x="527660" y="112395"/>
                </a:cubicBezTo>
                <a:cubicBezTo>
                  <a:pt x="529184" y="112395"/>
                  <a:pt x="530136" y="111538"/>
                  <a:pt x="530708" y="110395"/>
                </a:cubicBezTo>
                <a:cubicBezTo>
                  <a:pt x="533280" y="110395"/>
                  <a:pt x="535851" y="110490"/>
                  <a:pt x="538518" y="110585"/>
                </a:cubicBezTo>
                <a:cubicBezTo>
                  <a:pt x="537566" y="112681"/>
                  <a:pt x="535661" y="114014"/>
                  <a:pt x="533851" y="115252"/>
                </a:cubicBezTo>
                <a:cubicBezTo>
                  <a:pt x="530803" y="117253"/>
                  <a:pt x="528612" y="116110"/>
                  <a:pt x="527565" y="112776"/>
                </a:cubicBezTo>
                <a:cubicBezTo>
                  <a:pt x="526517" y="113157"/>
                  <a:pt x="525374" y="113443"/>
                  <a:pt x="524326" y="113919"/>
                </a:cubicBezTo>
                <a:cubicBezTo>
                  <a:pt x="519278" y="116491"/>
                  <a:pt x="517468" y="116396"/>
                  <a:pt x="514801" y="112967"/>
                </a:cubicBezTo>
                <a:cubicBezTo>
                  <a:pt x="514706" y="112871"/>
                  <a:pt x="514611" y="112681"/>
                  <a:pt x="514515" y="112585"/>
                </a:cubicBezTo>
                <a:cubicBezTo>
                  <a:pt x="518802" y="111157"/>
                  <a:pt x="523088" y="110680"/>
                  <a:pt x="527565" y="110490"/>
                </a:cubicBezTo>
                <a:close/>
                <a:moveTo>
                  <a:pt x="490322" y="116396"/>
                </a:moveTo>
                <a:cubicBezTo>
                  <a:pt x="494703" y="115538"/>
                  <a:pt x="498894" y="115157"/>
                  <a:pt x="502704" y="115157"/>
                </a:cubicBezTo>
                <a:cubicBezTo>
                  <a:pt x="501752" y="116014"/>
                  <a:pt x="500514" y="116586"/>
                  <a:pt x="498513" y="116491"/>
                </a:cubicBezTo>
                <a:cubicBezTo>
                  <a:pt x="497275" y="116491"/>
                  <a:pt x="495561" y="116491"/>
                  <a:pt x="494989" y="117253"/>
                </a:cubicBezTo>
                <a:cubicBezTo>
                  <a:pt x="490703" y="122682"/>
                  <a:pt x="483845" y="118205"/>
                  <a:pt x="479082" y="121634"/>
                </a:cubicBezTo>
                <a:cubicBezTo>
                  <a:pt x="475749" y="124015"/>
                  <a:pt x="473844" y="122777"/>
                  <a:pt x="472224" y="120967"/>
                </a:cubicBezTo>
                <a:cubicBezTo>
                  <a:pt x="478320" y="118872"/>
                  <a:pt x="484512" y="117443"/>
                  <a:pt x="490322" y="116396"/>
                </a:cubicBezTo>
                <a:close/>
                <a:moveTo>
                  <a:pt x="173616" y="882872"/>
                </a:moveTo>
                <a:cubicBezTo>
                  <a:pt x="173044" y="882777"/>
                  <a:pt x="172568" y="880967"/>
                  <a:pt x="172663" y="880015"/>
                </a:cubicBezTo>
                <a:cubicBezTo>
                  <a:pt x="172758" y="879538"/>
                  <a:pt x="173044" y="879062"/>
                  <a:pt x="173330" y="878586"/>
                </a:cubicBezTo>
                <a:cubicBezTo>
                  <a:pt x="173616" y="878110"/>
                  <a:pt x="173997" y="877729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759" y="878205"/>
                  <a:pt x="175521" y="879062"/>
                  <a:pt x="175711" y="880015"/>
                </a:cubicBezTo>
                <a:cubicBezTo>
                  <a:pt x="175997" y="881539"/>
                  <a:pt x="175806" y="883349"/>
                  <a:pt x="173616" y="882872"/>
                </a:cubicBezTo>
                <a:close/>
                <a:moveTo>
                  <a:pt x="191046" y="930783"/>
                </a:moveTo>
                <a:cubicBezTo>
                  <a:pt x="190856" y="931640"/>
                  <a:pt x="189713" y="932212"/>
                  <a:pt x="189046" y="932974"/>
                </a:cubicBezTo>
                <a:cubicBezTo>
                  <a:pt x="188665" y="932498"/>
                  <a:pt x="187903" y="932117"/>
                  <a:pt x="187903" y="931640"/>
                </a:cubicBezTo>
                <a:cubicBezTo>
                  <a:pt x="187713" y="929926"/>
                  <a:pt x="187713" y="928211"/>
                  <a:pt x="187617" y="926497"/>
                </a:cubicBezTo>
                <a:cubicBezTo>
                  <a:pt x="187522" y="926497"/>
                  <a:pt x="187427" y="926497"/>
                  <a:pt x="187332" y="926497"/>
                </a:cubicBezTo>
                <a:cubicBezTo>
                  <a:pt x="187332" y="926401"/>
                  <a:pt x="187332" y="926211"/>
                  <a:pt x="187332" y="926116"/>
                </a:cubicBezTo>
                <a:cubicBezTo>
                  <a:pt x="186474" y="925735"/>
                  <a:pt x="185617" y="925354"/>
                  <a:pt x="184855" y="924877"/>
                </a:cubicBezTo>
                <a:cubicBezTo>
                  <a:pt x="184665" y="924782"/>
                  <a:pt x="184950" y="923639"/>
                  <a:pt x="185046" y="923639"/>
                </a:cubicBezTo>
                <a:cubicBezTo>
                  <a:pt x="187141" y="923353"/>
                  <a:pt x="187236" y="924687"/>
                  <a:pt x="187332" y="926116"/>
                </a:cubicBezTo>
                <a:cubicBezTo>
                  <a:pt x="187427" y="926116"/>
                  <a:pt x="187522" y="926211"/>
                  <a:pt x="187617" y="926211"/>
                </a:cubicBezTo>
                <a:cubicBezTo>
                  <a:pt x="187617" y="926306"/>
                  <a:pt x="187617" y="926401"/>
                  <a:pt x="187617" y="926497"/>
                </a:cubicBezTo>
                <a:cubicBezTo>
                  <a:pt x="190380" y="926497"/>
                  <a:pt x="191808" y="927926"/>
                  <a:pt x="191046" y="930783"/>
                </a:cubicBezTo>
                <a:close/>
                <a:moveTo>
                  <a:pt x="202572" y="941260"/>
                </a:moveTo>
                <a:cubicBezTo>
                  <a:pt x="202572" y="941260"/>
                  <a:pt x="202572" y="941260"/>
                  <a:pt x="202572" y="941260"/>
                </a:cubicBezTo>
                <a:lnTo>
                  <a:pt x="202572" y="941260"/>
                </a:lnTo>
                <a:cubicBezTo>
                  <a:pt x="201619" y="940689"/>
                  <a:pt x="200667" y="940118"/>
                  <a:pt x="199619" y="939546"/>
                </a:cubicBezTo>
                <a:cubicBezTo>
                  <a:pt x="200667" y="938975"/>
                  <a:pt x="201714" y="938022"/>
                  <a:pt x="202762" y="938117"/>
                </a:cubicBezTo>
                <a:cubicBezTo>
                  <a:pt x="203810" y="938117"/>
                  <a:pt x="204762" y="939165"/>
                  <a:pt x="205810" y="939832"/>
                </a:cubicBezTo>
                <a:cubicBezTo>
                  <a:pt x="204762" y="940213"/>
                  <a:pt x="203619" y="940784"/>
                  <a:pt x="202572" y="941260"/>
                </a:cubicBezTo>
                <a:close/>
                <a:moveTo>
                  <a:pt x="210287" y="949452"/>
                </a:moveTo>
                <a:cubicBezTo>
                  <a:pt x="210192" y="950881"/>
                  <a:pt x="210096" y="952309"/>
                  <a:pt x="207906" y="951928"/>
                </a:cubicBezTo>
                <a:cubicBezTo>
                  <a:pt x="207810" y="951928"/>
                  <a:pt x="207525" y="950785"/>
                  <a:pt x="207715" y="950690"/>
                </a:cubicBezTo>
                <a:cubicBezTo>
                  <a:pt x="208477" y="950214"/>
                  <a:pt x="209334" y="949833"/>
                  <a:pt x="210287" y="949452"/>
                </a:cubicBezTo>
                <a:cubicBezTo>
                  <a:pt x="210287" y="949357"/>
                  <a:pt x="210287" y="949166"/>
                  <a:pt x="210287" y="949071"/>
                </a:cubicBezTo>
                <a:cubicBezTo>
                  <a:pt x="210382" y="949071"/>
                  <a:pt x="210477" y="949071"/>
                  <a:pt x="210573" y="949071"/>
                </a:cubicBezTo>
                <a:cubicBezTo>
                  <a:pt x="210477" y="946785"/>
                  <a:pt x="210192" y="944499"/>
                  <a:pt x="212097" y="942689"/>
                </a:cubicBezTo>
                <a:cubicBezTo>
                  <a:pt x="213240" y="941642"/>
                  <a:pt x="216954" y="941642"/>
                  <a:pt x="216859" y="942689"/>
                </a:cubicBezTo>
                <a:cubicBezTo>
                  <a:pt x="216764" y="943642"/>
                  <a:pt x="216478" y="944785"/>
                  <a:pt x="215907" y="945451"/>
                </a:cubicBezTo>
                <a:cubicBezTo>
                  <a:pt x="214478" y="947166"/>
                  <a:pt x="213240" y="949261"/>
                  <a:pt x="210477" y="949071"/>
                </a:cubicBezTo>
                <a:cubicBezTo>
                  <a:pt x="210477" y="949166"/>
                  <a:pt x="210477" y="949261"/>
                  <a:pt x="210477" y="949357"/>
                </a:cubicBezTo>
                <a:cubicBezTo>
                  <a:pt x="210477" y="949357"/>
                  <a:pt x="210382" y="949452"/>
                  <a:pt x="210287" y="949452"/>
                </a:cubicBezTo>
                <a:close/>
                <a:moveTo>
                  <a:pt x="225336" y="952976"/>
                </a:moveTo>
                <a:cubicBezTo>
                  <a:pt x="222669" y="959072"/>
                  <a:pt x="217050" y="963740"/>
                  <a:pt x="216478" y="970978"/>
                </a:cubicBezTo>
                <a:cubicBezTo>
                  <a:pt x="216478" y="971359"/>
                  <a:pt x="214192" y="971931"/>
                  <a:pt x="213240" y="971645"/>
                </a:cubicBezTo>
                <a:cubicBezTo>
                  <a:pt x="212287" y="971359"/>
                  <a:pt x="210858" y="969931"/>
                  <a:pt x="210954" y="969264"/>
                </a:cubicBezTo>
                <a:cubicBezTo>
                  <a:pt x="212763" y="962120"/>
                  <a:pt x="215907" y="955453"/>
                  <a:pt x="220383" y="949547"/>
                </a:cubicBezTo>
                <a:cubicBezTo>
                  <a:pt x="220764" y="949071"/>
                  <a:pt x="222765" y="949547"/>
                  <a:pt x="223908" y="949833"/>
                </a:cubicBezTo>
                <a:cubicBezTo>
                  <a:pt x="223908" y="949833"/>
                  <a:pt x="223908" y="949833"/>
                  <a:pt x="224003" y="949833"/>
                </a:cubicBezTo>
                <a:cubicBezTo>
                  <a:pt x="224289" y="950119"/>
                  <a:pt x="224574" y="950404"/>
                  <a:pt x="224955" y="950690"/>
                </a:cubicBezTo>
                <a:cubicBezTo>
                  <a:pt x="225051" y="950881"/>
                  <a:pt x="225146" y="950976"/>
                  <a:pt x="225336" y="951071"/>
                </a:cubicBezTo>
                <a:cubicBezTo>
                  <a:pt x="225241" y="951833"/>
                  <a:pt x="225622" y="952500"/>
                  <a:pt x="225336" y="952976"/>
                </a:cubicBezTo>
                <a:close/>
                <a:moveTo>
                  <a:pt x="282391" y="1000316"/>
                </a:moveTo>
                <a:cubicBezTo>
                  <a:pt x="281724" y="1001744"/>
                  <a:pt x="280772" y="1002316"/>
                  <a:pt x="279343" y="1001840"/>
                </a:cubicBezTo>
                <a:cubicBezTo>
                  <a:pt x="279724" y="1000601"/>
                  <a:pt x="280486" y="999553"/>
                  <a:pt x="282391" y="999268"/>
                </a:cubicBezTo>
                <a:cubicBezTo>
                  <a:pt x="285630" y="998792"/>
                  <a:pt x="287058" y="1000792"/>
                  <a:pt x="286677" y="1003649"/>
                </a:cubicBezTo>
                <a:cubicBezTo>
                  <a:pt x="286677" y="1004030"/>
                  <a:pt x="286773" y="1004221"/>
                  <a:pt x="286773" y="1004507"/>
                </a:cubicBezTo>
                <a:cubicBezTo>
                  <a:pt x="285725" y="1003459"/>
                  <a:pt x="284487" y="1002125"/>
                  <a:pt x="282391" y="1000316"/>
                </a:cubicBezTo>
                <a:close/>
                <a:moveTo>
                  <a:pt x="306204" y="1006221"/>
                </a:moveTo>
                <a:cubicBezTo>
                  <a:pt x="306204" y="1006316"/>
                  <a:pt x="306108" y="1006507"/>
                  <a:pt x="306108" y="1006602"/>
                </a:cubicBezTo>
                <a:lnTo>
                  <a:pt x="305823" y="1006316"/>
                </a:lnTo>
                <a:cubicBezTo>
                  <a:pt x="305918" y="1006316"/>
                  <a:pt x="306013" y="1006316"/>
                  <a:pt x="306204" y="1006221"/>
                </a:cubicBezTo>
                <a:cubicBezTo>
                  <a:pt x="306299" y="1005935"/>
                  <a:pt x="306394" y="1005650"/>
                  <a:pt x="306489" y="1005364"/>
                </a:cubicBezTo>
                <a:cubicBezTo>
                  <a:pt x="306775" y="1005554"/>
                  <a:pt x="307061" y="1005650"/>
                  <a:pt x="307251" y="1005840"/>
                </a:cubicBezTo>
                <a:cubicBezTo>
                  <a:pt x="306870" y="1006031"/>
                  <a:pt x="306489" y="1006126"/>
                  <a:pt x="306204" y="1006221"/>
                </a:cubicBezTo>
                <a:close/>
                <a:moveTo>
                  <a:pt x="434886" y="1106615"/>
                </a:moveTo>
                <a:cubicBezTo>
                  <a:pt x="423075" y="1101185"/>
                  <a:pt x="411550" y="1095756"/>
                  <a:pt x="397548" y="1093184"/>
                </a:cubicBezTo>
                <a:cubicBezTo>
                  <a:pt x="392976" y="1091089"/>
                  <a:pt x="388500" y="1088136"/>
                  <a:pt x="383642" y="1085088"/>
                </a:cubicBezTo>
                <a:cubicBezTo>
                  <a:pt x="383166" y="1084707"/>
                  <a:pt x="382594" y="1084326"/>
                  <a:pt x="382023" y="1084040"/>
                </a:cubicBezTo>
                <a:cubicBezTo>
                  <a:pt x="384213" y="1084517"/>
                  <a:pt x="386404" y="1084993"/>
                  <a:pt x="388500" y="1085469"/>
                </a:cubicBezTo>
                <a:cubicBezTo>
                  <a:pt x="393738" y="1086612"/>
                  <a:pt x="398787" y="1087755"/>
                  <a:pt x="403835" y="1089279"/>
                </a:cubicBezTo>
                <a:cubicBezTo>
                  <a:pt x="408978" y="1090612"/>
                  <a:pt x="414312" y="1092327"/>
                  <a:pt x="420027" y="1094899"/>
                </a:cubicBezTo>
                <a:cubicBezTo>
                  <a:pt x="429648" y="1090612"/>
                  <a:pt x="443268" y="1107662"/>
                  <a:pt x="452412" y="1106424"/>
                </a:cubicBezTo>
                <a:cubicBezTo>
                  <a:pt x="448793" y="1100614"/>
                  <a:pt x="464223" y="1105376"/>
                  <a:pt x="473082" y="1106424"/>
                </a:cubicBezTo>
                <a:cubicBezTo>
                  <a:pt x="471653" y="1108996"/>
                  <a:pt x="472701" y="1112329"/>
                  <a:pt x="473272" y="1116997"/>
                </a:cubicBezTo>
                <a:cubicBezTo>
                  <a:pt x="459175" y="1115568"/>
                  <a:pt x="446983" y="1111091"/>
                  <a:pt x="434886" y="1106615"/>
                </a:cubicBezTo>
                <a:close/>
                <a:moveTo>
                  <a:pt x="613099" y="1136523"/>
                </a:moveTo>
                <a:cubicBezTo>
                  <a:pt x="615957" y="1134713"/>
                  <a:pt x="617671" y="1138428"/>
                  <a:pt x="622815" y="1137571"/>
                </a:cubicBezTo>
                <a:cubicBezTo>
                  <a:pt x="622719" y="1136809"/>
                  <a:pt x="621100" y="1137094"/>
                  <a:pt x="619957" y="1136904"/>
                </a:cubicBezTo>
                <a:cubicBezTo>
                  <a:pt x="620243" y="1135761"/>
                  <a:pt x="624053" y="1136428"/>
                  <a:pt x="623958" y="1135094"/>
                </a:cubicBezTo>
                <a:cubicBezTo>
                  <a:pt x="622338" y="1133380"/>
                  <a:pt x="615290" y="1135285"/>
                  <a:pt x="611575" y="1134999"/>
                </a:cubicBezTo>
                <a:cubicBezTo>
                  <a:pt x="617195" y="1130999"/>
                  <a:pt x="631197" y="1131284"/>
                  <a:pt x="635769" y="1128712"/>
                </a:cubicBezTo>
                <a:cubicBezTo>
                  <a:pt x="638055" y="1130332"/>
                  <a:pt x="637102" y="1132999"/>
                  <a:pt x="636245" y="1133570"/>
                </a:cubicBezTo>
                <a:cubicBezTo>
                  <a:pt x="637769" y="1136237"/>
                  <a:pt x="639293" y="1133475"/>
                  <a:pt x="641865" y="1134809"/>
                </a:cubicBezTo>
                <a:cubicBezTo>
                  <a:pt x="645579" y="1133475"/>
                  <a:pt x="637388" y="1133475"/>
                  <a:pt x="638721" y="1130999"/>
                </a:cubicBezTo>
                <a:cubicBezTo>
                  <a:pt x="649199" y="1130236"/>
                  <a:pt x="651675" y="1131094"/>
                  <a:pt x="656247" y="1128236"/>
                </a:cubicBezTo>
                <a:cubicBezTo>
                  <a:pt x="660724" y="1128903"/>
                  <a:pt x="656247" y="1129665"/>
                  <a:pt x="664439" y="1127855"/>
                </a:cubicBezTo>
                <a:cubicBezTo>
                  <a:pt x="665868" y="1133285"/>
                  <a:pt x="655866" y="1130522"/>
                  <a:pt x="652628" y="1132523"/>
                </a:cubicBezTo>
                <a:cubicBezTo>
                  <a:pt x="657676" y="1135952"/>
                  <a:pt x="669868" y="1127093"/>
                  <a:pt x="670725" y="1132618"/>
                </a:cubicBezTo>
                <a:cubicBezTo>
                  <a:pt x="666439" y="1133094"/>
                  <a:pt x="661962" y="1134046"/>
                  <a:pt x="657295" y="1134999"/>
                </a:cubicBezTo>
                <a:cubicBezTo>
                  <a:pt x="652628" y="1135666"/>
                  <a:pt x="647770" y="1136428"/>
                  <a:pt x="642817" y="1137094"/>
                </a:cubicBezTo>
                <a:cubicBezTo>
                  <a:pt x="633006" y="1138333"/>
                  <a:pt x="622719" y="1139000"/>
                  <a:pt x="613099" y="1136523"/>
                </a:cubicBezTo>
                <a:close/>
                <a:moveTo>
                  <a:pt x="616242" y="1169479"/>
                </a:moveTo>
                <a:cubicBezTo>
                  <a:pt x="614909" y="1171956"/>
                  <a:pt x="619576" y="1170718"/>
                  <a:pt x="622148" y="1170813"/>
                </a:cubicBezTo>
                <a:cubicBezTo>
                  <a:pt x="617385" y="1172146"/>
                  <a:pt x="609575" y="1172527"/>
                  <a:pt x="600907" y="1172813"/>
                </a:cubicBezTo>
                <a:cubicBezTo>
                  <a:pt x="592144" y="1172527"/>
                  <a:pt x="582524" y="1172051"/>
                  <a:pt x="573951" y="1172623"/>
                </a:cubicBezTo>
                <a:cubicBezTo>
                  <a:pt x="584238" y="1166622"/>
                  <a:pt x="600812" y="1172337"/>
                  <a:pt x="616242" y="1169479"/>
                </a:cubicBezTo>
                <a:close/>
                <a:moveTo>
                  <a:pt x="569570" y="1174813"/>
                </a:moveTo>
                <a:cubicBezTo>
                  <a:pt x="577857" y="1176147"/>
                  <a:pt x="579857" y="1175576"/>
                  <a:pt x="588715" y="1176337"/>
                </a:cubicBezTo>
                <a:cubicBezTo>
                  <a:pt x="580428" y="1172242"/>
                  <a:pt x="607098" y="1174337"/>
                  <a:pt x="609289" y="1176242"/>
                </a:cubicBezTo>
                <a:cubicBezTo>
                  <a:pt x="602336" y="1178528"/>
                  <a:pt x="594144" y="1178052"/>
                  <a:pt x="586429" y="1177576"/>
                </a:cubicBezTo>
                <a:cubicBezTo>
                  <a:pt x="578714" y="1177195"/>
                  <a:pt x="571570" y="1176814"/>
                  <a:pt x="566522" y="1178719"/>
                </a:cubicBezTo>
                <a:cubicBezTo>
                  <a:pt x="565284" y="1176147"/>
                  <a:pt x="568903" y="1176337"/>
                  <a:pt x="569570" y="1174813"/>
                </a:cubicBezTo>
                <a:close/>
                <a:moveTo>
                  <a:pt x="564903" y="1181957"/>
                </a:moveTo>
                <a:cubicBezTo>
                  <a:pt x="566141" y="1179195"/>
                  <a:pt x="570141" y="1181291"/>
                  <a:pt x="572332" y="1182243"/>
                </a:cubicBezTo>
                <a:cubicBezTo>
                  <a:pt x="571951" y="1184148"/>
                  <a:pt x="565760" y="1182434"/>
                  <a:pt x="564903" y="1181957"/>
                </a:cubicBezTo>
                <a:close/>
                <a:moveTo>
                  <a:pt x="665391" y="1186434"/>
                </a:moveTo>
                <a:lnTo>
                  <a:pt x="665010" y="1183862"/>
                </a:lnTo>
                <a:cubicBezTo>
                  <a:pt x="664344" y="1184053"/>
                  <a:pt x="663677" y="1184148"/>
                  <a:pt x="663010" y="1184338"/>
                </a:cubicBezTo>
                <a:cubicBezTo>
                  <a:pt x="659772" y="1184910"/>
                  <a:pt x="656438" y="1185291"/>
                  <a:pt x="652914" y="1185767"/>
                </a:cubicBezTo>
                <a:cubicBezTo>
                  <a:pt x="645960" y="1186625"/>
                  <a:pt x="638626" y="1187386"/>
                  <a:pt x="631197" y="1187863"/>
                </a:cubicBezTo>
                <a:cubicBezTo>
                  <a:pt x="616242" y="1188720"/>
                  <a:pt x="600431" y="1189482"/>
                  <a:pt x="585667" y="1186720"/>
                </a:cubicBezTo>
                <a:cubicBezTo>
                  <a:pt x="584048" y="1186910"/>
                  <a:pt x="584619" y="1188339"/>
                  <a:pt x="582714" y="1188244"/>
                </a:cubicBezTo>
                <a:cubicBezTo>
                  <a:pt x="579190" y="1187863"/>
                  <a:pt x="576523" y="1187006"/>
                  <a:pt x="573761" y="1186243"/>
                </a:cubicBezTo>
                <a:cubicBezTo>
                  <a:pt x="574142" y="1183767"/>
                  <a:pt x="581190" y="1185196"/>
                  <a:pt x="585762" y="1185101"/>
                </a:cubicBezTo>
                <a:cubicBezTo>
                  <a:pt x="585858" y="1183958"/>
                  <a:pt x="585953" y="1182815"/>
                  <a:pt x="584238" y="1182624"/>
                </a:cubicBezTo>
                <a:cubicBezTo>
                  <a:pt x="598716" y="1182243"/>
                  <a:pt x="624910" y="1182338"/>
                  <a:pt x="646246" y="1176528"/>
                </a:cubicBezTo>
                <a:cubicBezTo>
                  <a:pt x="651104" y="1177100"/>
                  <a:pt x="655771" y="1177766"/>
                  <a:pt x="658533" y="1179671"/>
                </a:cubicBezTo>
                <a:cubicBezTo>
                  <a:pt x="662820" y="1178719"/>
                  <a:pt x="657295" y="1177195"/>
                  <a:pt x="658057" y="1175671"/>
                </a:cubicBezTo>
                <a:cubicBezTo>
                  <a:pt x="661772" y="1174909"/>
                  <a:pt x="665201" y="1178052"/>
                  <a:pt x="667011" y="1175480"/>
                </a:cubicBezTo>
                <a:cubicBezTo>
                  <a:pt x="671392" y="1175576"/>
                  <a:pt x="668820" y="1176433"/>
                  <a:pt x="668916" y="1178433"/>
                </a:cubicBezTo>
                <a:cubicBezTo>
                  <a:pt x="676250" y="1176147"/>
                  <a:pt x="681489" y="1174337"/>
                  <a:pt x="686346" y="1174147"/>
                </a:cubicBezTo>
                <a:cubicBezTo>
                  <a:pt x="687394" y="1171289"/>
                  <a:pt x="681584" y="1173670"/>
                  <a:pt x="678726" y="1173670"/>
                </a:cubicBezTo>
                <a:cubicBezTo>
                  <a:pt x="682917" y="1170146"/>
                  <a:pt x="693300" y="1169575"/>
                  <a:pt x="697776" y="1170623"/>
                </a:cubicBezTo>
                <a:cubicBezTo>
                  <a:pt x="699491" y="1173480"/>
                  <a:pt x="691871" y="1177004"/>
                  <a:pt x="700348" y="1175957"/>
                </a:cubicBezTo>
                <a:cubicBezTo>
                  <a:pt x="694347" y="1179862"/>
                  <a:pt x="676440" y="1177004"/>
                  <a:pt x="673869" y="1181005"/>
                </a:cubicBezTo>
                <a:cubicBezTo>
                  <a:pt x="685489" y="1181291"/>
                  <a:pt x="704920" y="1175194"/>
                  <a:pt x="711778" y="1179004"/>
                </a:cubicBezTo>
                <a:cubicBezTo>
                  <a:pt x="696443" y="1185291"/>
                  <a:pt x="682251" y="1182815"/>
                  <a:pt x="665391" y="1186434"/>
                </a:cubicBezTo>
                <a:close/>
                <a:moveTo>
                  <a:pt x="733495" y="1167098"/>
                </a:moveTo>
                <a:cubicBezTo>
                  <a:pt x="733305" y="1165669"/>
                  <a:pt x="731304" y="1165860"/>
                  <a:pt x="731304" y="1164336"/>
                </a:cubicBezTo>
                <a:cubicBezTo>
                  <a:pt x="736829" y="1162050"/>
                  <a:pt x="736257" y="1165574"/>
                  <a:pt x="741782" y="1163288"/>
                </a:cubicBezTo>
                <a:cubicBezTo>
                  <a:pt x="740639" y="1164908"/>
                  <a:pt x="735876" y="1165765"/>
                  <a:pt x="733495" y="1167098"/>
                </a:cubicBezTo>
                <a:close/>
                <a:moveTo>
                  <a:pt x="772643" y="1152430"/>
                </a:moveTo>
                <a:cubicBezTo>
                  <a:pt x="755022" y="1155192"/>
                  <a:pt x="739877" y="1159764"/>
                  <a:pt x="721875" y="1163384"/>
                </a:cubicBezTo>
                <a:cubicBezTo>
                  <a:pt x="722446" y="1164812"/>
                  <a:pt x="726828" y="1162621"/>
                  <a:pt x="727971" y="1163479"/>
                </a:cubicBezTo>
                <a:cubicBezTo>
                  <a:pt x="728352" y="1165955"/>
                  <a:pt x="719493" y="1167193"/>
                  <a:pt x="719112" y="1164717"/>
                </a:cubicBezTo>
                <a:cubicBezTo>
                  <a:pt x="715398" y="1167003"/>
                  <a:pt x="715207" y="1167765"/>
                  <a:pt x="717398" y="1170718"/>
                </a:cubicBezTo>
                <a:cubicBezTo>
                  <a:pt x="710730" y="1169003"/>
                  <a:pt x="709397" y="1166908"/>
                  <a:pt x="711683" y="1165098"/>
                </a:cubicBezTo>
                <a:cubicBezTo>
                  <a:pt x="714064" y="1163193"/>
                  <a:pt x="720160" y="1161764"/>
                  <a:pt x="728542" y="1159954"/>
                </a:cubicBezTo>
                <a:cubicBezTo>
                  <a:pt x="727018" y="1159097"/>
                  <a:pt x="723684" y="1159954"/>
                  <a:pt x="721017" y="1160240"/>
                </a:cubicBezTo>
                <a:cubicBezTo>
                  <a:pt x="719779" y="1157954"/>
                  <a:pt x="727399" y="1157954"/>
                  <a:pt x="727590" y="1156049"/>
                </a:cubicBezTo>
                <a:cubicBezTo>
                  <a:pt x="729590" y="1155763"/>
                  <a:pt x="729304" y="1157764"/>
                  <a:pt x="729780" y="1158811"/>
                </a:cubicBezTo>
                <a:cubicBezTo>
                  <a:pt x="743401" y="1154430"/>
                  <a:pt x="744354" y="1153763"/>
                  <a:pt x="759213" y="1149382"/>
                </a:cubicBezTo>
                <a:cubicBezTo>
                  <a:pt x="761975" y="1151763"/>
                  <a:pt x="766356" y="1147477"/>
                  <a:pt x="770166" y="1149763"/>
                </a:cubicBezTo>
                <a:cubicBezTo>
                  <a:pt x="773786" y="1148048"/>
                  <a:pt x="765309" y="1149191"/>
                  <a:pt x="769119" y="1146715"/>
                </a:cubicBezTo>
                <a:cubicBezTo>
                  <a:pt x="779310" y="1144619"/>
                  <a:pt x="779025" y="1146905"/>
                  <a:pt x="789121" y="1141857"/>
                </a:cubicBezTo>
                <a:cubicBezTo>
                  <a:pt x="788550" y="1139666"/>
                  <a:pt x="780453" y="1146048"/>
                  <a:pt x="781406" y="1142143"/>
                </a:cubicBezTo>
                <a:cubicBezTo>
                  <a:pt x="788169" y="1141000"/>
                  <a:pt x="792931" y="1138523"/>
                  <a:pt x="797598" y="1135285"/>
                </a:cubicBezTo>
                <a:cubicBezTo>
                  <a:pt x="798741" y="1136904"/>
                  <a:pt x="798456" y="1138237"/>
                  <a:pt x="797694" y="1139571"/>
                </a:cubicBezTo>
                <a:cubicBezTo>
                  <a:pt x="801408" y="1138428"/>
                  <a:pt x="801789" y="1136809"/>
                  <a:pt x="800646" y="1134999"/>
                </a:cubicBezTo>
                <a:cubicBezTo>
                  <a:pt x="807314" y="1131570"/>
                  <a:pt x="809600" y="1133189"/>
                  <a:pt x="812838" y="1133856"/>
                </a:cubicBezTo>
                <a:cubicBezTo>
                  <a:pt x="807790" y="1142048"/>
                  <a:pt x="780834" y="1146143"/>
                  <a:pt x="772643" y="1152430"/>
                </a:cubicBezTo>
                <a:close/>
                <a:moveTo>
                  <a:pt x="904945" y="1116806"/>
                </a:moveTo>
                <a:cubicBezTo>
                  <a:pt x="904755" y="1112615"/>
                  <a:pt x="910755" y="1112234"/>
                  <a:pt x="914089" y="1108424"/>
                </a:cubicBezTo>
                <a:cubicBezTo>
                  <a:pt x="915327" y="1110901"/>
                  <a:pt x="907707" y="1114044"/>
                  <a:pt x="904945" y="1116806"/>
                </a:cubicBezTo>
                <a:close/>
                <a:moveTo>
                  <a:pt x="947046" y="1107853"/>
                </a:moveTo>
                <a:cubicBezTo>
                  <a:pt x="944569" y="1113758"/>
                  <a:pt x="944760" y="1106710"/>
                  <a:pt x="940854" y="1109853"/>
                </a:cubicBezTo>
                <a:cubicBezTo>
                  <a:pt x="940664" y="1108710"/>
                  <a:pt x="943807" y="1107186"/>
                  <a:pt x="945712" y="1105852"/>
                </a:cubicBezTo>
                <a:cubicBezTo>
                  <a:pt x="946284" y="1106900"/>
                  <a:pt x="946760" y="1107853"/>
                  <a:pt x="948379" y="1106995"/>
                </a:cubicBezTo>
                <a:cubicBezTo>
                  <a:pt x="948570" y="1107948"/>
                  <a:pt x="947236" y="1108234"/>
                  <a:pt x="947046" y="1107853"/>
                </a:cubicBezTo>
                <a:close/>
                <a:moveTo>
                  <a:pt x="942188" y="1095661"/>
                </a:moveTo>
                <a:lnTo>
                  <a:pt x="947331" y="1092422"/>
                </a:lnTo>
                <a:lnTo>
                  <a:pt x="948760" y="1094423"/>
                </a:lnTo>
                <a:cubicBezTo>
                  <a:pt x="946093" y="1095661"/>
                  <a:pt x="943045" y="1097661"/>
                  <a:pt x="942188" y="1095661"/>
                </a:cubicBezTo>
                <a:close/>
                <a:moveTo>
                  <a:pt x="948189" y="1090898"/>
                </a:moveTo>
                <a:cubicBezTo>
                  <a:pt x="947141" y="1089184"/>
                  <a:pt x="951332" y="1086612"/>
                  <a:pt x="954570" y="1084135"/>
                </a:cubicBezTo>
                <a:lnTo>
                  <a:pt x="955999" y="1086041"/>
                </a:lnTo>
                <a:cubicBezTo>
                  <a:pt x="953046" y="1088422"/>
                  <a:pt x="950189" y="1090612"/>
                  <a:pt x="948189" y="1090898"/>
                </a:cubicBezTo>
                <a:close/>
                <a:moveTo>
                  <a:pt x="945998" y="1086993"/>
                </a:moveTo>
                <a:cubicBezTo>
                  <a:pt x="937997" y="1092518"/>
                  <a:pt x="929805" y="1097661"/>
                  <a:pt x="925710" y="1101185"/>
                </a:cubicBezTo>
                <a:cubicBezTo>
                  <a:pt x="926186" y="1097852"/>
                  <a:pt x="933044" y="1092708"/>
                  <a:pt x="941235" y="1087088"/>
                </a:cubicBezTo>
                <a:cubicBezTo>
                  <a:pt x="949332" y="1081373"/>
                  <a:pt x="958380" y="1074515"/>
                  <a:pt x="964381" y="1069562"/>
                </a:cubicBezTo>
                <a:cubicBezTo>
                  <a:pt x="961143" y="1074610"/>
                  <a:pt x="953713" y="1080992"/>
                  <a:pt x="945998" y="1086993"/>
                </a:cubicBezTo>
                <a:close/>
                <a:moveTo>
                  <a:pt x="1002672" y="1074896"/>
                </a:moveTo>
                <a:cubicBezTo>
                  <a:pt x="999909" y="1073086"/>
                  <a:pt x="999433" y="1073182"/>
                  <a:pt x="1000195" y="1069658"/>
                </a:cubicBezTo>
                <a:cubicBezTo>
                  <a:pt x="1003148" y="1069467"/>
                  <a:pt x="1007815" y="1070801"/>
                  <a:pt x="1002672" y="1074896"/>
                </a:cubicBezTo>
                <a:close/>
                <a:moveTo>
                  <a:pt x="1007244" y="1068229"/>
                </a:moveTo>
                <a:cubicBezTo>
                  <a:pt x="1005910" y="1068229"/>
                  <a:pt x="1003910" y="1069848"/>
                  <a:pt x="1003148" y="1068324"/>
                </a:cubicBezTo>
                <a:cubicBezTo>
                  <a:pt x="1004577" y="1067848"/>
                  <a:pt x="1006005" y="1067371"/>
                  <a:pt x="1005624" y="1066419"/>
                </a:cubicBezTo>
                <a:cubicBezTo>
                  <a:pt x="1007053" y="1065467"/>
                  <a:pt x="1007434" y="1066895"/>
                  <a:pt x="1009053" y="1065562"/>
                </a:cubicBezTo>
                <a:cubicBezTo>
                  <a:pt x="1008863" y="1066610"/>
                  <a:pt x="1008672" y="1067657"/>
                  <a:pt x="1009434" y="1068419"/>
                </a:cubicBezTo>
                <a:cubicBezTo>
                  <a:pt x="1008006" y="1069467"/>
                  <a:pt x="1005529" y="1069848"/>
                  <a:pt x="1007244" y="1068229"/>
                </a:cubicBezTo>
                <a:close/>
                <a:moveTo>
                  <a:pt x="1029151" y="1057180"/>
                </a:moveTo>
                <a:cubicBezTo>
                  <a:pt x="1028770" y="1056037"/>
                  <a:pt x="1031628" y="1054036"/>
                  <a:pt x="1033247" y="1052322"/>
                </a:cubicBezTo>
                <a:cubicBezTo>
                  <a:pt x="1032390" y="1051846"/>
                  <a:pt x="1030675" y="1053751"/>
                  <a:pt x="1029151" y="1054989"/>
                </a:cubicBezTo>
                <a:cubicBezTo>
                  <a:pt x="1027056" y="1054894"/>
                  <a:pt x="1030770" y="1049845"/>
                  <a:pt x="1026960" y="1052608"/>
                </a:cubicBezTo>
                <a:cubicBezTo>
                  <a:pt x="1027246" y="1050703"/>
                  <a:pt x="1033437" y="1050227"/>
                  <a:pt x="1035533" y="1050131"/>
                </a:cubicBezTo>
                <a:cubicBezTo>
                  <a:pt x="1031628" y="1054132"/>
                  <a:pt x="1034199" y="1054418"/>
                  <a:pt x="1029151" y="1057180"/>
                </a:cubicBezTo>
                <a:close/>
                <a:moveTo>
                  <a:pt x="1056678" y="1009841"/>
                </a:moveTo>
                <a:lnTo>
                  <a:pt x="1058488" y="1011460"/>
                </a:lnTo>
                <a:lnTo>
                  <a:pt x="1053249" y="1017175"/>
                </a:lnTo>
                <a:cubicBezTo>
                  <a:pt x="1051154" y="1015936"/>
                  <a:pt x="1055440" y="1012317"/>
                  <a:pt x="1056678" y="1009841"/>
                </a:cubicBezTo>
                <a:close/>
                <a:moveTo>
                  <a:pt x="1065251" y="1019651"/>
                </a:moveTo>
                <a:cubicBezTo>
                  <a:pt x="1066203" y="1015936"/>
                  <a:pt x="1063727" y="1018794"/>
                  <a:pt x="1060869" y="1022033"/>
                </a:cubicBezTo>
                <a:cubicBezTo>
                  <a:pt x="1059726" y="1018413"/>
                  <a:pt x="1067727" y="1015270"/>
                  <a:pt x="1070966" y="1012031"/>
                </a:cubicBezTo>
                <a:cubicBezTo>
                  <a:pt x="1072204" y="1013460"/>
                  <a:pt x="1066775" y="1017270"/>
                  <a:pt x="1065251" y="1019651"/>
                </a:cubicBezTo>
                <a:close/>
                <a:moveTo>
                  <a:pt x="1069918" y="998792"/>
                </a:moveTo>
                <a:cubicBezTo>
                  <a:pt x="1068870" y="1005650"/>
                  <a:pt x="1067061" y="1011936"/>
                  <a:pt x="1056678" y="1018223"/>
                </a:cubicBezTo>
                <a:cubicBezTo>
                  <a:pt x="1057726" y="1013746"/>
                  <a:pt x="1067251" y="1007554"/>
                  <a:pt x="1063917" y="1001840"/>
                </a:cubicBezTo>
                <a:cubicBezTo>
                  <a:pt x="1073538" y="993076"/>
                  <a:pt x="1079443" y="984409"/>
                  <a:pt x="1084682" y="980884"/>
                </a:cubicBezTo>
                <a:cubicBezTo>
                  <a:pt x="1084587" y="987171"/>
                  <a:pt x="1075919" y="996410"/>
                  <a:pt x="1069918" y="998792"/>
                </a:cubicBezTo>
                <a:close/>
                <a:moveTo>
                  <a:pt x="1097445" y="967168"/>
                </a:moveTo>
                <a:cubicBezTo>
                  <a:pt x="1092111" y="973169"/>
                  <a:pt x="1089159" y="974598"/>
                  <a:pt x="1086968" y="980694"/>
                </a:cubicBezTo>
                <a:lnTo>
                  <a:pt x="1083825" y="978218"/>
                </a:lnTo>
                <a:cubicBezTo>
                  <a:pt x="1090111" y="972407"/>
                  <a:pt x="1094969" y="962216"/>
                  <a:pt x="1102303" y="955358"/>
                </a:cubicBezTo>
                <a:cubicBezTo>
                  <a:pt x="1102303" y="959929"/>
                  <a:pt x="1096112" y="962882"/>
                  <a:pt x="1097445" y="967168"/>
                </a:cubicBezTo>
                <a:close/>
                <a:moveTo>
                  <a:pt x="1160882" y="867823"/>
                </a:moveTo>
                <a:cubicBezTo>
                  <a:pt x="1158215" y="867727"/>
                  <a:pt x="1159929" y="864394"/>
                  <a:pt x="1157167" y="864299"/>
                </a:cubicBezTo>
                <a:cubicBezTo>
                  <a:pt x="1159548" y="862775"/>
                  <a:pt x="1161644" y="854678"/>
                  <a:pt x="1164120" y="857345"/>
                </a:cubicBezTo>
                <a:cubicBezTo>
                  <a:pt x="1162406" y="854107"/>
                  <a:pt x="1168216" y="848201"/>
                  <a:pt x="1170788" y="843343"/>
                </a:cubicBezTo>
                <a:cubicBezTo>
                  <a:pt x="1165835" y="852392"/>
                  <a:pt x="1165359" y="861441"/>
                  <a:pt x="1160882" y="867823"/>
                </a:cubicBezTo>
                <a:close/>
                <a:moveTo>
                  <a:pt x="1161930" y="894683"/>
                </a:moveTo>
                <a:cubicBezTo>
                  <a:pt x="1160787" y="893921"/>
                  <a:pt x="1159453" y="894683"/>
                  <a:pt x="1158215" y="896302"/>
                </a:cubicBezTo>
                <a:cubicBezTo>
                  <a:pt x="1156786" y="895255"/>
                  <a:pt x="1158691" y="892111"/>
                  <a:pt x="1160787" y="888778"/>
                </a:cubicBezTo>
                <a:cubicBezTo>
                  <a:pt x="1160882" y="891921"/>
                  <a:pt x="1162787" y="888492"/>
                  <a:pt x="1162882" y="891635"/>
                </a:cubicBezTo>
                <a:cubicBezTo>
                  <a:pt x="1164692" y="889254"/>
                  <a:pt x="1166692" y="882872"/>
                  <a:pt x="1168311" y="885539"/>
                </a:cubicBezTo>
                <a:cubicBezTo>
                  <a:pt x="1166216" y="886777"/>
                  <a:pt x="1164025" y="891064"/>
                  <a:pt x="1161930" y="894683"/>
                </a:cubicBezTo>
                <a:close/>
                <a:moveTo>
                  <a:pt x="1170407" y="877729"/>
                </a:moveTo>
                <a:cubicBezTo>
                  <a:pt x="1170121" y="872871"/>
                  <a:pt x="1172502" y="871918"/>
                  <a:pt x="1175265" y="867727"/>
                </a:cubicBezTo>
                <a:cubicBezTo>
                  <a:pt x="1175455" y="872585"/>
                  <a:pt x="1173169" y="873538"/>
                  <a:pt x="1170407" y="877729"/>
                </a:cubicBezTo>
                <a:close/>
                <a:moveTo>
                  <a:pt x="1175931" y="820388"/>
                </a:moveTo>
                <a:cubicBezTo>
                  <a:pt x="1175455" y="818769"/>
                  <a:pt x="1175836" y="816197"/>
                  <a:pt x="1177265" y="812673"/>
                </a:cubicBezTo>
                <a:cubicBezTo>
                  <a:pt x="1179551" y="813149"/>
                  <a:pt x="1178122" y="818864"/>
                  <a:pt x="1175931" y="820388"/>
                </a:cubicBezTo>
                <a:close/>
                <a:moveTo>
                  <a:pt x="1174598" y="798671"/>
                </a:moveTo>
                <a:cubicBezTo>
                  <a:pt x="1174503" y="794576"/>
                  <a:pt x="1176693" y="793242"/>
                  <a:pt x="1177932" y="786956"/>
                </a:cubicBezTo>
                <a:cubicBezTo>
                  <a:pt x="1180313" y="787908"/>
                  <a:pt x="1176408" y="796957"/>
                  <a:pt x="1174598" y="798671"/>
                </a:cubicBezTo>
                <a:close/>
                <a:moveTo>
                  <a:pt x="1182694" y="766286"/>
                </a:moveTo>
                <a:cubicBezTo>
                  <a:pt x="1184980" y="768382"/>
                  <a:pt x="1180503" y="772001"/>
                  <a:pt x="1180789" y="776764"/>
                </a:cubicBezTo>
                <a:cubicBezTo>
                  <a:pt x="1177455" y="777050"/>
                  <a:pt x="1182123" y="769715"/>
                  <a:pt x="1182694" y="766286"/>
                </a:cubicBezTo>
                <a:close/>
                <a:moveTo>
                  <a:pt x="1182313" y="791718"/>
                </a:moveTo>
                <a:cubicBezTo>
                  <a:pt x="1181456" y="786003"/>
                  <a:pt x="1182599" y="783336"/>
                  <a:pt x="1184028" y="774668"/>
                </a:cubicBezTo>
                <a:cubicBezTo>
                  <a:pt x="1184504" y="777145"/>
                  <a:pt x="1183170" y="785146"/>
                  <a:pt x="1186599" y="777050"/>
                </a:cubicBezTo>
                <a:cubicBezTo>
                  <a:pt x="1189266" y="780098"/>
                  <a:pt x="1183742" y="786289"/>
                  <a:pt x="1182313" y="791718"/>
                </a:cubicBezTo>
                <a:close/>
                <a:moveTo>
                  <a:pt x="1193838" y="725615"/>
                </a:moveTo>
                <a:cubicBezTo>
                  <a:pt x="1190695" y="740378"/>
                  <a:pt x="1192124" y="745998"/>
                  <a:pt x="1191838" y="753142"/>
                </a:cubicBezTo>
                <a:cubicBezTo>
                  <a:pt x="1191171" y="756571"/>
                  <a:pt x="1189171" y="754190"/>
                  <a:pt x="1188314" y="756857"/>
                </a:cubicBezTo>
                <a:cubicBezTo>
                  <a:pt x="1192600" y="755428"/>
                  <a:pt x="1189647" y="766572"/>
                  <a:pt x="1187647" y="774001"/>
                </a:cubicBezTo>
                <a:cubicBezTo>
                  <a:pt x="1185075" y="772668"/>
                  <a:pt x="1183647" y="772668"/>
                  <a:pt x="1183551" y="771144"/>
                </a:cubicBezTo>
                <a:cubicBezTo>
                  <a:pt x="1184980" y="769906"/>
                  <a:pt x="1186123" y="764667"/>
                  <a:pt x="1185742" y="762286"/>
                </a:cubicBezTo>
                <a:cubicBezTo>
                  <a:pt x="1182789" y="765905"/>
                  <a:pt x="1184409" y="757237"/>
                  <a:pt x="1182504" y="756666"/>
                </a:cubicBezTo>
                <a:cubicBezTo>
                  <a:pt x="1183837" y="753809"/>
                  <a:pt x="1184599" y="753904"/>
                  <a:pt x="1185266" y="755904"/>
                </a:cubicBezTo>
                <a:cubicBezTo>
                  <a:pt x="1186314" y="744665"/>
                  <a:pt x="1191743" y="731710"/>
                  <a:pt x="1192600" y="720566"/>
                </a:cubicBezTo>
                <a:cubicBezTo>
                  <a:pt x="1193457" y="720947"/>
                  <a:pt x="1193743" y="723519"/>
                  <a:pt x="1194981" y="721043"/>
                </a:cubicBezTo>
                <a:cubicBezTo>
                  <a:pt x="1191648" y="722662"/>
                  <a:pt x="1195743" y="715994"/>
                  <a:pt x="1193648" y="716185"/>
                </a:cubicBezTo>
                <a:cubicBezTo>
                  <a:pt x="1192600" y="717804"/>
                  <a:pt x="1191933" y="717328"/>
                  <a:pt x="1191552" y="715994"/>
                </a:cubicBezTo>
                <a:cubicBezTo>
                  <a:pt x="1192695" y="712565"/>
                  <a:pt x="1193838" y="709136"/>
                  <a:pt x="1194791" y="705612"/>
                </a:cubicBezTo>
                <a:cubicBezTo>
                  <a:pt x="1197744" y="704564"/>
                  <a:pt x="1193362" y="711994"/>
                  <a:pt x="1195458" y="711994"/>
                </a:cubicBezTo>
                <a:cubicBezTo>
                  <a:pt x="1196696" y="705422"/>
                  <a:pt x="1202411" y="695420"/>
                  <a:pt x="1199553" y="692944"/>
                </a:cubicBezTo>
                <a:cubicBezTo>
                  <a:pt x="1197839" y="699421"/>
                  <a:pt x="1197934" y="702183"/>
                  <a:pt x="1194886" y="705231"/>
                </a:cubicBezTo>
                <a:cubicBezTo>
                  <a:pt x="1194981" y="705040"/>
                  <a:pt x="1194981" y="704850"/>
                  <a:pt x="1195077" y="704659"/>
                </a:cubicBezTo>
                <a:cubicBezTo>
                  <a:pt x="1196410" y="698944"/>
                  <a:pt x="1197458" y="693039"/>
                  <a:pt x="1198315" y="686943"/>
                </a:cubicBezTo>
                <a:cubicBezTo>
                  <a:pt x="1199553" y="686943"/>
                  <a:pt x="1200601" y="686372"/>
                  <a:pt x="1201649" y="685514"/>
                </a:cubicBezTo>
                <a:cubicBezTo>
                  <a:pt x="1201649" y="685609"/>
                  <a:pt x="1201649" y="685609"/>
                  <a:pt x="1201554" y="685705"/>
                </a:cubicBezTo>
                <a:cubicBezTo>
                  <a:pt x="1203840" y="688943"/>
                  <a:pt x="1203363" y="693134"/>
                  <a:pt x="1202411" y="697421"/>
                </a:cubicBezTo>
                <a:cubicBezTo>
                  <a:pt x="1201363" y="701707"/>
                  <a:pt x="1199649" y="705993"/>
                  <a:pt x="1200125" y="709898"/>
                </a:cubicBezTo>
                <a:cubicBezTo>
                  <a:pt x="1198125" y="713327"/>
                  <a:pt x="1197077" y="712946"/>
                  <a:pt x="1195934" y="713708"/>
                </a:cubicBezTo>
                <a:cubicBezTo>
                  <a:pt x="1198029" y="716661"/>
                  <a:pt x="1195458" y="730472"/>
                  <a:pt x="1194410" y="733425"/>
                </a:cubicBezTo>
                <a:cubicBezTo>
                  <a:pt x="1191743" y="733616"/>
                  <a:pt x="1195458" y="726662"/>
                  <a:pt x="1193838" y="725615"/>
                </a:cubicBezTo>
                <a:close/>
                <a:moveTo>
                  <a:pt x="1193743" y="800481"/>
                </a:moveTo>
                <a:cubicBezTo>
                  <a:pt x="1196315" y="795433"/>
                  <a:pt x="1194600" y="792766"/>
                  <a:pt x="1197458" y="790194"/>
                </a:cubicBezTo>
                <a:cubicBezTo>
                  <a:pt x="1201363" y="789527"/>
                  <a:pt x="1196410" y="803338"/>
                  <a:pt x="1193743" y="800481"/>
                </a:cubicBezTo>
                <a:close/>
                <a:moveTo>
                  <a:pt x="1197648" y="786956"/>
                </a:moveTo>
                <a:cubicBezTo>
                  <a:pt x="1200982" y="784669"/>
                  <a:pt x="1203744" y="778478"/>
                  <a:pt x="1207459" y="778478"/>
                </a:cubicBezTo>
                <a:cubicBezTo>
                  <a:pt x="1204602" y="784098"/>
                  <a:pt x="1201744" y="789527"/>
                  <a:pt x="1197648" y="786956"/>
                </a:cubicBezTo>
                <a:close/>
                <a:moveTo>
                  <a:pt x="1230319" y="528542"/>
                </a:moveTo>
                <a:cubicBezTo>
                  <a:pt x="1230319" y="528542"/>
                  <a:pt x="1230319" y="528542"/>
                  <a:pt x="1230319" y="528542"/>
                </a:cubicBezTo>
                <a:cubicBezTo>
                  <a:pt x="1230319" y="528542"/>
                  <a:pt x="1230319" y="528638"/>
                  <a:pt x="1230319" y="528733"/>
                </a:cubicBezTo>
                <a:cubicBezTo>
                  <a:pt x="1230319" y="528733"/>
                  <a:pt x="1230319" y="528638"/>
                  <a:pt x="1230319" y="528542"/>
                </a:cubicBezTo>
                <a:close/>
                <a:moveTo>
                  <a:pt x="1233939" y="521875"/>
                </a:moveTo>
                <a:cubicBezTo>
                  <a:pt x="1234605" y="519493"/>
                  <a:pt x="1234701" y="528447"/>
                  <a:pt x="1235558" y="534257"/>
                </a:cubicBezTo>
                <a:cubicBezTo>
                  <a:pt x="1231938" y="532638"/>
                  <a:pt x="1232796" y="525589"/>
                  <a:pt x="1233939" y="521875"/>
                </a:cubicBezTo>
                <a:close/>
              </a:path>
            </a:pathLst>
          </a:custGeom>
          <a:blipFill dpi="0" rotWithShape="1">
            <a:blip r:embed="rId3"/>
            <a:srcRect/>
            <a:tile tx="-167005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22F75F3-D862-1DB1-691E-F5EF76DF2A4F}"/>
              </a:ext>
            </a:extLst>
          </p:cNvPr>
          <p:cNvGrpSpPr/>
          <p:nvPr/>
        </p:nvGrpSpPr>
        <p:grpSpPr>
          <a:xfrm>
            <a:off x="7514049" y="1611602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12378EC-E5B0-AA93-AE38-3B40EC6237B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10F9796-3D62-CE22-5D45-A58D52C0E18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B9C9218-A39E-222B-2DBD-EA0374FCEF27}"/>
              </a:ext>
            </a:extLst>
          </p:cNvPr>
          <p:cNvSpPr/>
          <p:nvPr/>
        </p:nvSpPr>
        <p:spPr>
          <a:xfrm>
            <a:off x="6568683" y="1611602"/>
            <a:ext cx="774700" cy="774700"/>
          </a:xfrm>
          <a:prstGeom prst="roundRect">
            <a:avLst/>
          </a:pr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tile tx="-146050" ty="-67945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538F9D1-3EDB-9466-4DC0-F4FB70DD0985}"/>
              </a:ext>
            </a:extLst>
          </p:cNvPr>
          <p:cNvGrpSpPr/>
          <p:nvPr/>
        </p:nvGrpSpPr>
        <p:grpSpPr>
          <a:xfrm>
            <a:off x="7514049" y="2940050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D04F0D5-7060-A58A-FB5C-7ED97BD62F2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6D0A27B-9F30-8D99-5D37-E5EC4AB1279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F5CE618-A06E-ADF7-08BA-55E7BD628FD4}"/>
              </a:ext>
            </a:extLst>
          </p:cNvPr>
          <p:cNvSpPr/>
          <p:nvPr/>
        </p:nvSpPr>
        <p:spPr>
          <a:xfrm>
            <a:off x="6568683" y="2940050"/>
            <a:ext cx="774700" cy="774700"/>
          </a:xfrm>
          <a:prstGeom prst="roundRect">
            <a:avLst/>
          </a:prstGeom>
          <a:blipFill dpi="0" rotWithShape="1"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tile tx="-146050" ty="-67945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35FC0D5-CAB8-8863-31ED-36F8C92202B0}"/>
              </a:ext>
            </a:extLst>
          </p:cNvPr>
          <p:cNvGrpSpPr/>
          <p:nvPr/>
        </p:nvGrpSpPr>
        <p:grpSpPr>
          <a:xfrm>
            <a:off x="7514049" y="4268498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2652E5F-7637-99F9-57B2-A19582053E5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939E632-5803-5C8D-839F-37A7B72CAD8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AF803E8-8242-14ED-F828-D17EC0B5130F}"/>
              </a:ext>
            </a:extLst>
          </p:cNvPr>
          <p:cNvSpPr/>
          <p:nvPr/>
        </p:nvSpPr>
        <p:spPr>
          <a:xfrm>
            <a:off x="6568683" y="4268498"/>
            <a:ext cx="774700" cy="774700"/>
          </a:xfrm>
          <a:prstGeom prst="roundRect">
            <a:avLst/>
          </a:pr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tile tx="-146050" ty="-67945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7" name="Group 250" descr="D:\51PPT模板网\51pptmoban.com\图片.jpg">
            <a:extLst>
              <a:ext uri="{FF2B5EF4-FFF2-40B4-BE49-F238E27FC236}">
                <a16:creationId xmlns:a16="http://schemas.microsoft.com/office/drawing/2014/main" id="{FFEFD4B6-38C1-F45D-E3EB-3B434AEA70BB}"/>
              </a:ext>
            </a:extLst>
          </p:cNvPr>
          <p:cNvGrpSpPr/>
          <p:nvPr/>
        </p:nvGrpSpPr>
        <p:grpSpPr>
          <a:xfrm>
            <a:off x="6777051" y="1742194"/>
            <a:ext cx="370773" cy="496182"/>
            <a:chOff x="4541838" y="4646613"/>
            <a:chExt cx="431800" cy="577850"/>
          </a:xfrm>
          <a:solidFill>
            <a:schemeClr val="bg1"/>
          </a:solidFill>
        </p:grpSpPr>
        <p:sp>
          <p:nvSpPr>
            <p:cNvPr id="18" name="Freeform 166">
              <a:extLst>
                <a:ext uri="{FF2B5EF4-FFF2-40B4-BE49-F238E27FC236}">
                  <a16:creationId xmlns:a16="http://schemas.microsoft.com/office/drawing/2014/main" id="{22F5B8F4-BE85-2CAF-65E8-D6C9989E16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41838" y="4941888"/>
              <a:ext cx="387350" cy="169863"/>
            </a:xfrm>
            <a:custGeom>
              <a:avLst/>
              <a:gdLst>
                <a:gd name="T0" fmla="*/ 93 w 103"/>
                <a:gd name="T1" fmla="*/ 45 h 45"/>
                <a:gd name="T2" fmla="*/ 10 w 103"/>
                <a:gd name="T3" fmla="*/ 45 h 45"/>
                <a:gd name="T4" fmla="*/ 0 w 103"/>
                <a:gd name="T5" fmla="*/ 35 h 45"/>
                <a:gd name="T6" fmla="*/ 0 w 103"/>
                <a:gd name="T7" fmla="*/ 10 h 45"/>
                <a:gd name="T8" fmla="*/ 10 w 103"/>
                <a:gd name="T9" fmla="*/ 0 h 45"/>
                <a:gd name="T10" fmla="*/ 93 w 103"/>
                <a:gd name="T11" fmla="*/ 0 h 45"/>
                <a:gd name="T12" fmla="*/ 103 w 103"/>
                <a:gd name="T13" fmla="*/ 10 h 45"/>
                <a:gd name="T14" fmla="*/ 103 w 103"/>
                <a:gd name="T15" fmla="*/ 35 h 45"/>
                <a:gd name="T16" fmla="*/ 93 w 103"/>
                <a:gd name="T17" fmla="*/ 45 h 45"/>
                <a:gd name="T18" fmla="*/ 12 w 103"/>
                <a:gd name="T19" fmla="*/ 33 h 45"/>
                <a:gd name="T20" fmla="*/ 91 w 103"/>
                <a:gd name="T21" fmla="*/ 33 h 45"/>
                <a:gd name="T22" fmla="*/ 91 w 103"/>
                <a:gd name="T23" fmla="*/ 12 h 45"/>
                <a:gd name="T24" fmla="*/ 12 w 103"/>
                <a:gd name="T25" fmla="*/ 12 h 45"/>
                <a:gd name="T26" fmla="*/ 12 w 103"/>
                <a:gd name="T2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45">
                  <a:moveTo>
                    <a:pt x="93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5" y="45"/>
                    <a:pt x="0" y="41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9" y="0"/>
                    <a:pt x="103" y="4"/>
                    <a:pt x="103" y="10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41"/>
                    <a:pt x="99" y="45"/>
                    <a:pt x="93" y="45"/>
                  </a:cubicBezTo>
                  <a:close/>
                  <a:moveTo>
                    <a:pt x="12" y="33"/>
                  </a:moveTo>
                  <a:cubicBezTo>
                    <a:pt x="91" y="33"/>
                    <a:pt x="91" y="33"/>
                    <a:pt x="91" y="33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7">
              <a:extLst>
                <a:ext uri="{FF2B5EF4-FFF2-40B4-BE49-F238E27FC236}">
                  <a16:creationId xmlns:a16="http://schemas.microsoft.com/office/drawing/2014/main" id="{0DCA41FD-7DF0-ECED-87E1-033C4679E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6125" y="5065713"/>
              <a:ext cx="360363" cy="158750"/>
            </a:xfrm>
            <a:custGeom>
              <a:avLst/>
              <a:gdLst>
                <a:gd name="T0" fmla="*/ 178 w 227"/>
                <a:gd name="T1" fmla="*/ 100 h 100"/>
                <a:gd name="T2" fmla="*/ 50 w 227"/>
                <a:gd name="T3" fmla="*/ 100 h 100"/>
                <a:gd name="T4" fmla="*/ 0 w 227"/>
                <a:gd name="T5" fmla="*/ 0 h 100"/>
                <a:gd name="T6" fmla="*/ 114 w 227"/>
                <a:gd name="T7" fmla="*/ 3 h 100"/>
                <a:gd name="T8" fmla="*/ 227 w 227"/>
                <a:gd name="T9" fmla="*/ 0 h 100"/>
                <a:gd name="T10" fmla="*/ 178 w 227"/>
                <a:gd name="T11" fmla="*/ 100 h 100"/>
                <a:gd name="T12" fmla="*/ 67 w 227"/>
                <a:gd name="T13" fmla="*/ 71 h 100"/>
                <a:gd name="T14" fmla="*/ 161 w 227"/>
                <a:gd name="T15" fmla="*/ 71 h 100"/>
                <a:gd name="T16" fmla="*/ 180 w 227"/>
                <a:gd name="T17" fmla="*/ 29 h 100"/>
                <a:gd name="T18" fmla="*/ 114 w 227"/>
                <a:gd name="T19" fmla="*/ 31 h 100"/>
                <a:gd name="T20" fmla="*/ 48 w 227"/>
                <a:gd name="T21" fmla="*/ 29 h 100"/>
                <a:gd name="T22" fmla="*/ 67 w 227"/>
                <a:gd name="T23" fmla="*/ 7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" h="100">
                  <a:moveTo>
                    <a:pt x="178" y="100"/>
                  </a:moveTo>
                  <a:lnTo>
                    <a:pt x="50" y="100"/>
                  </a:lnTo>
                  <a:lnTo>
                    <a:pt x="0" y="0"/>
                  </a:lnTo>
                  <a:lnTo>
                    <a:pt x="114" y="3"/>
                  </a:lnTo>
                  <a:lnTo>
                    <a:pt x="227" y="0"/>
                  </a:lnTo>
                  <a:lnTo>
                    <a:pt x="178" y="100"/>
                  </a:lnTo>
                  <a:close/>
                  <a:moveTo>
                    <a:pt x="67" y="71"/>
                  </a:moveTo>
                  <a:lnTo>
                    <a:pt x="161" y="71"/>
                  </a:lnTo>
                  <a:lnTo>
                    <a:pt x="180" y="29"/>
                  </a:lnTo>
                  <a:lnTo>
                    <a:pt x="114" y="31"/>
                  </a:lnTo>
                  <a:lnTo>
                    <a:pt x="48" y="29"/>
                  </a:lnTo>
                  <a:lnTo>
                    <a:pt x="67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8">
              <a:extLst>
                <a:ext uri="{FF2B5EF4-FFF2-40B4-BE49-F238E27FC236}">
                  <a16:creationId xmlns:a16="http://schemas.microsoft.com/office/drawing/2014/main" id="{50DDAB80-6B83-5EAF-50BA-8D3B70BF99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0888" y="4646613"/>
              <a:ext cx="217488" cy="212725"/>
            </a:xfrm>
            <a:custGeom>
              <a:avLst/>
              <a:gdLst>
                <a:gd name="T0" fmla="*/ 54 w 58"/>
                <a:gd name="T1" fmla="*/ 57 h 57"/>
                <a:gd name="T2" fmla="*/ 49 w 58"/>
                <a:gd name="T3" fmla="*/ 57 h 57"/>
                <a:gd name="T4" fmla="*/ 10 w 58"/>
                <a:gd name="T5" fmla="*/ 41 h 57"/>
                <a:gd name="T6" fmla="*/ 1 w 58"/>
                <a:gd name="T7" fmla="*/ 9 h 57"/>
                <a:gd name="T8" fmla="*/ 1 w 58"/>
                <a:gd name="T9" fmla="*/ 5 h 57"/>
                <a:gd name="T10" fmla="*/ 4 w 58"/>
                <a:gd name="T11" fmla="*/ 4 h 57"/>
                <a:gd name="T12" fmla="*/ 25 w 58"/>
                <a:gd name="T13" fmla="*/ 0 h 57"/>
                <a:gd name="T14" fmla="*/ 47 w 58"/>
                <a:gd name="T15" fmla="*/ 9 h 57"/>
                <a:gd name="T16" fmla="*/ 55 w 58"/>
                <a:gd name="T17" fmla="*/ 52 h 57"/>
                <a:gd name="T18" fmla="*/ 54 w 58"/>
                <a:gd name="T19" fmla="*/ 57 h 57"/>
                <a:gd name="T20" fmla="*/ 12 w 58"/>
                <a:gd name="T21" fmla="*/ 14 h 57"/>
                <a:gd name="T22" fmla="*/ 19 w 58"/>
                <a:gd name="T23" fmla="*/ 33 h 57"/>
                <a:gd name="T24" fmla="*/ 44 w 58"/>
                <a:gd name="T25" fmla="*/ 44 h 57"/>
                <a:gd name="T26" fmla="*/ 38 w 58"/>
                <a:gd name="T27" fmla="*/ 17 h 57"/>
                <a:gd name="T28" fmla="*/ 25 w 58"/>
                <a:gd name="T29" fmla="*/ 12 h 57"/>
                <a:gd name="T30" fmla="*/ 12 w 58"/>
                <a:gd name="T31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57">
                  <a:moveTo>
                    <a:pt x="54" y="5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8" y="57"/>
                    <a:pt x="24" y="56"/>
                    <a:pt x="10" y="41"/>
                  </a:cubicBezTo>
                  <a:cubicBezTo>
                    <a:pt x="3" y="33"/>
                    <a:pt x="0" y="22"/>
                    <a:pt x="1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14" y="0"/>
                    <a:pt x="25" y="0"/>
                  </a:cubicBezTo>
                  <a:cubicBezTo>
                    <a:pt x="34" y="0"/>
                    <a:pt x="42" y="3"/>
                    <a:pt x="47" y="9"/>
                  </a:cubicBezTo>
                  <a:cubicBezTo>
                    <a:pt x="55" y="18"/>
                    <a:pt x="58" y="32"/>
                    <a:pt x="55" y="52"/>
                  </a:cubicBezTo>
                  <a:lnTo>
                    <a:pt x="54" y="57"/>
                  </a:lnTo>
                  <a:close/>
                  <a:moveTo>
                    <a:pt x="12" y="14"/>
                  </a:moveTo>
                  <a:cubicBezTo>
                    <a:pt x="13" y="21"/>
                    <a:pt x="15" y="28"/>
                    <a:pt x="19" y="33"/>
                  </a:cubicBezTo>
                  <a:cubicBezTo>
                    <a:pt x="26" y="40"/>
                    <a:pt x="37" y="43"/>
                    <a:pt x="44" y="44"/>
                  </a:cubicBezTo>
                  <a:cubicBezTo>
                    <a:pt x="45" y="31"/>
                    <a:pt x="43" y="22"/>
                    <a:pt x="38" y="17"/>
                  </a:cubicBezTo>
                  <a:cubicBezTo>
                    <a:pt x="35" y="13"/>
                    <a:pt x="31" y="12"/>
                    <a:pt x="25" y="12"/>
                  </a:cubicBezTo>
                  <a:cubicBezTo>
                    <a:pt x="20" y="12"/>
                    <a:pt x="15" y="13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9">
              <a:extLst>
                <a:ext uri="{FF2B5EF4-FFF2-40B4-BE49-F238E27FC236}">
                  <a16:creationId xmlns:a16="http://schemas.microsoft.com/office/drawing/2014/main" id="{946078F1-EBCB-F82D-5447-6334DEDE8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0275" y="4664076"/>
              <a:ext cx="233363" cy="207963"/>
            </a:xfrm>
            <a:custGeom>
              <a:avLst/>
              <a:gdLst>
                <a:gd name="T0" fmla="*/ 20 w 62"/>
                <a:gd name="T1" fmla="*/ 55 h 55"/>
                <a:gd name="T2" fmla="*/ 5 w 62"/>
                <a:gd name="T3" fmla="*/ 54 h 55"/>
                <a:gd name="T4" fmla="*/ 0 w 62"/>
                <a:gd name="T5" fmla="*/ 53 h 55"/>
                <a:gd name="T6" fmla="*/ 0 w 62"/>
                <a:gd name="T7" fmla="*/ 48 h 55"/>
                <a:gd name="T8" fmla="*/ 44 w 62"/>
                <a:gd name="T9" fmla="*/ 0 h 55"/>
                <a:gd name="T10" fmla="*/ 48 w 62"/>
                <a:gd name="T11" fmla="*/ 0 h 55"/>
                <a:gd name="T12" fmla="*/ 51 w 62"/>
                <a:gd name="T13" fmla="*/ 0 h 55"/>
                <a:gd name="T14" fmla="*/ 53 w 62"/>
                <a:gd name="T15" fmla="*/ 3 h 55"/>
                <a:gd name="T16" fmla="*/ 52 w 62"/>
                <a:gd name="T17" fmla="*/ 41 h 55"/>
                <a:gd name="T18" fmla="*/ 20 w 62"/>
                <a:gd name="T19" fmla="*/ 55 h 55"/>
                <a:gd name="T20" fmla="*/ 12 w 62"/>
                <a:gd name="T21" fmla="*/ 43 h 55"/>
                <a:gd name="T22" fmla="*/ 42 w 62"/>
                <a:gd name="T23" fmla="*/ 35 h 55"/>
                <a:gd name="T24" fmla="*/ 43 w 62"/>
                <a:gd name="T25" fmla="*/ 12 h 55"/>
                <a:gd name="T26" fmla="*/ 12 w 62"/>
                <a:gd name="T27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55">
                  <a:moveTo>
                    <a:pt x="20" y="55"/>
                  </a:moveTo>
                  <a:cubicBezTo>
                    <a:pt x="15" y="55"/>
                    <a:pt x="10" y="55"/>
                    <a:pt x="5" y="5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1"/>
                    <a:pt x="10" y="0"/>
                    <a:pt x="44" y="0"/>
                  </a:cubicBezTo>
                  <a:cubicBezTo>
                    <a:pt x="45" y="0"/>
                    <a:pt x="46" y="0"/>
                    <a:pt x="4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62" y="26"/>
                    <a:pt x="52" y="41"/>
                  </a:cubicBezTo>
                  <a:cubicBezTo>
                    <a:pt x="46" y="51"/>
                    <a:pt x="35" y="55"/>
                    <a:pt x="20" y="55"/>
                  </a:cubicBezTo>
                  <a:close/>
                  <a:moveTo>
                    <a:pt x="12" y="43"/>
                  </a:moveTo>
                  <a:cubicBezTo>
                    <a:pt x="28" y="44"/>
                    <a:pt x="38" y="41"/>
                    <a:pt x="42" y="35"/>
                  </a:cubicBezTo>
                  <a:cubicBezTo>
                    <a:pt x="47" y="28"/>
                    <a:pt x="45" y="18"/>
                    <a:pt x="43" y="12"/>
                  </a:cubicBezTo>
                  <a:cubicBezTo>
                    <a:pt x="20" y="12"/>
                    <a:pt x="14" y="33"/>
                    <a:pt x="12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0">
              <a:extLst>
                <a:ext uri="{FF2B5EF4-FFF2-40B4-BE49-F238E27FC236}">
                  <a16:creationId xmlns:a16="http://schemas.microsoft.com/office/drawing/2014/main" id="{68E7639B-1F4C-5360-1AEC-B9ED8D52C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1225" y="4814888"/>
              <a:ext cx="46038" cy="157163"/>
            </a:xfrm>
            <a:custGeom>
              <a:avLst/>
              <a:gdLst>
                <a:gd name="T0" fmla="*/ 6 w 12"/>
                <a:gd name="T1" fmla="*/ 42 h 42"/>
                <a:gd name="T2" fmla="*/ 0 w 12"/>
                <a:gd name="T3" fmla="*/ 36 h 42"/>
                <a:gd name="T4" fmla="*/ 0 w 12"/>
                <a:gd name="T5" fmla="*/ 6 h 42"/>
                <a:gd name="T6" fmla="*/ 6 w 12"/>
                <a:gd name="T7" fmla="*/ 0 h 42"/>
                <a:gd name="T8" fmla="*/ 12 w 12"/>
                <a:gd name="T9" fmla="*/ 6 h 42"/>
                <a:gd name="T10" fmla="*/ 12 w 12"/>
                <a:gd name="T11" fmla="*/ 36 h 42"/>
                <a:gd name="T12" fmla="*/ 6 w 12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2">
                  <a:moveTo>
                    <a:pt x="6" y="42"/>
                  </a:moveTo>
                  <a:cubicBezTo>
                    <a:pt x="3" y="42"/>
                    <a:pt x="0" y="39"/>
                    <a:pt x="0" y="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9"/>
                    <a:pt x="9" y="42"/>
                    <a:pt x="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Group 276" descr="D:\51PPT模板网\51pptmoban.com\图片.jpg">
            <a:extLst>
              <a:ext uri="{FF2B5EF4-FFF2-40B4-BE49-F238E27FC236}">
                <a16:creationId xmlns:a16="http://schemas.microsoft.com/office/drawing/2014/main" id="{0C50EECC-CF29-73FE-3D79-6A511E721DF7}"/>
              </a:ext>
            </a:extLst>
          </p:cNvPr>
          <p:cNvGrpSpPr/>
          <p:nvPr/>
        </p:nvGrpSpPr>
        <p:grpSpPr>
          <a:xfrm>
            <a:off x="6688028" y="3104773"/>
            <a:ext cx="499269" cy="449342"/>
            <a:chOff x="8528050" y="4641851"/>
            <a:chExt cx="650875" cy="585788"/>
          </a:xfrm>
          <a:solidFill>
            <a:schemeClr val="bg1"/>
          </a:solidFill>
        </p:grpSpPr>
        <p:sp>
          <p:nvSpPr>
            <p:cNvPr id="43" name="Freeform 188">
              <a:extLst>
                <a:ext uri="{FF2B5EF4-FFF2-40B4-BE49-F238E27FC236}">
                  <a16:creationId xmlns:a16="http://schemas.microsoft.com/office/drawing/2014/main" id="{B58C7E17-854C-FFA5-EAE7-5739042AC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8050" y="4968876"/>
              <a:ext cx="650875" cy="258763"/>
            </a:xfrm>
            <a:custGeom>
              <a:avLst/>
              <a:gdLst>
                <a:gd name="T0" fmla="*/ 160 w 173"/>
                <a:gd name="T1" fmla="*/ 35 h 69"/>
                <a:gd name="T2" fmla="*/ 122 w 173"/>
                <a:gd name="T3" fmla="*/ 35 h 69"/>
                <a:gd name="T4" fmla="*/ 102 w 173"/>
                <a:gd name="T5" fmla="*/ 30 h 69"/>
                <a:gd name="T6" fmla="*/ 130 w 173"/>
                <a:gd name="T7" fmla="*/ 31 h 69"/>
                <a:gd name="T8" fmla="*/ 138 w 173"/>
                <a:gd name="T9" fmla="*/ 22 h 69"/>
                <a:gd name="T10" fmla="*/ 127 w 173"/>
                <a:gd name="T11" fmla="*/ 14 h 69"/>
                <a:gd name="T12" fmla="*/ 84 w 173"/>
                <a:gd name="T13" fmla="*/ 6 h 69"/>
                <a:gd name="T14" fmla="*/ 54 w 173"/>
                <a:gd name="T15" fmla="*/ 12 h 69"/>
                <a:gd name="T16" fmla="*/ 54 w 173"/>
                <a:gd name="T17" fmla="*/ 7 h 69"/>
                <a:gd name="T18" fmla="*/ 48 w 173"/>
                <a:gd name="T19" fmla="*/ 7 h 69"/>
                <a:gd name="T20" fmla="*/ 48 w 173"/>
                <a:gd name="T21" fmla="*/ 0 h 69"/>
                <a:gd name="T22" fmla="*/ 0 w 173"/>
                <a:gd name="T23" fmla="*/ 0 h 69"/>
                <a:gd name="T24" fmla="*/ 0 w 173"/>
                <a:gd name="T25" fmla="*/ 69 h 69"/>
                <a:gd name="T26" fmla="*/ 48 w 173"/>
                <a:gd name="T27" fmla="*/ 69 h 69"/>
                <a:gd name="T28" fmla="*/ 48 w 173"/>
                <a:gd name="T29" fmla="*/ 61 h 69"/>
                <a:gd name="T30" fmla="*/ 54 w 173"/>
                <a:gd name="T31" fmla="*/ 61 h 69"/>
                <a:gd name="T32" fmla="*/ 54 w 173"/>
                <a:gd name="T33" fmla="*/ 58 h 69"/>
                <a:gd name="T34" fmla="*/ 108 w 173"/>
                <a:gd name="T35" fmla="*/ 66 h 69"/>
                <a:gd name="T36" fmla="*/ 123 w 173"/>
                <a:gd name="T37" fmla="*/ 58 h 69"/>
                <a:gd name="T38" fmla="*/ 164 w 173"/>
                <a:gd name="T39" fmla="*/ 47 h 69"/>
                <a:gd name="T40" fmla="*/ 160 w 173"/>
                <a:gd name="T41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69">
                  <a:moveTo>
                    <a:pt x="160" y="35"/>
                  </a:moveTo>
                  <a:cubicBezTo>
                    <a:pt x="122" y="35"/>
                    <a:pt x="122" y="35"/>
                    <a:pt x="122" y="35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8" y="31"/>
                    <a:pt x="138" y="22"/>
                  </a:cubicBezTo>
                  <a:cubicBezTo>
                    <a:pt x="138" y="12"/>
                    <a:pt x="130" y="14"/>
                    <a:pt x="127" y="14"/>
                  </a:cubicBezTo>
                  <a:cubicBezTo>
                    <a:pt x="106" y="12"/>
                    <a:pt x="109" y="15"/>
                    <a:pt x="84" y="6"/>
                  </a:cubicBezTo>
                  <a:cubicBezTo>
                    <a:pt x="73" y="2"/>
                    <a:pt x="60" y="8"/>
                    <a:pt x="54" y="12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67" y="61"/>
                    <a:pt x="100" y="66"/>
                    <a:pt x="108" y="66"/>
                  </a:cubicBezTo>
                  <a:cubicBezTo>
                    <a:pt x="118" y="66"/>
                    <a:pt x="123" y="58"/>
                    <a:pt x="123" y="58"/>
                  </a:cubicBezTo>
                  <a:cubicBezTo>
                    <a:pt x="160" y="58"/>
                    <a:pt x="155" y="54"/>
                    <a:pt x="164" y="47"/>
                  </a:cubicBezTo>
                  <a:cubicBezTo>
                    <a:pt x="173" y="39"/>
                    <a:pt x="160" y="35"/>
                    <a:pt x="16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9">
              <a:extLst>
                <a:ext uri="{FF2B5EF4-FFF2-40B4-BE49-F238E27FC236}">
                  <a16:creationId xmlns:a16="http://schemas.microsoft.com/office/drawing/2014/main" id="{3CA84621-3AAA-1483-0DA3-F3D315207B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1088" y="4641851"/>
              <a:ext cx="217488" cy="214313"/>
            </a:xfrm>
            <a:custGeom>
              <a:avLst/>
              <a:gdLst>
                <a:gd name="T0" fmla="*/ 54 w 58"/>
                <a:gd name="T1" fmla="*/ 57 h 57"/>
                <a:gd name="T2" fmla="*/ 49 w 58"/>
                <a:gd name="T3" fmla="*/ 57 h 57"/>
                <a:gd name="T4" fmla="*/ 11 w 58"/>
                <a:gd name="T5" fmla="*/ 41 h 57"/>
                <a:gd name="T6" fmla="*/ 1 w 58"/>
                <a:gd name="T7" fmla="*/ 9 h 57"/>
                <a:gd name="T8" fmla="*/ 1 w 58"/>
                <a:gd name="T9" fmla="*/ 5 h 57"/>
                <a:gd name="T10" fmla="*/ 4 w 58"/>
                <a:gd name="T11" fmla="*/ 4 h 57"/>
                <a:gd name="T12" fmla="*/ 25 w 58"/>
                <a:gd name="T13" fmla="*/ 0 h 57"/>
                <a:gd name="T14" fmla="*/ 48 w 58"/>
                <a:gd name="T15" fmla="*/ 9 h 57"/>
                <a:gd name="T16" fmla="*/ 55 w 58"/>
                <a:gd name="T17" fmla="*/ 52 h 57"/>
                <a:gd name="T18" fmla="*/ 54 w 58"/>
                <a:gd name="T19" fmla="*/ 57 h 57"/>
                <a:gd name="T20" fmla="*/ 13 w 58"/>
                <a:gd name="T21" fmla="*/ 14 h 57"/>
                <a:gd name="T22" fmla="*/ 20 w 58"/>
                <a:gd name="T23" fmla="*/ 33 h 57"/>
                <a:gd name="T24" fmla="*/ 44 w 58"/>
                <a:gd name="T25" fmla="*/ 44 h 57"/>
                <a:gd name="T26" fmla="*/ 39 w 58"/>
                <a:gd name="T27" fmla="*/ 17 h 57"/>
                <a:gd name="T28" fmla="*/ 25 w 58"/>
                <a:gd name="T29" fmla="*/ 12 h 57"/>
                <a:gd name="T30" fmla="*/ 13 w 58"/>
                <a:gd name="T31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57">
                  <a:moveTo>
                    <a:pt x="54" y="5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8" y="57"/>
                    <a:pt x="25" y="56"/>
                    <a:pt x="11" y="41"/>
                  </a:cubicBezTo>
                  <a:cubicBezTo>
                    <a:pt x="3" y="33"/>
                    <a:pt x="0" y="22"/>
                    <a:pt x="1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14" y="0"/>
                    <a:pt x="25" y="0"/>
                  </a:cubicBezTo>
                  <a:cubicBezTo>
                    <a:pt x="35" y="0"/>
                    <a:pt x="42" y="3"/>
                    <a:pt x="48" y="9"/>
                  </a:cubicBezTo>
                  <a:cubicBezTo>
                    <a:pt x="55" y="18"/>
                    <a:pt x="58" y="32"/>
                    <a:pt x="55" y="52"/>
                  </a:cubicBezTo>
                  <a:lnTo>
                    <a:pt x="54" y="57"/>
                  </a:lnTo>
                  <a:close/>
                  <a:moveTo>
                    <a:pt x="13" y="14"/>
                  </a:moveTo>
                  <a:cubicBezTo>
                    <a:pt x="13" y="21"/>
                    <a:pt x="15" y="28"/>
                    <a:pt x="20" y="33"/>
                  </a:cubicBezTo>
                  <a:cubicBezTo>
                    <a:pt x="27" y="40"/>
                    <a:pt x="37" y="43"/>
                    <a:pt x="44" y="44"/>
                  </a:cubicBezTo>
                  <a:cubicBezTo>
                    <a:pt x="45" y="32"/>
                    <a:pt x="43" y="22"/>
                    <a:pt x="39" y="17"/>
                  </a:cubicBezTo>
                  <a:cubicBezTo>
                    <a:pt x="36" y="13"/>
                    <a:pt x="31" y="12"/>
                    <a:pt x="25" y="12"/>
                  </a:cubicBezTo>
                  <a:cubicBezTo>
                    <a:pt x="20" y="12"/>
                    <a:pt x="16" y="13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0">
              <a:extLst>
                <a:ext uri="{FF2B5EF4-FFF2-40B4-BE49-F238E27FC236}">
                  <a16:creationId xmlns:a16="http://schemas.microsoft.com/office/drawing/2014/main" id="{01C7099F-C751-F9EB-0199-CA6E1CDC9A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82063" y="4649788"/>
              <a:ext cx="236538" cy="217488"/>
            </a:xfrm>
            <a:custGeom>
              <a:avLst/>
              <a:gdLst>
                <a:gd name="T0" fmla="*/ 20 w 63"/>
                <a:gd name="T1" fmla="*/ 58 h 58"/>
                <a:gd name="T2" fmla="*/ 5 w 63"/>
                <a:gd name="T3" fmla="*/ 57 h 58"/>
                <a:gd name="T4" fmla="*/ 0 w 63"/>
                <a:gd name="T5" fmla="*/ 56 h 58"/>
                <a:gd name="T6" fmla="*/ 0 w 63"/>
                <a:gd name="T7" fmla="*/ 51 h 58"/>
                <a:gd name="T8" fmla="*/ 48 w 63"/>
                <a:gd name="T9" fmla="*/ 3 h 58"/>
                <a:gd name="T10" fmla="*/ 52 w 63"/>
                <a:gd name="T11" fmla="*/ 3 h 58"/>
                <a:gd name="T12" fmla="*/ 53 w 63"/>
                <a:gd name="T13" fmla="*/ 6 h 58"/>
                <a:gd name="T14" fmla="*/ 53 w 63"/>
                <a:gd name="T15" fmla="*/ 45 h 58"/>
                <a:gd name="T16" fmla="*/ 20 w 63"/>
                <a:gd name="T17" fmla="*/ 58 h 58"/>
                <a:gd name="T18" fmla="*/ 13 w 63"/>
                <a:gd name="T19" fmla="*/ 46 h 58"/>
                <a:gd name="T20" fmla="*/ 43 w 63"/>
                <a:gd name="T21" fmla="*/ 38 h 58"/>
                <a:gd name="T22" fmla="*/ 43 w 63"/>
                <a:gd name="T23" fmla="*/ 15 h 58"/>
                <a:gd name="T24" fmla="*/ 13 w 63"/>
                <a:gd name="T25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58">
                  <a:moveTo>
                    <a:pt x="20" y="58"/>
                  </a:moveTo>
                  <a:cubicBezTo>
                    <a:pt x="15" y="58"/>
                    <a:pt x="10" y="58"/>
                    <a:pt x="5" y="5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34"/>
                    <a:pt x="11" y="0"/>
                    <a:pt x="48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7"/>
                    <a:pt x="63" y="29"/>
                    <a:pt x="53" y="45"/>
                  </a:cubicBezTo>
                  <a:cubicBezTo>
                    <a:pt x="47" y="54"/>
                    <a:pt x="36" y="58"/>
                    <a:pt x="20" y="58"/>
                  </a:cubicBezTo>
                  <a:close/>
                  <a:moveTo>
                    <a:pt x="13" y="46"/>
                  </a:moveTo>
                  <a:cubicBezTo>
                    <a:pt x="28" y="47"/>
                    <a:pt x="38" y="45"/>
                    <a:pt x="43" y="38"/>
                  </a:cubicBezTo>
                  <a:cubicBezTo>
                    <a:pt x="47" y="31"/>
                    <a:pt x="45" y="21"/>
                    <a:pt x="43" y="15"/>
                  </a:cubicBezTo>
                  <a:cubicBezTo>
                    <a:pt x="20" y="15"/>
                    <a:pt x="14" y="36"/>
                    <a:pt x="13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91">
              <a:extLst>
                <a:ext uri="{FF2B5EF4-FFF2-40B4-BE49-F238E27FC236}">
                  <a16:creationId xmlns:a16="http://schemas.microsoft.com/office/drawing/2014/main" id="{583B4499-2AA7-D0A0-7758-FE2008254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3013" y="4811713"/>
              <a:ext cx="44450" cy="157163"/>
            </a:xfrm>
            <a:custGeom>
              <a:avLst/>
              <a:gdLst>
                <a:gd name="T0" fmla="*/ 6 w 12"/>
                <a:gd name="T1" fmla="*/ 42 h 42"/>
                <a:gd name="T2" fmla="*/ 0 w 12"/>
                <a:gd name="T3" fmla="*/ 36 h 42"/>
                <a:gd name="T4" fmla="*/ 0 w 12"/>
                <a:gd name="T5" fmla="*/ 6 h 42"/>
                <a:gd name="T6" fmla="*/ 6 w 12"/>
                <a:gd name="T7" fmla="*/ 0 h 42"/>
                <a:gd name="T8" fmla="*/ 12 w 12"/>
                <a:gd name="T9" fmla="*/ 6 h 42"/>
                <a:gd name="T10" fmla="*/ 12 w 12"/>
                <a:gd name="T11" fmla="*/ 36 h 42"/>
                <a:gd name="T12" fmla="*/ 6 w 12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2">
                  <a:moveTo>
                    <a:pt x="6" y="42"/>
                  </a:moveTo>
                  <a:cubicBezTo>
                    <a:pt x="3" y="42"/>
                    <a:pt x="0" y="39"/>
                    <a:pt x="0" y="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9"/>
                    <a:pt x="9" y="42"/>
                    <a:pt x="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92">
              <a:extLst>
                <a:ext uri="{FF2B5EF4-FFF2-40B4-BE49-F238E27FC236}">
                  <a16:creationId xmlns:a16="http://schemas.microsoft.com/office/drawing/2014/main" id="{F8E52176-8153-BF3F-A0DB-5D086C7E7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9188" y="4886326"/>
              <a:ext cx="327025" cy="127000"/>
            </a:xfrm>
            <a:custGeom>
              <a:avLst/>
              <a:gdLst>
                <a:gd name="T0" fmla="*/ 0 w 87"/>
                <a:gd name="T1" fmla="*/ 21 h 34"/>
                <a:gd name="T2" fmla="*/ 6 w 87"/>
                <a:gd name="T3" fmla="*/ 21 h 34"/>
                <a:gd name="T4" fmla="*/ 6 w 87"/>
                <a:gd name="T5" fmla="*/ 21 h 34"/>
                <a:gd name="T6" fmla="*/ 31 w 87"/>
                <a:gd name="T7" fmla="*/ 20 h 34"/>
                <a:gd name="T8" fmla="*/ 59 w 87"/>
                <a:gd name="T9" fmla="*/ 27 h 34"/>
                <a:gd name="T10" fmla="*/ 72 w 87"/>
                <a:gd name="T11" fmla="*/ 28 h 34"/>
                <a:gd name="T12" fmla="*/ 73 w 87"/>
                <a:gd name="T13" fmla="*/ 28 h 34"/>
                <a:gd name="T14" fmla="*/ 87 w 87"/>
                <a:gd name="T15" fmla="*/ 34 h 34"/>
                <a:gd name="T16" fmla="*/ 37 w 87"/>
                <a:gd name="T17" fmla="*/ 0 h 34"/>
                <a:gd name="T18" fmla="*/ 0 w 87"/>
                <a:gd name="T19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34">
                  <a:moveTo>
                    <a:pt x="0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4" y="18"/>
                    <a:pt x="23" y="17"/>
                    <a:pt x="31" y="20"/>
                  </a:cubicBezTo>
                  <a:cubicBezTo>
                    <a:pt x="48" y="27"/>
                    <a:pt x="51" y="27"/>
                    <a:pt x="59" y="27"/>
                  </a:cubicBezTo>
                  <a:cubicBezTo>
                    <a:pt x="62" y="27"/>
                    <a:pt x="66" y="27"/>
                    <a:pt x="72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1" y="28"/>
                    <a:pt x="85" y="31"/>
                    <a:pt x="87" y="34"/>
                  </a:cubicBezTo>
                  <a:cubicBezTo>
                    <a:pt x="77" y="5"/>
                    <a:pt x="54" y="0"/>
                    <a:pt x="37" y="0"/>
                  </a:cubicBezTo>
                  <a:cubicBezTo>
                    <a:pt x="20" y="0"/>
                    <a:pt x="6" y="9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Group 282">
            <a:extLst>
              <a:ext uri="{FF2B5EF4-FFF2-40B4-BE49-F238E27FC236}">
                <a16:creationId xmlns:a16="http://schemas.microsoft.com/office/drawing/2014/main" id="{44C712D9-4D95-003E-BEFF-16DB85573A06}"/>
              </a:ext>
            </a:extLst>
          </p:cNvPr>
          <p:cNvGrpSpPr/>
          <p:nvPr/>
        </p:nvGrpSpPr>
        <p:grpSpPr>
          <a:xfrm>
            <a:off x="6733956" y="4464751"/>
            <a:ext cx="464851" cy="340959"/>
            <a:chOff x="9418638" y="4668838"/>
            <a:chExt cx="720725" cy="528638"/>
          </a:xfrm>
          <a:solidFill>
            <a:schemeClr val="bg1"/>
          </a:solidFill>
        </p:grpSpPr>
        <p:sp>
          <p:nvSpPr>
            <p:cNvPr id="62" name="Freeform 193">
              <a:extLst>
                <a:ext uri="{FF2B5EF4-FFF2-40B4-BE49-F238E27FC236}">
                  <a16:creationId xmlns:a16="http://schemas.microsoft.com/office/drawing/2014/main" id="{9F8B4A81-DD06-A295-14CC-029014D8A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8638" y="4668838"/>
              <a:ext cx="720725" cy="528638"/>
            </a:xfrm>
            <a:custGeom>
              <a:avLst/>
              <a:gdLst>
                <a:gd name="T0" fmla="*/ 137 w 192"/>
                <a:gd name="T1" fmla="*/ 141 h 141"/>
                <a:gd name="T2" fmla="*/ 131 w 192"/>
                <a:gd name="T3" fmla="*/ 135 h 141"/>
                <a:gd name="T4" fmla="*/ 137 w 192"/>
                <a:gd name="T5" fmla="*/ 129 h 141"/>
                <a:gd name="T6" fmla="*/ 180 w 192"/>
                <a:gd name="T7" fmla="*/ 86 h 141"/>
                <a:gd name="T8" fmla="*/ 142 w 192"/>
                <a:gd name="T9" fmla="*/ 44 h 141"/>
                <a:gd name="T10" fmla="*/ 138 w 192"/>
                <a:gd name="T11" fmla="*/ 43 h 141"/>
                <a:gd name="T12" fmla="*/ 137 w 192"/>
                <a:gd name="T13" fmla="*/ 40 h 141"/>
                <a:gd name="T14" fmla="*/ 96 w 192"/>
                <a:gd name="T15" fmla="*/ 12 h 141"/>
                <a:gd name="T16" fmla="*/ 56 w 192"/>
                <a:gd name="T17" fmla="*/ 39 h 141"/>
                <a:gd name="T18" fmla="*/ 55 w 192"/>
                <a:gd name="T19" fmla="*/ 43 h 141"/>
                <a:gd name="T20" fmla="*/ 51 w 192"/>
                <a:gd name="T21" fmla="*/ 43 h 141"/>
                <a:gd name="T22" fmla="*/ 12 w 192"/>
                <a:gd name="T23" fmla="*/ 86 h 141"/>
                <a:gd name="T24" fmla="*/ 52 w 192"/>
                <a:gd name="T25" fmla="*/ 129 h 141"/>
                <a:gd name="T26" fmla="*/ 70 w 192"/>
                <a:gd name="T27" fmla="*/ 98 h 141"/>
                <a:gd name="T28" fmla="*/ 94 w 192"/>
                <a:gd name="T29" fmla="*/ 117 h 141"/>
                <a:gd name="T30" fmla="*/ 120 w 192"/>
                <a:gd name="T31" fmla="*/ 73 h 141"/>
                <a:gd name="T32" fmla="*/ 128 w 192"/>
                <a:gd name="T33" fmla="*/ 71 h 141"/>
                <a:gd name="T34" fmla="*/ 130 w 192"/>
                <a:gd name="T35" fmla="*/ 79 h 141"/>
                <a:gd name="T36" fmla="*/ 97 w 192"/>
                <a:gd name="T37" fmla="*/ 134 h 141"/>
                <a:gd name="T38" fmla="*/ 73 w 192"/>
                <a:gd name="T39" fmla="*/ 116 h 141"/>
                <a:gd name="T40" fmla="*/ 59 w 192"/>
                <a:gd name="T41" fmla="*/ 141 h 141"/>
                <a:gd name="T42" fmla="*/ 55 w 192"/>
                <a:gd name="T43" fmla="*/ 141 h 141"/>
                <a:gd name="T44" fmla="*/ 0 w 192"/>
                <a:gd name="T45" fmla="*/ 86 h 141"/>
                <a:gd name="T46" fmla="*/ 46 w 192"/>
                <a:gd name="T47" fmla="*/ 32 h 141"/>
                <a:gd name="T48" fmla="*/ 96 w 192"/>
                <a:gd name="T49" fmla="*/ 0 h 141"/>
                <a:gd name="T50" fmla="*/ 146 w 192"/>
                <a:gd name="T51" fmla="*/ 32 h 141"/>
                <a:gd name="T52" fmla="*/ 192 w 192"/>
                <a:gd name="T53" fmla="*/ 86 h 141"/>
                <a:gd name="T54" fmla="*/ 137 w 192"/>
                <a:gd name="T55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2" h="141">
                  <a:moveTo>
                    <a:pt x="137" y="141"/>
                  </a:moveTo>
                  <a:cubicBezTo>
                    <a:pt x="134" y="141"/>
                    <a:pt x="131" y="139"/>
                    <a:pt x="131" y="135"/>
                  </a:cubicBezTo>
                  <a:cubicBezTo>
                    <a:pt x="131" y="132"/>
                    <a:pt x="134" y="129"/>
                    <a:pt x="137" y="129"/>
                  </a:cubicBezTo>
                  <a:cubicBezTo>
                    <a:pt x="161" y="129"/>
                    <a:pt x="180" y="110"/>
                    <a:pt x="180" y="86"/>
                  </a:cubicBezTo>
                  <a:cubicBezTo>
                    <a:pt x="180" y="64"/>
                    <a:pt x="164" y="46"/>
                    <a:pt x="142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30" y="23"/>
                    <a:pt x="114" y="12"/>
                    <a:pt x="96" y="12"/>
                  </a:cubicBezTo>
                  <a:cubicBezTo>
                    <a:pt x="78" y="12"/>
                    <a:pt x="63" y="23"/>
                    <a:pt x="56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29" y="45"/>
                    <a:pt x="12" y="64"/>
                    <a:pt x="12" y="86"/>
                  </a:cubicBezTo>
                  <a:cubicBezTo>
                    <a:pt x="12" y="109"/>
                    <a:pt x="30" y="127"/>
                    <a:pt x="52" y="129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0"/>
                    <a:pt x="126" y="69"/>
                    <a:pt x="128" y="71"/>
                  </a:cubicBezTo>
                  <a:cubicBezTo>
                    <a:pt x="131" y="73"/>
                    <a:pt x="132" y="77"/>
                    <a:pt x="130" y="79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25" y="141"/>
                    <a:pt x="0" y="116"/>
                    <a:pt x="0" y="86"/>
                  </a:cubicBezTo>
                  <a:cubicBezTo>
                    <a:pt x="0" y="59"/>
                    <a:pt x="20" y="36"/>
                    <a:pt x="46" y="32"/>
                  </a:cubicBezTo>
                  <a:cubicBezTo>
                    <a:pt x="55" y="13"/>
                    <a:pt x="75" y="0"/>
                    <a:pt x="96" y="0"/>
                  </a:cubicBezTo>
                  <a:cubicBezTo>
                    <a:pt x="118" y="0"/>
                    <a:pt x="137" y="13"/>
                    <a:pt x="146" y="32"/>
                  </a:cubicBezTo>
                  <a:cubicBezTo>
                    <a:pt x="173" y="36"/>
                    <a:pt x="192" y="59"/>
                    <a:pt x="192" y="86"/>
                  </a:cubicBezTo>
                  <a:cubicBezTo>
                    <a:pt x="192" y="117"/>
                    <a:pt x="168" y="141"/>
                    <a:pt x="137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94">
              <a:extLst>
                <a:ext uri="{FF2B5EF4-FFF2-40B4-BE49-F238E27FC236}">
                  <a16:creationId xmlns:a16="http://schemas.microsoft.com/office/drawing/2014/main" id="{5D01362D-1826-63A4-E208-0EC078045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2500" y="4900613"/>
              <a:ext cx="79375" cy="87313"/>
            </a:xfrm>
            <a:custGeom>
              <a:avLst/>
              <a:gdLst>
                <a:gd name="T0" fmla="*/ 50 w 50"/>
                <a:gd name="T1" fmla="*/ 55 h 55"/>
                <a:gd name="T2" fmla="*/ 50 w 50"/>
                <a:gd name="T3" fmla="*/ 0 h 55"/>
                <a:gd name="T4" fmla="*/ 0 w 50"/>
                <a:gd name="T5" fmla="*/ 26 h 55"/>
                <a:gd name="T6" fmla="*/ 50 w 50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5">
                  <a:moveTo>
                    <a:pt x="50" y="55"/>
                  </a:moveTo>
                  <a:lnTo>
                    <a:pt x="50" y="0"/>
                  </a:lnTo>
                  <a:lnTo>
                    <a:pt x="0" y="26"/>
                  </a:lnTo>
                  <a:lnTo>
                    <a:pt x="5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843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贰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Freeform 5">
            <a:extLst>
              <a:ext uri="{FF2B5EF4-FFF2-40B4-BE49-F238E27FC236}">
                <a16:creationId xmlns:a16="http://schemas.microsoft.com/office/drawing/2014/main" id="{11A209A5-2F4E-1DA5-C4A3-DA053DDFE21F}"/>
              </a:ext>
            </a:extLst>
          </p:cNvPr>
          <p:cNvSpPr>
            <a:spLocks/>
          </p:cNvSpPr>
          <p:nvPr/>
        </p:nvSpPr>
        <p:spPr bwMode="auto">
          <a:xfrm>
            <a:off x="1662964" y="2799689"/>
            <a:ext cx="1269439" cy="1920387"/>
          </a:xfrm>
          <a:custGeom>
            <a:avLst/>
            <a:gdLst>
              <a:gd name="T0" fmla="*/ 2147483647 w 620"/>
              <a:gd name="T1" fmla="*/ 2147483647 h 938"/>
              <a:gd name="T2" fmla="*/ 2147483647 w 620"/>
              <a:gd name="T3" fmla="*/ 0 h 938"/>
              <a:gd name="T4" fmla="*/ 2147483647 w 620"/>
              <a:gd name="T5" fmla="*/ 0 h 938"/>
              <a:gd name="T6" fmla="*/ 2147483647 w 620"/>
              <a:gd name="T7" fmla="*/ 2147483647 h 938"/>
              <a:gd name="T8" fmla="*/ 2147483647 w 620"/>
              <a:gd name="T9" fmla="*/ 2147483647 h 938"/>
              <a:gd name="T10" fmla="*/ 2147483647 w 620"/>
              <a:gd name="T11" fmla="*/ 2147483647 h 938"/>
              <a:gd name="T12" fmla="*/ 2147483647 w 620"/>
              <a:gd name="T13" fmla="*/ 2147483647 h 938"/>
              <a:gd name="T14" fmla="*/ 2147483647 w 620"/>
              <a:gd name="T15" fmla="*/ 2147483647 h 938"/>
              <a:gd name="T16" fmla="*/ 2147483647 w 620"/>
              <a:gd name="T17" fmla="*/ 2147483647 h 938"/>
              <a:gd name="T18" fmla="*/ 0 w 620"/>
              <a:gd name="T19" fmla="*/ 2147483647 h 938"/>
              <a:gd name="T20" fmla="*/ 0 w 620"/>
              <a:gd name="T21" fmla="*/ 2147483647 h 938"/>
              <a:gd name="T22" fmla="*/ 2147483647 w 620"/>
              <a:gd name="T23" fmla="*/ 2147483647 h 938"/>
              <a:gd name="T24" fmla="*/ 2147483647 w 620"/>
              <a:gd name="T25" fmla="*/ 2147483647 h 938"/>
              <a:gd name="T26" fmla="*/ 2147483647 w 620"/>
              <a:gd name="T27" fmla="*/ 2147483647 h 938"/>
              <a:gd name="T28" fmla="*/ 2147483647 w 620"/>
              <a:gd name="T29" fmla="*/ 2147483647 h 938"/>
              <a:gd name="T30" fmla="*/ 2147483647 w 620"/>
              <a:gd name="T31" fmla="*/ 2147483647 h 938"/>
              <a:gd name="T32" fmla="*/ 2147483647 w 620"/>
              <a:gd name="T33" fmla="*/ 2147483647 h 938"/>
              <a:gd name="T34" fmla="*/ 2147483647 w 620"/>
              <a:gd name="T35" fmla="*/ 2147483647 h 938"/>
              <a:gd name="T36" fmla="*/ 2147483647 w 620"/>
              <a:gd name="T37" fmla="*/ 2147483647 h 938"/>
              <a:gd name="T38" fmla="*/ 2147483647 w 620"/>
              <a:gd name="T39" fmla="*/ 2147483647 h 938"/>
              <a:gd name="T40" fmla="*/ 2147483647 w 620"/>
              <a:gd name="T41" fmla="*/ 2147483647 h 938"/>
              <a:gd name="T42" fmla="*/ 2147483647 w 620"/>
              <a:gd name="T43" fmla="*/ 2147483647 h 938"/>
              <a:gd name="T44" fmla="*/ 2147483647 w 620"/>
              <a:gd name="T45" fmla="*/ 2147483647 h 938"/>
              <a:gd name="T46" fmla="*/ 2147483647 w 620"/>
              <a:gd name="T47" fmla="*/ 2147483647 h 938"/>
              <a:gd name="T48" fmla="*/ 2147483647 w 620"/>
              <a:gd name="T49" fmla="*/ 2147483647 h 938"/>
              <a:gd name="T50" fmla="*/ 2147483647 w 620"/>
              <a:gd name="T51" fmla="*/ 2147483647 h 938"/>
              <a:gd name="T52" fmla="*/ 2147483647 w 620"/>
              <a:gd name="T53" fmla="*/ 2147483647 h 938"/>
              <a:gd name="T54" fmla="*/ 2147483647 w 620"/>
              <a:gd name="T55" fmla="*/ 2147483647 h 938"/>
              <a:gd name="T56" fmla="*/ 2147483647 w 620"/>
              <a:gd name="T57" fmla="*/ 2147483647 h 938"/>
              <a:gd name="T58" fmla="*/ 2147483647 w 620"/>
              <a:gd name="T59" fmla="*/ 2147483647 h 938"/>
              <a:gd name="T60" fmla="*/ 2147483647 w 620"/>
              <a:gd name="T61" fmla="*/ 2147483647 h 938"/>
              <a:gd name="T62" fmla="*/ 2147483647 w 620"/>
              <a:gd name="T63" fmla="*/ 2147483647 h 938"/>
              <a:gd name="T64" fmla="*/ 2147483647 w 620"/>
              <a:gd name="T65" fmla="*/ 2147483647 h 93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20" h="938">
                <a:moveTo>
                  <a:pt x="620" y="212"/>
                </a:moveTo>
                <a:lnTo>
                  <a:pt x="274" y="0"/>
                </a:lnTo>
                <a:lnTo>
                  <a:pt x="150" y="198"/>
                </a:lnTo>
                <a:lnTo>
                  <a:pt x="64" y="342"/>
                </a:lnTo>
                <a:lnTo>
                  <a:pt x="18" y="418"/>
                </a:lnTo>
                <a:lnTo>
                  <a:pt x="8" y="438"/>
                </a:lnTo>
                <a:lnTo>
                  <a:pt x="4" y="448"/>
                </a:lnTo>
                <a:lnTo>
                  <a:pt x="0" y="460"/>
                </a:lnTo>
                <a:lnTo>
                  <a:pt x="0" y="474"/>
                </a:lnTo>
                <a:lnTo>
                  <a:pt x="2" y="488"/>
                </a:lnTo>
                <a:lnTo>
                  <a:pt x="6" y="506"/>
                </a:lnTo>
                <a:lnTo>
                  <a:pt x="14" y="524"/>
                </a:lnTo>
                <a:lnTo>
                  <a:pt x="142" y="752"/>
                </a:lnTo>
                <a:lnTo>
                  <a:pt x="246" y="938"/>
                </a:lnTo>
                <a:lnTo>
                  <a:pt x="242" y="926"/>
                </a:lnTo>
                <a:lnTo>
                  <a:pt x="238" y="912"/>
                </a:lnTo>
                <a:lnTo>
                  <a:pt x="238" y="892"/>
                </a:lnTo>
                <a:lnTo>
                  <a:pt x="238" y="870"/>
                </a:lnTo>
                <a:lnTo>
                  <a:pt x="244" y="844"/>
                </a:lnTo>
                <a:lnTo>
                  <a:pt x="248" y="830"/>
                </a:lnTo>
                <a:lnTo>
                  <a:pt x="254" y="814"/>
                </a:lnTo>
                <a:lnTo>
                  <a:pt x="262" y="800"/>
                </a:lnTo>
                <a:lnTo>
                  <a:pt x="272" y="784"/>
                </a:lnTo>
                <a:lnTo>
                  <a:pt x="300" y="740"/>
                </a:lnTo>
                <a:lnTo>
                  <a:pt x="346" y="666"/>
                </a:lnTo>
                <a:lnTo>
                  <a:pt x="464" y="474"/>
                </a:lnTo>
                <a:lnTo>
                  <a:pt x="620" y="2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AutoShape 3">
            <a:extLst>
              <a:ext uri="{FF2B5EF4-FFF2-40B4-BE49-F238E27FC236}">
                <a16:creationId xmlns:a16="http://schemas.microsoft.com/office/drawing/2014/main" id="{69AB1884-5198-2CF3-DABC-65537AE1E95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653949" y="1679915"/>
            <a:ext cx="3626194" cy="349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id="{F6FF9C27-1B08-FFA3-0F62-5CDBA3AD84FE}"/>
              </a:ext>
            </a:extLst>
          </p:cNvPr>
          <p:cNvSpPr>
            <a:spLocks/>
          </p:cNvSpPr>
          <p:nvPr/>
        </p:nvSpPr>
        <p:spPr bwMode="auto">
          <a:xfrm>
            <a:off x="2972073" y="1688930"/>
            <a:ext cx="1635485" cy="1372220"/>
          </a:xfrm>
          <a:custGeom>
            <a:avLst/>
            <a:gdLst>
              <a:gd name="T0" fmla="*/ 2147483647 w 798"/>
              <a:gd name="T1" fmla="*/ 2147483647 h 670"/>
              <a:gd name="T2" fmla="*/ 2147483647 w 798"/>
              <a:gd name="T3" fmla="*/ 2147483647 h 670"/>
              <a:gd name="T4" fmla="*/ 2147483647 w 798"/>
              <a:gd name="T5" fmla="*/ 2147483647 h 670"/>
              <a:gd name="T6" fmla="*/ 2147483647 w 798"/>
              <a:gd name="T7" fmla="*/ 2147483647 h 670"/>
              <a:gd name="T8" fmla="*/ 2147483647 w 798"/>
              <a:gd name="T9" fmla="*/ 2147483647 h 670"/>
              <a:gd name="T10" fmla="*/ 2147483647 w 798"/>
              <a:gd name="T11" fmla="*/ 2147483647 h 670"/>
              <a:gd name="T12" fmla="*/ 2147483647 w 798"/>
              <a:gd name="T13" fmla="*/ 2147483647 h 670"/>
              <a:gd name="T14" fmla="*/ 2147483647 w 798"/>
              <a:gd name="T15" fmla="*/ 2147483647 h 670"/>
              <a:gd name="T16" fmla="*/ 2147483647 w 798"/>
              <a:gd name="T17" fmla="*/ 2147483647 h 670"/>
              <a:gd name="T18" fmla="*/ 2147483647 w 798"/>
              <a:gd name="T19" fmla="*/ 2147483647 h 670"/>
              <a:gd name="T20" fmla="*/ 2147483647 w 798"/>
              <a:gd name="T21" fmla="*/ 2147483647 h 670"/>
              <a:gd name="T22" fmla="*/ 2147483647 w 798"/>
              <a:gd name="T23" fmla="*/ 2147483647 h 670"/>
              <a:gd name="T24" fmla="*/ 2147483647 w 798"/>
              <a:gd name="T25" fmla="*/ 2147483647 h 670"/>
              <a:gd name="T26" fmla="*/ 2147483647 w 798"/>
              <a:gd name="T27" fmla="*/ 0 h 670"/>
              <a:gd name="T28" fmla="*/ 2147483647 w 798"/>
              <a:gd name="T29" fmla="*/ 0 h 670"/>
              <a:gd name="T30" fmla="*/ 2147483647 w 798"/>
              <a:gd name="T31" fmla="*/ 2147483647 h 670"/>
              <a:gd name="T32" fmla="*/ 0 w 798"/>
              <a:gd name="T33" fmla="*/ 2147483647 h 670"/>
              <a:gd name="T34" fmla="*/ 0 w 798"/>
              <a:gd name="T35" fmla="*/ 2147483647 h 670"/>
              <a:gd name="T36" fmla="*/ 2147483647 w 798"/>
              <a:gd name="T37" fmla="*/ 2147483647 h 670"/>
              <a:gd name="T38" fmla="*/ 2147483647 w 798"/>
              <a:gd name="T39" fmla="*/ 2147483647 h 670"/>
              <a:gd name="T40" fmla="*/ 2147483647 w 798"/>
              <a:gd name="T41" fmla="*/ 2147483647 h 670"/>
              <a:gd name="T42" fmla="*/ 2147483647 w 798"/>
              <a:gd name="T43" fmla="*/ 2147483647 h 670"/>
              <a:gd name="T44" fmla="*/ 2147483647 w 798"/>
              <a:gd name="T45" fmla="*/ 2147483647 h 670"/>
              <a:gd name="T46" fmla="*/ 2147483647 w 798"/>
              <a:gd name="T47" fmla="*/ 2147483647 h 670"/>
              <a:gd name="T48" fmla="*/ 2147483647 w 798"/>
              <a:gd name="T49" fmla="*/ 2147483647 h 670"/>
              <a:gd name="T50" fmla="*/ 2147483647 w 798"/>
              <a:gd name="T51" fmla="*/ 2147483647 h 670"/>
              <a:gd name="T52" fmla="*/ 2147483647 w 798"/>
              <a:gd name="T53" fmla="*/ 2147483647 h 670"/>
              <a:gd name="T54" fmla="*/ 2147483647 w 798"/>
              <a:gd name="T55" fmla="*/ 2147483647 h 670"/>
              <a:gd name="T56" fmla="*/ 2147483647 w 798"/>
              <a:gd name="T57" fmla="*/ 2147483647 h 670"/>
              <a:gd name="T58" fmla="*/ 2147483647 w 798"/>
              <a:gd name="T59" fmla="*/ 2147483647 h 670"/>
              <a:gd name="T60" fmla="*/ 2147483647 w 798"/>
              <a:gd name="T61" fmla="*/ 2147483647 h 670"/>
              <a:gd name="T62" fmla="*/ 2147483647 w 798"/>
              <a:gd name="T63" fmla="*/ 2147483647 h 67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98" h="670">
                <a:moveTo>
                  <a:pt x="442" y="670"/>
                </a:moveTo>
                <a:lnTo>
                  <a:pt x="798" y="470"/>
                </a:lnTo>
                <a:lnTo>
                  <a:pt x="688" y="272"/>
                </a:lnTo>
                <a:lnTo>
                  <a:pt x="608" y="130"/>
                </a:lnTo>
                <a:lnTo>
                  <a:pt x="566" y="56"/>
                </a:lnTo>
                <a:lnTo>
                  <a:pt x="552" y="36"/>
                </a:lnTo>
                <a:lnTo>
                  <a:pt x="546" y="28"/>
                </a:lnTo>
                <a:lnTo>
                  <a:pt x="536" y="20"/>
                </a:lnTo>
                <a:lnTo>
                  <a:pt x="526" y="12"/>
                </a:lnTo>
                <a:lnTo>
                  <a:pt x="512" y="6"/>
                </a:lnTo>
                <a:lnTo>
                  <a:pt x="494" y="2"/>
                </a:lnTo>
                <a:lnTo>
                  <a:pt x="474" y="0"/>
                </a:lnTo>
                <a:lnTo>
                  <a:pt x="214" y="2"/>
                </a:lnTo>
                <a:lnTo>
                  <a:pt x="0" y="2"/>
                </a:lnTo>
                <a:lnTo>
                  <a:pt x="14" y="4"/>
                </a:lnTo>
                <a:lnTo>
                  <a:pt x="28" y="10"/>
                </a:lnTo>
                <a:lnTo>
                  <a:pt x="44" y="16"/>
                </a:lnTo>
                <a:lnTo>
                  <a:pt x="64" y="28"/>
                </a:lnTo>
                <a:lnTo>
                  <a:pt x="84" y="46"/>
                </a:lnTo>
                <a:lnTo>
                  <a:pt x="94" y="56"/>
                </a:lnTo>
                <a:lnTo>
                  <a:pt x="104" y="70"/>
                </a:lnTo>
                <a:lnTo>
                  <a:pt x="114" y="84"/>
                </a:lnTo>
                <a:lnTo>
                  <a:pt x="122" y="100"/>
                </a:lnTo>
                <a:lnTo>
                  <a:pt x="188" y="218"/>
                </a:lnTo>
                <a:lnTo>
                  <a:pt x="296" y="412"/>
                </a:lnTo>
                <a:lnTo>
                  <a:pt x="442" y="67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43DDD46A-EE79-6937-C6F5-BC4B8ED05F76}"/>
              </a:ext>
            </a:extLst>
          </p:cNvPr>
          <p:cNvSpPr>
            <a:spLocks/>
          </p:cNvSpPr>
          <p:nvPr/>
        </p:nvSpPr>
        <p:spPr bwMode="auto">
          <a:xfrm>
            <a:off x="1964096" y="1688930"/>
            <a:ext cx="1987104" cy="1801377"/>
          </a:xfrm>
          <a:custGeom>
            <a:avLst/>
            <a:gdLst>
              <a:gd name="T0" fmla="*/ 2147483647 w 970"/>
              <a:gd name="T1" fmla="*/ 0 h 880"/>
              <a:gd name="T2" fmla="*/ 2147483647 w 970"/>
              <a:gd name="T3" fmla="*/ 0 h 880"/>
              <a:gd name="T4" fmla="*/ 2147483647 w 970"/>
              <a:gd name="T5" fmla="*/ 2147483647 h 880"/>
              <a:gd name="T6" fmla="*/ 2147483647 w 970"/>
              <a:gd name="T7" fmla="*/ 2147483647 h 880"/>
              <a:gd name="T8" fmla="*/ 2147483647 w 970"/>
              <a:gd name="T9" fmla="*/ 2147483647 h 880"/>
              <a:gd name="T10" fmla="*/ 2147483647 w 970"/>
              <a:gd name="T11" fmla="*/ 2147483647 h 880"/>
              <a:gd name="T12" fmla="*/ 2147483647 w 970"/>
              <a:gd name="T13" fmla="*/ 2147483647 h 880"/>
              <a:gd name="T14" fmla="*/ 2147483647 w 970"/>
              <a:gd name="T15" fmla="*/ 2147483647 h 880"/>
              <a:gd name="T16" fmla="*/ 2147483647 w 970"/>
              <a:gd name="T17" fmla="*/ 2147483647 h 880"/>
              <a:gd name="T18" fmla="*/ 2147483647 w 970"/>
              <a:gd name="T19" fmla="*/ 2147483647 h 880"/>
              <a:gd name="T20" fmla="*/ 2147483647 w 970"/>
              <a:gd name="T21" fmla="*/ 2147483647 h 880"/>
              <a:gd name="T22" fmla="*/ 2147483647 w 970"/>
              <a:gd name="T23" fmla="*/ 2147483647 h 880"/>
              <a:gd name="T24" fmla="*/ 2147483647 w 970"/>
              <a:gd name="T25" fmla="*/ 2147483647 h 880"/>
              <a:gd name="T26" fmla="*/ 0 w 970"/>
              <a:gd name="T27" fmla="*/ 2147483647 h 880"/>
              <a:gd name="T28" fmla="*/ 2147483647 w 970"/>
              <a:gd name="T29" fmla="*/ 2147483647 h 880"/>
              <a:gd name="T30" fmla="*/ 2147483647 w 970"/>
              <a:gd name="T31" fmla="*/ 2147483647 h 880"/>
              <a:gd name="T32" fmla="*/ 2147483647 w 970"/>
              <a:gd name="T33" fmla="*/ 2147483647 h 880"/>
              <a:gd name="T34" fmla="*/ 2147483647 w 970"/>
              <a:gd name="T35" fmla="*/ 2147483647 h 880"/>
              <a:gd name="T36" fmla="*/ 2147483647 w 970"/>
              <a:gd name="T37" fmla="*/ 2147483647 h 880"/>
              <a:gd name="T38" fmla="*/ 2147483647 w 970"/>
              <a:gd name="T39" fmla="*/ 2147483647 h 880"/>
              <a:gd name="T40" fmla="*/ 2147483647 w 970"/>
              <a:gd name="T41" fmla="*/ 2147483647 h 880"/>
              <a:gd name="T42" fmla="*/ 2147483647 w 970"/>
              <a:gd name="T43" fmla="*/ 2147483647 h 880"/>
              <a:gd name="T44" fmla="*/ 2147483647 w 970"/>
              <a:gd name="T45" fmla="*/ 2147483647 h 880"/>
              <a:gd name="T46" fmla="*/ 2147483647 w 970"/>
              <a:gd name="T47" fmla="*/ 2147483647 h 880"/>
              <a:gd name="T48" fmla="*/ 2147483647 w 970"/>
              <a:gd name="T49" fmla="*/ 2147483647 h 880"/>
              <a:gd name="T50" fmla="*/ 2147483647 w 970"/>
              <a:gd name="T51" fmla="*/ 2147483647 h 880"/>
              <a:gd name="T52" fmla="*/ 2147483647 w 970"/>
              <a:gd name="T53" fmla="*/ 2147483647 h 880"/>
              <a:gd name="T54" fmla="*/ 2147483647 w 970"/>
              <a:gd name="T55" fmla="*/ 2147483647 h 880"/>
              <a:gd name="T56" fmla="*/ 2147483647 w 970"/>
              <a:gd name="T57" fmla="*/ 0 h 880"/>
              <a:gd name="T58" fmla="*/ 2147483647 w 970"/>
              <a:gd name="T59" fmla="*/ 0 h 880"/>
              <a:gd name="T60" fmla="*/ 2147483647 w 970"/>
              <a:gd name="T61" fmla="*/ 0 h 880"/>
              <a:gd name="T62" fmla="*/ 2147483647 w 970"/>
              <a:gd name="T63" fmla="*/ 0 h 88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70" h="880">
                <a:moveTo>
                  <a:pt x="496" y="0"/>
                </a:moveTo>
                <a:lnTo>
                  <a:pt x="496" y="0"/>
                </a:lnTo>
                <a:lnTo>
                  <a:pt x="474" y="2"/>
                </a:lnTo>
                <a:lnTo>
                  <a:pt x="458" y="6"/>
                </a:lnTo>
                <a:lnTo>
                  <a:pt x="444" y="12"/>
                </a:lnTo>
                <a:lnTo>
                  <a:pt x="432" y="20"/>
                </a:lnTo>
                <a:lnTo>
                  <a:pt x="424" y="28"/>
                </a:lnTo>
                <a:lnTo>
                  <a:pt x="416" y="36"/>
                </a:lnTo>
                <a:lnTo>
                  <a:pt x="404" y="56"/>
                </a:lnTo>
                <a:lnTo>
                  <a:pt x="358" y="136"/>
                </a:lnTo>
                <a:lnTo>
                  <a:pt x="270" y="294"/>
                </a:lnTo>
                <a:lnTo>
                  <a:pt x="136" y="530"/>
                </a:lnTo>
                <a:lnTo>
                  <a:pt x="0" y="452"/>
                </a:lnTo>
                <a:lnTo>
                  <a:pt x="176" y="880"/>
                </a:lnTo>
                <a:lnTo>
                  <a:pt x="632" y="810"/>
                </a:lnTo>
                <a:lnTo>
                  <a:pt x="492" y="732"/>
                </a:lnTo>
                <a:lnTo>
                  <a:pt x="658" y="436"/>
                </a:lnTo>
                <a:lnTo>
                  <a:pt x="848" y="100"/>
                </a:lnTo>
                <a:lnTo>
                  <a:pt x="858" y="82"/>
                </a:lnTo>
                <a:lnTo>
                  <a:pt x="868" y="68"/>
                </a:lnTo>
                <a:lnTo>
                  <a:pt x="890" y="42"/>
                </a:lnTo>
                <a:lnTo>
                  <a:pt x="910" y="26"/>
                </a:lnTo>
                <a:lnTo>
                  <a:pt x="930" y="14"/>
                </a:lnTo>
                <a:lnTo>
                  <a:pt x="946" y="6"/>
                </a:lnTo>
                <a:lnTo>
                  <a:pt x="958" y="2"/>
                </a:lnTo>
                <a:lnTo>
                  <a:pt x="970" y="0"/>
                </a:lnTo>
                <a:lnTo>
                  <a:pt x="496" y="0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46050" ty="-67945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Freeform 7">
            <a:extLst>
              <a:ext uri="{FF2B5EF4-FFF2-40B4-BE49-F238E27FC236}">
                <a16:creationId xmlns:a16="http://schemas.microsoft.com/office/drawing/2014/main" id="{5115FD38-2D76-C7D5-15F3-D9370695415A}"/>
              </a:ext>
            </a:extLst>
          </p:cNvPr>
          <p:cNvSpPr>
            <a:spLocks/>
          </p:cNvSpPr>
          <p:nvPr/>
        </p:nvSpPr>
        <p:spPr bwMode="auto">
          <a:xfrm>
            <a:off x="3606792" y="3876188"/>
            <a:ext cx="1633681" cy="959292"/>
          </a:xfrm>
          <a:custGeom>
            <a:avLst/>
            <a:gdLst>
              <a:gd name="T0" fmla="*/ 0 w 798"/>
              <a:gd name="T1" fmla="*/ 2147483647 h 468"/>
              <a:gd name="T2" fmla="*/ 0 w 798"/>
              <a:gd name="T3" fmla="*/ 2147483647 h 468"/>
              <a:gd name="T4" fmla="*/ 0 w 798"/>
              <a:gd name="T5" fmla="*/ 2147483647 h 468"/>
              <a:gd name="T6" fmla="*/ 2147483647 w 798"/>
              <a:gd name="T7" fmla="*/ 2147483647 h 468"/>
              <a:gd name="T8" fmla="*/ 2147483647 w 798"/>
              <a:gd name="T9" fmla="*/ 2147483647 h 468"/>
              <a:gd name="T10" fmla="*/ 2147483647 w 798"/>
              <a:gd name="T11" fmla="*/ 2147483647 h 468"/>
              <a:gd name="T12" fmla="*/ 2147483647 w 798"/>
              <a:gd name="T13" fmla="*/ 2147483647 h 468"/>
              <a:gd name="T14" fmla="*/ 2147483647 w 798"/>
              <a:gd name="T15" fmla="*/ 2147483647 h 468"/>
              <a:gd name="T16" fmla="*/ 2147483647 w 798"/>
              <a:gd name="T17" fmla="*/ 2147483647 h 468"/>
              <a:gd name="T18" fmla="*/ 2147483647 w 798"/>
              <a:gd name="T19" fmla="*/ 2147483647 h 468"/>
              <a:gd name="T20" fmla="*/ 2147483647 w 798"/>
              <a:gd name="T21" fmla="*/ 2147483647 h 468"/>
              <a:gd name="T22" fmla="*/ 2147483647 w 798"/>
              <a:gd name="T23" fmla="*/ 2147483647 h 468"/>
              <a:gd name="T24" fmla="*/ 2147483647 w 798"/>
              <a:gd name="T25" fmla="*/ 2147483647 h 468"/>
              <a:gd name="T26" fmla="*/ 2147483647 w 798"/>
              <a:gd name="T27" fmla="*/ 2147483647 h 468"/>
              <a:gd name="T28" fmla="*/ 2147483647 w 798"/>
              <a:gd name="T29" fmla="*/ 2147483647 h 468"/>
              <a:gd name="T30" fmla="*/ 2147483647 w 798"/>
              <a:gd name="T31" fmla="*/ 2147483647 h 468"/>
              <a:gd name="T32" fmla="*/ 2147483647 w 798"/>
              <a:gd name="T33" fmla="*/ 0 h 468"/>
              <a:gd name="T34" fmla="*/ 2147483647 w 798"/>
              <a:gd name="T35" fmla="*/ 0 h 468"/>
              <a:gd name="T36" fmla="*/ 2147483647 w 798"/>
              <a:gd name="T37" fmla="*/ 2147483647 h 468"/>
              <a:gd name="T38" fmla="*/ 2147483647 w 798"/>
              <a:gd name="T39" fmla="*/ 2147483647 h 468"/>
              <a:gd name="T40" fmla="*/ 2147483647 w 798"/>
              <a:gd name="T41" fmla="*/ 2147483647 h 468"/>
              <a:gd name="T42" fmla="*/ 2147483647 w 798"/>
              <a:gd name="T43" fmla="*/ 2147483647 h 468"/>
              <a:gd name="T44" fmla="*/ 2147483647 w 798"/>
              <a:gd name="T45" fmla="*/ 2147483647 h 468"/>
              <a:gd name="T46" fmla="*/ 2147483647 w 798"/>
              <a:gd name="T47" fmla="*/ 2147483647 h 468"/>
              <a:gd name="T48" fmla="*/ 2147483647 w 798"/>
              <a:gd name="T49" fmla="*/ 2147483647 h 468"/>
              <a:gd name="T50" fmla="*/ 2147483647 w 798"/>
              <a:gd name="T51" fmla="*/ 2147483647 h 468"/>
              <a:gd name="T52" fmla="*/ 2147483647 w 798"/>
              <a:gd name="T53" fmla="*/ 2147483647 h 468"/>
              <a:gd name="T54" fmla="*/ 2147483647 w 798"/>
              <a:gd name="T55" fmla="*/ 2147483647 h 468"/>
              <a:gd name="T56" fmla="*/ 2147483647 w 798"/>
              <a:gd name="T57" fmla="*/ 2147483647 h 468"/>
              <a:gd name="T58" fmla="*/ 2147483647 w 798"/>
              <a:gd name="T59" fmla="*/ 2147483647 h 468"/>
              <a:gd name="T60" fmla="*/ 0 w 798"/>
              <a:gd name="T61" fmla="*/ 2147483647 h 468"/>
              <a:gd name="T62" fmla="*/ 0 w 798"/>
              <a:gd name="T63" fmla="*/ 2147483647 h 4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98" h="468">
                <a:moveTo>
                  <a:pt x="0" y="60"/>
                </a:moveTo>
                <a:lnTo>
                  <a:pt x="0" y="468"/>
                </a:lnTo>
                <a:lnTo>
                  <a:pt x="226" y="468"/>
                </a:lnTo>
                <a:lnTo>
                  <a:pt x="388" y="468"/>
                </a:lnTo>
                <a:lnTo>
                  <a:pt x="474" y="466"/>
                </a:lnTo>
                <a:lnTo>
                  <a:pt x="496" y="466"/>
                </a:lnTo>
                <a:lnTo>
                  <a:pt x="508" y="464"/>
                </a:lnTo>
                <a:lnTo>
                  <a:pt x="520" y="460"/>
                </a:lnTo>
                <a:lnTo>
                  <a:pt x="532" y="454"/>
                </a:lnTo>
                <a:lnTo>
                  <a:pt x="544" y="444"/>
                </a:lnTo>
                <a:lnTo>
                  <a:pt x="556" y="432"/>
                </a:lnTo>
                <a:lnTo>
                  <a:pt x="566" y="414"/>
                </a:lnTo>
                <a:lnTo>
                  <a:pt x="694" y="186"/>
                </a:lnTo>
                <a:lnTo>
                  <a:pt x="798" y="0"/>
                </a:lnTo>
                <a:lnTo>
                  <a:pt x="790" y="10"/>
                </a:lnTo>
                <a:lnTo>
                  <a:pt x="778" y="20"/>
                </a:lnTo>
                <a:lnTo>
                  <a:pt x="764" y="32"/>
                </a:lnTo>
                <a:lnTo>
                  <a:pt x="744" y="42"/>
                </a:lnTo>
                <a:lnTo>
                  <a:pt x="718" y="52"/>
                </a:lnTo>
                <a:lnTo>
                  <a:pt x="704" y="56"/>
                </a:lnTo>
                <a:lnTo>
                  <a:pt x="688" y="58"/>
                </a:lnTo>
                <a:lnTo>
                  <a:pt x="672" y="60"/>
                </a:lnTo>
                <a:lnTo>
                  <a:pt x="654" y="60"/>
                </a:lnTo>
                <a:lnTo>
                  <a:pt x="518" y="58"/>
                </a:lnTo>
                <a:lnTo>
                  <a:pt x="296" y="58"/>
                </a:lnTo>
                <a:lnTo>
                  <a:pt x="0" y="6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Freeform 10">
            <a:extLst>
              <a:ext uri="{FF2B5EF4-FFF2-40B4-BE49-F238E27FC236}">
                <a16:creationId xmlns:a16="http://schemas.microsoft.com/office/drawing/2014/main" id="{52029039-FABA-B727-546A-C6AAB2FBA87C}"/>
              </a:ext>
            </a:extLst>
          </p:cNvPr>
          <p:cNvSpPr>
            <a:spLocks/>
          </p:cNvSpPr>
          <p:nvPr/>
        </p:nvSpPr>
        <p:spPr bwMode="auto">
          <a:xfrm>
            <a:off x="3655479" y="2430038"/>
            <a:ext cx="1613845" cy="2300858"/>
          </a:xfrm>
          <a:custGeom>
            <a:avLst/>
            <a:gdLst>
              <a:gd name="T0" fmla="*/ 2147483647 w 788"/>
              <a:gd name="T1" fmla="*/ 2147483647 h 1124"/>
              <a:gd name="T2" fmla="*/ 2147483647 w 788"/>
              <a:gd name="T3" fmla="*/ 2147483647 h 1124"/>
              <a:gd name="T4" fmla="*/ 2147483647 w 788"/>
              <a:gd name="T5" fmla="*/ 2147483647 h 1124"/>
              <a:gd name="T6" fmla="*/ 2147483647 w 788"/>
              <a:gd name="T7" fmla="*/ 2147483647 h 1124"/>
              <a:gd name="T8" fmla="*/ 2147483647 w 788"/>
              <a:gd name="T9" fmla="*/ 2147483647 h 1124"/>
              <a:gd name="T10" fmla="*/ 2147483647 w 788"/>
              <a:gd name="T11" fmla="*/ 2147483647 h 1124"/>
              <a:gd name="T12" fmla="*/ 2147483647 w 788"/>
              <a:gd name="T13" fmla="*/ 0 h 1124"/>
              <a:gd name="T14" fmla="*/ 0 w 788"/>
              <a:gd name="T15" fmla="*/ 2147483647 h 1124"/>
              <a:gd name="T16" fmla="*/ 2147483647 w 788"/>
              <a:gd name="T17" fmla="*/ 2147483647 h 1124"/>
              <a:gd name="T18" fmla="*/ 2147483647 w 788"/>
              <a:gd name="T19" fmla="*/ 2147483647 h 1124"/>
              <a:gd name="T20" fmla="*/ 2147483647 w 788"/>
              <a:gd name="T21" fmla="*/ 2147483647 h 1124"/>
              <a:gd name="T22" fmla="*/ 2147483647 w 788"/>
              <a:gd name="T23" fmla="*/ 2147483647 h 1124"/>
              <a:gd name="T24" fmla="*/ 2147483647 w 788"/>
              <a:gd name="T25" fmla="*/ 2147483647 h 1124"/>
              <a:gd name="T26" fmla="*/ 2147483647 w 788"/>
              <a:gd name="T27" fmla="*/ 2147483647 h 1124"/>
              <a:gd name="T28" fmla="*/ 2147483647 w 788"/>
              <a:gd name="T29" fmla="*/ 2147483647 h 1124"/>
              <a:gd name="T30" fmla="*/ 2147483647 w 788"/>
              <a:gd name="T31" fmla="*/ 2147483647 h 1124"/>
              <a:gd name="T32" fmla="*/ 2147483647 w 788"/>
              <a:gd name="T33" fmla="*/ 2147483647 h 1124"/>
              <a:gd name="T34" fmla="*/ 2147483647 w 788"/>
              <a:gd name="T35" fmla="*/ 2147483647 h 1124"/>
              <a:gd name="T36" fmla="*/ 2147483647 w 788"/>
              <a:gd name="T37" fmla="*/ 2147483647 h 1124"/>
              <a:gd name="T38" fmla="*/ 2147483647 w 788"/>
              <a:gd name="T39" fmla="*/ 2147483647 h 1124"/>
              <a:gd name="T40" fmla="*/ 2147483647 w 788"/>
              <a:gd name="T41" fmla="*/ 2147483647 h 1124"/>
              <a:gd name="T42" fmla="*/ 2147483647 w 788"/>
              <a:gd name="T43" fmla="*/ 2147483647 h 1124"/>
              <a:gd name="T44" fmla="*/ 2147483647 w 788"/>
              <a:gd name="T45" fmla="*/ 2147483647 h 1124"/>
              <a:gd name="T46" fmla="*/ 2147483647 w 788"/>
              <a:gd name="T47" fmla="*/ 2147483647 h 1124"/>
              <a:gd name="T48" fmla="*/ 2147483647 w 788"/>
              <a:gd name="T49" fmla="*/ 2147483647 h 1124"/>
              <a:gd name="T50" fmla="*/ 2147483647 w 788"/>
              <a:gd name="T51" fmla="*/ 2147483647 h 1124"/>
              <a:gd name="T52" fmla="*/ 2147483647 w 788"/>
              <a:gd name="T53" fmla="*/ 2147483647 h 1124"/>
              <a:gd name="T54" fmla="*/ 2147483647 w 788"/>
              <a:gd name="T55" fmla="*/ 2147483647 h 1124"/>
              <a:gd name="T56" fmla="*/ 2147483647 w 788"/>
              <a:gd name="T57" fmla="*/ 2147483647 h 1124"/>
              <a:gd name="T58" fmla="*/ 2147483647 w 788"/>
              <a:gd name="T59" fmla="*/ 2147483647 h 1124"/>
              <a:gd name="T60" fmla="*/ 2147483647 w 788"/>
              <a:gd name="T61" fmla="*/ 2147483647 h 1124"/>
              <a:gd name="T62" fmla="*/ 2147483647 w 788"/>
              <a:gd name="T63" fmla="*/ 2147483647 h 1124"/>
              <a:gd name="T64" fmla="*/ 2147483647 w 788"/>
              <a:gd name="T65" fmla="*/ 2147483647 h 112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88" h="1124">
                <a:moveTo>
                  <a:pt x="770" y="604"/>
                </a:moveTo>
                <a:lnTo>
                  <a:pt x="770" y="604"/>
                </a:lnTo>
                <a:lnTo>
                  <a:pt x="722" y="524"/>
                </a:lnTo>
                <a:lnTo>
                  <a:pt x="630" y="370"/>
                </a:lnTo>
                <a:lnTo>
                  <a:pt x="488" y="138"/>
                </a:lnTo>
                <a:lnTo>
                  <a:pt x="622" y="56"/>
                </a:lnTo>
                <a:lnTo>
                  <a:pt x="164" y="0"/>
                </a:lnTo>
                <a:lnTo>
                  <a:pt x="0" y="432"/>
                </a:lnTo>
                <a:lnTo>
                  <a:pt x="138" y="348"/>
                </a:lnTo>
                <a:lnTo>
                  <a:pt x="316" y="638"/>
                </a:lnTo>
                <a:lnTo>
                  <a:pt x="514" y="968"/>
                </a:lnTo>
                <a:lnTo>
                  <a:pt x="524" y="986"/>
                </a:lnTo>
                <a:lnTo>
                  <a:pt x="532" y="1002"/>
                </a:lnTo>
                <a:lnTo>
                  <a:pt x="538" y="1018"/>
                </a:lnTo>
                <a:lnTo>
                  <a:pt x="542" y="1034"/>
                </a:lnTo>
                <a:lnTo>
                  <a:pt x="548" y="1060"/>
                </a:lnTo>
                <a:lnTo>
                  <a:pt x="548" y="1082"/>
                </a:lnTo>
                <a:lnTo>
                  <a:pt x="548" y="1100"/>
                </a:lnTo>
                <a:lnTo>
                  <a:pt x="544" y="1114"/>
                </a:lnTo>
                <a:lnTo>
                  <a:pt x="540" y="1124"/>
                </a:lnTo>
                <a:lnTo>
                  <a:pt x="774" y="710"/>
                </a:lnTo>
                <a:lnTo>
                  <a:pt x="782" y="692"/>
                </a:lnTo>
                <a:lnTo>
                  <a:pt x="788" y="674"/>
                </a:lnTo>
                <a:lnTo>
                  <a:pt x="788" y="660"/>
                </a:lnTo>
                <a:lnTo>
                  <a:pt x="788" y="646"/>
                </a:lnTo>
                <a:lnTo>
                  <a:pt x="784" y="634"/>
                </a:lnTo>
                <a:lnTo>
                  <a:pt x="780" y="624"/>
                </a:lnTo>
                <a:lnTo>
                  <a:pt x="770" y="604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46050" ty="-67945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7" name="Freeform 8">
            <a:extLst>
              <a:ext uri="{FF2B5EF4-FFF2-40B4-BE49-F238E27FC236}">
                <a16:creationId xmlns:a16="http://schemas.microsoft.com/office/drawing/2014/main" id="{CC8386B6-4CB2-FA5A-B158-031DF3B4C998}"/>
              </a:ext>
            </a:extLst>
          </p:cNvPr>
          <p:cNvSpPr>
            <a:spLocks/>
          </p:cNvSpPr>
          <p:nvPr/>
        </p:nvSpPr>
        <p:spPr bwMode="auto">
          <a:xfrm>
            <a:off x="1690013" y="3667019"/>
            <a:ext cx="2363968" cy="1487623"/>
          </a:xfrm>
          <a:custGeom>
            <a:avLst/>
            <a:gdLst>
              <a:gd name="T0" fmla="*/ 2147483647 w 1154"/>
              <a:gd name="T1" fmla="*/ 2147483647 h 726"/>
              <a:gd name="T2" fmla="*/ 2147483647 w 1154"/>
              <a:gd name="T3" fmla="*/ 0 h 726"/>
              <a:gd name="T4" fmla="*/ 2147483647 w 1154"/>
              <a:gd name="T5" fmla="*/ 2147483647 h 726"/>
              <a:gd name="T6" fmla="*/ 2147483647 w 1154"/>
              <a:gd name="T7" fmla="*/ 2147483647 h 726"/>
              <a:gd name="T8" fmla="*/ 2147483647 w 1154"/>
              <a:gd name="T9" fmla="*/ 2147483647 h 726"/>
              <a:gd name="T10" fmla="*/ 2147483647 w 1154"/>
              <a:gd name="T11" fmla="*/ 2147483647 h 726"/>
              <a:gd name="T12" fmla="*/ 2147483647 w 1154"/>
              <a:gd name="T13" fmla="*/ 2147483647 h 726"/>
              <a:gd name="T14" fmla="*/ 2147483647 w 1154"/>
              <a:gd name="T15" fmla="*/ 2147483647 h 726"/>
              <a:gd name="T16" fmla="*/ 2147483647 w 1154"/>
              <a:gd name="T17" fmla="*/ 2147483647 h 726"/>
              <a:gd name="T18" fmla="*/ 2147483647 w 1154"/>
              <a:gd name="T19" fmla="*/ 2147483647 h 726"/>
              <a:gd name="T20" fmla="*/ 2147483647 w 1154"/>
              <a:gd name="T21" fmla="*/ 2147483647 h 726"/>
              <a:gd name="T22" fmla="*/ 2147483647 w 1154"/>
              <a:gd name="T23" fmla="*/ 2147483647 h 726"/>
              <a:gd name="T24" fmla="*/ 2147483647 w 1154"/>
              <a:gd name="T25" fmla="*/ 2147483647 h 726"/>
              <a:gd name="T26" fmla="*/ 2147483647 w 1154"/>
              <a:gd name="T27" fmla="*/ 2147483647 h 726"/>
              <a:gd name="T28" fmla="*/ 0 w 1154"/>
              <a:gd name="T29" fmla="*/ 2147483647 h 726"/>
              <a:gd name="T30" fmla="*/ 0 w 1154"/>
              <a:gd name="T31" fmla="*/ 2147483647 h 726"/>
              <a:gd name="T32" fmla="*/ 2147483647 w 1154"/>
              <a:gd name="T33" fmla="*/ 2147483647 h 726"/>
              <a:gd name="T34" fmla="*/ 2147483647 w 1154"/>
              <a:gd name="T35" fmla="*/ 2147483647 h 726"/>
              <a:gd name="T36" fmla="*/ 2147483647 w 1154"/>
              <a:gd name="T37" fmla="*/ 2147483647 h 726"/>
              <a:gd name="T38" fmla="*/ 2147483647 w 1154"/>
              <a:gd name="T39" fmla="*/ 2147483647 h 726"/>
              <a:gd name="T40" fmla="*/ 2147483647 w 1154"/>
              <a:gd name="T41" fmla="*/ 2147483647 h 726"/>
              <a:gd name="T42" fmla="*/ 2147483647 w 1154"/>
              <a:gd name="T43" fmla="*/ 2147483647 h 726"/>
              <a:gd name="T44" fmla="*/ 2147483647 w 1154"/>
              <a:gd name="T45" fmla="*/ 2147483647 h 726"/>
              <a:gd name="T46" fmla="*/ 2147483647 w 1154"/>
              <a:gd name="T47" fmla="*/ 2147483647 h 726"/>
              <a:gd name="T48" fmla="*/ 2147483647 w 1154"/>
              <a:gd name="T49" fmla="*/ 2147483647 h 726"/>
              <a:gd name="T50" fmla="*/ 2147483647 w 1154"/>
              <a:gd name="T51" fmla="*/ 2147483647 h 726"/>
              <a:gd name="T52" fmla="*/ 2147483647 w 1154"/>
              <a:gd name="T53" fmla="*/ 2147483647 h 726"/>
              <a:gd name="T54" fmla="*/ 2147483647 w 1154"/>
              <a:gd name="T55" fmla="*/ 2147483647 h 726"/>
              <a:gd name="T56" fmla="*/ 2147483647 w 1154"/>
              <a:gd name="T57" fmla="*/ 2147483647 h 726"/>
              <a:gd name="T58" fmla="*/ 2147483647 w 1154"/>
              <a:gd name="T59" fmla="*/ 2147483647 h 726"/>
              <a:gd name="T60" fmla="*/ 2147483647 w 1154"/>
              <a:gd name="T61" fmla="*/ 2147483647 h 72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154" h="726">
                <a:moveTo>
                  <a:pt x="1154" y="366"/>
                </a:moveTo>
                <a:lnTo>
                  <a:pt x="872" y="0"/>
                </a:lnTo>
                <a:lnTo>
                  <a:pt x="870" y="162"/>
                </a:lnTo>
                <a:lnTo>
                  <a:pt x="494" y="160"/>
                </a:lnTo>
                <a:lnTo>
                  <a:pt x="144" y="156"/>
                </a:lnTo>
                <a:lnTo>
                  <a:pt x="124" y="156"/>
                </a:lnTo>
                <a:lnTo>
                  <a:pt x="106" y="154"/>
                </a:lnTo>
                <a:lnTo>
                  <a:pt x="74" y="146"/>
                </a:lnTo>
                <a:lnTo>
                  <a:pt x="50" y="136"/>
                </a:lnTo>
                <a:lnTo>
                  <a:pt x="30" y="126"/>
                </a:lnTo>
                <a:lnTo>
                  <a:pt x="16" y="116"/>
                </a:lnTo>
                <a:lnTo>
                  <a:pt x="6" y="106"/>
                </a:lnTo>
                <a:lnTo>
                  <a:pt x="0" y="98"/>
                </a:lnTo>
                <a:lnTo>
                  <a:pt x="228" y="512"/>
                </a:lnTo>
                <a:lnTo>
                  <a:pt x="240" y="530"/>
                </a:lnTo>
                <a:lnTo>
                  <a:pt x="252" y="542"/>
                </a:lnTo>
                <a:lnTo>
                  <a:pt x="264" y="552"/>
                </a:lnTo>
                <a:lnTo>
                  <a:pt x="276" y="558"/>
                </a:lnTo>
                <a:lnTo>
                  <a:pt x="288" y="562"/>
                </a:lnTo>
                <a:lnTo>
                  <a:pt x="298" y="564"/>
                </a:lnTo>
                <a:lnTo>
                  <a:pt x="322" y="566"/>
                </a:lnTo>
                <a:lnTo>
                  <a:pt x="404" y="566"/>
                </a:lnTo>
                <a:lnTo>
                  <a:pt x="568" y="568"/>
                </a:lnTo>
                <a:lnTo>
                  <a:pt x="866" y="568"/>
                </a:lnTo>
                <a:lnTo>
                  <a:pt x="864" y="726"/>
                </a:lnTo>
                <a:lnTo>
                  <a:pt x="1154" y="366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46050" ty="-67945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8" name="직사각형 255">
            <a:extLst>
              <a:ext uri="{FF2B5EF4-FFF2-40B4-BE49-F238E27FC236}">
                <a16:creationId xmlns:a16="http://schemas.microsoft.com/office/drawing/2014/main" id="{4581B752-0C76-2F7B-C62C-82B104CAA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0478" y="4277740"/>
            <a:ext cx="14750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添加标题</a:t>
            </a:r>
            <a:endParaRPr lang="en-US" altLang="zh-CN" sz="1800" b="1" dirty="0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9" name="직사각형 256">
            <a:extLst>
              <a:ext uri="{FF2B5EF4-FFF2-40B4-BE49-F238E27FC236}">
                <a16:creationId xmlns:a16="http://schemas.microsoft.com/office/drawing/2014/main" id="{3EB80325-722E-C121-F6EA-5FC576621EC2}"/>
              </a:ext>
            </a:extLst>
          </p:cNvPr>
          <p:cNvSpPr>
            <a:spLocks noChangeArrowheads="1"/>
          </p:cNvSpPr>
          <p:nvPr/>
        </p:nvSpPr>
        <p:spPr bwMode="auto">
          <a:xfrm rot="3600000">
            <a:off x="3826781" y="3263451"/>
            <a:ext cx="154352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添加标题</a:t>
            </a:r>
            <a:endParaRPr lang="en-US" altLang="zh-CN" sz="1800" b="1" dirty="0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0" name="직사각형 257">
            <a:extLst>
              <a:ext uri="{FF2B5EF4-FFF2-40B4-BE49-F238E27FC236}">
                <a16:creationId xmlns:a16="http://schemas.microsoft.com/office/drawing/2014/main" id="{FAAEDF76-1DB0-D7C7-D505-CB6614B7F6AF}"/>
              </a:ext>
            </a:extLst>
          </p:cNvPr>
          <p:cNvSpPr>
            <a:spLocks noChangeArrowheads="1"/>
          </p:cNvSpPr>
          <p:nvPr/>
        </p:nvSpPr>
        <p:spPr bwMode="auto">
          <a:xfrm rot="18000000">
            <a:off x="2137201" y="2331208"/>
            <a:ext cx="15038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添加标题</a:t>
            </a:r>
            <a:endParaRPr lang="en-US" altLang="zh-CN" sz="1800" b="1" dirty="0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1" name="Round Same Side Corner Rectangle 3">
            <a:extLst>
              <a:ext uri="{FF2B5EF4-FFF2-40B4-BE49-F238E27FC236}">
                <a16:creationId xmlns:a16="http://schemas.microsoft.com/office/drawing/2014/main" id="{EA9FCD63-E904-76A1-72D5-90A75AE1A2A0}"/>
              </a:ext>
            </a:extLst>
          </p:cNvPr>
          <p:cNvSpPr>
            <a:spLocks/>
          </p:cNvSpPr>
          <p:nvPr/>
        </p:nvSpPr>
        <p:spPr bwMode="auto">
          <a:xfrm rot="5400000">
            <a:off x="8149827" y="1006691"/>
            <a:ext cx="421944" cy="2167422"/>
          </a:xfrm>
          <a:custGeom>
            <a:avLst/>
            <a:gdLst>
              <a:gd name="T0" fmla="*/ 183637 w 372533"/>
              <a:gd name="T1" fmla="*/ 0 h 1907117"/>
              <a:gd name="T2" fmla="*/ 183637 w 372533"/>
              <a:gd name="T3" fmla="*/ 0 h 1907117"/>
              <a:gd name="T4" fmla="*/ 367274 w 372533"/>
              <a:gd name="T5" fmla="*/ 186784 h 1907117"/>
              <a:gd name="T6" fmla="*/ 367273 w 372533"/>
              <a:gd name="T7" fmla="*/ 1912413 h 1907117"/>
              <a:gd name="T8" fmla="*/ 367273 w 372533"/>
              <a:gd name="T9" fmla="*/ 1912413 h 1907117"/>
              <a:gd name="T10" fmla="*/ 0 w 372533"/>
              <a:gd name="T11" fmla="*/ 1912413 h 1907117"/>
              <a:gd name="T12" fmla="*/ 0 w 372533"/>
              <a:gd name="T13" fmla="*/ 1912413 h 1907117"/>
              <a:gd name="T14" fmla="*/ 0 w 372533"/>
              <a:gd name="T15" fmla="*/ 186784 h 1907117"/>
              <a:gd name="T16" fmla="*/ 183637 w 372533"/>
              <a:gd name="T17" fmla="*/ 0 h 1907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1907117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759884"/>
                  <a:pt x="372533" y="1333500"/>
                  <a:pt x="372533" y="1907117"/>
                </a:cubicBezTo>
                <a:lnTo>
                  <a:pt x="0" y="1907117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" name="Round Same Side Corner Rectangle 36">
            <a:extLst>
              <a:ext uri="{FF2B5EF4-FFF2-40B4-BE49-F238E27FC236}">
                <a16:creationId xmlns:a16="http://schemas.microsoft.com/office/drawing/2014/main" id="{EFDC9E36-75BF-323E-A51A-FE55C28585FC}"/>
              </a:ext>
            </a:extLst>
          </p:cNvPr>
          <p:cNvSpPr>
            <a:spLocks/>
          </p:cNvSpPr>
          <p:nvPr/>
        </p:nvSpPr>
        <p:spPr bwMode="auto">
          <a:xfrm rot="5400000">
            <a:off x="8139007" y="2299572"/>
            <a:ext cx="423748" cy="2165620"/>
          </a:xfrm>
          <a:custGeom>
            <a:avLst/>
            <a:gdLst>
              <a:gd name="T0" fmla="*/ 187596 w 372533"/>
              <a:gd name="T1" fmla="*/ 0 h 1907117"/>
              <a:gd name="T2" fmla="*/ 187596 w 372533"/>
              <a:gd name="T3" fmla="*/ 0 h 1907117"/>
              <a:gd name="T4" fmla="*/ 375192 w 372533"/>
              <a:gd name="T5" fmla="*/ 186007 h 1907117"/>
              <a:gd name="T6" fmla="*/ 375191 w 372533"/>
              <a:gd name="T7" fmla="*/ 1904473 h 1907117"/>
              <a:gd name="T8" fmla="*/ 375191 w 372533"/>
              <a:gd name="T9" fmla="*/ 1904473 h 1907117"/>
              <a:gd name="T10" fmla="*/ 0 w 372533"/>
              <a:gd name="T11" fmla="*/ 1904473 h 1907117"/>
              <a:gd name="T12" fmla="*/ 0 w 372533"/>
              <a:gd name="T13" fmla="*/ 1904473 h 1907117"/>
              <a:gd name="T14" fmla="*/ 0 w 372533"/>
              <a:gd name="T15" fmla="*/ 186007 h 1907117"/>
              <a:gd name="T16" fmla="*/ 187596 w 372533"/>
              <a:gd name="T17" fmla="*/ 0 h 1907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1907117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759884"/>
                  <a:pt x="372533" y="1333500"/>
                  <a:pt x="372533" y="1907117"/>
                </a:cubicBezTo>
                <a:lnTo>
                  <a:pt x="0" y="1907117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3" name="Round Same Side Corner Rectangle 37">
            <a:extLst>
              <a:ext uri="{FF2B5EF4-FFF2-40B4-BE49-F238E27FC236}">
                <a16:creationId xmlns:a16="http://schemas.microsoft.com/office/drawing/2014/main" id="{812A7C03-4FDF-E0A3-7B21-6C32C81B507A}"/>
              </a:ext>
            </a:extLst>
          </p:cNvPr>
          <p:cNvSpPr>
            <a:spLocks/>
          </p:cNvSpPr>
          <p:nvPr/>
        </p:nvSpPr>
        <p:spPr bwMode="auto">
          <a:xfrm rot="5400000">
            <a:off x="8148926" y="3537454"/>
            <a:ext cx="423747" cy="2167422"/>
          </a:xfrm>
          <a:custGeom>
            <a:avLst/>
            <a:gdLst>
              <a:gd name="T0" fmla="*/ 187594 w 372533"/>
              <a:gd name="T1" fmla="*/ 0 h 1907117"/>
              <a:gd name="T2" fmla="*/ 187594 w 372533"/>
              <a:gd name="T3" fmla="*/ 0 h 1907117"/>
              <a:gd name="T4" fmla="*/ 375187 w 372533"/>
              <a:gd name="T5" fmla="*/ 186784 h 1907117"/>
              <a:gd name="T6" fmla="*/ 375186 w 372533"/>
              <a:gd name="T7" fmla="*/ 1912413 h 1907117"/>
              <a:gd name="T8" fmla="*/ 375186 w 372533"/>
              <a:gd name="T9" fmla="*/ 1912413 h 1907117"/>
              <a:gd name="T10" fmla="*/ 0 w 372533"/>
              <a:gd name="T11" fmla="*/ 1912413 h 1907117"/>
              <a:gd name="T12" fmla="*/ 0 w 372533"/>
              <a:gd name="T13" fmla="*/ 1912413 h 1907117"/>
              <a:gd name="T14" fmla="*/ 0 w 372533"/>
              <a:gd name="T15" fmla="*/ 186784 h 1907117"/>
              <a:gd name="T16" fmla="*/ 187594 w 372533"/>
              <a:gd name="T17" fmla="*/ 0 h 1907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1907117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759884"/>
                  <a:pt x="372533" y="1333500"/>
                  <a:pt x="372533" y="1907117"/>
                </a:cubicBezTo>
                <a:lnTo>
                  <a:pt x="0" y="1907117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7" name="Round Same Side Corner Rectangle 79">
            <a:extLst>
              <a:ext uri="{FF2B5EF4-FFF2-40B4-BE49-F238E27FC236}">
                <a16:creationId xmlns:a16="http://schemas.microsoft.com/office/drawing/2014/main" id="{D2553714-49DF-7953-A6B5-11DCC755CB0D}"/>
              </a:ext>
            </a:extLst>
          </p:cNvPr>
          <p:cNvSpPr>
            <a:spLocks/>
          </p:cNvSpPr>
          <p:nvPr/>
        </p:nvSpPr>
        <p:spPr bwMode="auto">
          <a:xfrm rot="16200000">
            <a:off x="6706381" y="1734274"/>
            <a:ext cx="421944" cy="712257"/>
          </a:xfrm>
          <a:custGeom>
            <a:avLst/>
            <a:gdLst>
              <a:gd name="T0" fmla="*/ 183637 w 372533"/>
              <a:gd name="T1" fmla="*/ 0 h 626533"/>
              <a:gd name="T2" fmla="*/ 183637 w 372533"/>
              <a:gd name="T3" fmla="*/ 0 h 626533"/>
              <a:gd name="T4" fmla="*/ 367274 w 372533"/>
              <a:gd name="T5" fmla="*/ 187057 h 626533"/>
              <a:gd name="T6" fmla="*/ 367273 w 372533"/>
              <a:gd name="T7" fmla="*/ 629187 h 626533"/>
              <a:gd name="T8" fmla="*/ 367273 w 372533"/>
              <a:gd name="T9" fmla="*/ 629187 h 626533"/>
              <a:gd name="T10" fmla="*/ 0 w 372533"/>
              <a:gd name="T11" fmla="*/ 629187 h 626533"/>
              <a:gd name="T12" fmla="*/ 0 w 372533"/>
              <a:gd name="T13" fmla="*/ 629187 h 626533"/>
              <a:gd name="T14" fmla="*/ 0 w 372533"/>
              <a:gd name="T15" fmla="*/ 187057 h 626533"/>
              <a:gd name="T16" fmla="*/ 183637 w 372533"/>
              <a:gd name="T17" fmla="*/ 0 h 626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626533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333022"/>
                  <a:pt x="372533" y="479778"/>
                  <a:pt x="372533" y="626533"/>
                </a:cubicBezTo>
                <a:lnTo>
                  <a:pt x="0" y="626533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-146050" ty="-67945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8" name="Round Same Side Corner Rectangle 80">
            <a:extLst>
              <a:ext uri="{FF2B5EF4-FFF2-40B4-BE49-F238E27FC236}">
                <a16:creationId xmlns:a16="http://schemas.microsoft.com/office/drawing/2014/main" id="{09CE56C2-D342-2877-E4F8-2BF28A84F0E8}"/>
              </a:ext>
            </a:extLst>
          </p:cNvPr>
          <p:cNvSpPr>
            <a:spLocks/>
          </p:cNvSpPr>
          <p:nvPr/>
        </p:nvSpPr>
        <p:spPr bwMode="auto">
          <a:xfrm rot="16200000">
            <a:off x="6695562" y="3034367"/>
            <a:ext cx="423748" cy="710453"/>
          </a:xfrm>
          <a:custGeom>
            <a:avLst/>
            <a:gdLst>
              <a:gd name="T0" fmla="*/ 187596 w 372533"/>
              <a:gd name="T1" fmla="*/ 0 h 626533"/>
              <a:gd name="T2" fmla="*/ 187596 w 372533"/>
              <a:gd name="T3" fmla="*/ 0 h 626533"/>
              <a:gd name="T4" fmla="*/ 375192 w 372533"/>
              <a:gd name="T5" fmla="*/ 184700 h 626533"/>
              <a:gd name="T6" fmla="*/ 375191 w 372533"/>
              <a:gd name="T7" fmla="*/ 621261 h 626533"/>
              <a:gd name="T8" fmla="*/ 375191 w 372533"/>
              <a:gd name="T9" fmla="*/ 621261 h 626533"/>
              <a:gd name="T10" fmla="*/ 0 w 372533"/>
              <a:gd name="T11" fmla="*/ 621261 h 626533"/>
              <a:gd name="T12" fmla="*/ 0 w 372533"/>
              <a:gd name="T13" fmla="*/ 621261 h 626533"/>
              <a:gd name="T14" fmla="*/ 0 w 372533"/>
              <a:gd name="T15" fmla="*/ 184700 h 626533"/>
              <a:gd name="T16" fmla="*/ 187596 w 372533"/>
              <a:gd name="T17" fmla="*/ 0 h 626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626533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333022"/>
                  <a:pt x="372533" y="479778"/>
                  <a:pt x="372533" y="626533"/>
                </a:cubicBezTo>
                <a:lnTo>
                  <a:pt x="0" y="626533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-146050" ty="-67945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9" name="Round Same Side Corner Rectangle 81">
            <a:extLst>
              <a:ext uri="{FF2B5EF4-FFF2-40B4-BE49-F238E27FC236}">
                <a16:creationId xmlns:a16="http://schemas.microsoft.com/office/drawing/2014/main" id="{B665DC0C-205B-B8F0-F777-75C91ACCC826}"/>
              </a:ext>
            </a:extLst>
          </p:cNvPr>
          <p:cNvSpPr>
            <a:spLocks/>
          </p:cNvSpPr>
          <p:nvPr/>
        </p:nvSpPr>
        <p:spPr bwMode="auto">
          <a:xfrm rot="16200000">
            <a:off x="6700069" y="4263235"/>
            <a:ext cx="423748" cy="712256"/>
          </a:xfrm>
          <a:custGeom>
            <a:avLst/>
            <a:gdLst>
              <a:gd name="T0" fmla="*/ 187596 w 372533"/>
              <a:gd name="T1" fmla="*/ 0 h 626533"/>
              <a:gd name="T2" fmla="*/ 187596 w 372533"/>
              <a:gd name="T3" fmla="*/ 0 h 626533"/>
              <a:gd name="T4" fmla="*/ 375192 w 372533"/>
              <a:gd name="T5" fmla="*/ 187055 h 626533"/>
              <a:gd name="T6" fmla="*/ 375191 w 372533"/>
              <a:gd name="T7" fmla="*/ 629182 h 626533"/>
              <a:gd name="T8" fmla="*/ 375191 w 372533"/>
              <a:gd name="T9" fmla="*/ 629182 h 626533"/>
              <a:gd name="T10" fmla="*/ 0 w 372533"/>
              <a:gd name="T11" fmla="*/ 629182 h 626533"/>
              <a:gd name="T12" fmla="*/ 0 w 372533"/>
              <a:gd name="T13" fmla="*/ 629182 h 626533"/>
              <a:gd name="T14" fmla="*/ 0 w 372533"/>
              <a:gd name="T15" fmla="*/ 187055 h 626533"/>
              <a:gd name="T16" fmla="*/ 187596 w 372533"/>
              <a:gd name="T17" fmla="*/ 0 h 626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626533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333022"/>
                  <a:pt x="372533" y="479778"/>
                  <a:pt x="372533" y="626533"/>
                </a:cubicBezTo>
                <a:lnTo>
                  <a:pt x="0" y="626533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-146050" ty="-67945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0" name="Freeform 13" descr="D:\51PPT模板网\51pptmoban.com\图片.jpg">
            <a:extLst>
              <a:ext uri="{FF2B5EF4-FFF2-40B4-BE49-F238E27FC236}">
                <a16:creationId xmlns:a16="http://schemas.microsoft.com/office/drawing/2014/main" id="{587DFE72-47D6-A1C8-83A7-AF1B862490F9}"/>
              </a:ext>
            </a:extLst>
          </p:cNvPr>
          <p:cNvSpPr>
            <a:spLocks noEditPoints="1"/>
          </p:cNvSpPr>
          <p:nvPr/>
        </p:nvSpPr>
        <p:spPr bwMode="auto">
          <a:xfrm>
            <a:off x="6840718" y="1940738"/>
            <a:ext cx="252445" cy="288509"/>
          </a:xfrm>
          <a:custGeom>
            <a:avLst/>
            <a:gdLst>
              <a:gd name="T0" fmla="*/ 2147483647 w 1450"/>
              <a:gd name="T1" fmla="*/ 2147483647 h 1648"/>
              <a:gd name="T2" fmla="*/ 2147483647 w 1450"/>
              <a:gd name="T3" fmla="*/ 2147483647 h 1648"/>
              <a:gd name="T4" fmla="*/ 2147483647 w 1450"/>
              <a:gd name="T5" fmla="*/ 2147483647 h 1648"/>
              <a:gd name="T6" fmla="*/ 2147483647 w 1450"/>
              <a:gd name="T7" fmla="*/ 2147483647 h 1648"/>
              <a:gd name="T8" fmla="*/ 2147483647 w 1450"/>
              <a:gd name="T9" fmla="*/ 2147483647 h 1648"/>
              <a:gd name="T10" fmla="*/ 2147483647 w 1450"/>
              <a:gd name="T11" fmla="*/ 2147483647 h 1648"/>
              <a:gd name="T12" fmla="*/ 2147483647 w 1450"/>
              <a:gd name="T13" fmla="*/ 2147483647 h 1648"/>
              <a:gd name="T14" fmla="*/ 2147483647 w 1450"/>
              <a:gd name="T15" fmla="*/ 2147483647 h 1648"/>
              <a:gd name="T16" fmla="*/ 2147483647 w 1450"/>
              <a:gd name="T17" fmla="*/ 2147483647 h 1648"/>
              <a:gd name="T18" fmla="*/ 2147483647 w 1450"/>
              <a:gd name="T19" fmla="*/ 2147483647 h 1648"/>
              <a:gd name="T20" fmla="*/ 2147483647 w 1450"/>
              <a:gd name="T21" fmla="*/ 2147483647 h 1648"/>
              <a:gd name="T22" fmla="*/ 2147483647 w 1450"/>
              <a:gd name="T23" fmla="*/ 2147483647 h 1648"/>
              <a:gd name="T24" fmla="*/ 2147483647 w 1450"/>
              <a:gd name="T25" fmla="*/ 2147483647 h 1648"/>
              <a:gd name="T26" fmla="*/ 2147483647 w 1450"/>
              <a:gd name="T27" fmla="*/ 2147483647 h 1648"/>
              <a:gd name="T28" fmla="*/ 2147483647 w 1450"/>
              <a:gd name="T29" fmla="*/ 2147483647 h 1648"/>
              <a:gd name="T30" fmla="*/ 2147483647 w 1450"/>
              <a:gd name="T31" fmla="*/ 2147483647 h 1648"/>
              <a:gd name="T32" fmla="*/ 2147483647 w 1450"/>
              <a:gd name="T33" fmla="*/ 2147483647 h 1648"/>
              <a:gd name="T34" fmla="*/ 2147483647 w 1450"/>
              <a:gd name="T35" fmla="*/ 2147483647 h 1648"/>
              <a:gd name="T36" fmla="*/ 2147483647 w 1450"/>
              <a:gd name="T37" fmla="*/ 2147483647 h 1648"/>
              <a:gd name="T38" fmla="*/ 2147483647 w 1450"/>
              <a:gd name="T39" fmla="*/ 2147483647 h 1648"/>
              <a:gd name="T40" fmla="*/ 2147483647 w 1450"/>
              <a:gd name="T41" fmla="*/ 2147483647 h 1648"/>
              <a:gd name="T42" fmla="*/ 2147483647 w 1450"/>
              <a:gd name="T43" fmla="*/ 2147483647 h 1648"/>
              <a:gd name="T44" fmla="*/ 2147483647 w 1450"/>
              <a:gd name="T45" fmla="*/ 2147483647 h 1648"/>
              <a:gd name="T46" fmla="*/ 2147483647 w 1450"/>
              <a:gd name="T47" fmla="*/ 2147483647 h 1648"/>
              <a:gd name="T48" fmla="*/ 2147483647 w 1450"/>
              <a:gd name="T49" fmla="*/ 2147483647 h 1648"/>
              <a:gd name="T50" fmla="*/ 2147483647 w 1450"/>
              <a:gd name="T51" fmla="*/ 2147483647 h 1648"/>
              <a:gd name="T52" fmla="*/ 2147483647 w 1450"/>
              <a:gd name="T53" fmla="*/ 2147483647 h 1648"/>
              <a:gd name="T54" fmla="*/ 2147483647 w 1450"/>
              <a:gd name="T55" fmla="*/ 2147483647 h 1648"/>
              <a:gd name="T56" fmla="*/ 2147483647 w 1450"/>
              <a:gd name="T57" fmla="*/ 2147483647 h 1648"/>
              <a:gd name="T58" fmla="*/ 2147483647 w 1450"/>
              <a:gd name="T59" fmla="*/ 2147483647 h 1648"/>
              <a:gd name="T60" fmla="*/ 2147483647 w 1450"/>
              <a:gd name="T61" fmla="*/ 2147483647 h 1648"/>
              <a:gd name="T62" fmla="*/ 2147483647 w 1450"/>
              <a:gd name="T63" fmla="*/ 2147483647 h 1648"/>
              <a:gd name="T64" fmla="*/ 2147483647 w 1450"/>
              <a:gd name="T65" fmla="*/ 2147483647 h 1648"/>
              <a:gd name="T66" fmla="*/ 2147483647 w 1450"/>
              <a:gd name="T67" fmla="*/ 2147483647 h 1648"/>
              <a:gd name="T68" fmla="*/ 2147483647 w 1450"/>
              <a:gd name="T69" fmla="*/ 2147483647 h 1648"/>
              <a:gd name="T70" fmla="*/ 2147483647 w 1450"/>
              <a:gd name="T71" fmla="*/ 0 h 1648"/>
              <a:gd name="T72" fmla="*/ 2147483647 w 1450"/>
              <a:gd name="T73" fmla="*/ 0 h 1648"/>
              <a:gd name="T74" fmla="*/ 0 w 1450"/>
              <a:gd name="T75" fmla="*/ 2147483647 h 1648"/>
              <a:gd name="T76" fmla="*/ 0 w 1450"/>
              <a:gd name="T77" fmla="*/ 2147483647 h 1648"/>
              <a:gd name="T78" fmla="*/ 2147483647 w 1450"/>
              <a:gd name="T79" fmla="*/ 2147483647 h 1648"/>
              <a:gd name="T80" fmla="*/ 2147483647 w 1450"/>
              <a:gd name="T81" fmla="*/ 2147483647 h 1648"/>
              <a:gd name="T82" fmla="*/ 2147483647 w 1450"/>
              <a:gd name="T83" fmla="*/ 2147483647 h 1648"/>
              <a:gd name="T84" fmla="*/ 2147483647 w 1450"/>
              <a:gd name="T85" fmla="*/ 2147483647 h 1648"/>
              <a:gd name="T86" fmla="*/ 2147483647 w 1450"/>
              <a:gd name="T87" fmla="*/ 2147483647 h 1648"/>
              <a:gd name="T88" fmla="*/ 2147483647 w 1450"/>
              <a:gd name="T89" fmla="*/ 2147483647 h 1648"/>
              <a:gd name="T90" fmla="*/ 2147483647 w 1450"/>
              <a:gd name="T91" fmla="*/ 2147483647 h 1648"/>
              <a:gd name="T92" fmla="*/ 2147483647 w 1450"/>
              <a:gd name="T93" fmla="*/ 2147483647 h 1648"/>
              <a:gd name="T94" fmla="*/ 2147483647 w 1450"/>
              <a:gd name="T95" fmla="*/ 2147483647 h 1648"/>
              <a:gd name="T96" fmla="*/ 2147483647 w 1450"/>
              <a:gd name="T97" fmla="*/ 2147483647 h 1648"/>
              <a:gd name="T98" fmla="*/ 2147483647 w 1450"/>
              <a:gd name="T99" fmla="*/ 2147483647 h 164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450" h="1648">
                <a:moveTo>
                  <a:pt x="860" y="121"/>
                </a:moveTo>
                <a:cubicBezTo>
                  <a:pt x="604" y="121"/>
                  <a:pt x="604" y="121"/>
                  <a:pt x="604" y="121"/>
                </a:cubicBezTo>
                <a:cubicBezTo>
                  <a:pt x="604" y="254"/>
                  <a:pt x="604" y="254"/>
                  <a:pt x="604" y="254"/>
                </a:cubicBezTo>
                <a:cubicBezTo>
                  <a:pt x="795" y="254"/>
                  <a:pt x="795" y="254"/>
                  <a:pt x="795" y="254"/>
                </a:cubicBezTo>
                <a:cubicBezTo>
                  <a:pt x="795" y="560"/>
                  <a:pt x="795" y="560"/>
                  <a:pt x="795" y="560"/>
                </a:cubicBezTo>
                <a:cubicBezTo>
                  <a:pt x="1082" y="560"/>
                  <a:pt x="1082" y="560"/>
                  <a:pt x="1082" y="560"/>
                </a:cubicBezTo>
                <a:cubicBezTo>
                  <a:pt x="1082" y="1287"/>
                  <a:pt x="1082" y="1287"/>
                  <a:pt x="1082" y="1287"/>
                </a:cubicBezTo>
                <a:cubicBezTo>
                  <a:pt x="217" y="1287"/>
                  <a:pt x="217" y="1287"/>
                  <a:pt x="217" y="1287"/>
                </a:cubicBezTo>
                <a:cubicBezTo>
                  <a:pt x="217" y="995"/>
                  <a:pt x="217" y="995"/>
                  <a:pt x="217" y="995"/>
                </a:cubicBezTo>
                <a:cubicBezTo>
                  <a:pt x="170" y="990"/>
                  <a:pt x="125" y="976"/>
                  <a:pt x="85" y="954"/>
                </a:cubicBezTo>
                <a:cubicBezTo>
                  <a:pt x="85" y="1419"/>
                  <a:pt x="85" y="1419"/>
                  <a:pt x="85" y="1419"/>
                </a:cubicBezTo>
                <a:cubicBezTo>
                  <a:pt x="1214" y="1419"/>
                  <a:pt x="1214" y="1419"/>
                  <a:pt x="1214" y="1419"/>
                </a:cubicBezTo>
                <a:cubicBezTo>
                  <a:pt x="1214" y="483"/>
                  <a:pt x="1214" y="483"/>
                  <a:pt x="1214" y="483"/>
                </a:cubicBezTo>
                <a:lnTo>
                  <a:pt x="860" y="121"/>
                </a:lnTo>
                <a:close/>
                <a:moveTo>
                  <a:pt x="504" y="121"/>
                </a:moveTo>
                <a:cubicBezTo>
                  <a:pt x="416" y="121"/>
                  <a:pt x="416" y="121"/>
                  <a:pt x="416" y="121"/>
                </a:cubicBezTo>
                <a:cubicBezTo>
                  <a:pt x="416" y="644"/>
                  <a:pt x="416" y="644"/>
                  <a:pt x="416" y="644"/>
                </a:cubicBezTo>
                <a:cubicBezTo>
                  <a:pt x="416" y="735"/>
                  <a:pt x="343" y="808"/>
                  <a:pt x="252" y="808"/>
                </a:cubicBezTo>
                <a:cubicBezTo>
                  <a:pt x="252" y="808"/>
                  <a:pt x="252" y="808"/>
                  <a:pt x="252" y="808"/>
                </a:cubicBezTo>
                <a:cubicBezTo>
                  <a:pt x="161" y="808"/>
                  <a:pt x="88" y="735"/>
                  <a:pt x="88" y="644"/>
                </a:cubicBezTo>
                <a:cubicBezTo>
                  <a:pt x="88" y="187"/>
                  <a:pt x="88" y="187"/>
                  <a:pt x="88" y="187"/>
                </a:cubicBezTo>
                <a:cubicBezTo>
                  <a:pt x="88" y="132"/>
                  <a:pt x="132" y="88"/>
                  <a:pt x="187" y="88"/>
                </a:cubicBezTo>
                <a:cubicBezTo>
                  <a:pt x="187" y="88"/>
                  <a:pt x="187" y="88"/>
                  <a:pt x="187" y="88"/>
                </a:cubicBezTo>
                <a:cubicBezTo>
                  <a:pt x="242" y="88"/>
                  <a:pt x="287" y="132"/>
                  <a:pt x="287" y="187"/>
                </a:cubicBezTo>
                <a:cubicBezTo>
                  <a:pt x="287" y="542"/>
                  <a:pt x="287" y="542"/>
                  <a:pt x="287" y="542"/>
                </a:cubicBezTo>
                <a:cubicBezTo>
                  <a:pt x="287" y="561"/>
                  <a:pt x="271" y="576"/>
                  <a:pt x="253" y="576"/>
                </a:cubicBezTo>
                <a:cubicBezTo>
                  <a:pt x="253" y="576"/>
                  <a:pt x="253" y="576"/>
                  <a:pt x="253" y="576"/>
                </a:cubicBezTo>
                <a:cubicBezTo>
                  <a:pt x="234" y="576"/>
                  <a:pt x="218" y="561"/>
                  <a:pt x="218" y="542"/>
                </a:cubicBezTo>
                <a:cubicBezTo>
                  <a:pt x="218" y="288"/>
                  <a:pt x="218" y="288"/>
                  <a:pt x="218" y="28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31" y="542"/>
                  <a:pt x="131" y="542"/>
                  <a:pt x="131" y="542"/>
                </a:cubicBezTo>
                <a:cubicBezTo>
                  <a:pt x="131" y="609"/>
                  <a:pt x="185" y="664"/>
                  <a:pt x="253" y="664"/>
                </a:cubicBezTo>
                <a:cubicBezTo>
                  <a:pt x="253" y="664"/>
                  <a:pt x="253" y="664"/>
                  <a:pt x="253" y="664"/>
                </a:cubicBezTo>
                <a:cubicBezTo>
                  <a:pt x="320" y="664"/>
                  <a:pt x="375" y="609"/>
                  <a:pt x="375" y="542"/>
                </a:cubicBezTo>
                <a:cubicBezTo>
                  <a:pt x="375" y="187"/>
                  <a:pt x="375" y="187"/>
                  <a:pt x="375" y="187"/>
                </a:cubicBezTo>
                <a:cubicBezTo>
                  <a:pt x="374" y="84"/>
                  <a:pt x="290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644"/>
                  <a:pt x="0" y="644"/>
                  <a:pt x="0" y="644"/>
                </a:cubicBezTo>
                <a:cubicBezTo>
                  <a:pt x="0" y="783"/>
                  <a:pt x="113" y="896"/>
                  <a:pt x="252" y="896"/>
                </a:cubicBezTo>
                <a:cubicBezTo>
                  <a:pt x="252" y="896"/>
                  <a:pt x="252" y="896"/>
                  <a:pt x="252" y="896"/>
                </a:cubicBezTo>
                <a:cubicBezTo>
                  <a:pt x="391" y="896"/>
                  <a:pt x="504" y="783"/>
                  <a:pt x="504" y="644"/>
                </a:cubicBezTo>
                <a:lnTo>
                  <a:pt x="504" y="121"/>
                </a:lnTo>
                <a:close/>
                <a:moveTo>
                  <a:pt x="1317" y="565"/>
                </a:moveTo>
                <a:cubicBezTo>
                  <a:pt x="1317" y="1515"/>
                  <a:pt x="1317" y="1515"/>
                  <a:pt x="1317" y="1515"/>
                </a:cubicBezTo>
                <a:cubicBezTo>
                  <a:pt x="333" y="1515"/>
                  <a:pt x="333" y="1515"/>
                  <a:pt x="333" y="1515"/>
                </a:cubicBezTo>
                <a:cubicBezTo>
                  <a:pt x="333" y="1648"/>
                  <a:pt x="333" y="1648"/>
                  <a:pt x="333" y="1648"/>
                </a:cubicBezTo>
                <a:cubicBezTo>
                  <a:pt x="1450" y="1648"/>
                  <a:pt x="1450" y="1648"/>
                  <a:pt x="1450" y="1648"/>
                </a:cubicBezTo>
                <a:cubicBezTo>
                  <a:pt x="1450" y="697"/>
                  <a:pt x="1450" y="697"/>
                  <a:pt x="1450" y="697"/>
                </a:cubicBezTo>
                <a:lnTo>
                  <a:pt x="1317" y="5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41" name="Freeform 17" descr="D:\51PPT模板网\51pptmoban.com\图片.jpg">
            <a:extLst>
              <a:ext uri="{FF2B5EF4-FFF2-40B4-BE49-F238E27FC236}">
                <a16:creationId xmlns:a16="http://schemas.microsoft.com/office/drawing/2014/main" id="{EC53DFEE-8E4A-34B7-A3FD-0C1312762B05}"/>
              </a:ext>
            </a:extLst>
          </p:cNvPr>
          <p:cNvSpPr>
            <a:spLocks noEditPoints="1"/>
          </p:cNvSpPr>
          <p:nvPr/>
        </p:nvSpPr>
        <p:spPr bwMode="auto">
          <a:xfrm>
            <a:off x="6792032" y="3230013"/>
            <a:ext cx="331785" cy="306541"/>
          </a:xfrm>
          <a:custGeom>
            <a:avLst/>
            <a:gdLst>
              <a:gd name="T0" fmla="*/ 2147483647 w 1648"/>
              <a:gd name="T1" fmla="*/ 0 h 1502"/>
              <a:gd name="T2" fmla="*/ 2147483647 w 1648"/>
              <a:gd name="T3" fmla="*/ 2147483647 h 1502"/>
              <a:gd name="T4" fmla="*/ 2147483647 w 1648"/>
              <a:gd name="T5" fmla="*/ 2147483647 h 1502"/>
              <a:gd name="T6" fmla="*/ 2147483647 w 1648"/>
              <a:gd name="T7" fmla="*/ 2147483647 h 1502"/>
              <a:gd name="T8" fmla="*/ 2147483647 w 1648"/>
              <a:gd name="T9" fmla="*/ 0 h 1502"/>
              <a:gd name="T10" fmla="*/ 2147483647 w 1648"/>
              <a:gd name="T11" fmla="*/ 2147483647 h 1502"/>
              <a:gd name="T12" fmla="*/ 2147483647 w 1648"/>
              <a:gd name="T13" fmla="*/ 2147483647 h 1502"/>
              <a:gd name="T14" fmla="*/ 2147483647 w 1648"/>
              <a:gd name="T15" fmla="*/ 2147483647 h 1502"/>
              <a:gd name="T16" fmla="*/ 2147483647 w 1648"/>
              <a:gd name="T17" fmla="*/ 2147483647 h 1502"/>
              <a:gd name="T18" fmla="*/ 2147483647 w 1648"/>
              <a:gd name="T19" fmla="*/ 2147483647 h 1502"/>
              <a:gd name="T20" fmla="*/ 2147483647 w 1648"/>
              <a:gd name="T21" fmla="*/ 2147483647 h 1502"/>
              <a:gd name="T22" fmla="*/ 2147483647 w 1648"/>
              <a:gd name="T23" fmla="*/ 2147483647 h 1502"/>
              <a:gd name="T24" fmla="*/ 2147483647 w 1648"/>
              <a:gd name="T25" fmla="*/ 2147483647 h 1502"/>
              <a:gd name="T26" fmla="*/ 2147483647 w 1648"/>
              <a:gd name="T27" fmla="*/ 2147483647 h 1502"/>
              <a:gd name="T28" fmla="*/ 0 w 1648"/>
              <a:gd name="T29" fmla="*/ 2147483647 h 1502"/>
              <a:gd name="T30" fmla="*/ 2147483647 w 1648"/>
              <a:gd name="T31" fmla="*/ 2147483647 h 1502"/>
              <a:gd name="T32" fmla="*/ 2147483647 w 1648"/>
              <a:gd name="T33" fmla="*/ 2147483647 h 1502"/>
              <a:gd name="T34" fmla="*/ 2147483647 w 1648"/>
              <a:gd name="T35" fmla="*/ 2147483647 h 1502"/>
              <a:gd name="T36" fmla="*/ 2147483647 w 1648"/>
              <a:gd name="T37" fmla="*/ 2147483647 h 1502"/>
              <a:gd name="T38" fmla="*/ 2147483647 w 1648"/>
              <a:gd name="T39" fmla="*/ 2147483647 h 1502"/>
              <a:gd name="T40" fmla="*/ 2147483647 w 1648"/>
              <a:gd name="T41" fmla="*/ 2147483647 h 1502"/>
              <a:gd name="T42" fmla="*/ 2147483647 w 1648"/>
              <a:gd name="T43" fmla="*/ 2147483647 h 1502"/>
              <a:gd name="T44" fmla="*/ 2147483647 w 1648"/>
              <a:gd name="T45" fmla="*/ 2147483647 h 1502"/>
              <a:gd name="T46" fmla="*/ 2147483647 w 1648"/>
              <a:gd name="T47" fmla="*/ 2147483647 h 1502"/>
              <a:gd name="T48" fmla="*/ 2147483647 w 1648"/>
              <a:gd name="T49" fmla="*/ 2147483647 h 1502"/>
              <a:gd name="T50" fmla="*/ 2147483647 w 1648"/>
              <a:gd name="T51" fmla="*/ 2147483647 h 1502"/>
              <a:gd name="T52" fmla="*/ 2147483647 w 1648"/>
              <a:gd name="T53" fmla="*/ 2147483647 h 1502"/>
              <a:gd name="T54" fmla="*/ 2147483647 w 1648"/>
              <a:gd name="T55" fmla="*/ 2147483647 h 1502"/>
              <a:gd name="T56" fmla="*/ 2147483647 w 1648"/>
              <a:gd name="T57" fmla="*/ 2147483647 h 1502"/>
              <a:gd name="T58" fmla="*/ 2147483647 w 1648"/>
              <a:gd name="T59" fmla="*/ 2147483647 h 1502"/>
              <a:gd name="T60" fmla="*/ 2147483647 w 1648"/>
              <a:gd name="T61" fmla="*/ 2147483647 h 1502"/>
              <a:gd name="T62" fmla="*/ 2147483647 w 1648"/>
              <a:gd name="T63" fmla="*/ 2147483647 h 1502"/>
              <a:gd name="T64" fmla="*/ 2147483647 w 1648"/>
              <a:gd name="T65" fmla="*/ 2147483647 h 1502"/>
              <a:gd name="T66" fmla="*/ 2147483647 w 1648"/>
              <a:gd name="T67" fmla="*/ 2147483647 h 1502"/>
              <a:gd name="T68" fmla="*/ 2147483647 w 1648"/>
              <a:gd name="T69" fmla="*/ 2147483647 h 150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648" h="1502">
                <a:moveTo>
                  <a:pt x="812" y="0"/>
                </a:moveTo>
                <a:cubicBezTo>
                  <a:pt x="616" y="0"/>
                  <a:pt x="457" y="158"/>
                  <a:pt x="457" y="354"/>
                </a:cubicBezTo>
                <a:cubicBezTo>
                  <a:pt x="457" y="646"/>
                  <a:pt x="736" y="676"/>
                  <a:pt x="812" y="1120"/>
                </a:cubicBezTo>
                <a:cubicBezTo>
                  <a:pt x="888" y="676"/>
                  <a:pt x="1167" y="646"/>
                  <a:pt x="1167" y="354"/>
                </a:cubicBezTo>
                <a:cubicBezTo>
                  <a:pt x="1167" y="158"/>
                  <a:pt x="1008" y="0"/>
                  <a:pt x="812" y="0"/>
                </a:cubicBezTo>
                <a:close/>
                <a:moveTo>
                  <a:pt x="812" y="473"/>
                </a:moveTo>
                <a:cubicBezTo>
                  <a:pt x="742" y="473"/>
                  <a:pt x="685" y="416"/>
                  <a:pt x="685" y="346"/>
                </a:cubicBezTo>
                <a:cubicBezTo>
                  <a:pt x="685" y="275"/>
                  <a:pt x="742" y="218"/>
                  <a:pt x="812" y="218"/>
                </a:cubicBezTo>
                <a:cubicBezTo>
                  <a:pt x="882" y="218"/>
                  <a:pt x="939" y="275"/>
                  <a:pt x="939" y="346"/>
                </a:cubicBezTo>
                <a:cubicBezTo>
                  <a:pt x="939" y="416"/>
                  <a:pt x="882" y="473"/>
                  <a:pt x="812" y="473"/>
                </a:cubicBezTo>
                <a:close/>
                <a:moveTo>
                  <a:pt x="1648" y="1502"/>
                </a:moveTo>
                <a:cubicBezTo>
                  <a:pt x="1187" y="1336"/>
                  <a:pt x="1187" y="1336"/>
                  <a:pt x="1187" y="1336"/>
                </a:cubicBezTo>
                <a:cubicBezTo>
                  <a:pt x="813" y="1502"/>
                  <a:pt x="813" y="1502"/>
                  <a:pt x="813" y="1502"/>
                </a:cubicBezTo>
                <a:cubicBezTo>
                  <a:pt x="441" y="1336"/>
                  <a:pt x="441" y="1336"/>
                  <a:pt x="441" y="1336"/>
                </a:cubicBezTo>
                <a:cubicBezTo>
                  <a:pt x="0" y="1502"/>
                  <a:pt x="0" y="1502"/>
                  <a:pt x="0" y="1502"/>
                </a:cubicBezTo>
                <a:cubicBezTo>
                  <a:pt x="270" y="965"/>
                  <a:pt x="270" y="965"/>
                  <a:pt x="270" y="965"/>
                </a:cubicBezTo>
                <a:cubicBezTo>
                  <a:pt x="572" y="834"/>
                  <a:pt x="572" y="834"/>
                  <a:pt x="572" y="834"/>
                </a:cubicBezTo>
                <a:cubicBezTo>
                  <a:pt x="593" y="865"/>
                  <a:pt x="614" y="899"/>
                  <a:pt x="633" y="939"/>
                </a:cubicBezTo>
                <a:cubicBezTo>
                  <a:pt x="567" y="967"/>
                  <a:pt x="622" y="943"/>
                  <a:pt x="358" y="1058"/>
                </a:cubicBezTo>
                <a:cubicBezTo>
                  <a:pt x="245" y="1281"/>
                  <a:pt x="245" y="1281"/>
                  <a:pt x="245" y="1281"/>
                </a:cubicBezTo>
                <a:cubicBezTo>
                  <a:pt x="431" y="1211"/>
                  <a:pt x="431" y="1211"/>
                  <a:pt x="431" y="1211"/>
                </a:cubicBezTo>
                <a:cubicBezTo>
                  <a:pt x="539" y="1018"/>
                  <a:pt x="539" y="1018"/>
                  <a:pt x="539" y="1018"/>
                </a:cubicBezTo>
                <a:cubicBezTo>
                  <a:pt x="495" y="1228"/>
                  <a:pt x="495" y="1228"/>
                  <a:pt x="495" y="1228"/>
                </a:cubicBezTo>
                <a:cubicBezTo>
                  <a:pt x="781" y="1356"/>
                  <a:pt x="781" y="1356"/>
                  <a:pt x="781" y="1356"/>
                </a:cubicBezTo>
                <a:cubicBezTo>
                  <a:pt x="813" y="1212"/>
                  <a:pt x="813" y="1212"/>
                  <a:pt x="813" y="1212"/>
                </a:cubicBezTo>
                <a:cubicBezTo>
                  <a:pt x="849" y="1357"/>
                  <a:pt x="849" y="1357"/>
                  <a:pt x="849" y="1357"/>
                </a:cubicBezTo>
                <a:cubicBezTo>
                  <a:pt x="1135" y="1228"/>
                  <a:pt x="1135" y="1228"/>
                  <a:pt x="1135" y="1228"/>
                </a:cubicBezTo>
                <a:cubicBezTo>
                  <a:pt x="1092" y="1012"/>
                  <a:pt x="1092" y="1012"/>
                  <a:pt x="1092" y="1012"/>
                </a:cubicBezTo>
                <a:cubicBezTo>
                  <a:pt x="1200" y="1213"/>
                  <a:pt x="1200" y="1213"/>
                  <a:pt x="1200" y="1213"/>
                </a:cubicBezTo>
                <a:cubicBezTo>
                  <a:pt x="1405" y="1287"/>
                  <a:pt x="1405" y="1287"/>
                  <a:pt x="1405" y="1287"/>
                </a:cubicBezTo>
                <a:cubicBezTo>
                  <a:pt x="1290" y="1058"/>
                  <a:pt x="1290" y="1058"/>
                  <a:pt x="1290" y="1058"/>
                </a:cubicBezTo>
                <a:cubicBezTo>
                  <a:pt x="994" y="932"/>
                  <a:pt x="994" y="932"/>
                  <a:pt x="994" y="932"/>
                </a:cubicBezTo>
                <a:cubicBezTo>
                  <a:pt x="1013" y="894"/>
                  <a:pt x="1034" y="859"/>
                  <a:pt x="1056" y="828"/>
                </a:cubicBezTo>
                <a:cubicBezTo>
                  <a:pt x="1378" y="965"/>
                  <a:pt x="1378" y="965"/>
                  <a:pt x="1378" y="965"/>
                </a:cubicBezTo>
                <a:lnTo>
                  <a:pt x="1648" y="1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42" name="Freeform 13">
            <a:extLst>
              <a:ext uri="{FF2B5EF4-FFF2-40B4-BE49-F238E27FC236}">
                <a16:creationId xmlns:a16="http://schemas.microsoft.com/office/drawing/2014/main" id="{FC251AB9-2F3C-206B-1048-82A3BFF0660A}"/>
              </a:ext>
            </a:extLst>
          </p:cNvPr>
          <p:cNvSpPr>
            <a:spLocks noEditPoints="1"/>
          </p:cNvSpPr>
          <p:nvPr/>
        </p:nvSpPr>
        <p:spPr bwMode="auto">
          <a:xfrm>
            <a:off x="6806457" y="4477813"/>
            <a:ext cx="297525" cy="297524"/>
          </a:xfrm>
          <a:custGeom>
            <a:avLst/>
            <a:gdLst>
              <a:gd name="T0" fmla="*/ 2147483647 w 1640"/>
              <a:gd name="T1" fmla="*/ 2147483647 h 1642"/>
              <a:gd name="T2" fmla="*/ 2147483647 w 1640"/>
              <a:gd name="T3" fmla="*/ 2147483647 h 1642"/>
              <a:gd name="T4" fmla="*/ 2147483647 w 1640"/>
              <a:gd name="T5" fmla="*/ 2147483647 h 1642"/>
              <a:gd name="T6" fmla="*/ 2147483647 w 1640"/>
              <a:gd name="T7" fmla="*/ 2147483647 h 1642"/>
              <a:gd name="T8" fmla="*/ 2147483647 w 1640"/>
              <a:gd name="T9" fmla="*/ 2147483647 h 1642"/>
              <a:gd name="T10" fmla="*/ 2147483647 w 1640"/>
              <a:gd name="T11" fmla="*/ 2147483647 h 1642"/>
              <a:gd name="T12" fmla="*/ 2147483647 w 1640"/>
              <a:gd name="T13" fmla="*/ 2147483647 h 1642"/>
              <a:gd name="T14" fmla="*/ 2147483647 w 1640"/>
              <a:gd name="T15" fmla="*/ 2147483647 h 1642"/>
              <a:gd name="T16" fmla="*/ 2147483647 w 1640"/>
              <a:gd name="T17" fmla="*/ 2147483647 h 1642"/>
              <a:gd name="T18" fmla="*/ 2147483647 w 1640"/>
              <a:gd name="T19" fmla="*/ 2147483647 h 1642"/>
              <a:gd name="T20" fmla="*/ 2147483647 w 1640"/>
              <a:gd name="T21" fmla="*/ 2147483647 h 1642"/>
              <a:gd name="T22" fmla="*/ 2147483647 w 1640"/>
              <a:gd name="T23" fmla="*/ 2147483647 h 1642"/>
              <a:gd name="T24" fmla="*/ 2147483647 w 1640"/>
              <a:gd name="T25" fmla="*/ 2147483647 h 1642"/>
              <a:gd name="T26" fmla="*/ 2147483647 w 1640"/>
              <a:gd name="T27" fmla="*/ 2147483647 h 1642"/>
              <a:gd name="T28" fmla="*/ 2147483647 w 1640"/>
              <a:gd name="T29" fmla="*/ 2147483647 h 1642"/>
              <a:gd name="T30" fmla="*/ 2147483647 w 1640"/>
              <a:gd name="T31" fmla="*/ 2147483647 h 1642"/>
              <a:gd name="T32" fmla="*/ 2147483647 w 1640"/>
              <a:gd name="T33" fmla="*/ 2147483647 h 1642"/>
              <a:gd name="T34" fmla="*/ 2147483647 w 1640"/>
              <a:gd name="T35" fmla="*/ 2147483647 h 1642"/>
              <a:gd name="T36" fmla="*/ 2147483647 w 1640"/>
              <a:gd name="T37" fmla="*/ 2147483647 h 1642"/>
              <a:gd name="T38" fmla="*/ 2147483647 w 1640"/>
              <a:gd name="T39" fmla="*/ 2147483647 h 1642"/>
              <a:gd name="T40" fmla="*/ 2147483647 w 1640"/>
              <a:gd name="T41" fmla="*/ 2147483647 h 1642"/>
              <a:gd name="T42" fmla="*/ 2147483647 w 1640"/>
              <a:gd name="T43" fmla="*/ 2147483647 h 1642"/>
              <a:gd name="T44" fmla="*/ 2147483647 w 1640"/>
              <a:gd name="T45" fmla="*/ 2147483647 h 1642"/>
              <a:gd name="T46" fmla="*/ 2147483647 w 1640"/>
              <a:gd name="T47" fmla="*/ 2147483647 h 1642"/>
              <a:gd name="T48" fmla="*/ 2147483647 w 1640"/>
              <a:gd name="T49" fmla="*/ 2147483647 h 1642"/>
              <a:gd name="T50" fmla="*/ 2147483647 w 1640"/>
              <a:gd name="T51" fmla="*/ 2147483647 h 1642"/>
              <a:gd name="T52" fmla="*/ 2147483647 w 1640"/>
              <a:gd name="T53" fmla="*/ 2147483647 h 1642"/>
              <a:gd name="T54" fmla="*/ 2147483647 w 1640"/>
              <a:gd name="T55" fmla="*/ 2147483647 h 1642"/>
              <a:gd name="T56" fmla="*/ 2147483647 w 1640"/>
              <a:gd name="T57" fmla="*/ 0 h 1642"/>
              <a:gd name="T58" fmla="*/ 0 w 1640"/>
              <a:gd name="T59" fmla="*/ 2147483647 h 1642"/>
              <a:gd name="T60" fmla="*/ 2147483647 w 1640"/>
              <a:gd name="T61" fmla="*/ 2147483647 h 1642"/>
              <a:gd name="T62" fmla="*/ 2147483647 w 1640"/>
              <a:gd name="T63" fmla="*/ 2147483647 h 1642"/>
              <a:gd name="T64" fmla="*/ 2147483647 w 1640"/>
              <a:gd name="T65" fmla="*/ 2147483647 h 1642"/>
              <a:gd name="T66" fmla="*/ 2147483647 w 1640"/>
              <a:gd name="T67" fmla="*/ 2147483647 h 1642"/>
              <a:gd name="T68" fmla="*/ 2147483647 w 1640"/>
              <a:gd name="T69" fmla="*/ 0 h 1642"/>
              <a:gd name="T70" fmla="*/ 2147483647 w 1640"/>
              <a:gd name="T71" fmla="*/ 2147483647 h 1642"/>
              <a:gd name="T72" fmla="*/ 2147483647 w 1640"/>
              <a:gd name="T73" fmla="*/ 2147483647 h 16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640" h="1642">
                <a:moveTo>
                  <a:pt x="1158" y="965"/>
                </a:moveTo>
                <a:cubicBezTo>
                  <a:pt x="705" y="965"/>
                  <a:pt x="705" y="965"/>
                  <a:pt x="705" y="965"/>
                </a:cubicBezTo>
                <a:cubicBezTo>
                  <a:pt x="705" y="467"/>
                  <a:pt x="705" y="467"/>
                  <a:pt x="705" y="467"/>
                </a:cubicBezTo>
                <a:cubicBezTo>
                  <a:pt x="849" y="467"/>
                  <a:pt x="849" y="467"/>
                  <a:pt x="849" y="467"/>
                </a:cubicBezTo>
                <a:cubicBezTo>
                  <a:pt x="849" y="821"/>
                  <a:pt x="849" y="821"/>
                  <a:pt x="849" y="821"/>
                </a:cubicBezTo>
                <a:cubicBezTo>
                  <a:pt x="1158" y="821"/>
                  <a:pt x="1158" y="821"/>
                  <a:pt x="1158" y="821"/>
                </a:cubicBezTo>
                <a:cubicBezTo>
                  <a:pt x="1158" y="965"/>
                  <a:pt x="1158" y="965"/>
                  <a:pt x="1158" y="965"/>
                </a:cubicBezTo>
                <a:close/>
                <a:moveTo>
                  <a:pt x="1354" y="1311"/>
                </a:moveTo>
                <a:cubicBezTo>
                  <a:pt x="1471" y="1183"/>
                  <a:pt x="1543" y="1012"/>
                  <a:pt x="1543" y="824"/>
                </a:cubicBezTo>
                <a:cubicBezTo>
                  <a:pt x="1543" y="424"/>
                  <a:pt x="1219" y="101"/>
                  <a:pt x="820" y="101"/>
                </a:cubicBezTo>
                <a:cubicBezTo>
                  <a:pt x="421" y="101"/>
                  <a:pt x="97" y="424"/>
                  <a:pt x="97" y="824"/>
                </a:cubicBezTo>
                <a:cubicBezTo>
                  <a:pt x="97" y="1012"/>
                  <a:pt x="169" y="1183"/>
                  <a:pt x="286" y="1311"/>
                </a:cubicBezTo>
                <a:cubicBezTo>
                  <a:pt x="250" y="1401"/>
                  <a:pt x="203" y="1520"/>
                  <a:pt x="171" y="1599"/>
                </a:cubicBezTo>
                <a:cubicBezTo>
                  <a:pt x="166" y="1611"/>
                  <a:pt x="169" y="1625"/>
                  <a:pt x="179" y="1633"/>
                </a:cubicBezTo>
                <a:cubicBezTo>
                  <a:pt x="190" y="1642"/>
                  <a:pt x="204" y="1642"/>
                  <a:pt x="215" y="1635"/>
                </a:cubicBezTo>
                <a:cubicBezTo>
                  <a:pt x="288" y="1586"/>
                  <a:pt x="398" y="1513"/>
                  <a:pt x="476" y="1460"/>
                </a:cubicBezTo>
                <a:cubicBezTo>
                  <a:pt x="579" y="1515"/>
                  <a:pt x="696" y="1547"/>
                  <a:pt x="820" y="1547"/>
                </a:cubicBezTo>
                <a:cubicBezTo>
                  <a:pt x="944" y="1547"/>
                  <a:pt x="1061" y="1515"/>
                  <a:pt x="1164" y="1460"/>
                </a:cubicBezTo>
                <a:cubicBezTo>
                  <a:pt x="1425" y="1635"/>
                  <a:pt x="1425" y="1635"/>
                  <a:pt x="1425" y="1635"/>
                </a:cubicBezTo>
                <a:cubicBezTo>
                  <a:pt x="1436" y="1642"/>
                  <a:pt x="1450" y="1642"/>
                  <a:pt x="1461" y="1634"/>
                </a:cubicBezTo>
                <a:cubicBezTo>
                  <a:pt x="1471" y="1625"/>
                  <a:pt x="1474" y="1612"/>
                  <a:pt x="1469" y="1599"/>
                </a:cubicBezTo>
                <a:lnTo>
                  <a:pt x="1354" y="1311"/>
                </a:lnTo>
                <a:close/>
                <a:moveTo>
                  <a:pt x="820" y="1367"/>
                </a:moveTo>
                <a:cubicBezTo>
                  <a:pt x="520" y="1367"/>
                  <a:pt x="277" y="1124"/>
                  <a:pt x="277" y="824"/>
                </a:cubicBezTo>
                <a:cubicBezTo>
                  <a:pt x="277" y="524"/>
                  <a:pt x="520" y="281"/>
                  <a:pt x="820" y="281"/>
                </a:cubicBezTo>
                <a:cubicBezTo>
                  <a:pt x="1120" y="281"/>
                  <a:pt x="1363" y="524"/>
                  <a:pt x="1363" y="824"/>
                </a:cubicBezTo>
                <a:cubicBezTo>
                  <a:pt x="1363" y="1124"/>
                  <a:pt x="1120" y="1367"/>
                  <a:pt x="820" y="1367"/>
                </a:cubicBezTo>
                <a:close/>
                <a:moveTo>
                  <a:pt x="496" y="46"/>
                </a:moveTo>
                <a:cubicBezTo>
                  <a:pt x="446" y="17"/>
                  <a:pt x="389" y="0"/>
                  <a:pt x="328" y="0"/>
                </a:cubicBezTo>
                <a:cubicBezTo>
                  <a:pt x="147" y="0"/>
                  <a:pt x="0" y="147"/>
                  <a:pt x="0" y="328"/>
                </a:cubicBezTo>
                <a:cubicBezTo>
                  <a:pt x="0" y="388"/>
                  <a:pt x="16" y="444"/>
                  <a:pt x="45" y="493"/>
                </a:cubicBezTo>
                <a:cubicBezTo>
                  <a:pt x="131" y="292"/>
                  <a:pt x="293" y="130"/>
                  <a:pt x="496" y="46"/>
                </a:cubicBezTo>
                <a:close/>
                <a:moveTo>
                  <a:pt x="1595" y="493"/>
                </a:moveTo>
                <a:cubicBezTo>
                  <a:pt x="1624" y="444"/>
                  <a:pt x="1640" y="388"/>
                  <a:pt x="1640" y="328"/>
                </a:cubicBezTo>
                <a:cubicBezTo>
                  <a:pt x="1640" y="147"/>
                  <a:pt x="1493" y="0"/>
                  <a:pt x="1312" y="0"/>
                </a:cubicBezTo>
                <a:cubicBezTo>
                  <a:pt x="1251" y="0"/>
                  <a:pt x="1194" y="17"/>
                  <a:pt x="1145" y="46"/>
                </a:cubicBezTo>
                <a:cubicBezTo>
                  <a:pt x="1347" y="130"/>
                  <a:pt x="1509" y="292"/>
                  <a:pt x="1595" y="4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35094C9-F1CA-D6A1-3BC6-5A54DC267825}"/>
              </a:ext>
            </a:extLst>
          </p:cNvPr>
          <p:cNvGrpSpPr/>
          <p:nvPr/>
        </p:nvGrpSpPr>
        <p:grpSpPr>
          <a:xfrm>
            <a:off x="6492177" y="1920720"/>
            <a:ext cx="4077961" cy="948156"/>
            <a:chOff x="-596882" y="1900184"/>
            <a:chExt cx="4077961" cy="94815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87C6FCA-418E-0EFC-2FC4-2DB34126DDDA}"/>
                </a:ext>
              </a:extLst>
            </p:cNvPr>
            <p:cNvSpPr txBox="1"/>
            <p:nvPr/>
          </p:nvSpPr>
          <p:spPr>
            <a:xfrm>
              <a:off x="-596882" y="2315887"/>
              <a:ext cx="40779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FC0C6C-46DE-172E-29B6-7F9487964A4C}"/>
                </a:ext>
              </a:extLst>
            </p:cNvPr>
            <p:cNvSpPr txBox="1"/>
            <p:nvPr/>
          </p:nvSpPr>
          <p:spPr>
            <a:xfrm>
              <a:off x="283599" y="190018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839DDF1-6051-2AAC-EF44-D3B8DCD09920}"/>
              </a:ext>
            </a:extLst>
          </p:cNvPr>
          <p:cNvGrpSpPr/>
          <p:nvPr/>
        </p:nvGrpSpPr>
        <p:grpSpPr>
          <a:xfrm>
            <a:off x="6492177" y="3217313"/>
            <a:ext cx="4077961" cy="948156"/>
            <a:chOff x="-596882" y="1900184"/>
            <a:chExt cx="4077961" cy="94815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43A37FA-592A-66A4-10BC-495975E1100C}"/>
                </a:ext>
              </a:extLst>
            </p:cNvPr>
            <p:cNvSpPr txBox="1"/>
            <p:nvPr/>
          </p:nvSpPr>
          <p:spPr>
            <a:xfrm>
              <a:off x="-596882" y="2315887"/>
              <a:ext cx="40779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6C11CDD-91DA-C171-7308-8FE8AC9AADA7}"/>
                </a:ext>
              </a:extLst>
            </p:cNvPr>
            <p:cNvSpPr txBox="1"/>
            <p:nvPr/>
          </p:nvSpPr>
          <p:spPr>
            <a:xfrm>
              <a:off x="283599" y="190018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A86B979-8A8A-8FE3-E470-76DF02EAEAD7}"/>
              </a:ext>
            </a:extLst>
          </p:cNvPr>
          <p:cNvGrpSpPr/>
          <p:nvPr/>
        </p:nvGrpSpPr>
        <p:grpSpPr>
          <a:xfrm>
            <a:off x="6492177" y="4455864"/>
            <a:ext cx="4077961" cy="948156"/>
            <a:chOff x="-596882" y="1900184"/>
            <a:chExt cx="4077961" cy="94815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3FD9FE8-6D48-D43E-C1FD-E9CFD8C26C26}"/>
                </a:ext>
              </a:extLst>
            </p:cNvPr>
            <p:cNvSpPr txBox="1"/>
            <p:nvPr/>
          </p:nvSpPr>
          <p:spPr>
            <a:xfrm>
              <a:off x="-596882" y="2315887"/>
              <a:ext cx="40779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850A14A-5A02-EF91-1D32-7537B64A7CED}"/>
                </a:ext>
              </a:extLst>
            </p:cNvPr>
            <p:cNvSpPr txBox="1"/>
            <p:nvPr/>
          </p:nvSpPr>
          <p:spPr>
            <a:xfrm>
              <a:off x="283599" y="190018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945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5F0A878C-6EB5-2691-BAA9-528AAFDD5760}"/>
              </a:ext>
            </a:extLst>
          </p:cNvPr>
          <p:cNvGrpSpPr/>
          <p:nvPr/>
        </p:nvGrpSpPr>
        <p:grpSpPr>
          <a:xfrm>
            <a:off x="-5637" y="-466569"/>
            <a:ext cx="12200850" cy="6505575"/>
            <a:chOff x="-5637" y="-466569"/>
            <a:chExt cx="12200850" cy="6505575"/>
          </a:xfrm>
        </p:grpSpPr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6BFDF36D-5250-8CF9-1491-3DE05A0A6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637" y="-466569"/>
              <a:ext cx="4762500" cy="6505575"/>
            </a:xfrm>
            <a:prstGeom prst="rect">
              <a:avLst/>
            </a:prstGeom>
          </p:spPr>
        </p:pic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9A0081BE-190D-78D2-B6C3-732E8B93A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553625" y="-466569"/>
              <a:ext cx="4641588" cy="6505575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82E344F-7676-7514-2F76-3ED781A3E142}"/>
              </a:ext>
            </a:extLst>
          </p:cNvPr>
          <p:cNvGrpSpPr/>
          <p:nvPr/>
        </p:nvGrpSpPr>
        <p:grpSpPr>
          <a:xfrm>
            <a:off x="10106153" y="5408102"/>
            <a:ext cx="1594346" cy="743532"/>
            <a:chOff x="4604321" y="2242082"/>
            <a:chExt cx="3321695" cy="1549091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E827B0E-6973-4A8B-7F78-72259F640A49}"/>
                </a:ext>
              </a:extLst>
            </p:cNvPr>
            <p:cNvSpPr/>
            <p:nvPr/>
          </p:nvSpPr>
          <p:spPr>
            <a:xfrm>
              <a:off x="4604321" y="2242082"/>
              <a:ext cx="935719" cy="1455888"/>
            </a:xfrm>
            <a:custGeom>
              <a:avLst/>
              <a:gdLst>
                <a:gd name="connsiteX0" fmla="*/ 409840 w 688249"/>
                <a:gd name="connsiteY0" fmla="*/ -184 h 1070849"/>
                <a:gd name="connsiteX1" fmla="*/ 457663 w 688249"/>
                <a:gd name="connsiteY1" fmla="*/ 8358 h 1070849"/>
                <a:gd name="connsiteX2" fmla="*/ 493248 w 688249"/>
                <a:gd name="connsiteY2" fmla="*/ 50639 h 1070849"/>
                <a:gd name="connsiteX3" fmla="*/ 476682 w 688249"/>
                <a:gd name="connsiteY3" fmla="*/ 103714 h 1070849"/>
                <a:gd name="connsiteX4" fmla="*/ 481732 w 688249"/>
                <a:gd name="connsiteY4" fmla="*/ 187237 h 1070849"/>
                <a:gd name="connsiteX5" fmla="*/ 486754 w 688249"/>
                <a:gd name="connsiteY5" fmla="*/ 222967 h 1070849"/>
                <a:gd name="connsiteX6" fmla="*/ 505976 w 688249"/>
                <a:gd name="connsiteY6" fmla="*/ 215954 h 1070849"/>
                <a:gd name="connsiteX7" fmla="*/ 502108 w 688249"/>
                <a:gd name="connsiteY7" fmla="*/ 201581 h 1070849"/>
                <a:gd name="connsiteX8" fmla="*/ 575097 w 688249"/>
                <a:gd name="connsiteY8" fmla="*/ 165851 h 1070849"/>
                <a:gd name="connsiteX9" fmla="*/ 598618 w 688249"/>
                <a:gd name="connsiteY9" fmla="*/ 156905 h 1070849"/>
                <a:gd name="connsiteX10" fmla="*/ 662863 w 688249"/>
                <a:gd name="connsiteY10" fmla="*/ 215867 h 1070849"/>
                <a:gd name="connsiteX11" fmla="*/ 683469 w 688249"/>
                <a:gd name="connsiteY11" fmla="*/ 282622 h 1070849"/>
                <a:gd name="connsiteX12" fmla="*/ 656253 w 688249"/>
                <a:gd name="connsiteY12" fmla="*/ 302853 h 1070849"/>
                <a:gd name="connsiteX13" fmla="*/ 570566 w 688249"/>
                <a:gd name="connsiteY13" fmla="*/ 377372 h 1070849"/>
                <a:gd name="connsiteX14" fmla="*/ 615560 w 688249"/>
                <a:gd name="connsiteY14" fmla="*/ 429408 h 1070849"/>
                <a:gd name="connsiteX15" fmla="*/ 571547 w 688249"/>
                <a:gd name="connsiteY15" fmla="*/ 471025 h 1070849"/>
                <a:gd name="connsiteX16" fmla="*/ 492498 w 688249"/>
                <a:gd name="connsiteY16" fmla="*/ 487216 h 1070849"/>
                <a:gd name="connsiteX17" fmla="*/ 462511 w 688249"/>
                <a:gd name="connsiteY17" fmla="*/ 513191 h 1070849"/>
                <a:gd name="connsiteX18" fmla="*/ 451169 w 688249"/>
                <a:gd name="connsiteY18" fmla="*/ 511343 h 1070849"/>
                <a:gd name="connsiteX19" fmla="*/ 442164 w 688249"/>
                <a:gd name="connsiteY19" fmla="*/ 600148 h 1070849"/>
                <a:gd name="connsiteX20" fmla="*/ 431746 w 688249"/>
                <a:gd name="connsiteY20" fmla="*/ 656340 h 1070849"/>
                <a:gd name="connsiteX21" fmla="*/ 428167 w 688249"/>
                <a:gd name="connsiteY21" fmla="*/ 894124 h 1070849"/>
                <a:gd name="connsiteX22" fmla="*/ 425339 w 688249"/>
                <a:gd name="connsiteY22" fmla="*/ 986103 h 1070849"/>
                <a:gd name="connsiteX23" fmla="*/ 395901 w 688249"/>
                <a:gd name="connsiteY23" fmla="*/ 1052829 h 1070849"/>
                <a:gd name="connsiteX24" fmla="*/ 388339 w 688249"/>
                <a:gd name="connsiteY24" fmla="*/ 1070665 h 1070849"/>
                <a:gd name="connsiteX25" fmla="*/ 327472 w 688249"/>
                <a:gd name="connsiteY25" fmla="*/ 1046508 h 1070849"/>
                <a:gd name="connsiteX26" fmla="*/ 342335 w 688249"/>
                <a:gd name="connsiteY26" fmla="*/ 1040072 h 1070849"/>
                <a:gd name="connsiteX27" fmla="*/ 317255 w 688249"/>
                <a:gd name="connsiteY27" fmla="*/ 864282 h 1070849"/>
                <a:gd name="connsiteX28" fmla="*/ 312435 w 688249"/>
                <a:gd name="connsiteY28" fmla="*/ 772678 h 1070849"/>
                <a:gd name="connsiteX29" fmla="*/ 313272 w 688249"/>
                <a:gd name="connsiteY29" fmla="*/ 590364 h 1070849"/>
                <a:gd name="connsiteX30" fmla="*/ 233241 w 688249"/>
                <a:gd name="connsiteY30" fmla="*/ 608142 h 1070849"/>
                <a:gd name="connsiteX31" fmla="*/ 211423 w 688249"/>
                <a:gd name="connsiteY31" fmla="*/ 588979 h 1070849"/>
                <a:gd name="connsiteX32" fmla="*/ 182591 w 688249"/>
                <a:gd name="connsiteY32" fmla="*/ 598445 h 1070849"/>
                <a:gd name="connsiteX33" fmla="*/ 96586 w 688249"/>
                <a:gd name="connsiteY33" fmla="*/ 536193 h 1070849"/>
                <a:gd name="connsiteX34" fmla="*/ 62357 w 688249"/>
                <a:gd name="connsiteY34" fmla="*/ 512787 h 1070849"/>
                <a:gd name="connsiteX35" fmla="*/ 67408 w 688249"/>
                <a:gd name="connsiteY35" fmla="*/ 492411 h 1070849"/>
                <a:gd name="connsiteX36" fmla="*/ 40423 w 688249"/>
                <a:gd name="connsiteY36" fmla="*/ 486610 h 1070849"/>
                <a:gd name="connsiteX37" fmla="*/ -184 w 688249"/>
                <a:gd name="connsiteY37" fmla="*/ 400345 h 1070849"/>
                <a:gd name="connsiteX38" fmla="*/ 21692 w 688249"/>
                <a:gd name="connsiteY38" fmla="*/ 336707 h 1070849"/>
                <a:gd name="connsiteX39" fmla="*/ 82213 w 688249"/>
                <a:gd name="connsiteY39" fmla="*/ 303950 h 1070849"/>
                <a:gd name="connsiteX40" fmla="*/ 141580 w 688249"/>
                <a:gd name="connsiteY40" fmla="*/ 382798 h 1070849"/>
                <a:gd name="connsiteX41" fmla="*/ 183572 w 688249"/>
                <a:gd name="connsiteY41" fmla="*/ 346895 h 1070849"/>
                <a:gd name="connsiteX42" fmla="*/ 182822 w 688249"/>
                <a:gd name="connsiteY42" fmla="*/ 407041 h 1070849"/>
                <a:gd name="connsiteX43" fmla="*/ 233617 w 688249"/>
                <a:gd name="connsiteY43" fmla="*/ 475441 h 1070849"/>
                <a:gd name="connsiteX44" fmla="*/ 338468 w 688249"/>
                <a:gd name="connsiteY44" fmla="*/ 389897 h 1070849"/>
                <a:gd name="connsiteX45" fmla="*/ 259707 w 688249"/>
                <a:gd name="connsiteY45" fmla="*/ 356015 h 1070849"/>
                <a:gd name="connsiteX46" fmla="*/ 216618 w 688249"/>
                <a:gd name="connsiteY46" fmla="*/ 347212 h 1070849"/>
                <a:gd name="connsiteX47" fmla="*/ 215434 w 688249"/>
                <a:gd name="connsiteY47" fmla="*/ 328857 h 1070849"/>
                <a:gd name="connsiteX48" fmla="*/ 330473 w 688249"/>
                <a:gd name="connsiteY48" fmla="*/ 282276 h 1070849"/>
                <a:gd name="connsiteX49" fmla="*/ 356015 w 688249"/>
                <a:gd name="connsiteY49" fmla="*/ 260746 h 1070849"/>
                <a:gd name="connsiteX50" fmla="*/ 375900 w 688249"/>
                <a:gd name="connsiteY50" fmla="*/ 88678 h 1070849"/>
                <a:gd name="connsiteX51" fmla="*/ 386983 w 688249"/>
                <a:gd name="connsiteY51" fmla="*/ 26137 h 1070849"/>
                <a:gd name="connsiteX52" fmla="*/ 409840 w 688249"/>
                <a:gd name="connsiteY52" fmla="*/ -184 h 1070849"/>
                <a:gd name="connsiteX53" fmla="*/ 32601 w 688249"/>
                <a:gd name="connsiteY53" fmla="*/ 427647 h 1070849"/>
                <a:gd name="connsiteX54" fmla="*/ 34391 w 688249"/>
                <a:gd name="connsiteY54" fmla="*/ 435901 h 1070849"/>
                <a:gd name="connsiteX55" fmla="*/ 32601 w 688249"/>
                <a:gd name="connsiteY55" fmla="*/ 427647 h 107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88249" h="1070849">
                  <a:moveTo>
                    <a:pt x="409840" y="-184"/>
                  </a:moveTo>
                  <a:cubicBezTo>
                    <a:pt x="425714" y="2067"/>
                    <a:pt x="443463" y="-617"/>
                    <a:pt x="457663" y="8358"/>
                  </a:cubicBezTo>
                  <a:cubicBezTo>
                    <a:pt x="472901" y="18950"/>
                    <a:pt x="485080" y="34044"/>
                    <a:pt x="493248" y="50639"/>
                  </a:cubicBezTo>
                  <a:cubicBezTo>
                    <a:pt x="501185" y="71159"/>
                    <a:pt x="483897" y="86715"/>
                    <a:pt x="476682" y="103714"/>
                  </a:cubicBezTo>
                  <a:cubicBezTo>
                    <a:pt x="474055" y="131738"/>
                    <a:pt x="486292" y="159098"/>
                    <a:pt x="481732" y="187237"/>
                  </a:cubicBezTo>
                  <a:cubicBezTo>
                    <a:pt x="479279" y="199503"/>
                    <a:pt x="481155" y="211942"/>
                    <a:pt x="486754" y="222967"/>
                  </a:cubicBezTo>
                  <a:cubicBezTo>
                    <a:pt x="493046" y="220341"/>
                    <a:pt x="499453" y="217974"/>
                    <a:pt x="505976" y="215954"/>
                  </a:cubicBezTo>
                  <a:cubicBezTo>
                    <a:pt x="504706" y="211134"/>
                    <a:pt x="503349" y="206372"/>
                    <a:pt x="502108" y="201581"/>
                  </a:cubicBezTo>
                  <a:cubicBezTo>
                    <a:pt x="526495" y="190181"/>
                    <a:pt x="546785" y="166371"/>
                    <a:pt x="575097" y="165851"/>
                  </a:cubicBezTo>
                  <a:cubicBezTo>
                    <a:pt x="583351" y="164235"/>
                    <a:pt x="590393" y="157568"/>
                    <a:pt x="598618" y="156905"/>
                  </a:cubicBezTo>
                  <a:cubicBezTo>
                    <a:pt x="625315" y="170123"/>
                    <a:pt x="640957" y="196704"/>
                    <a:pt x="662863" y="215867"/>
                  </a:cubicBezTo>
                  <a:cubicBezTo>
                    <a:pt x="678678" y="232895"/>
                    <a:pt x="696716" y="258812"/>
                    <a:pt x="683469" y="282622"/>
                  </a:cubicBezTo>
                  <a:cubicBezTo>
                    <a:pt x="679833" y="294974"/>
                    <a:pt x="665402" y="296244"/>
                    <a:pt x="656253" y="302853"/>
                  </a:cubicBezTo>
                  <a:cubicBezTo>
                    <a:pt x="626152" y="325827"/>
                    <a:pt x="594030" y="347126"/>
                    <a:pt x="570566" y="377372"/>
                  </a:cubicBezTo>
                  <a:cubicBezTo>
                    <a:pt x="590913" y="388656"/>
                    <a:pt x="610076" y="405944"/>
                    <a:pt x="615560" y="429408"/>
                  </a:cubicBezTo>
                  <a:cubicBezTo>
                    <a:pt x="613193" y="451977"/>
                    <a:pt x="587103" y="459250"/>
                    <a:pt x="571547" y="471025"/>
                  </a:cubicBezTo>
                  <a:cubicBezTo>
                    <a:pt x="546294" y="480780"/>
                    <a:pt x="517982" y="477952"/>
                    <a:pt x="492498" y="487216"/>
                  </a:cubicBezTo>
                  <a:cubicBezTo>
                    <a:pt x="479597" y="491834"/>
                    <a:pt x="469784" y="501935"/>
                    <a:pt x="462511" y="513191"/>
                  </a:cubicBezTo>
                  <a:cubicBezTo>
                    <a:pt x="458730" y="512527"/>
                    <a:pt x="454921" y="511950"/>
                    <a:pt x="451169" y="511343"/>
                  </a:cubicBezTo>
                  <a:cubicBezTo>
                    <a:pt x="440260" y="539540"/>
                    <a:pt x="439971" y="570421"/>
                    <a:pt x="442164" y="600148"/>
                  </a:cubicBezTo>
                  <a:cubicBezTo>
                    <a:pt x="442972" y="619485"/>
                    <a:pt x="434603" y="637552"/>
                    <a:pt x="431746" y="656340"/>
                  </a:cubicBezTo>
                  <a:cubicBezTo>
                    <a:pt x="438066" y="735591"/>
                    <a:pt x="427734" y="814814"/>
                    <a:pt x="428167" y="894124"/>
                  </a:cubicBezTo>
                  <a:cubicBezTo>
                    <a:pt x="424934" y="924918"/>
                    <a:pt x="434343" y="955655"/>
                    <a:pt x="425339" y="986103"/>
                  </a:cubicBezTo>
                  <a:cubicBezTo>
                    <a:pt x="427186" y="1014184"/>
                    <a:pt x="388714" y="1023708"/>
                    <a:pt x="395901" y="1052829"/>
                  </a:cubicBezTo>
                  <a:cubicBezTo>
                    <a:pt x="396362" y="1059727"/>
                    <a:pt x="391774" y="1065181"/>
                    <a:pt x="388339" y="1070665"/>
                  </a:cubicBezTo>
                  <a:cubicBezTo>
                    <a:pt x="367559" y="1067721"/>
                    <a:pt x="334369" y="1073233"/>
                    <a:pt x="327472" y="1046508"/>
                  </a:cubicBezTo>
                  <a:cubicBezTo>
                    <a:pt x="332436" y="1044373"/>
                    <a:pt x="337371" y="1042237"/>
                    <a:pt x="342335" y="1040072"/>
                  </a:cubicBezTo>
                  <a:cubicBezTo>
                    <a:pt x="331974" y="981745"/>
                    <a:pt x="326462" y="922725"/>
                    <a:pt x="317255" y="864282"/>
                  </a:cubicBezTo>
                  <a:cubicBezTo>
                    <a:pt x="309607" y="834266"/>
                    <a:pt x="310300" y="803270"/>
                    <a:pt x="312435" y="772678"/>
                  </a:cubicBezTo>
                  <a:cubicBezTo>
                    <a:pt x="316736" y="711926"/>
                    <a:pt x="308626" y="651087"/>
                    <a:pt x="313272" y="590364"/>
                  </a:cubicBezTo>
                  <a:cubicBezTo>
                    <a:pt x="289635" y="606209"/>
                    <a:pt x="260775" y="607017"/>
                    <a:pt x="233241" y="608142"/>
                  </a:cubicBezTo>
                  <a:cubicBezTo>
                    <a:pt x="225882" y="601822"/>
                    <a:pt x="218580" y="595501"/>
                    <a:pt x="211423" y="588979"/>
                  </a:cubicBezTo>
                  <a:cubicBezTo>
                    <a:pt x="202534" y="593481"/>
                    <a:pt x="193298" y="603871"/>
                    <a:pt x="182591" y="598445"/>
                  </a:cubicBezTo>
                  <a:cubicBezTo>
                    <a:pt x="150180" y="584621"/>
                    <a:pt x="112748" y="569787"/>
                    <a:pt x="96586" y="536193"/>
                  </a:cubicBezTo>
                  <a:cubicBezTo>
                    <a:pt x="87639" y="525572"/>
                    <a:pt x="73555" y="520752"/>
                    <a:pt x="62357" y="512787"/>
                  </a:cubicBezTo>
                  <a:cubicBezTo>
                    <a:pt x="63887" y="505947"/>
                    <a:pt x="65589" y="499164"/>
                    <a:pt x="67408" y="492411"/>
                  </a:cubicBezTo>
                  <a:cubicBezTo>
                    <a:pt x="59875" y="485109"/>
                    <a:pt x="49254" y="476595"/>
                    <a:pt x="40423" y="486610"/>
                  </a:cubicBezTo>
                  <a:cubicBezTo>
                    <a:pt x="20797" y="461559"/>
                    <a:pt x="5184" y="431948"/>
                    <a:pt x="-184" y="400345"/>
                  </a:cubicBezTo>
                  <a:cubicBezTo>
                    <a:pt x="2327" y="378036"/>
                    <a:pt x="4289" y="353244"/>
                    <a:pt x="21692" y="336707"/>
                  </a:cubicBezTo>
                  <a:cubicBezTo>
                    <a:pt x="35892" y="316909"/>
                    <a:pt x="61549" y="313994"/>
                    <a:pt x="82213" y="303950"/>
                  </a:cubicBezTo>
                  <a:cubicBezTo>
                    <a:pt x="98808" y="332580"/>
                    <a:pt x="119530" y="358295"/>
                    <a:pt x="141580" y="382798"/>
                  </a:cubicBezTo>
                  <a:cubicBezTo>
                    <a:pt x="155548" y="370792"/>
                    <a:pt x="169199" y="358382"/>
                    <a:pt x="183572" y="346895"/>
                  </a:cubicBezTo>
                  <a:cubicBezTo>
                    <a:pt x="186141" y="366809"/>
                    <a:pt x="172749" y="388079"/>
                    <a:pt x="182822" y="407041"/>
                  </a:cubicBezTo>
                  <a:cubicBezTo>
                    <a:pt x="196992" y="431572"/>
                    <a:pt x="211769" y="456826"/>
                    <a:pt x="233617" y="475441"/>
                  </a:cubicBezTo>
                  <a:cubicBezTo>
                    <a:pt x="268942" y="447417"/>
                    <a:pt x="305768" y="420980"/>
                    <a:pt x="338468" y="389897"/>
                  </a:cubicBezTo>
                  <a:cubicBezTo>
                    <a:pt x="313243" y="376131"/>
                    <a:pt x="284816" y="370012"/>
                    <a:pt x="259707" y="356015"/>
                  </a:cubicBezTo>
                  <a:cubicBezTo>
                    <a:pt x="246691" y="348020"/>
                    <a:pt x="231394" y="347645"/>
                    <a:pt x="216618" y="347212"/>
                  </a:cubicBezTo>
                  <a:cubicBezTo>
                    <a:pt x="216329" y="342624"/>
                    <a:pt x="215723" y="333446"/>
                    <a:pt x="215434" y="328857"/>
                  </a:cubicBezTo>
                  <a:cubicBezTo>
                    <a:pt x="252463" y="310011"/>
                    <a:pt x="295090" y="304643"/>
                    <a:pt x="330473" y="282276"/>
                  </a:cubicBezTo>
                  <a:cubicBezTo>
                    <a:pt x="339853" y="276417"/>
                    <a:pt x="354053" y="273589"/>
                    <a:pt x="356015" y="260746"/>
                  </a:cubicBezTo>
                  <a:cubicBezTo>
                    <a:pt x="367328" y="203977"/>
                    <a:pt x="362740" y="145158"/>
                    <a:pt x="375900" y="88678"/>
                  </a:cubicBezTo>
                  <a:cubicBezTo>
                    <a:pt x="380460" y="67985"/>
                    <a:pt x="382249" y="46801"/>
                    <a:pt x="386983" y="26137"/>
                  </a:cubicBezTo>
                  <a:cubicBezTo>
                    <a:pt x="391802" y="15256"/>
                    <a:pt x="401673" y="8041"/>
                    <a:pt x="409840" y="-184"/>
                  </a:cubicBezTo>
                  <a:moveTo>
                    <a:pt x="32601" y="427647"/>
                  </a:moveTo>
                  <a:cubicBezTo>
                    <a:pt x="29860" y="429783"/>
                    <a:pt x="31130" y="434949"/>
                    <a:pt x="34391" y="435901"/>
                  </a:cubicBezTo>
                  <a:cubicBezTo>
                    <a:pt x="39846" y="435959"/>
                    <a:pt x="37623" y="425425"/>
                    <a:pt x="32601" y="427647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图形 35">
              <a:extLst>
                <a:ext uri="{FF2B5EF4-FFF2-40B4-BE49-F238E27FC236}">
                  <a16:creationId xmlns:a16="http://schemas.microsoft.com/office/drawing/2014/main" id="{C6B3F4BE-DEE6-69DD-3040-2D3A5F4CF6EF}"/>
                </a:ext>
              </a:extLst>
            </p:cNvPr>
            <p:cNvGrpSpPr/>
            <p:nvPr/>
          </p:nvGrpSpPr>
          <p:grpSpPr>
            <a:xfrm>
              <a:off x="5544983" y="2540078"/>
              <a:ext cx="925832" cy="1136176"/>
              <a:chOff x="2129310" y="-1950810"/>
              <a:chExt cx="925832" cy="1136176"/>
            </a:xfrm>
            <a:gradFill>
              <a:gsLst>
                <a:gs pos="100000">
                  <a:srgbClr val="FFD85B">
                    <a:alpha val="0"/>
                  </a:srgbClr>
                </a:gs>
                <a:gs pos="0">
                  <a:srgbClr val="FFD85B"/>
                </a:gs>
              </a:gsLst>
              <a:lin ang="0" scaled="1"/>
            </a:gradFill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1C282AE-0120-D268-3446-58FEE03A07E9}"/>
                  </a:ext>
                </a:extLst>
              </p:cNvPr>
              <p:cNvSpPr/>
              <p:nvPr/>
            </p:nvSpPr>
            <p:spPr>
              <a:xfrm flipV="1">
                <a:off x="2129310" y="-1950810"/>
                <a:ext cx="925832" cy="1136176"/>
              </a:xfrm>
              <a:custGeom>
                <a:avLst/>
                <a:gdLst>
                  <a:gd name="connsiteX0" fmla="*/ 358876 w 925832"/>
                  <a:gd name="connsiteY0" fmla="*/ 1126111 h 1136176"/>
                  <a:gd name="connsiteX1" fmla="*/ 112271 w 925832"/>
                  <a:gd name="connsiteY1" fmla="*/ 1024918 h 1136176"/>
                  <a:gd name="connsiteX2" fmla="*/ 204110 w 925832"/>
                  <a:gd name="connsiteY2" fmla="*/ 985801 h 1136176"/>
                  <a:gd name="connsiteX3" fmla="*/ 274690 w 925832"/>
                  <a:gd name="connsiteY3" fmla="*/ 986652 h 1136176"/>
                  <a:gd name="connsiteX4" fmla="*/ 295949 w 925832"/>
                  <a:gd name="connsiteY4" fmla="*/ 988352 h 1136176"/>
                  <a:gd name="connsiteX5" fmla="*/ 302752 w 925832"/>
                  <a:gd name="connsiteY5" fmla="*/ 950086 h 1136176"/>
                  <a:gd name="connsiteX6" fmla="*/ 199859 w 925832"/>
                  <a:gd name="connsiteY6" fmla="*/ 895663 h 1136176"/>
                  <a:gd name="connsiteX7" fmla="*/ 216866 w 925832"/>
                  <a:gd name="connsiteY7" fmla="*/ 841240 h 1136176"/>
                  <a:gd name="connsiteX8" fmla="*/ 239826 w 925832"/>
                  <a:gd name="connsiteY8" fmla="*/ 832736 h 1136176"/>
                  <a:gd name="connsiteX9" fmla="*/ 232172 w 925832"/>
                  <a:gd name="connsiteY9" fmla="*/ 803824 h 1136176"/>
                  <a:gd name="connsiteX10" fmla="*/ 205811 w 925832"/>
                  <a:gd name="connsiteY10" fmla="*/ 785966 h 1136176"/>
                  <a:gd name="connsiteX11" fmla="*/ 184552 w 925832"/>
                  <a:gd name="connsiteY11" fmla="*/ 778313 h 1136176"/>
                  <a:gd name="connsiteX12" fmla="*/ 176048 w 925832"/>
                  <a:gd name="connsiteY12" fmla="*/ 751102 h 1136176"/>
                  <a:gd name="connsiteX13" fmla="*/ 184552 w 925832"/>
                  <a:gd name="connsiteY13" fmla="*/ 717938 h 1136176"/>
                  <a:gd name="connsiteX14" fmla="*/ 205811 w 925832"/>
                  <a:gd name="connsiteY14" fmla="*/ 641405 h 1136176"/>
                  <a:gd name="connsiteX15" fmla="*/ 197307 w 925832"/>
                  <a:gd name="connsiteY15" fmla="*/ 586131 h 1136176"/>
                  <a:gd name="connsiteX16" fmla="*/ 180300 w 925832"/>
                  <a:gd name="connsiteY16" fmla="*/ 555518 h 1136176"/>
                  <a:gd name="connsiteX17" fmla="*/ 145435 w 925832"/>
                  <a:gd name="connsiteY17" fmla="*/ 516402 h 1136176"/>
                  <a:gd name="connsiteX18" fmla="*/ 120775 w 925832"/>
                  <a:gd name="connsiteY18" fmla="*/ 493442 h 1136176"/>
                  <a:gd name="connsiteX19" fmla="*/ 153089 w 925832"/>
                  <a:gd name="connsiteY19" fmla="*/ 416059 h 1136176"/>
                  <a:gd name="connsiteX20" fmla="*/ 214315 w 925832"/>
                  <a:gd name="connsiteY20" fmla="*/ 337826 h 1136176"/>
                  <a:gd name="connsiteX21" fmla="*/ 263636 w 925832"/>
                  <a:gd name="connsiteY21" fmla="*/ 342078 h 1136176"/>
                  <a:gd name="connsiteX22" fmla="*/ 284895 w 925832"/>
                  <a:gd name="connsiteY22" fmla="*/ 358235 h 1136176"/>
                  <a:gd name="connsiteX23" fmla="*/ 483029 w 925832"/>
                  <a:gd name="connsiteY23" fmla="*/ 450924 h 1136176"/>
                  <a:gd name="connsiteX24" fmla="*/ 498335 w 925832"/>
                  <a:gd name="connsiteY24" fmla="*/ 482387 h 1136176"/>
                  <a:gd name="connsiteX25" fmla="*/ 503438 w 925832"/>
                  <a:gd name="connsiteY25" fmla="*/ 509599 h 1136176"/>
                  <a:gd name="connsiteX26" fmla="*/ 524697 w 925832"/>
                  <a:gd name="connsiteY26" fmla="*/ 506198 h 1136176"/>
                  <a:gd name="connsiteX27" fmla="*/ 516193 w 925832"/>
                  <a:gd name="connsiteY27" fmla="*/ 438169 h 1136176"/>
                  <a:gd name="connsiteX28" fmla="*/ 494934 w 925832"/>
                  <a:gd name="connsiteY28" fmla="*/ 402453 h 1136176"/>
                  <a:gd name="connsiteX29" fmla="*/ 483029 w 925832"/>
                  <a:gd name="connsiteY29" fmla="*/ 385446 h 1136176"/>
                  <a:gd name="connsiteX30" fmla="*/ 467722 w 925832"/>
                  <a:gd name="connsiteY30" fmla="*/ 364187 h 1136176"/>
                  <a:gd name="connsiteX31" fmla="*/ 437109 w 925832"/>
                  <a:gd name="connsiteY31" fmla="*/ 353983 h 1136176"/>
                  <a:gd name="connsiteX32" fmla="*/ 413299 w 925832"/>
                  <a:gd name="connsiteY32" fmla="*/ 342928 h 1136176"/>
                  <a:gd name="connsiteX33" fmla="*/ 378434 w 925832"/>
                  <a:gd name="connsiteY33" fmla="*/ 327622 h 1136176"/>
                  <a:gd name="connsiteX34" fmla="*/ 375033 w 925832"/>
                  <a:gd name="connsiteY34" fmla="*/ 324220 h 1136176"/>
                  <a:gd name="connsiteX35" fmla="*/ 381836 w 925832"/>
                  <a:gd name="connsiteY35" fmla="*/ 308063 h 1136176"/>
                  <a:gd name="connsiteX36" fmla="*/ 421803 w 925832"/>
                  <a:gd name="connsiteY36" fmla="*/ 268096 h 1136176"/>
                  <a:gd name="connsiteX37" fmla="*/ 439660 w 925832"/>
                  <a:gd name="connsiteY37" fmla="*/ 263845 h 1136176"/>
                  <a:gd name="connsiteX38" fmla="*/ 425204 w 925832"/>
                  <a:gd name="connsiteY38" fmla="*/ 254491 h 1136176"/>
                  <a:gd name="connsiteX39" fmla="*/ 183702 w 925832"/>
                  <a:gd name="connsiteY39" fmla="*/ 224728 h 1136176"/>
                  <a:gd name="connsiteX40" fmla="*/ 150538 w 925832"/>
                  <a:gd name="connsiteY40" fmla="*/ 255341 h 1136176"/>
                  <a:gd name="connsiteX41" fmla="*/ 136932 w 925832"/>
                  <a:gd name="connsiteY41" fmla="*/ 302111 h 1136176"/>
                  <a:gd name="connsiteX42" fmla="*/ 123326 w 925832"/>
                  <a:gd name="connsiteY42" fmla="*/ 744299 h 1136176"/>
                  <a:gd name="connsiteX43" fmla="*/ 166694 w 925832"/>
                  <a:gd name="connsiteY43" fmla="*/ 842941 h 1136176"/>
                  <a:gd name="connsiteX44" fmla="*/ 153939 w 925832"/>
                  <a:gd name="connsiteY44" fmla="*/ 872703 h 1136176"/>
                  <a:gd name="connsiteX45" fmla="*/ 86760 w 925832"/>
                  <a:gd name="connsiteY45" fmla="*/ 975597 h 1136176"/>
                  <a:gd name="connsiteX46" fmla="*/ 77406 w 925832"/>
                  <a:gd name="connsiteY46" fmla="*/ 985801 h 1136176"/>
                  <a:gd name="connsiteX47" fmla="*/ 32337 w 925832"/>
                  <a:gd name="connsiteY47" fmla="*/ 866751 h 1136176"/>
                  <a:gd name="connsiteX48" fmla="*/ 6826 w 925832"/>
                  <a:gd name="connsiteY48" fmla="*/ 754503 h 1136176"/>
                  <a:gd name="connsiteX49" fmla="*/ 2575 w 925832"/>
                  <a:gd name="connsiteY49" fmla="*/ 700080 h 1136176"/>
                  <a:gd name="connsiteX50" fmla="*/ 5126 w 925832"/>
                  <a:gd name="connsiteY50" fmla="*/ 677120 h 1136176"/>
                  <a:gd name="connsiteX51" fmla="*/ 4275 w 925832"/>
                  <a:gd name="connsiteY51" fmla="*/ 234932 h 1136176"/>
                  <a:gd name="connsiteX52" fmla="*/ 49345 w 925832"/>
                  <a:gd name="connsiteY52" fmla="*/ 138841 h 1136176"/>
                  <a:gd name="connsiteX53" fmla="*/ 135231 w 925832"/>
                  <a:gd name="connsiteY53" fmla="*/ 86119 h 1136176"/>
                  <a:gd name="connsiteX54" fmla="*/ 158191 w 925832"/>
                  <a:gd name="connsiteY54" fmla="*/ 85269 h 1136176"/>
                  <a:gd name="connsiteX55" fmla="*/ 180300 w 925832"/>
                  <a:gd name="connsiteY55" fmla="*/ 88670 h 1136176"/>
                  <a:gd name="connsiteX56" fmla="*/ 200709 w 925832"/>
                  <a:gd name="connsiteY56" fmla="*/ 95473 h 1136176"/>
                  <a:gd name="connsiteX57" fmla="*/ 197307 w 925832"/>
                  <a:gd name="connsiteY57" fmla="*/ 104827 h 1136176"/>
                  <a:gd name="connsiteX58" fmla="*/ 187103 w 925832"/>
                  <a:gd name="connsiteY58" fmla="*/ 152447 h 1136176"/>
                  <a:gd name="connsiteX59" fmla="*/ 231322 w 925832"/>
                  <a:gd name="connsiteY59" fmla="*/ 138841 h 1136176"/>
                  <a:gd name="connsiteX60" fmla="*/ 299351 w 925832"/>
                  <a:gd name="connsiteY60" fmla="*/ 133739 h 1136176"/>
                  <a:gd name="connsiteX61" fmla="*/ 426905 w 925832"/>
                  <a:gd name="connsiteY61" fmla="*/ 161801 h 1136176"/>
                  <a:gd name="connsiteX62" fmla="*/ 452416 w 925832"/>
                  <a:gd name="connsiteY62" fmla="*/ 167754 h 1136176"/>
                  <a:gd name="connsiteX63" fmla="*/ 782356 w 925832"/>
                  <a:gd name="connsiteY63" fmla="*/ 176257 h 1136176"/>
                  <a:gd name="connsiteX64" fmla="*/ 831677 w 925832"/>
                  <a:gd name="connsiteY64" fmla="*/ 168604 h 1136176"/>
                  <a:gd name="connsiteX65" fmla="*/ 840181 w 925832"/>
                  <a:gd name="connsiteY65" fmla="*/ 184761 h 1136176"/>
                  <a:gd name="connsiteX66" fmla="*/ 849535 w 925832"/>
                  <a:gd name="connsiteY66" fmla="*/ 177958 h 1136176"/>
                  <a:gd name="connsiteX67" fmla="*/ 813819 w 925832"/>
                  <a:gd name="connsiteY67" fmla="*/ 149896 h 1136176"/>
                  <a:gd name="connsiteX68" fmla="*/ 822323 w 925832"/>
                  <a:gd name="connsiteY68" fmla="*/ 135440 h 1136176"/>
                  <a:gd name="connsiteX69" fmla="*/ 839330 w 925832"/>
                  <a:gd name="connsiteY69" fmla="*/ 115882 h 1136176"/>
                  <a:gd name="connsiteX70" fmla="*/ 821473 w 925832"/>
                  <a:gd name="connsiteY70" fmla="*/ 125236 h 1136176"/>
                  <a:gd name="connsiteX71" fmla="*/ 805316 w 925832"/>
                  <a:gd name="connsiteY71" fmla="*/ 120133 h 1136176"/>
                  <a:gd name="connsiteX72" fmla="*/ 812119 w 925832"/>
                  <a:gd name="connsiteY72" fmla="*/ 92922 h 1136176"/>
                  <a:gd name="connsiteX73" fmla="*/ 820622 w 925832"/>
                  <a:gd name="connsiteY73" fmla="*/ 63159 h 1136176"/>
                  <a:gd name="connsiteX74" fmla="*/ 847834 w 925832"/>
                  <a:gd name="connsiteY74" fmla="*/ -618 h 1136176"/>
                  <a:gd name="connsiteX75" fmla="*/ 865692 w 925832"/>
                  <a:gd name="connsiteY75" fmla="*/ 12138 h 1136176"/>
                  <a:gd name="connsiteX76" fmla="*/ 873345 w 925832"/>
                  <a:gd name="connsiteY76" fmla="*/ 24893 h 1136176"/>
                  <a:gd name="connsiteX77" fmla="*/ 880998 w 925832"/>
                  <a:gd name="connsiteY77" fmla="*/ 43601 h 1136176"/>
                  <a:gd name="connsiteX78" fmla="*/ 909060 w 925832"/>
                  <a:gd name="connsiteY78" fmla="*/ 135440 h 1136176"/>
                  <a:gd name="connsiteX79" fmla="*/ 891202 w 925832"/>
                  <a:gd name="connsiteY79" fmla="*/ 394800 h 1136176"/>
                  <a:gd name="connsiteX80" fmla="*/ 886100 w 925832"/>
                  <a:gd name="connsiteY80" fmla="*/ 441570 h 1136176"/>
                  <a:gd name="connsiteX81" fmla="*/ 886100 w 925832"/>
                  <a:gd name="connsiteY81" fmla="*/ 482387 h 1136176"/>
                  <a:gd name="connsiteX82" fmla="*/ 876746 w 925832"/>
                  <a:gd name="connsiteY82" fmla="*/ 518103 h 1136176"/>
                  <a:gd name="connsiteX83" fmla="*/ 871644 w 925832"/>
                  <a:gd name="connsiteY83" fmla="*/ 547865 h 1136176"/>
                  <a:gd name="connsiteX84" fmla="*/ 869093 w 925832"/>
                  <a:gd name="connsiteY84" fmla="*/ 577628 h 1136176"/>
                  <a:gd name="connsiteX85" fmla="*/ 866542 w 925832"/>
                  <a:gd name="connsiteY85" fmla="*/ 597186 h 1136176"/>
                  <a:gd name="connsiteX86" fmla="*/ 875045 w 925832"/>
                  <a:gd name="connsiteY86" fmla="*/ 713686 h 1136176"/>
                  <a:gd name="connsiteX87" fmla="*/ 878447 w 925832"/>
                  <a:gd name="connsiteY87" fmla="*/ 828484 h 1136176"/>
                  <a:gd name="connsiteX88" fmla="*/ 910761 w 925832"/>
                  <a:gd name="connsiteY88" fmla="*/ 918623 h 1136176"/>
                  <a:gd name="connsiteX89" fmla="*/ 924366 w 925832"/>
                  <a:gd name="connsiteY89" fmla="*/ 979849 h 1136176"/>
                  <a:gd name="connsiteX90" fmla="*/ 771301 w 925832"/>
                  <a:gd name="connsiteY90" fmla="*/ 1097199 h 1136176"/>
                  <a:gd name="connsiteX91" fmla="*/ 694769 w 925832"/>
                  <a:gd name="connsiteY91" fmla="*/ 1134615 h 1136176"/>
                  <a:gd name="connsiteX92" fmla="*/ 558711 w 925832"/>
                  <a:gd name="connsiteY92" fmla="*/ 1135465 h 1136176"/>
                  <a:gd name="connsiteX93" fmla="*/ 358876 w 925832"/>
                  <a:gd name="connsiteY93" fmla="*/ 1126111 h 1136176"/>
                  <a:gd name="connsiteX94" fmla="*/ 687966 w 925832"/>
                  <a:gd name="connsiteY94" fmla="*/ 1100600 h 1136176"/>
                  <a:gd name="connsiteX95" fmla="*/ 786608 w 925832"/>
                  <a:gd name="connsiteY95" fmla="*/ 756204 h 1136176"/>
                  <a:gd name="connsiteX96" fmla="*/ 811268 w 925832"/>
                  <a:gd name="connsiteY96" fmla="*/ 620996 h 1136176"/>
                  <a:gd name="connsiteX97" fmla="*/ 822323 w 925832"/>
                  <a:gd name="connsiteY97" fmla="*/ 552967 h 1136176"/>
                  <a:gd name="connsiteX98" fmla="*/ 829126 w 925832"/>
                  <a:gd name="connsiteY98" fmla="*/ 501095 h 1136176"/>
                  <a:gd name="connsiteX99" fmla="*/ 839330 w 925832"/>
                  <a:gd name="connsiteY99" fmla="*/ 428815 h 1136176"/>
                  <a:gd name="connsiteX100" fmla="*/ 848684 w 925832"/>
                  <a:gd name="connsiteY100" fmla="*/ 303812 h 1136176"/>
                  <a:gd name="connsiteX101" fmla="*/ 854637 w 925832"/>
                  <a:gd name="connsiteY101" fmla="*/ 237483 h 1136176"/>
                  <a:gd name="connsiteX102" fmla="*/ 815520 w 925832"/>
                  <a:gd name="connsiteY102" fmla="*/ 251089 h 1136176"/>
                  <a:gd name="connsiteX103" fmla="*/ 659904 w 925832"/>
                  <a:gd name="connsiteY103" fmla="*/ 395651 h 1136176"/>
                  <a:gd name="connsiteX104" fmla="*/ 628441 w 925832"/>
                  <a:gd name="connsiteY104" fmla="*/ 433917 h 1136176"/>
                  <a:gd name="connsiteX105" fmla="*/ 660754 w 925832"/>
                  <a:gd name="connsiteY105" fmla="*/ 502796 h 1136176"/>
                  <a:gd name="connsiteX106" fmla="*/ 704123 w 925832"/>
                  <a:gd name="connsiteY106" fmla="*/ 618445 h 1136176"/>
                  <a:gd name="connsiteX107" fmla="*/ 661605 w 925832"/>
                  <a:gd name="connsiteY107" fmla="*/ 717087 h 1136176"/>
                  <a:gd name="connsiteX108" fmla="*/ 622488 w 925832"/>
                  <a:gd name="connsiteY108" fmla="*/ 743448 h 1136176"/>
                  <a:gd name="connsiteX109" fmla="*/ 588474 w 925832"/>
                  <a:gd name="connsiteY109" fmla="*/ 752802 h 1136176"/>
                  <a:gd name="connsiteX110" fmla="*/ 601229 w 925832"/>
                  <a:gd name="connsiteY110" fmla="*/ 718788 h 1136176"/>
                  <a:gd name="connsiteX111" fmla="*/ 609733 w 925832"/>
                  <a:gd name="connsiteY111" fmla="*/ 664365 h 1136176"/>
                  <a:gd name="connsiteX112" fmla="*/ 566364 w 925832"/>
                  <a:gd name="connsiteY112" fmla="*/ 540212 h 1136176"/>
                  <a:gd name="connsiteX113" fmla="*/ 560412 w 925832"/>
                  <a:gd name="connsiteY113" fmla="*/ 548716 h 1136176"/>
                  <a:gd name="connsiteX114" fmla="*/ 557010 w 925832"/>
                  <a:gd name="connsiteY114" fmla="*/ 560621 h 1136176"/>
                  <a:gd name="connsiteX115" fmla="*/ 547656 w 925832"/>
                  <a:gd name="connsiteY115" fmla="*/ 586982 h 1136176"/>
                  <a:gd name="connsiteX116" fmla="*/ 534901 w 925832"/>
                  <a:gd name="connsiteY116" fmla="*/ 639704 h 1136176"/>
                  <a:gd name="connsiteX117" fmla="*/ 522145 w 925832"/>
                  <a:gd name="connsiteY117" fmla="*/ 700080 h 1136176"/>
                  <a:gd name="connsiteX118" fmla="*/ 512792 w 925832"/>
                  <a:gd name="connsiteY118" fmla="*/ 746850 h 1136176"/>
                  <a:gd name="connsiteX119" fmla="*/ 504288 w 925832"/>
                  <a:gd name="connsiteY119" fmla="*/ 802123 h 1136176"/>
                  <a:gd name="connsiteX120" fmla="*/ 542554 w 925832"/>
                  <a:gd name="connsiteY120" fmla="*/ 858247 h 1136176"/>
                  <a:gd name="connsiteX121" fmla="*/ 568915 w 925832"/>
                  <a:gd name="connsiteY121" fmla="*/ 903316 h 1136176"/>
                  <a:gd name="connsiteX122" fmla="*/ 484730 w 925832"/>
                  <a:gd name="connsiteY122" fmla="*/ 947535 h 1136176"/>
                  <a:gd name="connsiteX123" fmla="*/ 442212 w 925832"/>
                  <a:gd name="connsiteY123" fmla="*/ 967093 h 1136176"/>
                  <a:gd name="connsiteX124" fmla="*/ 338467 w 925832"/>
                  <a:gd name="connsiteY124" fmla="*/ 1011312 h 1136176"/>
                  <a:gd name="connsiteX125" fmla="*/ 304453 w 925832"/>
                  <a:gd name="connsiteY125" fmla="*/ 1023217 h 1136176"/>
                  <a:gd name="connsiteX126" fmla="*/ 460919 w 925832"/>
                  <a:gd name="connsiteY126" fmla="*/ 1080191 h 1136176"/>
                  <a:gd name="connsiteX127" fmla="*/ 516193 w 925832"/>
                  <a:gd name="connsiteY127" fmla="*/ 1095498 h 1136176"/>
                  <a:gd name="connsiteX128" fmla="*/ 687966 w 925832"/>
                  <a:gd name="connsiteY128" fmla="*/ 1100600 h 1136176"/>
                  <a:gd name="connsiteX129" fmla="*/ 328263 w 925832"/>
                  <a:gd name="connsiteY129" fmla="*/ 963692 h 1136176"/>
                  <a:gd name="connsiteX130" fmla="*/ 325712 w 925832"/>
                  <a:gd name="connsiteY130" fmla="*/ 943283 h 1136176"/>
                  <a:gd name="connsiteX131" fmla="*/ 313807 w 925832"/>
                  <a:gd name="connsiteY131" fmla="*/ 960291 h 1136176"/>
                  <a:gd name="connsiteX132" fmla="*/ 328263 w 925832"/>
                  <a:gd name="connsiteY132" fmla="*/ 963692 h 1136176"/>
                  <a:gd name="connsiteX133" fmla="*/ 375883 w 925832"/>
                  <a:gd name="connsiteY133" fmla="*/ 768959 h 1136176"/>
                  <a:gd name="connsiteX134" fmla="*/ 390339 w 925832"/>
                  <a:gd name="connsiteY134" fmla="*/ 765558 h 1136176"/>
                  <a:gd name="connsiteX135" fmla="*/ 403095 w 925832"/>
                  <a:gd name="connsiteY135" fmla="*/ 758755 h 1136176"/>
                  <a:gd name="connsiteX136" fmla="*/ 375033 w 925832"/>
                  <a:gd name="connsiteY136" fmla="*/ 745999 h 1136176"/>
                  <a:gd name="connsiteX137" fmla="*/ 341869 w 925832"/>
                  <a:gd name="connsiteY137" fmla="*/ 749401 h 1136176"/>
                  <a:gd name="connsiteX138" fmla="*/ 361427 w 925832"/>
                  <a:gd name="connsiteY138" fmla="*/ 765558 h 1136176"/>
                  <a:gd name="connsiteX139" fmla="*/ 375883 w 925832"/>
                  <a:gd name="connsiteY139" fmla="*/ 768959 h 1136176"/>
                  <a:gd name="connsiteX140" fmla="*/ 447314 w 925832"/>
                  <a:gd name="connsiteY140" fmla="*/ 609942 h 1136176"/>
                  <a:gd name="connsiteX141" fmla="*/ 355475 w 925832"/>
                  <a:gd name="connsiteY141" fmla="*/ 518103 h 1136176"/>
                  <a:gd name="connsiteX142" fmla="*/ 355475 w 925832"/>
                  <a:gd name="connsiteY142" fmla="*/ 546165 h 1136176"/>
                  <a:gd name="connsiteX143" fmla="*/ 383537 w 925832"/>
                  <a:gd name="connsiteY143" fmla="*/ 589533 h 1136176"/>
                  <a:gd name="connsiteX144" fmla="*/ 386088 w 925832"/>
                  <a:gd name="connsiteY144" fmla="*/ 599737 h 1136176"/>
                  <a:gd name="connsiteX145" fmla="*/ 385237 w 925832"/>
                  <a:gd name="connsiteY145" fmla="*/ 609942 h 1136176"/>
                  <a:gd name="connsiteX146" fmla="*/ 399693 w 925832"/>
                  <a:gd name="connsiteY146" fmla="*/ 624398 h 1136176"/>
                  <a:gd name="connsiteX147" fmla="*/ 425204 w 925832"/>
                  <a:gd name="connsiteY147" fmla="*/ 638004 h 1136176"/>
                  <a:gd name="connsiteX148" fmla="*/ 447314 w 925832"/>
                  <a:gd name="connsiteY148" fmla="*/ 609942 h 1136176"/>
                  <a:gd name="connsiteX149" fmla="*/ 631842 w 925832"/>
                  <a:gd name="connsiteY149" fmla="*/ 350581 h 1136176"/>
                  <a:gd name="connsiteX150" fmla="*/ 670959 w 925832"/>
                  <a:gd name="connsiteY150" fmla="*/ 289355 h 1136176"/>
                  <a:gd name="connsiteX151" fmla="*/ 687966 w 925832"/>
                  <a:gd name="connsiteY151" fmla="*/ 266396 h 1136176"/>
                  <a:gd name="connsiteX152" fmla="*/ 567215 w 925832"/>
                  <a:gd name="connsiteY152" fmla="*/ 258742 h 1136176"/>
                  <a:gd name="connsiteX153" fmla="*/ 448164 w 925832"/>
                  <a:gd name="connsiteY153" fmla="*/ 253640 h 1136176"/>
                  <a:gd name="connsiteX154" fmla="*/ 481328 w 925832"/>
                  <a:gd name="connsiteY154" fmla="*/ 275750 h 1136176"/>
                  <a:gd name="connsiteX155" fmla="*/ 557861 w 925832"/>
                  <a:gd name="connsiteY155" fmla="*/ 344629 h 1136176"/>
                  <a:gd name="connsiteX156" fmla="*/ 606331 w 925832"/>
                  <a:gd name="connsiteY156" fmla="*/ 390548 h 1136176"/>
                  <a:gd name="connsiteX157" fmla="*/ 631842 w 925832"/>
                  <a:gd name="connsiteY157" fmla="*/ 350581 h 1136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925832" h="1136176">
                    <a:moveTo>
                      <a:pt x="358876" y="1126111"/>
                    </a:moveTo>
                    <a:cubicBezTo>
                      <a:pt x="261085" y="1109954"/>
                      <a:pt x="112271" y="1048728"/>
                      <a:pt x="112271" y="1024918"/>
                    </a:cubicBezTo>
                    <a:cubicBezTo>
                      <a:pt x="112271" y="1010462"/>
                      <a:pt x="125027" y="1005360"/>
                      <a:pt x="204110" y="985801"/>
                    </a:cubicBezTo>
                    <a:cubicBezTo>
                      <a:pt x="264486" y="971345"/>
                      <a:pt x="266187" y="971345"/>
                      <a:pt x="274690" y="986652"/>
                    </a:cubicBezTo>
                    <a:cubicBezTo>
                      <a:pt x="284895" y="1007060"/>
                      <a:pt x="295949" y="1007060"/>
                      <a:pt x="295949" y="988352"/>
                    </a:cubicBezTo>
                    <a:cubicBezTo>
                      <a:pt x="296800" y="979849"/>
                      <a:pt x="299351" y="962842"/>
                      <a:pt x="302752" y="950086"/>
                    </a:cubicBezTo>
                    <a:cubicBezTo>
                      <a:pt x="309555" y="927126"/>
                      <a:pt x="304453" y="923725"/>
                      <a:pt x="199859" y="895663"/>
                    </a:cubicBezTo>
                    <a:cubicBezTo>
                      <a:pt x="186253" y="892262"/>
                      <a:pt x="202410" y="841240"/>
                      <a:pt x="216866" y="841240"/>
                    </a:cubicBezTo>
                    <a:cubicBezTo>
                      <a:pt x="222818" y="841240"/>
                      <a:pt x="233023" y="836988"/>
                      <a:pt x="239826" y="832736"/>
                    </a:cubicBezTo>
                    <a:cubicBezTo>
                      <a:pt x="250030" y="826784"/>
                      <a:pt x="249179" y="821682"/>
                      <a:pt x="232172" y="803824"/>
                    </a:cubicBezTo>
                    <a:cubicBezTo>
                      <a:pt x="221118" y="791919"/>
                      <a:pt x="209212" y="784266"/>
                      <a:pt x="205811" y="785966"/>
                    </a:cubicBezTo>
                    <a:cubicBezTo>
                      <a:pt x="202410" y="787667"/>
                      <a:pt x="193056" y="784266"/>
                      <a:pt x="184552" y="778313"/>
                    </a:cubicBezTo>
                    <a:cubicBezTo>
                      <a:pt x="173497" y="770660"/>
                      <a:pt x="170946" y="763007"/>
                      <a:pt x="176048" y="751102"/>
                    </a:cubicBezTo>
                    <a:cubicBezTo>
                      <a:pt x="180300" y="742598"/>
                      <a:pt x="183702" y="727291"/>
                      <a:pt x="184552" y="717938"/>
                    </a:cubicBezTo>
                    <a:cubicBezTo>
                      <a:pt x="186253" y="694127"/>
                      <a:pt x="198158" y="651609"/>
                      <a:pt x="205811" y="641405"/>
                    </a:cubicBezTo>
                    <a:cubicBezTo>
                      <a:pt x="214315" y="631201"/>
                      <a:pt x="206661" y="586131"/>
                      <a:pt x="197307" y="586131"/>
                    </a:cubicBezTo>
                    <a:cubicBezTo>
                      <a:pt x="193056" y="586131"/>
                      <a:pt x="185402" y="572526"/>
                      <a:pt x="180300" y="555518"/>
                    </a:cubicBezTo>
                    <a:cubicBezTo>
                      <a:pt x="172647" y="534259"/>
                      <a:pt x="162443" y="522354"/>
                      <a:pt x="145435" y="516402"/>
                    </a:cubicBezTo>
                    <a:cubicBezTo>
                      <a:pt x="131830" y="511300"/>
                      <a:pt x="120775" y="501946"/>
                      <a:pt x="120775" y="493442"/>
                    </a:cubicBezTo>
                    <a:cubicBezTo>
                      <a:pt x="120775" y="485789"/>
                      <a:pt x="135231" y="450924"/>
                      <a:pt x="153089" y="416059"/>
                    </a:cubicBezTo>
                    <a:cubicBezTo>
                      <a:pt x="177749" y="367589"/>
                      <a:pt x="192205" y="348881"/>
                      <a:pt x="214315" y="337826"/>
                    </a:cubicBezTo>
                    <a:cubicBezTo>
                      <a:pt x="242377" y="323370"/>
                      <a:pt x="244077" y="323370"/>
                      <a:pt x="263636" y="342078"/>
                    </a:cubicBezTo>
                    <a:cubicBezTo>
                      <a:pt x="274690" y="352282"/>
                      <a:pt x="284044" y="359085"/>
                      <a:pt x="284895" y="358235"/>
                    </a:cubicBezTo>
                    <a:cubicBezTo>
                      <a:pt x="289146" y="349731"/>
                      <a:pt x="461770" y="431366"/>
                      <a:pt x="483029" y="450924"/>
                    </a:cubicBezTo>
                    <a:cubicBezTo>
                      <a:pt x="493233" y="460278"/>
                      <a:pt x="500036" y="474734"/>
                      <a:pt x="498335" y="482387"/>
                    </a:cubicBezTo>
                    <a:cubicBezTo>
                      <a:pt x="496635" y="490041"/>
                      <a:pt x="498335" y="502796"/>
                      <a:pt x="503438" y="509599"/>
                    </a:cubicBezTo>
                    <a:cubicBezTo>
                      <a:pt x="511091" y="520654"/>
                      <a:pt x="513642" y="519803"/>
                      <a:pt x="524697" y="506198"/>
                    </a:cubicBezTo>
                    <a:cubicBezTo>
                      <a:pt x="541704" y="483238"/>
                      <a:pt x="540853" y="474734"/>
                      <a:pt x="516193" y="438169"/>
                    </a:cubicBezTo>
                    <a:cubicBezTo>
                      <a:pt x="504288" y="421161"/>
                      <a:pt x="494934" y="405005"/>
                      <a:pt x="494934" y="402453"/>
                    </a:cubicBezTo>
                    <a:cubicBezTo>
                      <a:pt x="494934" y="399902"/>
                      <a:pt x="489832" y="392249"/>
                      <a:pt x="483029" y="385446"/>
                    </a:cubicBezTo>
                    <a:cubicBezTo>
                      <a:pt x="476226" y="379494"/>
                      <a:pt x="469423" y="369289"/>
                      <a:pt x="467722" y="364187"/>
                    </a:cubicBezTo>
                    <a:cubicBezTo>
                      <a:pt x="466022" y="358235"/>
                      <a:pt x="451565" y="353983"/>
                      <a:pt x="437109" y="353983"/>
                    </a:cubicBezTo>
                    <a:cubicBezTo>
                      <a:pt x="418401" y="353983"/>
                      <a:pt x="410748" y="350581"/>
                      <a:pt x="413299" y="342928"/>
                    </a:cubicBezTo>
                    <a:cubicBezTo>
                      <a:pt x="418401" y="330173"/>
                      <a:pt x="397993" y="321669"/>
                      <a:pt x="378434" y="327622"/>
                    </a:cubicBezTo>
                    <a:cubicBezTo>
                      <a:pt x="366529" y="331873"/>
                      <a:pt x="365679" y="331023"/>
                      <a:pt x="375033" y="324220"/>
                    </a:cubicBezTo>
                    <a:cubicBezTo>
                      <a:pt x="380986" y="319968"/>
                      <a:pt x="384387" y="312315"/>
                      <a:pt x="381836" y="308063"/>
                    </a:cubicBezTo>
                    <a:cubicBezTo>
                      <a:pt x="374183" y="296158"/>
                      <a:pt x="408197" y="262994"/>
                      <a:pt x="421803" y="268096"/>
                    </a:cubicBezTo>
                    <a:cubicBezTo>
                      <a:pt x="428606" y="270647"/>
                      <a:pt x="436259" y="268947"/>
                      <a:pt x="439660" y="263845"/>
                    </a:cubicBezTo>
                    <a:cubicBezTo>
                      <a:pt x="443062" y="257892"/>
                      <a:pt x="437109" y="254491"/>
                      <a:pt x="425204" y="254491"/>
                    </a:cubicBezTo>
                    <a:cubicBezTo>
                      <a:pt x="398843" y="253640"/>
                      <a:pt x="216015" y="231531"/>
                      <a:pt x="183702" y="224728"/>
                    </a:cubicBezTo>
                    <a:cubicBezTo>
                      <a:pt x="157340" y="218775"/>
                      <a:pt x="156490" y="219626"/>
                      <a:pt x="150538" y="255341"/>
                    </a:cubicBezTo>
                    <a:cubicBezTo>
                      <a:pt x="147136" y="275750"/>
                      <a:pt x="141184" y="297009"/>
                      <a:pt x="136932" y="302111"/>
                    </a:cubicBezTo>
                    <a:cubicBezTo>
                      <a:pt x="111421" y="334425"/>
                      <a:pt x="101217" y="652460"/>
                      <a:pt x="123326" y="744299"/>
                    </a:cubicBezTo>
                    <a:cubicBezTo>
                      <a:pt x="136081" y="798722"/>
                      <a:pt x="151388" y="832736"/>
                      <a:pt x="166694" y="842941"/>
                    </a:cubicBezTo>
                    <a:cubicBezTo>
                      <a:pt x="172647" y="847192"/>
                      <a:pt x="168395" y="857397"/>
                      <a:pt x="153939" y="872703"/>
                    </a:cubicBezTo>
                    <a:cubicBezTo>
                      <a:pt x="125027" y="905017"/>
                      <a:pt x="86760" y="962842"/>
                      <a:pt x="86760" y="975597"/>
                    </a:cubicBezTo>
                    <a:cubicBezTo>
                      <a:pt x="86760" y="981550"/>
                      <a:pt x="82509" y="985801"/>
                      <a:pt x="77406" y="985801"/>
                    </a:cubicBezTo>
                    <a:cubicBezTo>
                      <a:pt x="65501" y="985801"/>
                      <a:pt x="48494" y="940732"/>
                      <a:pt x="32337" y="866751"/>
                    </a:cubicBezTo>
                    <a:cubicBezTo>
                      <a:pt x="24684" y="831886"/>
                      <a:pt x="12779" y="780864"/>
                      <a:pt x="6826" y="754503"/>
                    </a:cubicBezTo>
                    <a:cubicBezTo>
                      <a:pt x="-827" y="723890"/>
                      <a:pt x="-2527" y="703481"/>
                      <a:pt x="2575" y="700080"/>
                    </a:cubicBezTo>
                    <a:cubicBezTo>
                      <a:pt x="7677" y="697529"/>
                      <a:pt x="8527" y="687325"/>
                      <a:pt x="5126" y="677120"/>
                    </a:cubicBezTo>
                    <a:cubicBezTo>
                      <a:pt x="-827" y="659263"/>
                      <a:pt x="-827" y="325071"/>
                      <a:pt x="4275" y="234932"/>
                    </a:cubicBezTo>
                    <a:cubicBezTo>
                      <a:pt x="7677" y="190713"/>
                      <a:pt x="11078" y="182210"/>
                      <a:pt x="49345" y="138841"/>
                    </a:cubicBezTo>
                    <a:cubicBezTo>
                      <a:pt x="94414" y="87820"/>
                      <a:pt x="119074" y="72513"/>
                      <a:pt x="135231" y="86119"/>
                    </a:cubicBezTo>
                    <a:cubicBezTo>
                      <a:pt x="142884" y="92072"/>
                      <a:pt x="149687" y="92072"/>
                      <a:pt x="158191" y="85269"/>
                    </a:cubicBezTo>
                    <a:cubicBezTo>
                      <a:pt x="166694" y="77615"/>
                      <a:pt x="171797" y="78466"/>
                      <a:pt x="180300" y="88670"/>
                    </a:cubicBezTo>
                    <a:cubicBezTo>
                      <a:pt x="186253" y="95473"/>
                      <a:pt x="194756" y="98874"/>
                      <a:pt x="200709" y="95473"/>
                    </a:cubicBezTo>
                    <a:cubicBezTo>
                      <a:pt x="205811" y="92072"/>
                      <a:pt x="204110" y="96323"/>
                      <a:pt x="197307" y="104827"/>
                    </a:cubicBezTo>
                    <a:cubicBezTo>
                      <a:pt x="183702" y="121834"/>
                      <a:pt x="176899" y="152447"/>
                      <a:pt x="187103" y="152447"/>
                    </a:cubicBezTo>
                    <a:cubicBezTo>
                      <a:pt x="190505" y="152447"/>
                      <a:pt x="210063" y="146495"/>
                      <a:pt x="231322" y="138841"/>
                    </a:cubicBezTo>
                    <a:cubicBezTo>
                      <a:pt x="260234" y="128637"/>
                      <a:pt x="276391" y="127787"/>
                      <a:pt x="299351" y="133739"/>
                    </a:cubicBezTo>
                    <a:cubicBezTo>
                      <a:pt x="342719" y="146495"/>
                      <a:pt x="412449" y="161801"/>
                      <a:pt x="426905" y="161801"/>
                    </a:cubicBezTo>
                    <a:cubicBezTo>
                      <a:pt x="433708" y="162652"/>
                      <a:pt x="445613" y="164352"/>
                      <a:pt x="452416" y="167754"/>
                    </a:cubicBezTo>
                    <a:cubicBezTo>
                      <a:pt x="511941" y="191564"/>
                      <a:pt x="730484" y="197516"/>
                      <a:pt x="782356" y="176257"/>
                    </a:cubicBezTo>
                    <a:cubicBezTo>
                      <a:pt x="808717" y="166053"/>
                      <a:pt x="835929" y="161801"/>
                      <a:pt x="831677" y="168604"/>
                    </a:cubicBezTo>
                    <a:cubicBezTo>
                      <a:pt x="829976" y="171155"/>
                      <a:pt x="833378" y="178808"/>
                      <a:pt x="840181" y="184761"/>
                    </a:cubicBezTo>
                    <a:cubicBezTo>
                      <a:pt x="850385" y="194115"/>
                      <a:pt x="851235" y="192414"/>
                      <a:pt x="849535" y="177958"/>
                    </a:cubicBezTo>
                    <a:cubicBezTo>
                      <a:pt x="846133" y="156699"/>
                      <a:pt x="827425" y="142243"/>
                      <a:pt x="813819" y="149896"/>
                    </a:cubicBezTo>
                    <a:cubicBezTo>
                      <a:pt x="809568" y="153298"/>
                      <a:pt x="812969" y="146495"/>
                      <a:pt x="822323" y="135440"/>
                    </a:cubicBezTo>
                    <a:lnTo>
                      <a:pt x="839330" y="115882"/>
                    </a:lnTo>
                    <a:lnTo>
                      <a:pt x="821473" y="125236"/>
                    </a:lnTo>
                    <a:cubicBezTo>
                      <a:pt x="806166" y="132889"/>
                      <a:pt x="803615" y="132038"/>
                      <a:pt x="805316" y="120133"/>
                    </a:cubicBezTo>
                    <a:cubicBezTo>
                      <a:pt x="806166" y="112480"/>
                      <a:pt x="808717" y="99725"/>
                      <a:pt x="812119" y="92922"/>
                    </a:cubicBezTo>
                    <a:cubicBezTo>
                      <a:pt x="815520" y="86119"/>
                      <a:pt x="818922" y="72513"/>
                      <a:pt x="820622" y="63159"/>
                    </a:cubicBezTo>
                    <a:cubicBezTo>
                      <a:pt x="824874" y="39349"/>
                      <a:pt x="841881" y="-618"/>
                      <a:pt x="847834" y="-618"/>
                    </a:cubicBezTo>
                    <a:cubicBezTo>
                      <a:pt x="851235" y="-618"/>
                      <a:pt x="858889" y="5335"/>
                      <a:pt x="865692" y="12138"/>
                    </a:cubicBezTo>
                    <a:cubicBezTo>
                      <a:pt x="873345" y="18940"/>
                      <a:pt x="876746" y="24893"/>
                      <a:pt x="873345" y="24893"/>
                    </a:cubicBezTo>
                    <a:cubicBezTo>
                      <a:pt x="870794" y="24893"/>
                      <a:pt x="874195" y="33397"/>
                      <a:pt x="880998" y="43601"/>
                    </a:cubicBezTo>
                    <a:cubicBezTo>
                      <a:pt x="891202" y="60608"/>
                      <a:pt x="895454" y="75064"/>
                      <a:pt x="909060" y="135440"/>
                    </a:cubicBezTo>
                    <a:cubicBezTo>
                      <a:pt x="911611" y="146495"/>
                      <a:pt x="908210" y="196666"/>
                      <a:pt x="891202" y="394800"/>
                    </a:cubicBezTo>
                    <a:cubicBezTo>
                      <a:pt x="888651" y="418610"/>
                      <a:pt x="886951" y="439019"/>
                      <a:pt x="886100" y="441570"/>
                    </a:cubicBezTo>
                    <a:cubicBezTo>
                      <a:pt x="885250" y="444121"/>
                      <a:pt x="885250" y="461979"/>
                      <a:pt x="886100" y="482387"/>
                    </a:cubicBezTo>
                    <a:cubicBezTo>
                      <a:pt x="886951" y="505347"/>
                      <a:pt x="883549" y="518103"/>
                      <a:pt x="876746" y="518103"/>
                    </a:cubicBezTo>
                    <a:cubicBezTo>
                      <a:pt x="869943" y="518103"/>
                      <a:pt x="868243" y="527457"/>
                      <a:pt x="871644" y="547865"/>
                    </a:cubicBezTo>
                    <a:cubicBezTo>
                      <a:pt x="874195" y="564022"/>
                      <a:pt x="873345" y="577628"/>
                      <a:pt x="869093" y="577628"/>
                    </a:cubicBezTo>
                    <a:cubicBezTo>
                      <a:pt x="864841" y="577628"/>
                      <a:pt x="863991" y="586131"/>
                      <a:pt x="866542" y="597186"/>
                    </a:cubicBezTo>
                    <a:cubicBezTo>
                      <a:pt x="869943" y="607391"/>
                      <a:pt x="873345" y="660113"/>
                      <a:pt x="875045" y="713686"/>
                    </a:cubicBezTo>
                    <a:cubicBezTo>
                      <a:pt x="876746" y="767258"/>
                      <a:pt x="878447" y="819131"/>
                      <a:pt x="878447" y="828484"/>
                    </a:cubicBezTo>
                    <a:cubicBezTo>
                      <a:pt x="879297" y="848893"/>
                      <a:pt x="885250" y="866751"/>
                      <a:pt x="910761" y="918623"/>
                    </a:cubicBezTo>
                    <a:cubicBezTo>
                      <a:pt x="923516" y="944984"/>
                      <a:pt x="927768" y="965393"/>
                      <a:pt x="924366" y="979849"/>
                    </a:cubicBezTo>
                    <a:cubicBezTo>
                      <a:pt x="915863" y="1011312"/>
                      <a:pt x="860589" y="1053830"/>
                      <a:pt x="771301" y="1097199"/>
                    </a:cubicBezTo>
                    <a:lnTo>
                      <a:pt x="694769" y="1134615"/>
                    </a:lnTo>
                    <a:lnTo>
                      <a:pt x="558711" y="1135465"/>
                    </a:lnTo>
                    <a:cubicBezTo>
                      <a:pt x="483879" y="1136315"/>
                      <a:pt x="393741" y="1131213"/>
                      <a:pt x="358876" y="1126111"/>
                    </a:cubicBezTo>
                    <a:close/>
                    <a:moveTo>
                      <a:pt x="687966" y="1100600"/>
                    </a:moveTo>
                    <a:cubicBezTo>
                      <a:pt x="751743" y="1073389"/>
                      <a:pt x="753444" y="1067436"/>
                      <a:pt x="786608" y="756204"/>
                    </a:cubicBezTo>
                    <a:cubicBezTo>
                      <a:pt x="792560" y="701781"/>
                      <a:pt x="801914" y="649909"/>
                      <a:pt x="811268" y="620996"/>
                    </a:cubicBezTo>
                    <a:cubicBezTo>
                      <a:pt x="816371" y="604839"/>
                      <a:pt x="821473" y="574226"/>
                      <a:pt x="822323" y="552967"/>
                    </a:cubicBezTo>
                    <a:cubicBezTo>
                      <a:pt x="823173" y="531708"/>
                      <a:pt x="826575" y="507898"/>
                      <a:pt x="829126" y="501095"/>
                    </a:cubicBezTo>
                    <a:cubicBezTo>
                      <a:pt x="831677" y="494292"/>
                      <a:pt x="836779" y="461979"/>
                      <a:pt x="839330" y="428815"/>
                    </a:cubicBezTo>
                    <a:cubicBezTo>
                      <a:pt x="841881" y="396501"/>
                      <a:pt x="846133" y="339527"/>
                      <a:pt x="848684" y="303812"/>
                    </a:cubicBezTo>
                    <a:lnTo>
                      <a:pt x="854637" y="237483"/>
                    </a:lnTo>
                    <a:lnTo>
                      <a:pt x="815520" y="251089"/>
                    </a:lnTo>
                    <a:cubicBezTo>
                      <a:pt x="776404" y="264695"/>
                      <a:pt x="738137" y="299560"/>
                      <a:pt x="659904" y="395651"/>
                    </a:cubicBezTo>
                    <a:lnTo>
                      <a:pt x="628441" y="433917"/>
                    </a:lnTo>
                    <a:lnTo>
                      <a:pt x="660754" y="502796"/>
                    </a:lnTo>
                    <a:cubicBezTo>
                      <a:pt x="678612" y="540212"/>
                      <a:pt x="698170" y="592934"/>
                      <a:pt x="704123" y="618445"/>
                    </a:cubicBezTo>
                    <a:cubicBezTo>
                      <a:pt x="716878" y="673719"/>
                      <a:pt x="707524" y="694978"/>
                      <a:pt x="661605" y="717087"/>
                    </a:cubicBezTo>
                    <a:cubicBezTo>
                      <a:pt x="646298" y="724740"/>
                      <a:pt x="628441" y="735795"/>
                      <a:pt x="622488" y="743448"/>
                    </a:cubicBezTo>
                    <a:cubicBezTo>
                      <a:pt x="613134" y="754503"/>
                      <a:pt x="588474" y="761306"/>
                      <a:pt x="588474" y="752802"/>
                    </a:cubicBezTo>
                    <a:cubicBezTo>
                      <a:pt x="588474" y="751102"/>
                      <a:pt x="594426" y="735795"/>
                      <a:pt x="601229" y="718788"/>
                    </a:cubicBezTo>
                    <a:cubicBezTo>
                      <a:pt x="608882" y="701781"/>
                      <a:pt x="612284" y="677120"/>
                      <a:pt x="609733" y="664365"/>
                    </a:cubicBezTo>
                    <a:cubicBezTo>
                      <a:pt x="596977" y="603139"/>
                      <a:pt x="576569" y="544464"/>
                      <a:pt x="566364" y="540212"/>
                    </a:cubicBezTo>
                    <a:cubicBezTo>
                      <a:pt x="559561" y="537661"/>
                      <a:pt x="557010" y="540212"/>
                      <a:pt x="560412" y="548716"/>
                    </a:cubicBezTo>
                    <a:cubicBezTo>
                      <a:pt x="562963" y="554668"/>
                      <a:pt x="561262" y="560621"/>
                      <a:pt x="557010" y="560621"/>
                    </a:cubicBezTo>
                    <a:cubicBezTo>
                      <a:pt x="552759" y="560621"/>
                      <a:pt x="548507" y="572526"/>
                      <a:pt x="547656" y="586982"/>
                    </a:cubicBezTo>
                    <a:cubicBezTo>
                      <a:pt x="546806" y="601438"/>
                      <a:pt x="540853" y="625248"/>
                      <a:pt x="534901" y="639704"/>
                    </a:cubicBezTo>
                    <a:cubicBezTo>
                      <a:pt x="528948" y="655011"/>
                      <a:pt x="522996" y="682222"/>
                      <a:pt x="522145" y="700080"/>
                    </a:cubicBezTo>
                    <a:cubicBezTo>
                      <a:pt x="520445" y="717938"/>
                      <a:pt x="517043" y="739197"/>
                      <a:pt x="512792" y="746850"/>
                    </a:cubicBezTo>
                    <a:cubicBezTo>
                      <a:pt x="509390" y="754503"/>
                      <a:pt x="505138" y="779164"/>
                      <a:pt x="504288" y="802123"/>
                    </a:cubicBezTo>
                    <a:cubicBezTo>
                      <a:pt x="501737" y="846342"/>
                      <a:pt x="510240" y="858247"/>
                      <a:pt x="542554" y="858247"/>
                    </a:cubicBezTo>
                    <a:cubicBezTo>
                      <a:pt x="570616" y="858247"/>
                      <a:pt x="581671" y="876955"/>
                      <a:pt x="568915" y="903316"/>
                    </a:cubicBezTo>
                    <a:cubicBezTo>
                      <a:pt x="557861" y="927126"/>
                      <a:pt x="535751" y="939031"/>
                      <a:pt x="484730" y="947535"/>
                    </a:cubicBezTo>
                    <a:cubicBezTo>
                      <a:pt x="466872" y="950086"/>
                      <a:pt x="448164" y="958590"/>
                      <a:pt x="442212" y="967093"/>
                    </a:cubicBezTo>
                    <a:cubicBezTo>
                      <a:pt x="423504" y="992604"/>
                      <a:pt x="378434" y="1011312"/>
                      <a:pt x="338467" y="1011312"/>
                    </a:cubicBezTo>
                    <a:cubicBezTo>
                      <a:pt x="308705" y="1011312"/>
                      <a:pt x="301052" y="1013863"/>
                      <a:pt x="304453" y="1023217"/>
                    </a:cubicBezTo>
                    <a:cubicBezTo>
                      <a:pt x="312106" y="1042776"/>
                      <a:pt x="373332" y="1065735"/>
                      <a:pt x="460919" y="1080191"/>
                    </a:cubicBezTo>
                    <a:cubicBezTo>
                      <a:pt x="486430" y="1085294"/>
                      <a:pt x="511091" y="1092097"/>
                      <a:pt x="516193" y="1095498"/>
                    </a:cubicBezTo>
                    <a:cubicBezTo>
                      <a:pt x="539153" y="1115056"/>
                      <a:pt x="646298" y="1117607"/>
                      <a:pt x="687966" y="1100600"/>
                    </a:cubicBezTo>
                    <a:close/>
                    <a:moveTo>
                      <a:pt x="328263" y="963692"/>
                    </a:moveTo>
                    <a:cubicBezTo>
                      <a:pt x="335066" y="945834"/>
                      <a:pt x="335066" y="943283"/>
                      <a:pt x="325712" y="943283"/>
                    </a:cubicBezTo>
                    <a:cubicBezTo>
                      <a:pt x="321460" y="943283"/>
                      <a:pt x="316358" y="950937"/>
                      <a:pt x="313807" y="960291"/>
                    </a:cubicBezTo>
                    <a:cubicBezTo>
                      <a:pt x="308705" y="980699"/>
                      <a:pt x="320610" y="983250"/>
                      <a:pt x="328263" y="963692"/>
                    </a:cubicBezTo>
                    <a:close/>
                    <a:moveTo>
                      <a:pt x="375883" y="768959"/>
                    </a:moveTo>
                    <a:cubicBezTo>
                      <a:pt x="363978" y="754503"/>
                      <a:pt x="375883" y="751102"/>
                      <a:pt x="390339" y="765558"/>
                    </a:cubicBezTo>
                    <a:cubicBezTo>
                      <a:pt x="396292" y="771510"/>
                      <a:pt x="400544" y="769810"/>
                      <a:pt x="403095" y="758755"/>
                    </a:cubicBezTo>
                    <a:cubicBezTo>
                      <a:pt x="406496" y="745149"/>
                      <a:pt x="403095" y="743448"/>
                      <a:pt x="375033" y="745999"/>
                    </a:cubicBezTo>
                    <a:lnTo>
                      <a:pt x="341869" y="749401"/>
                    </a:lnTo>
                    <a:lnTo>
                      <a:pt x="361427" y="765558"/>
                    </a:lnTo>
                    <a:cubicBezTo>
                      <a:pt x="384387" y="784266"/>
                      <a:pt x="390339" y="785966"/>
                      <a:pt x="375883" y="768959"/>
                    </a:cubicBezTo>
                    <a:close/>
                    <a:moveTo>
                      <a:pt x="447314" y="609942"/>
                    </a:moveTo>
                    <a:cubicBezTo>
                      <a:pt x="429456" y="575927"/>
                      <a:pt x="372482" y="518103"/>
                      <a:pt x="355475" y="518103"/>
                    </a:cubicBezTo>
                    <a:cubicBezTo>
                      <a:pt x="342719" y="518103"/>
                      <a:pt x="342719" y="519803"/>
                      <a:pt x="355475" y="546165"/>
                    </a:cubicBezTo>
                    <a:cubicBezTo>
                      <a:pt x="363128" y="560621"/>
                      <a:pt x="375883" y="581029"/>
                      <a:pt x="383537" y="589533"/>
                    </a:cubicBezTo>
                    <a:cubicBezTo>
                      <a:pt x="391190" y="598887"/>
                      <a:pt x="392040" y="603139"/>
                      <a:pt x="386088" y="599737"/>
                    </a:cubicBezTo>
                    <a:cubicBezTo>
                      <a:pt x="376734" y="593785"/>
                      <a:pt x="376734" y="596336"/>
                      <a:pt x="385237" y="609942"/>
                    </a:cubicBezTo>
                    <a:cubicBezTo>
                      <a:pt x="391190" y="620146"/>
                      <a:pt x="397993" y="626098"/>
                      <a:pt x="399693" y="624398"/>
                    </a:cubicBezTo>
                    <a:cubicBezTo>
                      <a:pt x="402245" y="622697"/>
                      <a:pt x="413299" y="628650"/>
                      <a:pt x="425204" y="638004"/>
                    </a:cubicBezTo>
                    <a:cubicBezTo>
                      <a:pt x="452416" y="659263"/>
                      <a:pt x="465171" y="643956"/>
                      <a:pt x="447314" y="609942"/>
                    </a:cubicBezTo>
                    <a:close/>
                    <a:moveTo>
                      <a:pt x="631842" y="350581"/>
                    </a:moveTo>
                    <a:cubicBezTo>
                      <a:pt x="642897" y="328472"/>
                      <a:pt x="660754" y="301260"/>
                      <a:pt x="670959" y="289355"/>
                    </a:cubicBezTo>
                    <a:cubicBezTo>
                      <a:pt x="681163" y="277450"/>
                      <a:pt x="688816" y="267246"/>
                      <a:pt x="687966" y="266396"/>
                    </a:cubicBezTo>
                    <a:cubicBezTo>
                      <a:pt x="687116" y="265545"/>
                      <a:pt x="632692" y="262144"/>
                      <a:pt x="567215" y="258742"/>
                    </a:cubicBezTo>
                    <a:lnTo>
                      <a:pt x="448164" y="253640"/>
                    </a:lnTo>
                    <a:lnTo>
                      <a:pt x="481328" y="275750"/>
                    </a:lnTo>
                    <a:cubicBezTo>
                      <a:pt x="500036" y="288505"/>
                      <a:pt x="534051" y="319118"/>
                      <a:pt x="557861" y="344629"/>
                    </a:cubicBezTo>
                    <a:cubicBezTo>
                      <a:pt x="581671" y="369289"/>
                      <a:pt x="603780" y="390548"/>
                      <a:pt x="606331" y="390548"/>
                    </a:cubicBezTo>
                    <a:cubicBezTo>
                      <a:pt x="608882" y="390548"/>
                      <a:pt x="620787" y="372691"/>
                      <a:pt x="631842" y="35058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DE14DAF-5CBA-278B-13C4-B8D84AAD5B2A}"/>
                  </a:ext>
                </a:extLst>
              </p:cNvPr>
              <p:cNvSpPr/>
              <p:nvPr/>
            </p:nvSpPr>
            <p:spPr>
              <a:xfrm flipV="1">
                <a:off x="2660058" y="-1843694"/>
                <a:ext cx="183081" cy="159245"/>
              </a:xfrm>
              <a:custGeom>
                <a:avLst/>
                <a:gdLst>
                  <a:gd name="connsiteX0" fmla="*/ -270 w 183081"/>
                  <a:gd name="connsiteY0" fmla="*/ 143560 h 159245"/>
                  <a:gd name="connsiteX1" fmla="*/ 20989 w 183081"/>
                  <a:gd name="connsiteY1" fmla="*/ 101042 h 159245"/>
                  <a:gd name="connsiteX2" fmla="*/ 40548 w 183081"/>
                  <a:gd name="connsiteY2" fmla="*/ 65327 h 159245"/>
                  <a:gd name="connsiteX3" fmla="*/ 47351 w 183081"/>
                  <a:gd name="connsiteY3" fmla="*/ 55973 h 159245"/>
                  <a:gd name="connsiteX4" fmla="*/ 80515 w 183081"/>
                  <a:gd name="connsiteY4" fmla="*/ 30462 h 159245"/>
                  <a:gd name="connsiteX5" fmla="*/ 136639 w 183081"/>
                  <a:gd name="connsiteY5" fmla="*/ 699 h 159245"/>
                  <a:gd name="connsiteX6" fmla="*/ 175755 w 183081"/>
                  <a:gd name="connsiteY6" fmla="*/ 16006 h 159245"/>
                  <a:gd name="connsiteX7" fmla="*/ 155346 w 183081"/>
                  <a:gd name="connsiteY7" fmla="*/ 105294 h 159245"/>
                  <a:gd name="connsiteX8" fmla="*/ 94120 w 183081"/>
                  <a:gd name="connsiteY8" fmla="*/ 131655 h 159245"/>
                  <a:gd name="connsiteX9" fmla="*/ 38847 w 183081"/>
                  <a:gd name="connsiteY9" fmla="*/ 150363 h 159245"/>
                  <a:gd name="connsiteX10" fmla="*/ -270 w 183081"/>
                  <a:gd name="connsiteY10" fmla="*/ 143560 h 15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3081" h="159245">
                    <a:moveTo>
                      <a:pt x="-270" y="143560"/>
                    </a:moveTo>
                    <a:cubicBezTo>
                      <a:pt x="1431" y="135056"/>
                      <a:pt x="10785" y="116348"/>
                      <a:pt x="20989" y="101042"/>
                    </a:cubicBezTo>
                    <a:cubicBezTo>
                      <a:pt x="32044" y="86586"/>
                      <a:pt x="40548" y="70429"/>
                      <a:pt x="40548" y="65327"/>
                    </a:cubicBezTo>
                    <a:cubicBezTo>
                      <a:pt x="40548" y="60224"/>
                      <a:pt x="43099" y="55973"/>
                      <a:pt x="47351" y="55973"/>
                    </a:cubicBezTo>
                    <a:cubicBezTo>
                      <a:pt x="50752" y="55973"/>
                      <a:pt x="65208" y="44068"/>
                      <a:pt x="80515" y="30462"/>
                    </a:cubicBezTo>
                    <a:cubicBezTo>
                      <a:pt x="94971" y="16856"/>
                      <a:pt x="120482" y="3250"/>
                      <a:pt x="136639" y="699"/>
                    </a:cubicBezTo>
                    <a:cubicBezTo>
                      <a:pt x="160449" y="-3553"/>
                      <a:pt x="166401" y="-1002"/>
                      <a:pt x="175755" y="16006"/>
                    </a:cubicBezTo>
                    <a:cubicBezTo>
                      <a:pt x="190211" y="44068"/>
                      <a:pt x="180857" y="85735"/>
                      <a:pt x="155346" y="105294"/>
                    </a:cubicBezTo>
                    <a:cubicBezTo>
                      <a:pt x="144292" y="114648"/>
                      <a:pt x="116230" y="126553"/>
                      <a:pt x="94120" y="131655"/>
                    </a:cubicBezTo>
                    <a:cubicBezTo>
                      <a:pt x="72011" y="137607"/>
                      <a:pt x="46500" y="146111"/>
                      <a:pt x="38847" y="150363"/>
                    </a:cubicBezTo>
                    <a:cubicBezTo>
                      <a:pt x="15037" y="163118"/>
                      <a:pt x="-2821" y="159717"/>
                      <a:pt x="-270" y="14356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42E1673-85B5-2AAC-4048-41DF75DE7EAC}"/>
                </a:ext>
              </a:extLst>
            </p:cNvPr>
            <p:cNvSpPr/>
            <p:nvPr/>
          </p:nvSpPr>
          <p:spPr>
            <a:xfrm flipV="1">
              <a:off x="6470815" y="2423963"/>
              <a:ext cx="1455201" cy="1367210"/>
            </a:xfrm>
            <a:custGeom>
              <a:avLst/>
              <a:gdLst>
                <a:gd name="connsiteX0" fmla="*/ 528998 w 1176421"/>
                <a:gd name="connsiteY0" fmla="*/ 1092716 h 1105287"/>
                <a:gd name="connsiteX1" fmla="*/ 318108 w 1176421"/>
                <a:gd name="connsiteY1" fmla="*/ 967713 h 1105287"/>
                <a:gd name="connsiteX2" fmla="*/ 240725 w 1176421"/>
                <a:gd name="connsiteY2" fmla="*/ 928597 h 1105287"/>
                <a:gd name="connsiteX3" fmla="*/ 151437 w 1176421"/>
                <a:gd name="connsiteY3" fmla="*/ 960060 h 1105287"/>
                <a:gd name="connsiteX4" fmla="*/ 108919 w 1176421"/>
                <a:gd name="connsiteY4" fmla="*/ 947305 h 1105287"/>
                <a:gd name="connsiteX5" fmla="*/ 46843 w 1176421"/>
                <a:gd name="connsiteY5" fmla="*/ 855466 h 1105287"/>
                <a:gd name="connsiteX6" fmla="*/ 89361 w 1176421"/>
                <a:gd name="connsiteY6" fmla="*/ 660733 h 1105287"/>
                <a:gd name="connsiteX7" fmla="*/ 61299 w 1176421"/>
                <a:gd name="connsiteY7" fmla="*/ 524675 h 1105287"/>
                <a:gd name="connsiteX8" fmla="*/ 22182 w 1176421"/>
                <a:gd name="connsiteY8" fmla="*/ 384365 h 1105287"/>
                <a:gd name="connsiteX9" fmla="*/ 1774 w 1176421"/>
                <a:gd name="connsiteY9" fmla="*/ 335044 h 1105287"/>
                <a:gd name="connsiteX10" fmla="*/ 28985 w 1176421"/>
                <a:gd name="connsiteY10" fmla="*/ 256811 h 1105287"/>
                <a:gd name="connsiteX11" fmla="*/ 49394 w 1176421"/>
                <a:gd name="connsiteY11" fmla="*/ 254260 h 1105287"/>
                <a:gd name="connsiteX12" fmla="*/ 64701 w 1176421"/>
                <a:gd name="connsiteY12" fmla="*/ 256811 h 1105287"/>
                <a:gd name="connsiteX13" fmla="*/ 70653 w 1176421"/>
                <a:gd name="connsiteY13" fmla="*/ 263614 h 1105287"/>
                <a:gd name="connsiteX14" fmla="*/ 78306 w 1176421"/>
                <a:gd name="connsiteY14" fmla="*/ 264464 h 1105287"/>
                <a:gd name="connsiteX15" fmla="*/ 99565 w 1176421"/>
                <a:gd name="connsiteY15" fmla="*/ 267016 h 1105287"/>
                <a:gd name="connsiteX16" fmla="*/ 113171 w 1176421"/>
                <a:gd name="connsiteY16" fmla="*/ 273818 h 1105287"/>
                <a:gd name="connsiteX17" fmla="*/ 125927 w 1176421"/>
                <a:gd name="connsiteY17" fmla="*/ 288275 h 1105287"/>
                <a:gd name="connsiteX18" fmla="*/ 139532 w 1176421"/>
                <a:gd name="connsiteY18" fmla="*/ 277220 h 1105287"/>
                <a:gd name="connsiteX19" fmla="*/ 155689 w 1176421"/>
                <a:gd name="connsiteY19" fmla="*/ 279771 h 1105287"/>
                <a:gd name="connsiteX20" fmla="*/ 172696 w 1176421"/>
                <a:gd name="connsiteY20" fmla="*/ 303581 h 1105287"/>
                <a:gd name="connsiteX21" fmla="*/ 181200 w 1176421"/>
                <a:gd name="connsiteY21" fmla="*/ 305282 h 1105287"/>
                <a:gd name="connsiteX22" fmla="*/ 189704 w 1176421"/>
                <a:gd name="connsiteY22" fmla="*/ 301880 h 1105287"/>
                <a:gd name="connsiteX23" fmla="*/ 202459 w 1176421"/>
                <a:gd name="connsiteY23" fmla="*/ 327391 h 1105287"/>
                <a:gd name="connsiteX24" fmla="*/ 214364 w 1176421"/>
                <a:gd name="connsiteY24" fmla="*/ 335044 h 1105287"/>
                <a:gd name="connsiteX25" fmla="*/ 215215 w 1176421"/>
                <a:gd name="connsiteY25" fmla="*/ 313785 h 1105287"/>
                <a:gd name="connsiteX26" fmla="*/ 258583 w 1176421"/>
                <a:gd name="connsiteY26" fmla="*/ 462599 h 1105287"/>
                <a:gd name="connsiteX27" fmla="*/ 278992 w 1176421"/>
                <a:gd name="connsiteY27" fmla="*/ 522124 h 1105287"/>
                <a:gd name="connsiteX28" fmla="*/ 295999 w 1176421"/>
                <a:gd name="connsiteY28" fmla="*/ 665835 h 1105287"/>
                <a:gd name="connsiteX29" fmla="*/ 301101 w 1176421"/>
                <a:gd name="connsiteY29" fmla="*/ 675189 h 1105287"/>
                <a:gd name="connsiteX30" fmla="*/ 301951 w 1176421"/>
                <a:gd name="connsiteY30" fmla="*/ 681142 h 1105287"/>
                <a:gd name="connsiteX31" fmla="*/ 293448 w 1176421"/>
                <a:gd name="connsiteY31" fmla="*/ 740667 h 1105287"/>
                <a:gd name="connsiteX32" fmla="*/ 284944 w 1176421"/>
                <a:gd name="connsiteY32" fmla="*/ 794240 h 1105287"/>
                <a:gd name="connsiteX33" fmla="*/ 295149 w 1176421"/>
                <a:gd name="connsiteY33" fmla="*/ 849513 h 1105287"/>
                <a:gd name="connsiteX34" fmla="*/ 494983 w 1176421"/>
                <a:gd name="connsiteY34" fmla="*/ 1015334 h 1105287"/>
                <a:gd name="connsiteX35" fmla="*/ 555359 w 1176421"/>
                <a:gd name="connsiteY35" fmla="*/ 1046797 h 1105287"/>
                <a:gd name="connsiteX36" fmla="*/ 586822 w 1176421"/>
                <a:gd name="connsiteY36" fmla="*/ 1030640 h 1105287"/>
                <a:gd name="connsiteX37" fmla="*/ 643797 w 1176421"/>
                <a:gd name="connsiteY37" fmla="*/ 913290 h 1105287"/>
                <a:gd name="connsiteX38" fmla="*/ 647198 w 1176421"/>
                <a:gd name="connsiteY38" fmla="*/ 753422 h 1105287"/>
                <a:gd name="connsiteX39" fmla="*/ 624238 w 1176421"/>
                <a:gd name="connsiteY39" fmla="*/ 674339 h 1105287"/>
                <a:gd name="connsiteX40" fmla="*/ 568115 w 1176421"/>
                <a:gd name="connsiteY40" fmla="*/ 683693 h 1105287"/>
                <a:gd name="connsiteX41" fmla="*/ 487330 w 1176421"/>
                <a:gd name="connsiteY41" fmla="*/ 705802 h 1105287"/>
                <a:gd name="connsiteX42" fmla="*/ 494983 w 1176421"/>
                <a:gd name="connsiteY42" fmla="*/ 710054 h 1105287"/>
                <a:gd name="connsiteX43" fmla="*/ 508589 w 1176421"/>
                <a:gd name="connsiteY43" fmla="*/ 727911 h 1105287"/>
                <a:gd name="connsiteX44" fmla="*/ 525596 w 1176421"/>
                <a:gd name="connsiteY44" fmla="*/ 759375 h 1105287"/>
                <a:gd name="connsiteX45" fmla="*/ 522195 w 1176421"/>
                <a:gd name="connsiteY45" fmla="*/ 823152 h 1105287"/>
                <a:gd name="connsiteX46" fmla="*/ 457568 w 1176421"/>
                <a:gd name="connsiteY46" fmla="*/ 839309 h 1105287"/>
                <a:gd name="connsiteX47" fmla="*/ 344469 w 1176421"/>
                <a:gd name="connsiteY47" fmla="*/ 730463 h 1105287"/>
                <a:gd name="connsiteX48" fmla="*/ 369130 w 1176421"/>
                <a:gd name="connsiteY48" fmla="*/ 713455 h 1105287"/>
                <a:gd name="connsiteX49" fmla="*/ 370831 w 1176421"/>
                <a:gd name="connsiteY49" fmla="*/ 663284 h 1105287"/>
                <a:gd name="connsiteX50" fmla="*/ 336816 w 1176421"/>
                <a:gd name="connsiteY50" fmla="*/ 601208 h 1105287"/>
                <a:gd name="connsiteX51" fmla="*/ 310455 w 1176421"/>
                <a:gd name="connsiteY51" fmla="*/ 569744 h 1105287"/>
                <a:gd name="connsiteX52" fmla="*/ 297700 w 1176421"/>
                <a:gd name="connsiteY52" fmla="*/ 554438 h 1105287"/>
                <a:gd name="connsiteX53" fmla="*/ 294298 w 1176421"/>
                <a:gd name="connsiteY53" fmla="*/ 528927 h 1105287"/>
                <a:gd name="connsiteX54" fmla="*/ 344469 w 1176421"/>
                <a:gd name="connsiteY54" fmla="*/ 460898 h 1105287"/>
                <a:gd name="connsiteX55" fmla="*/ 402294 w 1176421"/>
                <a:gd name="connsiteY55" fmla="*/ 469402 h 1105287"/>
                <a:gd name="connsiteX56" fmla="*/ 376783 w 1176421"/>
                <a:gd name="connsiteY56" fmla="*/ 360555 h 1105287"/>
                <a:gd name="connsiteX57" fmla="*/ 364878 w 1176421"/>
                <a:gd name="connsiteY57" fmla="*/ 225348 h 1105287"/>
                <a:gd name="connsiteX58" fmla="*/ 455867 w 1176421"/>
                <a:gd name="connsiteY58" fmla="*/ 249158 h 1105287"/>
                <a:gd name="connsiteX59" fmla="*/ 466922 w 1176421"/>
                <a:gd name="connsiteY59" fmla="*/ 188782 h 1105287"/>
                <a:gd name="connsiteX60" fmla="*/ 308754 w 1176421"/>
                <a:gd name="connsiteY60" fmla="*/ 50173 h 1105287"/>
                <a:gd name="connsiteX61" fmla="*/ 256032 w 1176421"/>
                <a:gd name="connsiteY61" fmla="*/ 33166 h 1105287"/>
                <a:gd name="connsiteX62" fmla="*/ 251780 w 1176421"/>
                <a:gd name="connsiteY62" fmla="*/ 16159 h 1105287"/>
                <a:gd name="connsiteX63" fmla="*/ 266236 w 1176421"/>
                <a:gd name="connsiteY63" fmla="*/ 7655 h 1105287"/>
                <a:gd name="connsiteX64" fmla="*/ 460969 w 1176421"/>
                <a:gd name="connsiteY64" fmla="*/ 41670 h 1105287"/>
                <a:gd name="connsiteX65" fmla="*/ 517093 w 1176421"/>
                <a:gd name="connsiteY65" fmla="*/ 92691 h 1105287"/>
                <a:gd name="connsiteX66" fmla="*/ 526447 w 1176421"/>
                <a:gd name="connsiteY66" fmla="*/ 106297 h 1105287"/>
                <a:gd name="connsiteX67" fmla="*/ 532399 w 1176421"/>
                <a:gd name="connsiteY67" fmla="*/ 113950 h 1105287"/>
                <a:gd name="connsiteX68" fmla="*/ 556209 w 1176421"/>
                <a:gd name="connsiteY68" fmla="*/ 151366 h 1105287"/>
                <a:gd name="connsiteX69" fmla="*/ 577469 w 1176421"/>
                <a:gd name="connsiteY69" fmla="*/ 176877 h 1105287"/>
                <a:gd name="connsiteX70" fmla="*/ 592775 w 1176421"/>
                <a:gd name="connsiteY70" fmla="*/ 210892 h 1105287"/>
                <a:gd name="connsiteX71" fmla="*/ 624238 w 1176421"/>
                <a:gd name="connsiteY71" fmla="*/ 329092 h 1105287"/>
                <a:gd name="connsiteX72" fmla="*/ 571516 w 1176421"/>
                <a:gd name="connsiteY72" fmla="*/ 368209 h 1105287"/>
                <a:gd name="connsiteX73" fmla="*/ 528148 w 1176421"/>
                <a:gd name="connsiteY73" fmla="*/ 389468 h 1105287"/>
                <a:gd name="connsiteX74" fmla="*/ 482228 w 1176421"/>
                <a:gd name="connsiteY74" fmla="*/ 363957 h 1105287"/>
                <a:gd name="connsiteX75" fmla="*/ 436309 w 1176421"/>
                <a:gd name="connsiteY75" fmla="*/ 337596 h 1105287"/>
                <a:gd name="connsiteX76" fmla="*/ 448214 w 1176421"/>
                <a:gd name="connsiteY76" fmla="*/ 370760 h 1105287"/>
                <a:gd name="connsiteX77" fmla="*/ 471173 w 1176421"/>
                <a:gd name="connsiteY77" fmla="*/ 400522 h 1105287"/>
                <a:gd name="connsiteX78" fmla="*/ 533250 w 1176421"/>
                <a:gd name="connsiteY78" fmla="*/ 398822 h 1105287"/>
                <a:gd name="connsiteX79" fmla="*/ 609782 w 1176421"/>
                <a:gd name="connsiteY79" fmla="*/ 460898 h 1105287"/>
                <a:gd name="connsiteX80" fmla="*/ 635293 w 1176421"/>
                <a:gd name="connsiteY80" fmla="*/ 568894 h 1105287"/>
                <a:gd name="connsiteX81" fmla="*/ 633592 w 1176421"/>
                <a:gd name="connsiteY81" fmla="*/ 601208 h 1105287"/>
                <a:gd name="connsiteX82" fmla="*/ 604680 w 1176421"/>
                <a:gd name="connsiteY82" fmla="*/ 636923 h 1105287"/>
                <a:gd name="connsiteX83" fmla="*/ 576618 w 1176421"/>
                <a:gd name="connsiteY83" fmla="*/ 653930 h 1105287"/>
                <a:gd name="connsiteX84" fmla="*/ 608082 w 1176421"/>
                <a:gd name="connsiteY84" fmla="*/ 653930 h 1105287"/>
                <a:gd name="connsiteX85" fmla="*/ 654001 w 1176421"/>
                <a:gd name="connsiteY85" fmla="*/ 568894 h 1105287"/>
                <a:gd name="connsiteX86" fmla="*/ 729683 w 1176421"/>
                <a:gd name="connsiteY86" fmla="*/ 324840 h 1105287"/>
                <a:gd name="connsiteX87" fmla="*/ 812168 w 1176421"/>
                <a:gd name="connsiteY87" fmla="*/ 305282 h 1105287"/>
                <a:gd name="connsiteX88" fmla="*/ 1047718 w 1176421"/>
                <a:gd name="connsiteY88" fmla="*/ 429435 h 1105287"/>
                <a:gd name="connsiteX89" fmla="*/ 1136156 w 1176421"/>
                <a:gd name="connsiteY89" fmla="*/ 497463 h 1105287"/>
                <a:gd name="connsiteX90" fmla="*/ 1176123 w 1176421"/>
                <a:gd name="connsiteY90" fmla="*/ 543383 h 1105287"/>
                <a:gd name="connsiteX91" fmla="*/ 1068127 w 1176421"/>
                <a:gd name="connsiteY91" fmla="*/ 627569 h 1105287"/>
                <a:gd name="connsiteX92" fmla="*/ 835978 w 1176421"/>
                <a:gd name="connsiteY92" fmla="*/ 670937 h 1105287"/>
                <a:gd name="connsiteX93" fmla="*/ 698220 w 1176421"/>
                <a:gd name="connsiteY93" fmla="*/ 716006 h 1105287"/>
                <a:gd name="connsiteX94" fmla="*/ 711826 w 1176421"/>
                <a:gd name="connsiteY94" fmla="*/ 766178 h 1105287"/>
                <a:gd name="connsiteX95" fmla="*/ 711826 w 1176421"/>
                <a:gd name="connsiteY95" fmla="*/ 772981 h 1105287"/>
                <a:gd name="connsiteX96" fmla="*/ 706723 w 1176421"/>
                <a:gd name="connsiteY96" fmla="*/ 795090 h 1105287"/>
                <a:gd name="connsiteX97" fmla="*/ 718628 w 1176421"/>
                <a:gd name="connsiteY97" fmla="*/ 805294 h 1105287"/>
                <a:gd name="connsiteX98" fmla="*/ 721180 w 1176421"/>
                <a:gd name="connsiteY98" fmla="*/ 814648 h 1105287"/>
                <a:gd name="connsiteX99" fmla="*/ 725431 w 1176421"/>
                <a:gd name="connsiteY99" fmla="*/ 841009 h 1105287"/>
                <a:gd name="connsiteX100" fmla="*/ 741588 w 1176421"/>
                <a:gd name="connsiteY100" fmla="*/ 892882 h 1105287"/>
                <a:gd name="connsiteX101" fmla="*/ 756895 w 1176421"/>
                <a:gd name="connsiteY101" fmla="*/ 937100 h 1105287"/>
                <a:gd name="connsiteX102" fmla="*/ 769650 w 1176421"/>
                <a:gd name="connsiteY102" fmla="*/ 965162 h 1105287"/>
                <a:gd name="connsiteX103" fmla="*/ 733085 w 1176421"/>
                <a:gd name="connsiteY103" fmla="*/ 1024688 h 1105287"/>
                <a:gd name="connsiteX104" fmla="*/ 687165 w 1176421"/>
                <a:gd name="connsiteY104" fmla="*/ 1053600 h 1105287"/>
                <a:gd name="connsiteX105" fmla="*/ 651450 w 1176421"/>
                <a:gd name="connsiteY105" fmla="*/ 1079111 h 1105287"/>
                <a:gd name="connsiteX106" fmla="*/ 528998 w 1176421"/>
                <a:gd name="connsiteY106" fmla="*/ 1092716 h 1105287"/>
                <a:gd name="connsiteX107" fmla="*/ 831727 w 1176421"/>
                <a:gd name="connsiteY107" fmla="*/ 628419 h 1105287"/>
                <a:gd name="connsiteX108" fmla="*/ 1019656 w 1176421"/>
                <a:gd name="connsiteY108" fmla="*/ 568894 h 1105287"/>
                <a:gd name="connsiteX109" fmla="*/ 1043467 w 1176421"/>
                <a:gd name="connsiteY109" fmla="*/ 484708 h 1105287"/>
                <a:gd name="connsiteX110" fmla="*/ 822373 w 1176421"/>
                <a:gd name="connsiteY110" fmla="*/ 347800 h 1105287"/>
                <a:gd name="connsiteX111" fmla="*/ 793460 w 1176421"/>
                <a:gd name="connsiteY111" fmla="*/ 373311 h 1105287"/>
                <a:gd name="connsiteX112" fmla="*/ 774752 w 1176421"/>
                <a:gd name="connsiteY112" fmla="*/ 398822 h 1105287"/>
                <a:gd name="connsiteX113" fmla="*/ 769650 w 1176421"/>
                <a:gd name="connsiteY113" fmla="*/ 409876 h 1105287"/>
                <a:gd name="connsiteX114" fmla="*/ 750092 w 1176421"/>
                <a:gd name="connsiteY114" fmla="*/ 466850 h 1105287"/>
                <a:gd name="connsiteX115" fmla="*/ 746690 w 1176421"/>
                <a:gd name="connsiteY115" fmla="*/ 474504 h 1105287"/>
                <a:gd name="connsiteX116" fmla="*/ 742439 w 1176421"/>
                <a:gd name="connsiteY116" fmla="*/ 488110 h 1105287"/>
                <a:gd name="connsiteX117" fmla="*/ 738187 w 1176421"/>
                <a:gd name="connsiteY117" fmla="*/ 501715 h 1105287"/>
                <a:gd name="connsiteX118" fmla="*/ 733935 w 1176421"/>
                <a:gd name="connsiteY118" fmla="*/ 509369 h 1105287"/>
                <a:gd name="connsiteX119" fmla="*/ 728833 w 1176421"/>
                <a:gd name="connsiteY119" fmla="*/ 522124 h 1105287"/>
                <a:gd name="connsiteX120" fmla="*/ 725431 w 1176421"/>
                <a:gd name="connsiteY120" fmla="*/ 534879 h 1105287"/>
                <a:gd name="connsiteX121" fmla="*/ 716928 w 1176421"/>
                <a:gd name="connsiteY121" fmla="*/ 552737 h 1105287"/>
                <a:gd name="connsiteX122" fmla="*/ 710975 w 1176421"/>
                <a:gd name="connsiteY122" fmla="*/ 566343 h 1105287"/>
                <a:gd name="connsiteX123" fmla="*/ 702472 w 1176421"/>
                <a:gd name="connsiteY123" fmla="*/ 604609 h 1105287"/>
                <a:gd name="connsiteX124" fmla="*/ 699921 w 1176421"/>
                <a:gd name="connsiteY124" fmla="*/ 647127 h 1105287"/>
                <a:gd name="connsiteX125" fmla="*/ 732234 w 1176421"/>
                <a:gd name="connsiteY125" fmla="*/ 641175 h 1105287"/>
                <a:gd name="connsiteX126" fmla="*/ 831727 w 1176421"/>
                <a:gd name="connsiteY126" fmla="*/ 628419 h 1105287"/>
                <a:gd name="connsiteX127" fmla="*/ 550257 w 1176421"/>
                <a:gd name="connsiteY127" fmla="*/ 589303 h 1105287"/>
                <a:gd name="connsiteX128" fmla="*/ 555359 w 1176421"/>
                <a:gd name="connsiteY128" fmla="*/ 534879 h 1105287"/>
                <a:gd name="connsiteX129" fmla="*/ 505188 w 1176421"/>
                <a:gd name="connsiteY129" fmla="*/ 464299 h 1105287"/>
                <a:gd name="connsiteX130" fmla="*/ 490732 w 1176421"/>
                <a:gd name="connsiteY130" fmla="*/ 525525 h 1105287"/>
                <a:gd name="connsiteX131" fmla="*/ 506038 w 1176421"/>
                <a:gd name="connsiteY131" fmla="*/ 591854 h 1105287"/>
                <a:gd name="connsiteX132" fmla="*/ 550257 w 1176421"/>
                <a:gd name="connsiteY132" fmla="*/ 589303 h 110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176421" h="1105287">
                  <a:moveTo>
                    <a:pt x="528998" y="1092716"/>
                  </a:moveTo>
                  <a:cubicBezTo>
                    <a:pt x="479677" y="1074859"/>
                    <a:pt x="389539" y="1022136"/>
                    <a:pt x="318108" y="967713"/>
                  </a:cubicBezTo>
                  <a:cubicBezTo>
                    <a:pt x="246678" y="914141"/>
                    <a:pt x="240725" y="911589"/>
                    <a:pt x="240725" y="928597"/>
                  </a:cubicBezTo>
                  <a:cubicBezTo>
                    <a:pt x="240725" y="952407"/>
                    <a:pt x="173547" y="976217"/>
                    <a:pt x="151437" y="960060"/>
                  </a:cubicBezTo>
                  <a:cubicBezTo>
                    <a:pt x="147186" y="956659"/>
                    <a:pt x="127627" y="950706"/>
                    <a:pt x="108919" y="947305"/>
                  </a:cubicBezTo>
                  <a:cubicBezTo>
                    <a:pt x="49394" y="937100"/>
                    <a:pt x="23033" y="898834"/>
                    <a:pt x="46843" y="855466"/>
                  </a:cubicBezTo>
                  <a:cubicBezTo>
                    <a:pt x="66401" y="818900"/>
                    <a:pt x="90211" y="708353"/>
                    <a:pt x="89361" y="660733"/>
                  </a:cubicBezTo>
                  <a:cubicBezTo>
                    <a:pt x="88511" y="632671"/>
                    <a:pt x="76606" y="574846"/>
                    <a:pt x="61299" y="524675"/>
                  </a:cubicBezTo>
                  <a:cubicBezTo>
                    <a:pt x="46843" y="476204"/>
                    <a:pt x="28985" y="413278"/>
                    <a:pt x="22182" y="384365"/>
                  </a:cubicBezTo>
                  <a:cubicBezTo>
                    <a:pt x="15380" y="354603"/>
                    <a:pt x="6026" y="333344"/>
                    <a:pt x="1774" y="335044"/>
                  </a:cubicBezTo>
                  <a:cubicBezTo>
                    <a:pt x="-7580" y="340997"/>
                    <a:pt x="17080" y="272118"/>
                    <a:pt x="28985" y="256811"/>
                  </a:cubicBezTo>
                  <a:cubicBezTo>
                    <a:pt x="35788" y="249158"/>
                    <a:pt x="41741" y="248308"/>
                    <a:pt x="49394" y="254260"/>
                  </a:cubicBezTo>
                  <a:cubicBezTo>
                    <a:pt x="54496" y="258512"/>
                    <a:pt x="62149" y="260213"/>
                    <a:pt x="64701" y="256811"/>
                  </a:cubicBezTo>
                  <a:cubicBezTo>
                    <a:pt x="68102" y="254260"/>
                    <a:pt x="70653" y="256811"/>
                    <a:pt x="70653" y="263614"/>
                  </a:cubicBezTo>
                  <a:cubicBezTo>
                    <a:pt x="70653" y="272968"/>
                    <a:pt x="72354" y="272968"/>
                    <a:pt x="78306" y="264464"/>
                  </a:cubicBezTo>
                  <a:cubicBezTo>
                    <a:pt x="83409" y="255110"/>
                    <a:pt x="87660" y="255961"/>
                    <a:pt x="99565" y="267016"/>
                  </a:cubicBezTo>
                  <a:cubicBezTo>
                    <a:pt x="107219" y="274669"/>
                    <a:pt x="113171" y="278070"/>
                    <a:pt x="113171" y="273818"/>
                  </a:cubicBezTo>
                  <a:cubicBezTo>
                    <a:pt x="114022" y="270417"/>
                    <a:pt x="119124" y="276370"/>
                    <a:pt x="125927" y="288275"/>
                  </a:cubicBezTo>
                  <a:cubicBezTo>
                    <a:pt x="136981" y="306983"/>
                    <a:pt x="143784" y="301880"/>
                    <a:pt x="139532" y="277220"/>
                  </a:cubicBezTo>
                  <a:cubicBezTo>
                    <a:pt x="138682" y="273818"/>
                    <a:pt x="146335" y="274669"/>
                    <a:pt x="155689" y="279771"/>
                  </a:cubicBezTo>
                  <a:cubicBezTo>
                    <a:pt x="165043" y="284873"/>
                    <a:pt x="172696" y="295077"/>
                    <a:pt x="172696" y="303581"/>
                  </a:cubicBezTo>
                  <a:cubicBezTo>
                    <a:pt x="172696" y="316337"/>
                    <a:pt x="174397" y="316337"/>
                    <a:pt x="181200" y="305282"/>
                  </a:cubicBezTo>
                  <a:cubicBezTo>
                    <a:pt x="185452" y="298479"/>
                    <a:pt x="189704" y="296778"/>
                    <a:pt x="189704" y="301880"/>
                  </a:cubicBezTo>
                  <a:cubicBezTo>
                    <a:pt x="189704" y="306132"/>
                    <a:pt x="195656" y="318037"/>
                    <a:pt x="202459" y="327391"/>
                  </a:cubicBezTo>
                  <a:cubicBezTo>
                    <a:pt x="209262" y="335895"/>
                    <a:pt x="215215" y="340147"/>
                    <a:pt x="214364" y="335044"/>
                  </a:cubicBezTo>
                  <a:cubicBezTo>
                    <a:pt x="213514" y="330793"/>
                    <a:pt x="213514" y="320588"/>
                    <a:pt x="215215" y="313785"/>
                  </a:cubicBezTo>
                  <a:cubicBezTo>
                    <a:pt x="216065" y="302731"/>
                    <a:pt x="226269" y="337596"/>
                    <a:pt x="258583" y="462599"/>
                  </a:cubicBezTo>
                  <a:cubicBezTo>
                    <a:pt x="262835" y="480456"/>
                    <a:pt x="272189" y="507668"/>
                    <a:pt x="278992" y="522124"/>
                  </a:cubicBezTo>
                  <a:cubicBezTo>
                    <a:pt x="301101" y="571445"/>
                    <a:pt x="308754" y="636072"/>
                    <a:pt x="295999" y="665835"/>
                  </a:cubicBezTo>
                  <a:cubicBezTo>
                    <a:pt x="290046" y="678590"/>
                    <a:pt x="291747" y="680291"/>
                    <a:pt x="301101" y="675189"/>
                  </a:cubicBezTo>
                  <a:cubicBezTo>
                    <a:pt x="311305" y="669236"/>
                    <a:pt x="311305" y="670087"/>
                    <a:pt x="301951" y="681142"/>
                  </a:cubicBezTo>
                  <a:cubicBezTo>
                    <a:pt x="295149" y="689645"/>
                    <a:pt x="291747" y="711755"/>
                    <a:pt x="293448" y="740667"/>
                  </a:cubicBezTo>
                  <a:cubicBezTo>
                    <a:pt x="295149" y="770429"/>
                    <a:pt x="292597" y="789137"/>
                    <a:pt x="284944" y="794240"/>
                  </a:cubicBezTo>
                  <a:cubicBezTo>
                    <a:pt x="276441" y="801043"/>
                    <a:pt x="278141" y="812097"/>
                    <a:pt x="295149" y="849513"/>
                  </a:cubicBezTo>
                  <a:cubicBezTo>
                    <a:pt x="324911" y="916692"/>
                    <a:pt x="362327" y="948155"/>
                    <a:pt x="494983" y="1015334"/>
                  </a:cubicBezTo>
                  <a:lnTo>
                    <a:pt x="555359" y="1046797"/>
                  </a:lnTo>
                  <a:lnTo>
                    <a:pt x="586822" y="1030640"/>
                  </a:lnTo>
                  <a:cubicBezTo>
                    <a:pt x="625089" y="1011932"/>
                    <a:pt x="626789" y="1007680"/>
                    <a:pt x="643797" y="913290"/>
                  </a:cubicBezTo>
                  <a:cubicBezTo>
                    <a:pt x="654851" y="849513"/>
                    <a:pt x="655702" y="823152"/>
                    <a:pt x="647198" y="753422"/>
                  </a:cubicBezTo>
                  <a:cubicBezTo>
                    <a:pt x="638695" y="685393"/>
                    <a:pt x="635293" y="671788"/>
                    <a:pt x="624238" y="674339"/>
                  </a:cubicBezTo>
                  <a:cubicBezTo>
                    <a:pt x="616585" y="676890"/>
                    <a:pt x="591925" y="681142"/>
                    <a:pt x="568115" y="683693"/>
                  </a:cubicBezTo>
                  <a:cubicBezTo>
                    <a:pt x="503487" y="691346"/>
                    <a:pt x="487330" y="695598"/>
                    <a:pt x="487330" y="705802"/>
                  </a:cubicBezTo>
                  <a:cubicBezTo>
                    <a:pt x="487330" y="710904"/>
                    <a:pt x="490732" y="712605"/>
                    <a:pt x="494983" y="710054"/>
                  </a:cubicBezTo>
                  <a:cubicBezTo>
                    <a:pt x="499235" y="707503"/>
                    <a:pt x="505188" y="715156"/>
                    <a:pt x="508589" y="727911"/>
                  </a:cubicBezTo>
                  <a:cubicBezTo>
                    <a:pt x="511140" y="740667"/>
                    <a:pt x="518794" y="755123"/>
                    <a:pt x="525596" y="759375"/>
                  </a:cubicBezTo>
                  <a:cubicBezTo>
                    <a:pt x="545155" y="774681"/>
                    <a:pt x="543454" y="801893"/>
                    <a:pt x="522195" y="823152"/>
                  </a:cubicBezTo>
                  <a:cubicBezTo>
                    <a:pt x="505188" y="840159"/>
                    <a:pt x="495834" y="842710"/>
                    <a:pt x="457568" y="839309"/>
                  </a:cubicBezTo>
                  <a:cubicBezTo>
                    <a:pt x="384436" y="833356"/>
                    <a:pt x="319809" y="771280"/>
                    <a:pt x="344469" y="730463"/>
                  </a:cubicBezTo>
                  <a:cubicBezTo>
                    <a:pt x="350422" y="721109"/>
                    <a:pt x="361477" y="713455"/>
                    <a:pt x="369130" y="713455"/>
                  </a:cubicBezTo>
                  <a:cubicBezTo>
                    <a:pt x="392940" y="713455"/>
                    <a:pt x="393790" y="703251"/>
                    <a:pt x="370831" y="663284"/>
                  </a:cubicBezTo>
                  <a:cubicBezTo>
                    <a:pt x="358926" y="642025"/>
                    <a:pt x="342769" y="613963"/>
                    <a:pt x="336816" y="601208"/>
                  </a:cubicBezTo>
                  <a:cubicBezTo>
                    <a:pt x="330013" y="588452"/>
                    <a:pt x="318108" y="573996"/>
                    <a:pt x="310455" y="569744"/>
                  </a:cubicBezTo>
                  <a:cubicBezTo>
                    <a:pt x="302802" y="565492"/>
                    <a:pt x="296849" y="558690"/>
                    <a:pt x="297700" y="554438"/>
                  </a:cubicBezTo>
                  <a:cubicBezTo>
                    <a:pt x="298550" y="551036"/>
                    <a:pt x="297700" y="539131"/>
                    <a:pt x="294298" y="528927"/>
                  </a:cubicBezTo>
                  <a:cubicBezTo>
                    <a:pt x="283243" y="483858"/>
                    <a:pt x="318108" y="436237"/>
                    <a:pt x="344469" y="460898"/>
                  </a:cubicBezTo>
                  <a:cubicBezTo>
                    <a:pt x="357225" y="472803"/>
                    <a:pt x="402294" y="479606"/>
                    <a:pt x="402294" y="469402"/>
                  </a:cubicBezTo>
                  <a:cubicBezTo>
                    <a:pt x="402294" y="466000"/>
                    <a:pt x="390389" y="416679"/>
                    <a:pt x="376783" y="360555"/>
                  </a:cubicBezTo>
                  <a:cubicBezTo>
                    <a:pt x="347021" y="241505"/>
                    <a:pt x="347021" y="242355"/>
                    <a:pt x="364878" y="225348"/>
                  </a:cubicBezTo>
                  <a:cubicBezTo>
                    <a:pt x="384436" y="204939"/>
                    <a:pt x="395491" y="208341"/>
                    <a:pt x="455867" y="249158"/>
                  </a:cubicBezTo>
                  <a:cubicBezTo>
                    <a:pt x="518794" y="290826"/>
                    <a:pt x="518794" y="290826"/>
                    <a:pt x="466922" y="188782"/>
                  </a:cubicBezTo>
                  <a:cubicBezTo>
                    <a:pt x="415900" y="85889"/>
                    <a:pt x="374232" y="50173"/>
                    <a:pt x="308754" y="50173"/>
                  </a:cubicBezTo>
                  <a:cubicBezTo>
                    <a:pt x="285795" y="50173"/>
                    <a:pt x="267937" y="44221"/>
                    <a:pt x="256032" y="33166"/>
                  </a:cubicBezTo>
                  <a:cubicBezTo>
                    <a:pt x="239875" y="18710"/>
                    <a:pt x="239875" y="16159"/>
                    <a:pt x="251780" y="16159"/>
                  </a:cubicBezTo>
                  <a:cubicBezTo>
                    <a:pt x="259433" y="16159"/>
                    <a:pt x="266236" y="12757"/>
                    <a:pt x="266236" y="7655"/>
                  </a:cubicBezTo>
                  <a:cubicBezTo>
                    <a:pt x="266236" y="-13604"/>
                    <a:pt x="398042" y="9356"/>
                    <a:pt x="460969" y="41670"/>
                  </a:cubicBezTo>
                  <a:cubicBezTo>
                    <a:pt x="491582" y="56976"/>
                    <a:pt x="530699" y="92691"/>
                    <a:pt x="517093" y="92691"/>
                  </a:cubicBezTo>
                  <a:cubicBezTo>
                    <a:pt x="512841" y="92691"/>
                    <a:pt x="517093" y="98644"/>
                    <a:pt x="526447" y="106297"/>
                  </a:cubicBezTo>
                  <a:cubicBezTo>
                    <a:pt x="534950" y="113100"/>
                    <a:pt x="537502" y="117352"/>
                    <a:pt x="532399" y="113950"/>
                  </a:cubicBezTo>
                  <a:cubicBezTo>
                    <a:pt x="511991" y="103746"/>
                    <a:pt x="529848" y="132658"/>
                    <a:pt x="556209" y="151366"/>
                  </a:cubicBezTo>
                  <a:cubicBezTo>
                    <a:pt x="569815" y="161571"/>
                    <a:pt x="579169" y="173476"/>
                    <a:pt x="577469" y="176877"/>
                  </a:cubicBezTo>
                  <a:cubicBezTo>
                    <a:pt x="574917" y="180279"/>
                    <a:pt x="581720" y="195585"/>
                    <a:pt x="592775" y="210892"/>
                  </a:cubicBezTo>
                  <a:cubicBezTo>
                    <a:pt x="620837" y="248308"/>
                    <a:pt x="636143" y="306983"/>
                    <a:pt x="624238" y="329092"/>
                  </a:cubicBezTo>
                  <a:cubicBezTo>
                    <a:pt x="619136" y="338446"/>
                    <a:pt x="595326" y="356303"/>
                    <a:pt x="571516" y="368209"/>
                  </a:cubicBezTo>
                  <a:lnTo>
                    <a:pt x="528148" y="389468"/>
                  </a:lnTo>
                  <a:lnTo>
                    <a:pt x="482228" y="363957"/>
                  </a:lnTo>
                  <a:lnTo>
                    <a:pt x="436309" y="337596"/>
                  </a:lnTo>
                  <a:lnTo>
                    <a:pt x="448214" y="370760"/>
                  </a:lnTo>
                  <a:cubicBezTo>
                    <a:pt x="455016" y="390318"/>
                    <a:pt x="464370" y="402223"/>
                    <a:pt x="471173" y="400522"/>
                  </a:cubicBezTo>
                  <a:cubicBezTo>
                    <a:pt x="482228" y="397971"/>
                    <a:pt x="489881" y="397121"/>
                    <a:pt x="533250" y="398822"/>
                  </a:cubicBezTo>
                  <a:cubicBezTo>
                    <a:pt x="557910" y="399672"/>
                    <a:pt x="596176" y="430285"/>
                    <a:pt x="609782" y="460898"/>
                  </a:cubicBezTo>
                  <a:cubicBezTo>
                    <a:pt x="624238" y="490661"/>
                    <a:pt x="637844" y="548485"/>
                    <a:pt x="635293" y="568894"/>
                  </a:cubicBezTo>
                  <a:cubicBezTo>
                    <a:pt x="635293" y="575697"/>
                    <a:pt x="633592" y="590153"/>
                    <a:pt x="633592" y="601208"/>
                  </a:cubicBezTo>
                  <a:cubicBezTo>
                    <a:pt x="632742" y="612262"/>
                    <a:pt x="620837" y="626718"/>
                    <a:pt x="604680" y="636923"/>
                  </a:cubicBezTo>
                  <a:lnTo>
                    <a:pt x="576618" y="653930"/>
                  </a:lnTo>
                  <a:lnTo>
                    <a:pt x="608082" y="653930"/>
                  </a:lnTo>
                  <a:cubicBezTo>
                    <a:pt x="642096" y="653930"/>
                    <a:pt x="640395" y="656481"/>
                    <a:pt x="654001" y="568894"/>
                  </a:cubicBezTo>
                  <a:cubicBezTo>
                    <a:pt x="660804" y="518723"/>
                    <a:pt x="714377" y="348650"/>
                    <a:pt x="729683" y="324840"/>
                  </a:cubicBezTo>
                  <a:cubicBezTo>
                    <a:pt x="746690" y="299329"/>
                    <a:pt x="769650" y="294227"/>
                    <a:pt x="812168" y="305282"/>
                  </a:cubicBezTo>
                  <a:cubicBezTo>
                    <a:pt x="868292" y="320588"/>
                    <a:pt x="994996" y="386916"/>
                    <a:pt x="1047718" y="429435"/>
                  </a:cubicBezTo>
                  <a:cubicBezTo>
                    <a:pt x="1074080" y="450694"/>
                    <a:pt x="1113196" y="481307"/>
                    <a:pt x="1136156" y="497463"/>
                  </a:cubicBezTo>
                  <a:cubicBezTo>
                    <a:pt x="1158265" y="514471"/>
                    <a:pt x="1176123" y="534879"/>
                    <a:pt x="1176123" y="543383"/>
                  </a:cubicBezTo>
                  <a:cubicBezTo>
                    <a:pt x="1176123" y="561241"/>
                    <a:pt x="1123401" y="602058"/>
                    <a:pt x="1068127" y="627569"/>
                  </a:cubicBezTo>
                  <a:cubicBezTo>
                    <a:pt x="983091" y="667536"/>
                    <a:pt x="955029" y="672638"/>
                    <a:pt x="835978" y="670937"/>
                  </a:cubicBezTo>
                  <a:cubicBezTo>
                    <a:pt x="679512" y="667536"/>
                    <a:pt x="693968" y="663284"/>
                    <a:pt x="698220" y="716006"/>
                  </a:cubicBezTo>
                  <a:cubicBezTo>
                    <a:pt x="699921" y="739816"/>
                    <a:pt x="705873" y="762776"/>
                    <a:pt x="711826" y="766178"/>
                  </a:cubicBezTo>
                  <a:cubicBezTo>
                    <a:pt x="718628" y="771280"/>
                    <a:pt x="718628" y="772981"/>
                    <a:pt x="711826" y="772981"/>
                  </a:cubicBezTo>
                  <a:cubicBezTo>
                    <a:pt x="705873" y="772981"/>
                    <a:pt x="704172" y="782335"/>
                    <a:pt x="706723" y="795090"/>
                  </a:cubicBezTo>
                  <a:cubicBezTo>
                    <a:pt x="709275" y="811247"/>
                    <a:pt x="712676" y="814648"/>
                    <a:pt x="718628" y="805294"/>
                  </a:cubicBezTo>
                  <a:cubicBezTo>
                    <a:pt x="723731" y="797641"/>
                    <a:pt x="724581" y="801043"/>
                    <a:pt x="721180" y="814648"/>
                  </a:cubicBezTo>
                  <a:cubicBezTo>
                    <a:pt x="716928" y="826553"/>
                    <a:pt x="719479" y="836758"/>
                    <a:pt x="725431" y="841009"/>
                  </a:cubicBezTo>
                  <a:cubicBezTo>
                    <a:pt x="730534" y="844411"/>
                    <a:pt x="738187" y="868221"/>
                    <a:pt x="741588" y="892882"/>
                  </a:cubicBezTo>
                  <a:cubicBezTo>
                    <a:pt x="744990" y="919243"/>
                    <a:pt x="751793" y="937951"/>
                    <a:pt x="756895" y="937100"/>
                  </a:cubicBezTo>
                  <a:cubicBezTo>
                    <a:pt x="761997" y="936250"/>
                    <a:pt x="767949" y="949005"/>
                    <a:pt x="769650" y="965162"/>
                  </a:cubicBezTo>
                  <a:cubicBezTo>
                    <a:pt x="773052" y="992374"/>
                    <a:pt x="769650" y="997476"/>
                    <a:pt x="733085" y="1024688"/>
                  </a:cubicBezTo>
                  <a:cubicBezTo>
                    <a:pt x="710975" y="1040844"/>
                    <a:pt x="690567" y="1053600"/>
                    <a:pt x="687165" y="1053600"/>
                  </a:cubicBezTo>
                  <a:cubicBezTo>
                    <a:pt x="683764" y="1053600"/>
                    <a:pt x="667607" y="1065505"/>
                    <a:pt x="651450" y="1079111"/>
                  </a:cubicBezTo>
                  <a:cubicBezTo>
                    <a:pt x="619136" y="1108023"/>
                    <a:pt x="581720" y="1112275"/>
                    <a:pt x="528998" y="1092716"/>
                  </a:cubicBezTo>
                  <a:close/>
                  <a:moveTo>
                    <a:pt x="831727" y="628419"/>
                  </a:moveTo>
                  <a:cubicBezTo>
                    <a:pt x="911661" y="620766"/>
                    <a:pt x="971186" y="602058"/>
                    <a:pt x="1019656" y="568894"/>
                  </a:cubicBezTo>
                  <a:cubicBezTo>
                    <a:pt x="1081733" y="525525"/>
                    <a:pt x="1082583" y="520423"/>
                    <a:pt x="1043467" y="484708"/>
                  </a:cubicBezTo>
                  <a:cubicBezTo>
                    <a:pt x="992445" y="439639"/>
                    <a:pt x="844482" y="347800"/>
                    <a:pt x="822373" y="347800"/>
                  </a:cubicBezTo>
                  <a:cubicBezTo>
                    <a:pt x="809617" y="347800"/>
                    <a:pt x="800263" y="356303"/>
                    <a:pt x="793460" y="373311"/>
                  </a:cubicBezTo>
                  <a:cubicBezTo>
                    <a:pt x="787508" y="387767"/>
                    <a:pt x="779004" y="398822"/>
                    <a:pt x="774752" y="398822"/>
                  </a:cubicBezTo>
                  <a:cubicBezTo>
                    <a:pt x="770501" y="398822"/>
                    <a:pt x="767949" y="403924"/>
                    <a:pt x="769650" y="409876"/>
                  </a:cubicBezTo>
                  <a:cubicBezTo>
                    <a:pt x="773052" y="426883"/>
                    <a:pt x="759446" y="466850"/>
                    <a:pt x="750092" y="466850"/>
                  </a:cubicBezTo>
                  <a:cubicBezTo>
                    <a:pt x="744990" y="466850"/>
                    <a:pt x="743289" y="470252"/>
                    <a:pt x="746690" y="474504"/>
                  </a:cubicBezTo>
                  <a:cubicBezTo>
                    <a:pt x="749242" y="478756"/>
                    <a:pt x="747541" y="484708"/>
                    <a:pt x="742439" y="488110"/>
                  </a:cubicBezTo>
                  <a:cubicBezTo>
                    <a:pt x="737336" y="491511"/>
                    <a:pt x="735636" y="497463"/>
                    <a:pt x="738187" y="501715"/>
                  </a:cubicBezTo>
                  <a:cubicBezTo>
                    <a:pt x="741588" y="505967"/>
                    <a:pt x="739037" y="509369"/>
                    <a:pt x="733935" y="509369"/>
                  </a:cubicBezTo>
                  <a:cubicBezTo>
                    <a:pt x="727982" y="509369"/>
                    <a:pt x="725431" y="515321"/>
                    <a:pt x="728833" y="522124"/>
                  </a:cubicBezTo>
                  <a:cubicBezTo>
                    <a:pt x="731384" y="528927"/>
                    <a:pt x="729683" y="534879"/>
                    <a:pt x="725431" y="534879"/>
                  </a:cubicBezTo>
                  <a:cubicBezTo>
                    <a:pt x="720329" y="534879"/>
                    <a:pt x="716928" y="542533"/>
                    <a:pt x="716928" y="552737"/>
                  </a:cubicBezTo>
                  <a:cubicBezTo>
                    <a:pt x="716928" y="562091"/>
                    <a:pt x="714377" y="568043"/>
                    <a:pt x="710975" y="566343"/>
                  </a:cubicBezTo>
                  <a:cubicBezTo>
                    <a:pt x="706723" y="563792"/>
                    <a:pt x="703322" y="581649"/>
                    <a:pt x="702472" y="604609"/>
                  </a:cubicBezTo>
                  <a:lnTo>
                    <a:pt x="699921" y="647127"/>
                  </a:lnTo>
                  <a:lnTo>
                    <a:pt x="732234" y="641175"/>
                  </a:lnTo>
                  <a:cubicBezTo>
                    <a:pt x="749242" y="637773"/>
                    <a:pt x="794311" y="631821"/>
                    <a:pt x="831727" y="628419"/>
                  </a:cubicBezTo>
                  <a:close/>
                  <a:moveTo>
                    <a:pt x="550257" y="589303"/>
                  </a:moveTo>
                  <a:cubicBezTo>
                    <a:pt x="552808" y="581649"/>
                    <a:pt x="555359" y="557839"/>
                    <a:pt x="555359" y="534879"/>
                  </a:cubicBezTo>
                  <a:cubicBezTo>
                    <a:pt x="555359" y="484708"/>
                    <a:pt x="534950" y="455796"/>
                    <a:pt x="505188" y="464299"/>
                  </a:cubicBezTo>
                  <a:cubicBezTo>
                    <a:pt x="485629" y="469402"/>
                    <a:pt x="485629" y="471102"/>
                    <a:pt x="490732" y="525525"/>
                  </a:cubicBezTo>
                  <a:cubicBezTo>
                    <a:pt x="494133" y="556138"/>
                    <a:pt x="500936" y="585901"/>
                    <a:pt x="506038" y="591854"/>
                  </a:cubicBezTo>
                  <a:cubicBezTo>
                    <a:pt x="518794" y="607160"/>
                    <a:pt x="544304" y="605459"/>
                    <a:pt x="550257" y="589303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DD5FA13-4ABA-121B-E783-354ED3500835}"/>
              </a:ext>
            </a:extLst>
          </p:cNvPr>
          <p:cNvGrpSpPr/>
          <p:nvPr/>
        </p:nvGrpSpPr>
        <p:grpSpPr>
          <a:xfrm>
            <a:off x="8065501" y="2997822"/>
            <a:ext cx="1374648" cy="918972"/>
            <a:chOff x="5933185" y="3446654"/>
            <a:chExt cx="1374648" cy="918972"/>
          </a:xfrm>
          <a:gradFill>
            <a:gsLst>
              <a:gs pos="0">
                <a:srgbClr val="FFD85B">
                  <a:alpha val="5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C4B6485-9EBF-A6F9-0C59-7AC8D62D564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4EAB051-6580-504B-CE41-6B6D641AD6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CBF02476-C969-E81D-5062-09B8935FA4F7}"/>
              </a:ext>
            </a:extLst>
          </p:cNvPr>
          <p:cNvSpPr/>
          <p:nvPr/>
        </p:nvSpPr>
        <p:spPr>
          <a:xfrm>
            <a:off x="4772438" y="537961"/>
            <a:ext cx="2392680" cy="950976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gradFill flip="none" rotWithShape="1">
            <a:gsLst>
              <a:gs pos="0">
                <a:srgbClr val="FFD85B">
                  <a:alpha val="30000"/>
                </a:srgbClr>
              </a:gs>
              <a:gs pos="59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F25BE0F-4F51-2C83-A9E1-CF58F1FC4579}"/>
              </a:ext>
            </a:extLst>
          </p:cNvPr>
          <p:cNvSpPr/>
          <p:nvPr/>
        </p:nvSpPr>
        <p:spPr>
          <a:xfrm>
            <a:off x="7808573" y="4926518"/>
            <a:ext cx="1566672" cy="481584"/>
          </a:xfrm>
          <a:custGeom>
            <a:avLst/>
            <a:gdLst>
              <a:gd name="connsiteX0" fmla="*/ 807720 w 1566672"/>
              <a:gd name="connsiteY0" fmla="*/ 0 h 481584"/>
              <a:gd name="connsiteX1" fmla="*/ 1566672 w 1566672"/>
              <a:gd name="connsiteY1" fmla="*/ 0 h 481584"/>
              <a:gd name="connsiteX2" fmla="*/ 1566672 w 1566672"/>
              <a:gd name="connsiteY2" fmla="*/ 10668 h 481584"/>
              <a:gd name="connsiteX3" fmla="*/ 880872 w 1566672"/>
              <a:gd name="connsiteY3" fmla="*/ 10668 h 481584"/>
              <a:gd name="connsiteX4" fmla="*/ 818388 w 1566672"/>
              <a:gd name="connsiteY4" fmla="*/ 83820 h 481584"/>
              <a:gd name="connsiteX5" fmla="*/ 859536 w 1566672"/>
              <a:gd name="connsiteY5" fmla="*/ 147828 h 481584"/>
              <a:gd name="connsiteX6" fmla="*/ 877824 w 1566672"/>
              <a:gd name="connsiteY6" fmla="*/ 155448 h 481584"/>
              <a:gd name="connsiteX7" fmla="*/ 1147572 w 1566672"/>
              <a:gd name="connsiteY7" fmla="*/ 155448 h 481584"/>
              <a:gd name="connsiteX8" fmla="*/ 1228344 w 1566672"/>
              <a:gd name="connsiteY8" fmla="*/ 239268 h 481584"/>
              <a:gd name="connsiteX9" fmla="*/ 1149096 w 1566672"/>
              <a:gd name="connsiteY9" fmla="*/ 324612 h 481584"/>
              <a:gd name="connsiteX10" fmla="*/ 143256 w 1566672"/>
              <a:gd name="connsiteY10" fmla="*/ 324612 h 481584"/>
              <a:gd name="connsiteX11" fmla="*/ 82296 w 1566672"/>
              <a:gd name="connsiteY11" fmla="*/ 396240 h 481584"/>
              <a:gd name="connsiteX12" fmla="*/ 144780 w 1566672"/>
              <a:gd name="connsiteY12" fmla="*/ 469392 h 481584"/>
              <a:gd name="connsiteX13" fmla="*/ 1560576 w 1566672"/>
              <a:gd name="connsiteY13" fmla="*/ 469392 h 481584"/>
              <a:gd name="connsiteX14" fmla="*/ 1560576 w 1566672"/>
              <a:gd name="connsiteY14" fmla="*/ 481584 h 481584"/>
              <a:gd name="connsiteX15" fmla="*/ 80772 w 1566672"/>
              <a:gd name="connsiteY15" fmla="*/ 481584 h 481584"/>
              <a:gd name="connsiteX16" fmla="*/ 3048 w 1566672"/>
              <a:gd name="connsiteY16" fmla="*/ 423672 h 481584"/>
              <a:gd name="connsiteX17" fmla="*/ 0 w 1566672"/>
              <a:gd name="connsiteY17" fmla="*/ 411480 h 481584"/>
              <a:gd name="connsiteX18" fmla="*/ 0 w 1566672"/>
              <a:gd name="connsiteY18" fmla="*/ 382524 h 481584"/>
              <a:gd name="connsiteX19" fmla="*/ 76200 w 1566672"/>
              <a:gd name="connsiteY19" fmla="*/ 312420 h 481584"/>
              <a:gd name="connsiteX20" fmla="*/ 1083564 w 1566672"/>
              <a:gd name="connsiteY20" fmla="*/ 312420 h 481584"/>
              <a:gd name="connsiteX21" fmla="*/ 1144524 w 1566672"/>
              <a:gd name="connsiteY21" fmla="*/ 239268 h 481584"/>
              <a:gd name="connsiteX22" fmla="*/ 1082040 w 1566672"/>
              <a:gd name="connsiteY22" fmla="*/ 167640 h 481584"/>
              <a:gd name="connsiteX23" fmla="*/ 812292 w 1566672"/>
              <a:gd name="connsiteY23" fmla="*/ 167640 h 481584"/>
              <a:gd name="connsiteX24" fmla="*/ 734568 w 1566672"/>
              <a:gd name="connsiteY24" fmla="*/ 83820 h 481584"/>
              <a:gd name="connsiteX25" fmla="*/ 807720 w 1566672"/>
              <a:gd name="connsiteY25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66672" h="481584">
                <a:moveTo>
                  <a:pt x="807720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0872" y="10668"/>
                </a:lnTo>
                <a:cubicBezTo>
                  <a:pt x="836676" y="21336"/>
                  <a:pt x="818388" y="51816"/>
                  <a:pt x="818388" y="83820"/>
                </a:cubicBezTo>
                <a:cubicBezTo>
                  <a:pt x="818388" y="105156"/>
                  <a:pt x="829056" y="132588"/>
                  <a:pt x="859536" y="147828"/>
                </a:cubicBezTo>
                <a:cubicBezTo>
                  <a:pt x="864108" y="150876"/>
                  <a:pt x="873252" y="155448"/>
                  <a:pt x="877824" y="155448"/>
                </a:cubicBezTo>
                <a:lnTo>
                  <a:pt x="1147572" y="155448"/>
                </a:lnTo>
                <a:cubicBezTo>
                  <a:pt x="1203960" y="163068"/>
                  <a:pt x="1228344" y="201168"/>
                  <a:pt x="1228344" y="239268"/>
                </a:cubicBezTo>
                <a:cubicBezTo>
                  <a:pt x="1228344" y="286512"/>
                  <a:pt x="1188720" y="324612"/>
                  <a:pt x="1149096" y="324612"/>
                </a:cubicBezTo>
                <a:lnTo>
                  <a:pt x="143256" y="324612"/>
                </a:lnTo>
                <a:cubicBezTo>
                  <a:pt x="103632" y="333756"/>
                  <a:pt x="82296" y="365760"/>
                  <a:pt x="82296" y="396240"/>
                </a:cubicBezTo>
                <a:cubicBezTo>
                  <a:pt x="82296" y="432816"/>
                  <a:pt x="114300" y="469392"/>
                  <a:pt x="144780" y="469392"/>
                </a:cubicBezTo>
                <a:lnTo>
                  <a:pt x="1560576" y="469392"/>
                </a:lnTo>
                <a:lnTo>
                  <a:pt x="1560576" y="481584"/>
                </a:lnTo>
                <a:lnTo>
                  <a:pt x="80772" y="481584"/>
                </a:lnTo>
                <a:cubicBezTo>
                  <a:pt x="56388" y="481584"/>
                  <a:pt x="9144" y="457200"/>
                  <a:pt x="3048" y="423672"/>
                </a:cubicBezTo>
                <a:cubicBezTo>
                  <a:pt x="3048" y="420624"/>
                  <a:pt x="0" y="414528"/>
                  <a:pt x="0" y="411480"/>
                </a:cubicBezTo>
                <a:lnTo>
                  <a:pt x="0" y="382524"/>
                </a:lnTo>
                <a:cubicBezTo>
                  <a:pt x="3048" y="350520"/>
                  <a:pt x="44196" y="312420"/>
                  <a:pt x="76200" y="312420"/>
                </a:cubicBezTo>
                <a:lnTo>
                  <a:pt x="1083564" y="312420"/>
                </a:lnTo>
                <a:cubicBezTo>
                  <a:pt x="1127760" y="297180"/>
                  <a:pt x="1144524" y="271272"/>
                  <a:pt x="1144524" y="239268"/>
                </a:cubicBezTo>
                <a:cubicBezTo>
                  <a:pt x="1144524" y="204216"/>
                  <a:pt x="1110996" y="167640"/>
                  <a:pt x="1082040" y="167640"/>
                </a:cubicBezTo>
                <a:lnTo>
                  <a:pt x="812292" y="167640"/>
                </a:lnTo>
                <a:cubicBezTo>
                  <a:pt x="758952" y="160020"/>
                  <a:pt x="734568" y="120396"/>
                  <a:pt x="734568" y="83820"/>
                </a:cubicBezTo>
                <a:cubicBezTo>
                  <a:pt x="734568" y="48768"/>
                  <a:pt x="757428" y="9144"/>
                  <a:pt x="80772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6678997" y="1730640"/>
            <a:ext cx="880716" cy="4049228"/>
            <a:chOff x="3117250" y="1730640"/>
            <a:chExt cx="880716" cy="404922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2B6D0FF-5B0A-C4E8-C523-0D54C2709411}"/>
                </a:ext>
              </a:extLst>
            </p:cNvPr>
            <p:cNvSpPr>
              <a:spLocks/>
            </p:cNvSpPr>
            <p:nvPr/>
          </p:nvSpPr>
          <p:spPr>
            <a:xfrm rot="16200000">
              <a:off x="1532994" y="3314896"/>
              <a:ext cx="4049228" cy="880716"/>
            </a:xfrm>
            <a:custGeom>
              <a:avLst/>
              <a:gdLst>
                <a:gd name="connsiteX0" fmla="*/ 4049228 w 4049228"/>
                <a:gd name="connsiteY0" fmla="*/ 349520 h 880716"/>
                <a:gd name="connsiteX1" fmla="*/ 4049228 w 4049228"/>
                <a:gd name="connsiteY1" fmla="*/ 531196 h 880716"/>
                <a:gd name="connsiteX2" fmla="*/ 3876725 w 4049228"/>
                <a:gd name="connsiteY2" fmla="*/ 730166 h 880716"/>
                <a:gd name="connsiteX3" fmla="*/ 3860087 w 4049228"/>
                <a:gd name="connsiteY3" fmla="*/ 731743 h 880716"/>
                <a:gd name="connsiteX4" fmla="*/ 3853701 w 4049228"/>
                <a:gd name="connsiteY4" fmla="*/ 761479 h 880716"/>
                <a:gd name="connsiteX5" fmla="*/ 3662343 w 4049228"/>
                <a:gd name="connsiteY5" fmla="*/ 880716 h 880716"/>
                <a:gd name="connsiteX6" fmla="*/ 2380576 w 4049228"/>
                <a:gd name="connsiteY6" fmla="*/ 880716 h 880716"/>
                <a:gd name="connsiteX7" fmla="*/ 2057894 w 4049228"/>
                <a:gd name="connsiteY7" fmla="*/ 880716 h 880716"/>
                <a:gd name="connsiteX8" fmla="*/ 386878 w 4049228"/>
                <a:gd name="connsiteY8" fmla="*/ 880716 h 880716"/>
                <a:gd name="connsiteX9" fmla="*/ 325128 w 4049228"/>
                <a:gd name="connsiteY9" fmla="*/ 871940 h 880716"/>
                <a:gd name="connsiteX10" fmla="*/ 195527 w 4049228"/>
                <a:gd name="connsiteY10" fmla="*/ 761480 h 880716"/>
                <a:gd name="connsiteX11" fmla="*/ 189141 w 4049228"/>
                <a:gd name="connsiteY11" fmla="*/ 731744 h 880716"/>
                <a:gd name="connsiteX12" fmla="*/ 172503 w 4049228"/>
                <a:gd name="connsiteY12" fmla="*/ 730167 h 880716"/>
                <a:gd name="connsiteX13" fmla="*/ 0 w 4049228"/>
                <a:gd name="connsiteY13" fmla="*/ 531196 h 880716"/>
                <a:gd name="connsiteX14" fmla="*/ 0 w 4049228"/>
                <a:gd name="connsiteY14" fmla="*/ 349520 h 880716"/>
                <a:gd name="connsiteX15" fmla="*/ 172503 w 4049228"/>
                <a:gd name="connsiteY15" fmla="*/ 150552 h 880716"/>
                <a:gd name="connsiteX16" fmla="*/ 189141 w 4049228"/>
                <a:gd name="connsiteY16" fmla="*/ 148975 h 880716"/>
                <a:gd name="connsiteX17" fmla="*/ 195527 w 4049228"/>
                <a:gd name="connsiteY17" fmla="*/ 119239 h 880716"/>
                <a:gd name="connsiteX18" fmla="*/ 386885 w 4049228"/>
                <a:gd name="connsiteY18" fmla="*/ 0 h 880716"/>
                <a:gd name="connsiteX19" fmla="*/ 1668652 w 4049228"/>
                <a:gd name="connsiteY19" fmla="*/ 0 h 880716"/>
                <a:gd name="connsiteX20" fmla="*/ 1991334 w 4049228"/>
                <a:gd name="connsiteY20" fmla="*/ 0 h 880716"/>
                <a:gd name="connsiteX21" fmla="*/ 3662350 w 4049228"/>
                <a:gd name="connsiteY21" fmla="*/ 0 h 880716"/>
                <a:gd name="connsiteX22" fmla="*/ 3724101 w 4049228"/>
                <a:gd name="connsiteY22" fmla="*/ 8776 h 880716"/>
                <a:gd name="connsiteX23" fmla="*/ 3853701 w 4049228"/>
                <a:gd name="connsiteY23" fmla="*/ 119238 h 880716"/>
                <a:gd name="connsiteX24" fmla="*/ 3860087 w 4049228"/>
                <a:gd name="connsiteY24" fmla="*/ 148974 h 880716"/>
                <a:gd name="connsiteX25" fmla="*/ 3876725 w 4049228"/>
                <a:gd name="connsiteY25" fmla="*/ 150551 h 880716"/>
                <a:gd name="connsiteX26" fmla="*/ 4049228 w 4049228"/>
                <a:gd name="connsiteY26" fmla="*/ 349520 h 88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49228" h="880716">
                  <a:moveTo>
                    <a:pt x="4049228" y="349520"/>
                  </a:moveTo>
                  <a:lnTo>
                    <a:pt x="4049228" y="531196"/>
                  </a:lnTo>
                  <a:cubicBezTo>
                    <a:pt x="4049228" y="629341"/>
                    <a:pt x="3975173" y="711227"/>
                    <a:pt x="3876725" y="730166"/>
                  </a:cubicBezTo>
                  <a:lnTo>
                    <a:pt x="3860087" y="731743"/>
                  </a:lnTo>
                  <a:lnTo>
                    <a:pt x="3853701" y="761479"/>
                  </a:lnTo>
                  <a:cubicBezTo>
                    <a:pt x="3822174" y="831549"/>
                    <a:pt x="3748368" y="880716"/>
                    <a:pt x="3662343" y="880716"/>
                  </a:cubicBezTo>
                  <a:lnTo>
                    <a:pt x="2380576" y="880716"/>
                  </a:lnTo>
                  <a:lnTo>
                    <a:pt x="2057894" y="880716"/>
                  </a:lnTo>
                  <a:lnTo>
                    <a:pt x="386878" y="880716"/>
                  </a:lnTo>
                  <a:lnTo>
                    <a:pt x="325128" y="871940"/>
                  </a:lnTo>
                  <a:cubicBezTo>
                    <a:pt x="266601" y="854827"/>
                    <a:pt x="219172" y="814032"/>
                    <a:pt x="195527" y="761480"/>
                  </a:cubicBezTo>
                  <a:lnTo>
                    <a:pt x="189141" y="731744"/>
                  </a:lnTo>
                  <a:lnTo>
                    <a:pt x="172503" y="730167"/>
                  </a:lnTo>
                  <a:cubicBezTo>
                    <a:pt x="74055" y="711228"/>
                    <a:pt x="0" y="629342"/>
                    <a:pt x="0" y="531196"/>
                  </a:cubicBezTo>
                  <a:lnTo>
                    <a:pt x="0" y="349520"/>
                  </a:lnTo>
                  <a:cubicBezTo>
                    <a:pt x="0" y="251375"/>
                    <a:pt x="74055" y="169489"/>
                    <a:pt x="172503" y="150552"/>
                  </a:cubicBezTo>
                  <a:lnTo>
                    <a:pt x="189141" y="148975"/>
                  </a:lnTo>
                  <a:lnTo>
                    <a:pt x="195527" y="119239"/>
                  </a:lnTo>
                  <a:cubicBezTo>
                    <a:pt x="227054" y="49167"/>
                    <a:pt x="300862" y="0"/>
                    <a:pt x="386885" y="0"/>
                  </a:cubicBezTo>
                  <a:lnTo>
                    <a:pt x="1668652" y="0"/>
                  </a:lnTo>
                  <a:lnTo>
                    <a:pt x="1991334" y="0"/>
                  </a:lnTo>
                  <a:lnTo>
                    <a:pt x="3662350" y="0"/>
                  </a:lnTo>
                  <a:lnTo>
                    <a:pt x="3724101" y="8776"/>
                  </a:lnTo>
                  <a:cubicBezTo>
                    <a:pt x="3782629" y="25889"/>
                    <a:pt x="3830056" y="66684"/>
                    <a:pt x="3853701" y="119238"/>
                  </a:cubicBezTo>
                  <a:lnTo>
                    <a:pt x="3860087" y="148974"/>
                  </a:lnTo>
                  <a:lnTo>
                    <a:pt x="3876725" y="150551"/>
                  </a:lnTo>
                  <a:cubicBezTo>
                    <a:pt x="3975173" y="169488"/>
                    <a:pt x="4049228" y="251374"/>
                    <a:pt x="4049228" y="349520"/>
                  </a:cubicBezTo>
                  <a:close/>
                </a:path>
              </a:pathLst>
            </a:custGeom>
            <a:gradFill>
              <a:gsLst>
                <a:gs pos="0">
                  <a:srgbClr val="E27755">
                    <a:alpha val="0"/>
                  </a:srgbClr>
                </a:gs>
                <a:gs pos="100000">
                  <a:schemeClr val="accent4">
                    <a:lumMod val="40000"/>
                    <a:lumOff val="60000"/>
                    <a:alpha val="45000"/>
                  </a:schemeClr>
                </a:gs>
              </a:gsLst>
              <a:lin ang="10800000" scaled="1"/>
            </a:gradFill>
            <a:ln w="25400" cap="rnd">
              <a:gradFill flip="none" rotWithShape="1">
                <a:gsLst>
                  <a:gs pos="57000">
                    <a:srgbClr val="E27755"/>
                  </a:gs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叁</a:t>
              </a: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8F5CCA8-96B1-E52C-A595-1DA07A4E51A8}"/>
              </a:ext>
            </a:extLst>
          </p:cNvPr>
          <p:cNvSpPr txBox="1"/>
          <p:nvPr/>
        </p:nvSpPr>
        <p:spPr>
          <a:xfrm>
            <a:off x="3493986" y="1888259"/>
            <a:ext cx="2769989" cy="37339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7316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叁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L 形 30">
            <a:extLst>
              <a:ext uri="{FF2B5EF4-FFF2-40B4-BE49-F238E27FC236}">
                <a16:creationId xmlns:a16="http://schemas.microsoft.com/office/drawing/2014/main" id="{FE5FBFFB-F9EB-2652-E913-37F1B0C65FCA}"/>
              </a:ext>
            </a:extLst>
          </p:cNvPr>
          <p:cNvSpPr/>
          <p:nvPr/>
        </p:nvSpPr>
        <p:spPr>
          <a:xfrm rot="16200000">
            <a:off x="3646271" y="1307462"/>
            <a:ext cx="1948623" cy="1948623"/>
          </a:xfrm>
          <a:prstGeom prst="corner">
            <a:avLst/>
          </a:prstGeom>
          <a:blipFill dpi="0" rotWithShape="0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895350" ty="-317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L 形 25" descr="D:\51PPT模板网\51pptmoban.com\图片.jpg">
            <a:extLst>
              <a:ext uri="{FF2B5EF4-FFF2-40B4-BE49-F238E27FC236}">
                <a16:creationId xmlns:a16="http://schemas.microsoft.com/office/drawing/2014/main" id="{9AC2533A-5F7D-0571-1ED4-EA18D86C5BC7}"/>
              </a:ext>
            </a:extLst>
          </p:cNvPr>
          <p:cNvSpPr/>
          <p:nvPr/>
        </p:nvSpPr>
        <p:spPr>
          <a:xfrm rot="16200000" flipV="1">
            <a:off x="5894171" y="1307462"/>
            <a:ext cx="1948623" cy="1948622"/>
          </a:xfrm>
          <a:prstGeom prst="corner">
            <a:avLst/>
          </a:prstGeom>
          <a:blipFill dpi="0" rotWithShape="0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-2419350" ty="-4000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L 形 26">
            <a:extLst>
              <a:ext uri="{FF2B5EF4-FFF2-40B4-BE49-F238E27FC236}">
                <a16:creationId xmlns:a16="http://schemas.microsoft.com/office/drawing/2014/main" id="{CE451A2C-42FE-8D51-3DA6-CDE50EE328CC}"/>
              </a:ext>
            </a:extLst>
          </p:cNvPr>
          <p:cNvSpPr/>
          <p:nvPr/>
        </p:nvSpPr>
        <p:spPr>
          <a:xfrm rot="5400000" flipV="1">
            <a:off x="3646270" y="3532505"/>
            <a:ext cx="1948623" cy="1948620"/>
          </a:xfrm>
          <a:prstGeom prst="corner">
            <a:avLst/>
          </a:prstGeom>
          <a:blipFill dpi="0" rotWithShape="0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-1219200" ty="-2413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L 形 27">
            <a:extLst>
              <a:ext uri="{FF2B5EF4-FFF2-40B4-BE49-F238E27FC236}">
                <a16:creationId xmlns:a16="http://schemas.microsoft.com/office/drawing/2014/main" id="{81DE43C1-F7A9-524F-F4EE-F94AC0550276}"/>
              </a:ext>
            </a:extLst>
          </p:cNvPr>
          <p:cNvSpPr/>
          <p:nvPr/>
        </p:nvSpPr>
        <p:spPr>
          <a:xfrm rot="5400000">
            <a:off x="5894171" y="3532503"/>
            <a:ext cx="1948623" cy="1948624"/>
          </a:xfrm>
          <a:prstGeom prst="corner">
            <a:avLst/>
          </a:prstGeom>
          <a:blipFill dpi="0" rotWithShape="0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892300" ty="-31178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AE86458-3FF5-FCFE-D812-7074F4EF04D4}"/>
              </a:ext>
            </a:extLst>
          </p:cNvPr>
          <p:cNvSpPr txBox="1"/>
          <p:nvPr/>
        </p:nvSpPr>
        <p:spPr>
          <a:xfrm>
            <a:off x="4853214" y="2506777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5091235-0869-B158-6FAB-1AD22EE7CF8A}"/>
              </a:ext>
            </a:extLst>
          </p:cNvPr>
          <p:cNvSpPr txBox="1"/>
          <p:nvPr/>
        </p:nvSpPr>
        <p:spPr>
          <a:xfrm>
            <a:off x="6079345" y="2506777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1AB9643-0F1C-84EC-5DF6-2341DA5A2CD1}"/>
              </a:ext>
            </a:extLst>
          </p:cNvPr>
          <p:cNvSpPr txBox="1"/>
          <p:nvPr/>
        </p:nvSpPr>
        <p:spPr>
          <a:xfrm>
            <a:off x="4853214" y="3706093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59C85DE-1309-5AF6-4A15-97340DF0F393}"/>
              </a:ext>
            </a:extLst>
          </p:cNvPr>
          <p:cNvSpPr txBox="1"/>
          <p:nvPr/>
        </p:nvSpPr>
        <p:spPr>
          <a:xfrm>
            <a:off x="6079345" y="3706093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3E1E8AB-A0A9-F6BA-AD88-A78F05100E61}"/>
              </a:ext>
            </a:extLst>
          </p:cNvPr>
          <p:cNvGrpSpPr/>
          <p:nvPr/>
        </p:nvGrpSpPr>
        <p:grpSpPr>
          <a:xfrm>
            <a:off x="7029549" y="1252226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4EBAC34-FB27-CACD-C07F-79FDFF44196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CF8930D-A014-612D-0F92-90852664A0D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4385B79-8A02-58CB-51C6-E3DC02E33E51}"/>
              </a:ext>
            </a:extLst>
          </p:cNvPr>
          <p:cNvGrpSpPr/>
          <p:nvPr/>
        </p:nvGrpSpPr>
        <p:grpSpPr>
          <a:xfrm>
            <a:off x="1476082" y="1252226"/>
            <a:ext cx="2984539" cy="816522"/>
            <a:chOff x="283598" y="1906534"/>
            <a:chExt cx="298453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4B93003-86D8-8C88-EE69-9B579C484BF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E8501F6-90BC-DC51-46E0-C50095A2F97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C560749-BF60-C675-2F31-76705CAEDFF6}"/>
              </a:ext>
            </a:extLst>
          </p:cNvPr>
          <p:cNvGrpSpPr/>
          <p:nvPr/>
        </p:nvGrpSpPr>
        <p:grpSpPr>
          <a:xfrm>
            <a:off x="7029549" y="4679648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4A5E4A4-DC20-A4C6-E2A1-8F8EB9695B3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BEDFBE3-B604-65CD-0683-66DAA1856FD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CB8DAA5-8E63-AC7C-B41E-C3A5265A7FC3}"/>
              </a:ext>
            </a:extLst>
          </p:cNvPr>
          <p:cNvGrpSpPr/>
          <p:nvPr/>
        </p:nvGrpSpPr>
        <p:grpSpPr>
          <a:xfrm>
            <a:off x="1476082" y="4679648"/>
            <a:ext cx="2984539" cy="816522"/>
            <a:chOff x="283598" y="1906534"/>
            <a:chExt cx="298453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2301F9A-5BA4-C64C-9246-B4969543F3B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28F1F08-21AB-C5B3-496A-177396ED516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289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13">
            <a:extLst>
              <a:ext uri="{FF2B5EF4-FFF2-40B4-BE49-F238E27FC236}">
                <a16:creationId xmlns:a16="http://schemas.microsoft.com/office/drawing/2014/main" id="{B1A4D7F1-BE12-4CF8-9AB5-D02005EE3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839788" y="4162591"/>
            <a:ext cx="93249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叁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7A12C459-7FBD-79CB-C9C4-4E8E764AE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9946" y="1307638"/>
            <a:ext cx="2251075" cy="2406650"/>
          </a:xfrm>
          <a:custGeom>
            <a:avLst/>
            <a:gdLst>
              <a:gd name="T0" fmla="*/ 2555505 w 1751265"/>
              <a:gd name="T1" fmla="*/ 0 h 1872208"/>
              <a:gd name="T2" fmla="*/ 4780840 w 1751265"/>
              <a:gd name="T3" fmla="*/ 1301874 h 1872208"/>
              <a:gd name="T4" fmla="*/ 4425301 w 1751265"/>
              <a:gd name="T5" fmla="*/ 2597759 h 1872208"/>
              <a:gd name="T6" fmla="*/ 4755471 w 1751265"/>
              <a:gd name="T7" fmla="*/ 3851877 h 1872208"/>
              <a:gd name="T8" fmla="*/ 2555505 w 1751265"/>
              <a:gd name="T9" fmla="*/ 5111983 h 1872208"/>
              <a:gd name="T10" fmla="*/ 0 w 1751265"/>
              <a:gd name="T11" fmla="*/ 2555991 h 1872208"/>
              <a:gd name="T12" fmla="*/ 255550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46000" r="-70000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9C41AD4-BE57-71CE-B052-DCFF3160F0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6346" y="1326688"/>
            <a:ext cx="2406650" cy="240665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46000" r="-70000"/>
            </a:stretch>
          </a:blipFill>
          <a:ln>
            <a:noFill/>
          </a:ln>
        </p:spPr>
        <p:txBody>
          <a:bodyPr anchor="ctr"/>
          <a:lstStyle/>
          <a:p>
            <a:endParaRPr lang="zh-CN" altLang="zh-CN">
              <a:sym typeface="宋体" panose="02010600030101010101" pitchFamily="2" charset="-122"/>
            </a:endParaRPr>
          </a:p>
        </p:txBody>
      </p:sp>
      <p:sp>
        <p:nvSpPr>
          <p:cNvPr id="4" name="椭圆 1">
            <a:extLst>
              <a:ext uri="{FF2B5EF4-FFF2-40B4-BE49-F238E27FC236}">
                <a16:creationId xmlns:a16="http://schemas.microsoft.com/office/drawing/2014/main" id="{D5929F9A-91E4-5FAB-72BE-3D73FAB8D0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021" y="1326688"/>
            <a:ext cx="2251075" cy="2406650"/>
          </a:xfrm>
          <a:custGeom>
            <a:avLst/>
            <a:gdLst>
              <a:gd name="T0" fmla="*/ 2555505 w 1751265"/>
              <a:gd name="T1" fmla="*/ 0 h 1872208"/>
              <a:gd name="T2" fmla="*/ 4780840 w 1751265"/>
              <a:gd name="T3" fmla="*/ 1301874 h 1872208"/>
              <a:gd name="T4" fmla="*/ 4425301 w 1751265"/>
              <a:gd name="T5" fmla="*/ 2597759 h 1872208"/>
              <a:gd name="T6" fmla="*/ 4755471 w 1751265"/>
              <a:gd name="T7" fmla="*/ 3851877 h 1872208"/>
              <a:gd name="T8" fmla="*/ 2555505 w 1751265"/>
              <a:gd name="T9" fmla="*/ 5111983 h 1872208"/>
              <a:gd name="T10" fmla="*/ 0 w 1751265"/>
              <a:gd name="T11" fmla="*/ 2555991 h 1872208"/>
              <a:gd name="T12" fmla="*/ 255550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46000" r="-70000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椭圆 1">
            <a:extLst>
              <a:ext uri="{FF2B5EF4-FFF2-40B4-BE49-F238E27FC236}">
                <a16:creationId xmlns:a16="http://schemas.microsoft.com/office/drawing/2014/main" id="{5D14F3FB-6FD3-FD41-E075-A503E9FBB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2096" y="1326688"/>
            <a:ext cx="2251075" cy="2406650"/>
          </a:xfrm>
          <a:custGeom>
            <a:avLst/>
            <a:gdLst>
              <a:gd name="T0" fmla="*/ 2555505 w 1751265"/>
              <a:gd name="T1" fmla="*/ 0 h 1872208"/>
              <a:gd name="T2" fmla="*/ 4780840 w 1751265"/>
              <a:gd name="T3" fmla="*/ 1301874 h 1872208"/>
              <a:gd name="T4" fmla="*/ 4425301 w 1751265"/>
              <a:gd name="T5" fmla="*/ 2597759 h 1872208"/>
              <a:gd name="T6" fmla="*/ 4755471 w 1751265"/>
              <a:gd name="T7" fmla="*/ 3851877 h 1872208"/>
              <a:gd name="T8" fmla="*/ 2555505 w 1751265"/>
              <a:gd name="T9" fmla="*/ 5111983 h 1872208"/>
              <a:gd name="T10" fmla="*/ 0 w 1751265"/>
              <a:gd name="T11" fmla="*/ 2555991 h 1872208"/>
              <a:gd name="T12" fmla="*/ 255550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46000" r="-70000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758ED0B3-806E-4843-9020-06E4D7C02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1484" y="1320338"/>
            <a:ext cx="60166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TextBox 15">
            <a:extLst>
              <a:ext uri="{FF2B5EF4-FFF2-40B4-BE49-F238E27FC236}">
                <a16:creationId xmlns:a16="http://schemas.microsoft.com/office/drawing/2014/main" id="{0B0F11BF-7B9F-3010-C028-7D48A58F7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7646" y="1320338"/>
            <a:ext cx="5461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02</a:t>
            </a:r>
            <a:endParaRPr lang="zh-CN" altLang="en-US" sz="32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TextBox 16">
            <a:extLst>
              <a:ext uri="{FF2B5EF4-FFF2-40B4-BE49-F238E27FC236}">
                <a16:creationId xmlns:a16="http://schemas.microsoft.com/office/drawing/2014/main" id="{4AFA91A3-17BC-00F2-C792-DB2BEBC43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9346" y="1320338"/>
            <a:ext cx="60166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TextBox 17">
            <a:extLst>
              <a:ext uri="{FF2B5EF4-FFF2-40B4-BE49-F238E27FC236}">
                <a16:creationId xmlns:a16="http://schemas.microsoft.com/office/drawing/2014/main" id="{F75FFA08-C85E-6075-0506-624A2B39F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9959" y="1320338"/>
            <a:ext cx="5461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直接连接符 9">
            <a:extLst>
              <a:ext uri="{FF2B5EF4-FFF2-40B4-BE49-F238E27FC236}">
                <a16:creationId xmlns:a16="http://schemas.microsoft.com/office/drawing/2014/main" id="{F6B032EB-6EE5-04CD-E23B-16606B166DCC}"/>
              </a:ext>
            </a:extLst>
          </p:cNvPr>
          <p:cNvSpPr>
            <a:spLocks noChangeShapeType="1"/>
          </p:cNvSpPr>
          <p:nvPr/>
        </p:nvSpPr>
        <p:spPr bwMode="auto">
          <a:xfrm>
            <a:off x="1467759" y="2072813"/>
            <a:ext cx="16510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>
            <a:extLst>
              <a:ext uri="{FF2B5EF4-FFF2-40B4-BE49-F238E27FC236}">
                <a16:creationId xmlns:a16="http://schemas.microsoft.com/office/drawing/2014/main" id="{0BD5CF04-6F14-D296-6A9B-3791837B7A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741059" y="2072813"/>
            <a:ext cx="16510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直接连接符 11">
            <a:extLst>
              <a:ext uri="{FF2B5EF4-FFF2-40B4-BE49-F238E27FC236}">
                <a16:creationId xmlns:a16="http://schemas.microsoft.com/office/drawing/2014/main" id="{1380562D-97C7-44B3-D498-62517A13BBE2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2134" y="2072813"/>
            <a:ext cx="1651000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直接连接符 12">
            <a:extLst>
              <a:ext uri="{FF2B5EF4-FFF2-40B4-BE49-F238E27FC236}">
                <a16:creationId xmlns:a16="http://schemas.microsoft.com/office/drawing/2014/main" id="{F66C9CEA-AF7F-F4BD-F620-DD62AFE580AC}"/>
              </a:ext>
            </a:extLst>
          </p:cNvPr>
          <p:cNvSpPr>
            <a:spLocks noChangeShapeType="1"/>
          </p:cNvSpPr>
          <p:nvPr/>
        </p:nvSpPr>
        <p:spPr bwMode="auto">
          <a:xfrm>
            <a:off x="8254321" y="2072813"/>
            <a:ext cx="1844675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A868193-7F26-EEC8-3D45-CF9D1C12B82B}"/>
              </a:ext>
            </a:extLst>
          </p:cNvPr>
          <p:cNvGrpSpPr/>
          <p:nvPr/>
        </p:nvGrpSpPr>
        <p:grpSpPr>
          <a:xfrm>
            <a:off x="1638436" y="2232949"/>
            <a:ext cx="1604706" cy="1047355"/>
            <a:chOff x="283599" y="1906534"/>
            <a:chExt cx="1604706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E64D2C7-487E-9C2E-6B87-8C595621B28D}"/>
                </a:ext>
              </a:extLst>
            </p:cNvPr>
            <p:cNvSpPr txBox="1"/>
            <p:nvPr/>
          </p:nvSpPr>
          <p:spPr>
            <a:xfrm>
              <a:off x="283599" y="2190603"/>
              <a:ext cx="16047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361057A-77BA-855E-F01B-5385A3739E05}"/>
                </a:ext>
              </a:extLst>
            </p:cNvPr>
            <p:cNvSpPr txBox="1"/>
            <p:nvPr/>
          </p:nvSpPr>
          <p:spPr>
            <a:xfrm>
              <a:off x="283600" y="1906534"/>
              <a:ext cx="14552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56363F1-5DA4-1A4A-7CDF-09EF970D8727}"/>
              </a:ext>
            </a:extLst>
          </p:cNvPr>
          <p:cNvGrpSpPr/>
          <p:nvPr/>
        </p:nvGrpSpPr>
        <p:grpSpPr>
          <a:xfrm>
            <a:off x="3848343" y="2232949"/>
            <a:ext cx="1604706" cy="1047355"/>
            <a:chOff x="283599" y="1906534"/>
            <a:chExt cx="1604706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050C724-2E5D-F1E6-DD9E-BE76FE3AA9AB}"/>
                </a:ext>
              </a:extLst>
            </p:cNvPr>
            <p:cNvSpPr txBox="1"/>
            <p:nvPr/>
          </p:nvSpPr>
          <p:spPr>
            <a:xfrm>
              <a:off x="283599" y="2190603"/>
              <a:ext cx="16047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F985A54-C858-143A-F807-20044B550655}"/>
                </a:ext>
              </a:extLst>
            </p:cNvPr>
            <p:cNvSpPr txBox="1"/>
            <p:nvPr/>
          </p:nvSpPr>
          <p:spPr>
            <a:xfrm>
              <a:off x="283600" y="1906534"/>
              <a:ext cx="14552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C5AEE1D-1164-E5C3-41B2-6E8C27078FD3}"/>
              </a:ext>
            </a:extLst>
          </p:cNvPr>
          <p:cNvGrpSpPr/>
          <p:nvPr/>
        </p:nvGrpSpPr>
        <p:grpSpPr>
          <a:xfrm>
            <a:off x="6099418" y="2232949"/>
            <a:ext cx="1604706" cy="1047355"/>
            <a:chOff x="283599" y="1906534"/>
            <a:chExt cx="1604706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0F24229-247E-A0D5-9240-84A962251A33}"/>
                </a:ext>
              </a:extLst>
            </p:cNvPr>
            <p:cNvSpPr txBox="1"/>
            <p:nvPr/>
          </p:nvSpPr>
          <p:spPr>
            <a:xfrm>
              <a:off x="283599" y="2190603"/>
              <a:ext cx="16047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2B94CC7-822A-7524-5227-DB70D938D020}"/>
                </a:ext>
              </a:extLst>
            </p:cNvPr>
            <p:cNvSpPr txBox="1"/>
            <p:nvPr/>
          </p:nvSpPr>
          <p:spPr>
            <a:xfrm>
              <a:off x="283600" y="1906534"/>
              <a:ext cx="14552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83AFA7E-7EE7-EE7B-E7B3-1AD1106AE29F}"/>
              </a:ext>
            </a:extLst>
          </p:cNvPr>
          <p:cNvGrpSpPr/>
          <p:nvPr/>
        </p:nvGrpSpPr>
        <p:grpSpPr>
          <a:xfrm>
            <a:off x="8347318" y="2232949"/>
            <a:ext cx="1604706" cy="1047355"/>
            <a:chOff x="283599" y="1906534"/>
            <a:chExt cx="1604706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5EDCEF7-CE04-A872-6806-228148406989}"/>
                </a:ext>
              </a:extLst>
            </p:cNvPr>
            <p:cNvSpPr txBox="1"/>
            <p:nvPr/>
          </p:nvSpPr>
          <p:spPr>
            <a:xfrm>
              <a:off x="283599" y="2190603"/>
              <a:ext cx="16047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A7F478E-96F6-EC40-0FC3-4B88780EA9C3}"/>
                </a:ext>
              </a:extLst>
            </p:cNvPr>
            <p:cNvSpPr txBox="1"/>
            <p:nvPr/>
          </p:nvSpPr>
          <p:spPr>
            <a:xfrm>
              <a:off x="283600" y="1906534"/>
              <a:ext cx="14552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F58530CF-F797-8CE3-B9CF-CFF463D3C10C}"/>
              </a:ext>
            </a:extLst>
          </p:cNvPr>
          <p:cNvSpPr txBox="1"/>
          <p:nvPr/>
        </p:nvSpPr>
        <p:spPr>
          <a:xfrm>
            <a:off x="1189946" y="4541832"/>
            <a:ext cx="9220879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DC33ED5F-2469-13F9-CB57-65CE4FB6BAE3}"/>
              </a:ext>
            </a:extLst>
          </p:cNvPr>
          <p:cNvCxnSpPr/>
          <p:nvPr/>
        </p:nvCxnSpPr>
        <p:spPr>
          <a:xfrm>
            <a:off x="839788" y="4213971"/>
            <a:ext cx="9793287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4E9E6E76-D556-9634-2879-3BA5C6989FC5}"/>
              </a:ext>
            </a:extLst>
          </p:cNvPr>
          <p:cNvCxnSpPr/>
          <p:nvPr/>
        </p:nvCxnSpPr>
        <p:spPr>
          <a:xfrm>
            <a:off x="839788" y="5572871"/>
            <a:ext cx="979328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803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叁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MH_Other_1" descr="D:\51PPT模板网\51pptmoban.com\图片.jpg">
            <a:extLst>
              <a:ext uri="{FF2B5EF4-FFF2-40B4-BE49-F238E27FC236}">
                <a16:creationId xmlns:a16="http://schemas.microsoft.com/office/drawing/2014/main" id="{2A00DFEA-CA51-87B6-4CDE-1FA26F1BA38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244800" y="2740569"/>
            <a:ext cx="1590018" cy="1376863"/>
          </a:xfrm>
          <a:custGeom>
            <a:avLst/>
            <a:gdLst>
              <a:gd name="T0" fmla="*/ 491453 w 752475"/>
              <a:gd name="T1" fmla="*/ 106327 h 611616"/>
              <a:gd name="T2" fmla="*/ 550609 w 752475"/>
              <a:gd name="T3" fmla="*/ 162884 h 611616"/>
              <a:gd name="T4" fmla="*/ 632517 w 752475"/>
              <a:gd name="T5" fmla="*/ 219439 h 611616"/>
              <a:gd name="T6" fmla="*/ 691672 w 752475"/>
              <a:gd name="T7" fmla="*/ 332550 h 611616"/>
              <a:gd name="T8" fmla="*/ 759931 w 752475"/>
              <a:gd name="T9" fmla="*/ 426811 h 611616"/>
              <a:gd name="T10" fmla="*/ 855490 w 752475"/>
              <a:gd name="T11" fmla="*/ 549350 h 611616"/>
              <a:gd name="T12" fmla="*/ 896444 w 752475"/>
              <a:gd name="T13" fmla="*/ 728445 h 611616"/>
              <a:gd name="T14" fmla="*/ 896444 w 752475"/>
              <a:gd name="T15" fmla="*/ 860409 h 611616"/>
              <a:gd name="T16" fmla="*/ 878244 w 752475"/>
              <a:gd name="T17" fmla="*/ 1152614 h 611616"/>
              <a:gd name="T18" fmla="*/ 800884 w 752475"/>
              <a:gd name="T19" fmla="*/ 1407117 h 611616"/>
              <a:gd name="T20" fmla="*/ 746280 w 752475"/>
              <a:gd name="T21" fmla="*/ 1463674 h 611616"/>
              <a:gd name="T22" fmla="*/ 646170 w 752475"/>
              <a:gd name="T23" fmla="*/ 1491952 h 611616"/>
              <a:gd name="T24" fmla="*/ 541508 w 752475"/>
              <a:gd name="T25" fmla="*/ 1407117 h 611616"/>
              <a:gd name="T26" fmla="*/ 468700 w 752475"/>
              <a:gd name="T27" fmla="*/ 1199746 h 611616"/>
              <a:gd name="T28" fmla="*/ 518755 w 752475"/>
              <a:gd name="T29" fmla="*/ 869836 h 611616"/>
              <a:gd name="T30" fmla="*/ 618865 w 752475"/>
              <a:gd name="T31" fmla="*/ 850984 h 611616"/>
              <a:gd name="T32" fmla="*/ 637069 w 752475"/>
              <a:gd name="T33" fmla="*/ 1096060 h 611616"/>
              <a:gd name="T34" fmla="*/ 587012 w 752475"/>
              <a:gd name="T35" fmla="*/ 1086632 h 611616"/>
              <a:gd name="T36" fmla="*/ 555160 w 752475"/>
              <a:gd name="T37" fmla="*/ 1001798 h 611616"/>
              <a:gd name="T38" fmla="*/ 555160 w 752475"/>
              <a:gd name="T39" fmla="*/ 1228024 h 611616"/>
              <a:gd name="T40" fmla="*/ 623417 w 752475"/>
              <a:gd name="T41" fmla="*/ 1322286 h 611616"/>
              <a:gd name="T42" fmla="*/ 700774 w 752475"/>
              <a:gd name="T43" fmla="*/ 1331711 h 611616"/>
              <a:gd name="T44" fmla="*/ 741729 w 752475"/>
              <a:gd name="T45" fmla="*/ 1303433 h 611616"/>
              <a:gd name="T46" fmla="*/ 800884 w 752475"/>
              <a:gd name="T47" fmla="*/ 1180894 h 611616"/>
              <a:gd name="T48" fmla="*/ 773581 w 752475"/>
              <a:gd name="T49" fmla="*/ 982949 h 611616"/>
              <a:gd name="T50" fmla="*/ 823637 w 752475"/>
              <a:gd name="T51" fmla="*/ 832132 h 611616"/>
              <a:gd name="T52" fmla="*/ 755381 w 752475"/>
              <a:gd name="T53" fmla="*/ 587055 h 611616"/>
              <a:gd name="T54" fmla="*/ 632517 w 752475"/>
              <a:gd name="T55" fmla="*/ 426811 h 611616"/>
              <a:gd name="T56" fmla="*/ 527856 w 752475"/>
              <a:gd name="T57" fmla="*/ 304271 h 611616"/>
              <a:gd name="T58" fmla="*/ 455049 w 752475"/>
              <a:gd name="T59" fmla="*/ 228866 h 611616"/>
              <a:gd name="T60" fmla="*/ 373140 w 752475"/>
              <a:gd name="T61" fmla="*/ 313698 h 611616"/>
              <a:gd name="T62" fmla="*/ 304882 w 752475"/>
              <a:gd name="T63" fmla="*/ 360829 h 611616"/>
              <a:gd name="T64" fmla="*/ 250277 w 752475"/>
              <a:gd name="T65" fmla="*/ 455090 h 611616"/>
              <a:gd name="T66" fmla="*/ 236625 w 752475"/>
              <a:gd name="T67" fmla="*/ 596481 h 611616"/>
              <a:gd name="T68" fmla="*/ 131964 w 752475"/>
              <a:gd name="T69" fmla="*/ 605907 h 611616"/>
              <a:gd name="T70" fmla="*/ 86459 w 752475"/>
              <a:gd name="T71" fmla="*/ 681313 h 611616"/>
              <a:gd name="T72" fmla="*/ 122862 w 752475"/>
              <a:gd name="T73" fmla="*/ 982949 h 611616"/>
              <a:gd name="T74" fmla="*/ 95560 w 752475"/>
              <a:gd name="T75" fmla="*/ 1152614 h 611616"/>
              <a:gd name="T76" fmla="*/ 154717 w 752475"/>
              <a:gd name="T77" fmla="*/ 1322286 h 611616"/>
              <a:gd name="T78" fmla="*/ 200220 w 752475"/>
              <a:gd name="T79" fmla="*/ 1359986 h 611616"/>
              <a:gd name="T80" fmla="*/ 250277 w 752475"/>
              <a:gd name="T81" fmla="*/ 1359986 h 611616"/>
              <a:gd name="T82" fmla="*/ 309434 w 752475"/>
              <a:gd name="T83" fmla="*/ 1303433 h 611616"/>
              <a:gd name="T84" fmla="*/ 350387 w 752475"/>
              <a:gd name="T85" fmla="*/ 1209172 h 611616"/>
              <a:gd name="T86" fmla="*/ 318533 w 752475"/>
              <a:gd name="T87" fmla="*/ 1001798 h 611616"/>
              <a:gd name="T88" fmla="*/ 254827 w 752475"/>
              <a:gd name="T89" fmla="*/ 1114911 h 611616"/>
              <a:gd name="T90" fmla="*/ 245725 w 752475"/>
              <a:gd name="T91" fmla="*/ 916965 h 611616"/>
              <a:gd name="T92" fmla="*/ 309434 w 752475"/>
              <a:gd name="T93" fmla="*/ 860409 h 611616"/>
              <a:gd name="T94" fmla="*/ 382242 w 752475"/>
              <a:gd name="T95" fmla="*/ 907540 h 611616"/>
              <a:gd name="T96" fmla="*/ 423195 w 752475"/>
              <a:gd name="T97" fmla="*/ 1162042 h 611616"/>
              <a:gd name="T98" fmla="*/ 350387 w 752475"/>
              <a:gd name="T99" fmla="*/ 1425970 h 611616"/>
              <a:gd name="T100" fmla="*/ 245725 w 752475"/>
              <a:gd name="T101" fmla="*/ 1501377 h 611616"/>
              <a:gd name="T102" fmla="*/ 172918 w 752475"/>
              <a:gd name="T103" fmla="*/ 1491952 h 611616"/>
              <a:gd name="T104" fmla="*/ 91008 w 752475"/>
              <a:gd name="T105" fmla="*/ 1425970 h 611616"/>
              <a:gd name="T106" fmla="*/ 22753 w 752475"/>
              <a:gd name="T107" fmla="*/ 1180894 h 611616"/>
              <a:gd name="T108" fmla="*/ 9101 w 752475"/>
              <a:gd name="T109" fmla="*/ 898112 h 611616"/>
              <a:gd name="T110" fmla="*/ 22753 w 752475"/>
              <a:gd name="T111" fmla="*/ 624759 h 611616"/>
              <a:gd name="T112" fmla="*/ 100110 w 752475"/>
              <a:gd name="T113" fmla="*/ 473943 h 611616"/>
              <a:gd name="T114" fmla="*/ 177470 w 752475"/>
              <a:gd name="T115" fmla="*/ 417387 h 611616"/>
              <a:gd name="T116" fmla="*/ 232074 w 752475"/>
              <a:gd name="T117" fmla="*/ 266571 h 611616"/>
              <a:gd name="T118" fmla="*/ 291231 w 752475"/>
              <a:gd name="T119" fmla="*/ 219439 h 611616"/>
              <a:gd name="T120" fmla="*/ 359488 w 752475"/>
              <a:gd name="T121" fmla="*/ 172310 h 61161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52475"/>
              <a:gd name="T184" fmla="*/ 0 h 611616"/>
              <a:gd name="T185" fmla="*/ 752475 w 752475"/>
              <a:gd name="T186" fmla="*/ 611616 h 61161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52475" h="611616">
                <a:moveTo>
                  <a:pt x="364836" y="1069"/>
                </a:moveTo>
                <a:cubicBezTo>
                  <a:pt x="368637" y="-2747"/>
                  <a:pt x="372437" y="4885"/>
                  <a:pt x="372437" y="4885"/>
                </a:cubicBezTo>
                <a:cubicBezTo>
                  <a:pt x="380038" y="16333"/>
                  <a:pt x="391439" y="27781"/>
                  <a:pt x="402840" y="39228"/>
                </a:cubicBezTo>
                <a:cubicBezTo>
                  <a:pt x="406640" y="39228"/>
                  <a:pt x="406640" y="43044"/>
                  <a:pt x="410441" y="43044"/>
                </a:cubicBezTo>
                <a:cubicBezTo>
                  <a:pt x="418041" y="50676"/>
                  <a:pt x="425642" y="54492"/>
                  <a:pt x="433243" y="58308"/>
                </a:cubicBezTo>
                <a:cubicBezTo>
                  <a:pt x="437043" y="58308"/>
                  <a:pt x="440844" y="62124"/>
                  <a:pt x="444644" y="62124"/>
                </a:cubicBezTo>
                <a:cubicBezTo>
                  <a:pt x="448444" y="62124"/>
                  <a:pt x="448444" y="62124"/>
                  <a:pt x="448444" y="62124"/>
                </a:cubicBezTo>
                <a:cubicBezTo>
                  <a:pt x="452245" y="65940"/>
                  <a:pt x="456045" y="65940"/>
                  <a:pt x="459846" y="65940"/>
                </a:cubicBezTo>
                <a:cubicBezTo>
                  <a:pt x="463646" y="65940"/>
                  <a:pt x="463646" y="69756"/>
                  <a:pt x="463646" y="69756"/>
                </a:cubicBezTo>
                <a:cubicBezTo>
                  <a:pt x="475047" y="69756"/>
                  <a:pt x="490249" y="77387"/>
                  <a:pt x="501650" y="77387"/>
                </a:cubicBezTo>
                <a:cubicBezTo>
                  <a:pt x="509251" y="81203"/>
                  <a:pt x="513051" y="85019"/>
                  <a:pt x="520652" y="85019"/>
                </a:cubicBezTo>
                <a:cubicBezTo>
                  <a:pt x="524452" y="88835"/>
                  <a:pt x="524452" y="88835"/>
                  <a:pt x="528252" y="88835"/>
                </a:cubicBezTo>
                <a:cubicBezTo>
                  <a:pt x="532053" y="92651"/>
                  <a:pt x="535853" y="92651"/>
                  <a:pt x="539654" y="96467"/>
                </a:cubicBezTo>
                <a:cubicBezTo>
                  <a:pt x="543454" y="100283"/>
                  <a:pt x="547254" y="100283"/>
                  <a:pt x="551055" y="104099"/>
                </a:cubicBezTo>
                <a:cubicBezTo>
                  <a:pt x="554855" y="107915"/>
                  <a:pt x="558655" y="111731"/>
                  <a:pt x="566256" y="115547"/>
                </a:cubicBezTo>
                <a:cubicBezTo>
                  <a:pt x="566256" y="123178"/>
                  <a:pt x="573857" y="126994"/>
                  <a:pt x="577657" y="134626"/>
                </a:cubicBezTo>
                <a:cubicBezTo>
                  <a:pt x="581458" y="138442"/>
                  <a:pt x="581458" y="142258"/>
                  <a:pt x="585258" y="149890"/>
                </a:cubicBezTo>
                <a:cubicBezTo>
                  <a:pt x="589058" y="153706"/>
                  <a:pt x="592859" y="165154"/>
                  <a:pt x="596659" y="172785"/>
                </a:cubicBezTo>
                <a:cubicBezTo>
                  <a:pt x="600460" y="172785"/>
                  <a:pt x="604260" y="172785"/>
                  <a:pt x="608060" y="172785"/>
                </a:cubicBezTo>
                <a:cubicBezTo>
                  <a:pt x="619462" y="172785"/>
                  <a:pt x="627062" y="172785"/>
                  <a:pt x="634663" y="172785"/>
                </a:cubicBezTo>
                <a:cubicBezTo>
                  <a:pt x="638463" y="176601"/>
                  <a:pt x="646064" y="176601"/>
                  <a:pt x="649865" y="180417"/>
                </a:cubicBezTo>
                <a:cubicBezTo>
                  <a:pt x="657465" y="180417"/>
                  <a:pt x="657465" y="184233"/>
                  <a:pt x="661266" y="184233"/>
                </a:cubicBezTo>
                <a:cubicBezTo>
                  <a:pt x="672667" y="188049"/>
                  <a:pt x="680268" y="191865"/>
                  <a:pt x="687868" y="199497"/>
                </a:cubicBezTo>
                <a:cubicBezTo>
                  <a:pt x="699269" y="203313"/>
                  <a:pt x="706870" y="214761"/>
                  <a:pt x="714471" y="222392"/>
                </a:cubicBezTo>
                <a:cubicBezTo>
                  <a:pt x="714471" y="222392"/>
                  <a:pt x="714471" y="226208"/>
                  <a:pt x="718271" y="226208"/>
                </a:cubicBezTo>
                <a:cubicBezTo>
                  <a:pt x="722072" y="233840"/>
                  <a:pt x="729673" y="241472"/>
                  <a:pt x="733473" y="249104"/>
                </a:cubicBezTo>
                <a:cubicBezTo>
                  <a:pt x="737273" y="256736"/>
                  <a:pt x="741074" y="264367"/>
                  <a:pt x="744874" y="275815"/>
                </a:cubicBezTo>
                <a:cubicBezTo>
                  <a:pt x="744874" y="283447"/>
                  <a:pt x="748674" y="287263"/>
                  <a:pt x="748674" y="294895"/>
                </a:cubicBezTo>
                <a:cubicBezTo>
                  <a:pt x="752475" y="298711"/>
                  <a:pt x="748674" y="302527"/>
                  <a:pt x="752475" y="310159"/>
                </a:cubicBezTo>
                <a:cubicBezTo>
                  <a:pt x="752475" y="310159"/>
                  <a:pt x="752475" y="310159"/>
                  <a:pt x="752475" y="336870"/>
                </a:cubicBezTo>
                <a:cubicBezTo>
                  <a:pt x="752475" y="336870"/>
                  <a:pt x="752475" y="336870"/>
                  <a:pt x="748674" y="340686"/>
                </a:cubicBezTo>
                <a:cubicBezTo>
                  <a:pt x="748674" y="340686"/>
                  <a:pt x="748674" y="340686"/>
                  <a:pt x="748674" y="348318"/>
                </a:cubicBezTo>
                <a:cubicBezTo>
                  <a:pt x="744874" y="367397"/>
                  <a:pt x="733473" y="386477"/>
                  <a:pt x="722072" y="401741"/>
                </a:cubicBezTo>
                <a:cubicBezTo>
                  <a:pt x="718271" y="401741"/>
                  <a:pt x="722072" y="405556"/>
                  <a:pt x="722072" y="405556"/>
                </a:cubicBezTo>
                <a:cubicBezTo>
                  <a:pt x="722072" y="409372"/>
                  <a:pt x="725872" y="413188"/>
                  <a:pt x="725872" y="417004"/>
                </a:cubicBezTo>
                <a:cubicBezTo>
                  <a:pt x="733473" y="432268"/>
                  <a:pt x="733473" y="447532"/>
                  <a:pt x="733473" y="466611"/>
                </a:cubicBezTo>
                <a:cubicBezTo>
                  <a:pt x="733473" y="474243"/>
                  <a:pt x="733473" y="481875"/>
                  <a:pt x="729673" y="493323"/>
                </a:cubicBezTo>
                <a:cubicBezTo>
                  <a:pt x="725872" y="508586"/>
                  <a:pt x="718271" y="523850"/>
                  <a:pt x="706870" y="539114"/>
                </a:cubicBezTo>
                <a:cubicBezTo>
                  <a:pt x="706870" y="539114"/>
                  <a:pt x="703070" y="542930"/>
                  <a:pt x="703070" y="542930"/>
                </a:cubicBezTo>
                <a:cubicBezTo>
                  <a:pt x="691669" y="554377"/>
                  <a:pt x="680268" y="562009"/>
                  <a:pt x="668866" y="569641"/>
                </a:cubicBezTo>
                <a:cubicBezTo>
                  <a:pt x="665066" y="573457"/>
                  <a:pt x="657465" y="577273"/>
                  <a:pt x="653665" y="581089"/>
                </a:cubicBezTo>
                <a:cubicBezTo>
                  <a:pt x="649865" y="581089"/>
                  <a:pt x="649865" y="581089"/>
                  <a:pt x="646064" y="584905"/>
                </a:cubicBezTo>
                <a:cubicBezTo>
                  <a:pt x="638463" y="588721"/>
                  <a:pt x="634663" y="588721"/>
                  <a:pt x="627062" y="592537"/>
                </a:cubicBezTo>
                <a:cubicBezTo>
                  <a:pt x="627062" y="592537"/>
                  <a:pt x="627062" y="592537"/>
                  <a:pt x="623262" y="592537"/>
                </a:cubicBezTo>
                <a:cubicBezTo>
                  <a:pt x="619462" y="592537"/>
                  <a:pt x="611861" y="596352"/>
                  <a:pt x="604260" y="596352"/>
                </a:cubicBezTo>
                <a:cubicBezTo>
                  <a:pt x="604260" y="596352"/>
                  <a:pt x="604260" y="596352"/>
                  <a:pt x="600460" y="596352"/>
                </a:cubicBezTo>
                <a:cubicBezTo>
                  <a:pt x="592859" y="600168"/>
                  <a:pt x="585258" y="600168"/>
                  <a:pt x="573857" y="603984"/>
                </a:cubicBezTo>
                <a:cubicBezTo>
                  <a:pt x="562456" y="603984"/>
                  <a:pt x="551055" y="603984"/>
                  <a:pt x="539654" y="603984"/>
                </a:cubicBezTo>
                <a:cubicBezTo>
                  <a:pt x="532053" y="600168"/>
                  <a:pt x="524452" y="600168"/>
                  <a:pt x="516851" y="600168"/>
                </a:cubicBezTo>
                <a:cubicBezTo>
                  <a:pt x="505450" y="596352"/>
                  <a:pt x="494049" y="592537"/>
                  <a:pt x="482648" y="588721"/>
                </a:cubicBezTo>
                <a:cubicBezTo>
                  <a:pt x="475047" y="584905"/>
                  <a:pt x="471247" y="584905"/>
                  <a:pt x="463646" y="577273"/>
                </a:cubicBezTo>
                <a:cubicBezTo>
                  <a:pt x="459846" y="577273"/>
                  <a:pt x="456045" y="573457"/>
                  <a:pt x="452245" y="569641"/>
                </a:cubicBezTo>
                <a:cubicBezTo>
                  <a:pt x="440844" y="565825"/>
                  <a:pt x="437043" y="554377"/>
                  <a:pt x="429443" y="550561"/>
                </a:cubicBezTo>
                <a:cubicBezTo>
                  <a:pt x="418041" y="539114"/>
                  <a:pt x="410441" y="527666"/>
                  <a:pt x="402840" y="516218"/>
                </a:cubicBezTo>
                <a:cubicBezTo>
                  <a:pt x="399040" y="512402"/>
                  <a:pt x="399040" y="504770"/>
                  <a:pt x="395239" y="497139"/>
                </a:cubicBezTo>
                <a:cubicBezTo>
                  <a:pt x="395239" y="493323"/>
                  <a:pt x="391439" y="489507"/>
                  <a:pt x="391439" y="485691"/>
                </a:cubicBezTo>
                <a:cubicBezTo>
                  <a:pt x="387638" y="466611"/>
                  <a:pt x="383838" y="443716"/>
                  <a:pt x="387638" y="428452"/>
                </a:cubicBezTo>
                <a:cubicBezTo>
                  <a:pt x="391439" y="413188"/>
                  <a:pt x="395239" y="401741"/>
                  <a:pt x="399040" y="390293"/>
                </a:cubicBezTo>
                <a:cubicBezTo>
                  <a:pt x="406640" y="382661"/>
                  <a:pt x="410441" y="375029"/>
                  <a:pt x="418041" y="367397"/>
                </a:cubicBezTo>
                <a:cubicBezTo>
                  <a:pt x="421842" y="359765"/>
                  <a:pt x="429443" y="355950"/>
                  <a:pt x="433243" y="352134"/>
                </a:cubicBezTo>
                <a:cubicBezTo>
                  <a:pt x="440844" y="348318"/>
                  <a:pt x="444644" y="344502"/>
                  <a:pt x="452245" y="340686"/>
                </a:cubicBezTo>
                <a:cubicBezTo>
                  <a:pt x="463646" y="336870"/>
                  <a:pt x="475047" y="333054"/>
                  <a:pt x="490249" y="333054"/>
                </a:cubicBezTo>
                <a:cubicBezTo>
                  <a:pt x="494049" y="333054"/>
                  <a:pt x="501650" y="336870"/>
                  <a:pt x="505450" y="336870"/>
                </a:cubicBezTo>
                <a:cubicBezTo>
                  <a:pt x="509251" y="336870"/>
                  <a:pt x="513051" y="340686"/>
                  <a:pt x="516851" y="344502"/>
                </a:cubicBezTo>
                <a:cubicBezTo>
                  <a:pt x="520652" y="348318"/>
                  <a:pt x="528252" y="348318"/>
                  <a:pt x="532053" y="355950"/>
                </a:cubicBezTo>
                <a:cubicBezTo>
                  <a:pt x="539654" y="363581"/>
                  <a:pt x="547254" y="371213"/>
                  <a:pt x="551055" y="382661"/>
                </a:cubicBezTo>
                <a:cubicBezTo>
                  <a:pt x="558655" y="390293"/>
                  <a:pt x="558655" y="405556"/>
                  <a:pt x="554855" y="413188"/>
                </a:cubicBezTo>
                <a:cubicBezTo>
                  <a:pt x="554855" y="428452"/>
                  <a:pt x="547254" y="439900"/>
                  <a:pt x="532053" y="443716"/>
                </a:cubicBezTo>
                <a:cubicBezTo>
                  <a:pt x="528252" y="443716"/>
                  <a:pt x="528252" y="447532"/>
                  <a:pt x="528252" y="451348"/>
                </a:cubicBezTo>
                <a:cubicBezTo>
                  <a:pt x="520652" y="451348"/>
                  <a:pt x="513051" y="455163"/>
                  <a:pt x="505450" y="451348"/>
                </a:cubicBezTo>
                <a:cubicBezTo>
                  <a:pt x="501650" y="451348"/>
                  <a:pt x="501650" y="451348"/>
                  <a:pt x="497849" y="451348"/>
                </a:cubicBezTo>
                <a:cubicBezTo>
                  <a:pt x="494049" y="447532"/>
                  <a:pt x="490249" y="443716"/>
                  <a:pt x="490249" y="439900"/>
                </a:cubicBezTo>
                <a:cubicBezTo>
                  <a:pt x="482648" y="432268"/>
                  <a:pt x="482648" y="420820"/>
                  <a:pt x="490249" y="409372"/>
                </a:cubicBezTo>
                <a:cubicBezTo>
                  <a:pt x="486448" y="405556"/>
                  <a:pt x="490249" y="401741"/>
                  <a:pt x="482648" y="397925"/>
                </a:cubicBezTo>
                <a:cubicBezTo>
                  <a:pt x="478847" y="397925"/>
                  <a:pt x="475047" y="401741"/>
                  <a:pt x="467446" y="405556"/>
                </a:cubicBezTo>
                <a:cubicBezTo>
                  <a:pt x="467446" y="405556"/>
                  <a:pt x="467446" y="405556"/>
                  <a:pt x="463646" y="405556"/>
                </a:cubicBezTo>
                <a:cubicBezTo>
                  <a:pt x="459846" y="413188"/>
                  <a:pt x="456045" y="417004"/>
                  <a:pt x="456045" y="420820"/>
                </a:cubicBezTo>
                <a:cubicBezTo>
                  <a:pt x="452245" y="428452"/>
                  <a:pt x="452245" y="436084"/>
                  <a:pt x="452245" y="439900"/>
                </a:cubicBezTo>
                <a:cubicBezTo>
                  <a:pt x="452245" y="447532"/>
                  <a:pt x="452245" y="451348"/>
                  <a:pt x="452245" y="458979"/>
                </a:cubicBezTo>
                <a:cubicBezTo>
                  <a:pt x="452245" y="474243"/>
                  <a:pt x="459846" y="485691"/>
                  <a:pt x="463646" y="497139"/>
                </a:cubicBezTo>
                <a:cubicBezTo>
                  <a:pt x="471247" y="500954"/>
                  <a:pt x="475047" y="504770"/>
                  <a:pt x="478847" y="508586"/>
                </a:cubicBezTo>
                <a:cubicBezTo>
                  <a:pt x="486448" y="516218"/>
                  <a:pt x="494049" y="523850"/>
                  <a:pt x="505450" y="527666"/>
                </a:cubicBezTo>
                <a:cubicBezTo>
                  <a:pt x="505450" y="531482"/>
                  <a:pt x="509251" y="531482"/>
                  <a:pt x="513051" y="531482"/>
                </a:cubicBezTo>
                <a:cubicBezTo>
                  <a:pt x="516851" y="531482"/>
                  <a:pt x="516851" y="535298"/>
                  <a:pt x="520652" y="535298"/>
                </a:cubicBezTo>
                <a:cubicBezTo>
                  <a:pt x="528252" y="535298"/>
                  <a:pt x="535853" y="539114"/>
                  <a:pt x="547254" y="539114"/>
                </a:cubicBezTo>
                <a:cubicBezTo>
                  <a:pt x="547254" y="539114"/>
                  <a:pt x="551055" y="539114"/>
                  <a:pt x="554855" y="539114"/>
                </a:cubicBezTo>
                <a:cubicBezTo>
                  <a:pt x="558655" y="539114"/>
                  <a:pt x="562456" y="539114"/>
                  <a:pt x="566256" y="539114"/>
                </a:cubicBezTo>
                <a:cubicBezTo>
                  <a:pt x="573857" y="539114"/>
                  <a:pt x="577657" y="539114"/>
                  <a:pt x="585258" y="539114"/>
                </a:cubicBezTo>
                <a:cubicBezTo>
                  <a:pt x="592859" y="539114"/>
                  <a:pt x="600460" y="535298"/>
                  <a:pt x="604260" y="535298"/>
                </a:cubicBezTo>
                <a:cubicBezTo>
                  <a:pt x="604260" y="535298"/>
                  <a:pt x="604260" y="535298"/>
                  <a:pt x="608060" y="535298"/>
                </a:cubicBezTo>
                <a:cubicBezTo>
                  <a:pt x="608060" y="531482"/>
                  <a:pt x="611861" y="531482"/>
                  <a:pt x="615661" y="531482"/>
                </a:cubicBezTo>
                <a:cubicBezTo>
                  <a:pt x="615661" y="527666"/>
                  <a:pt x="619462" y="527666"/>
                  <a:pt x="619462" y="527666"/>
                </a:cubicBezTo>
                <a:cubicBezTo>
                  <a:pt x="627062" y="523850"/>
                  <a:pt x="630863" y="520034"/>
                  <a:pt x="634663" y="516218"/>
                </a:cubicBezTo>
                <a:cubicBezTo>
                  <a:pt x="642264" y="512402"/>
                  <a:pt x="646064" y="508586"/>
                  <a:pt x="649865" y="508586"/>
                </a:cubicBezTo>
                <a:cubicBezTo>
                  <a:pt x="653665" y="500954"/>
                  <a:pt x="661266" y="493323"/>
                  <a:pt x="661266" y="489507"/>
                </a:cubicBezTo>
                <a:cubicBezTo>
                  <a:pt x="665066" y="485691"/>
                  <a:pt x="665066" y="478059"/>
                  <a:pt x="668866" y="478059"/>
                </a:cubicBezTo>
                <a:cubicBezTo>
                  <a:pt x="672667" y="470427"/>
                  <a:pt x="676467" y="466611"/>
                  <a:pt x="672667" y="458979"/>
                </a:cubicBezTo>
                <a:cubicBezTo>
                  <a:pt x="672667" y="455163"/>
                  <a:pt x="672667" y="447532"/>
                  <a:pt x="672667" y="443716"/>
                </a:cubicBezTo>
                <a:cubicBezTo>
                  <a:pt x="668866" y="439900"/>
                  <a:pt x="668866" y="436084"/>
                  <a:pt x="668866" y="432268"/>
                </a:cubicBezTo>
                <a:cubicBezTo>
                  <a:pt x="661266" y="420820"/>
                  <a:pt x="657465" y="409372"/>
                  <a:pt x="646064" y="397925"/>
                </a:cubicBezTo>
                <a:cubicBezTo>
                  <a:pt x="642264" y="390293"/>
                  <a:pt x="653665" y="386477"/>
                  <a:pt x="657465" y="378845"/>
                </a:cubicBezTo>
                <a:cubicBezTo>
                  <a:pt x="661266" y="375029"/>
                  <a:pt x="665066" y="371213"/>
                  <a:pt x="668866" y="367397"/>
                </a:cubicBezTo>
                <a:cubicBezTo>
                  <a:pt x="672667" y="363581"/>
                  <a:pt x="676467" y="359765"/>
                  <a:pt x="680268" y="355950"/>
                </a:cubicBezTo>
                <a:cubicBezTo>
                  <a:pt x="684068" y="348318"/>
                  <a:pt x="687868" y="340686"/>
                  <a:pt x="687868" y="336870"/>
                </a:cubicBezTo>
                <a:cubicBezTo>
                  <a:pt x="691669" y="317790"/>
                  <a:pt x="687868" y="302527"/>
                  <a:pt x="684068" y="287263"/>
                </a:cubicBezTo>
                <a:cubicBezTo>
                  <a:pt x="684068" y="283447"/>
                  <a:pt x="680268" y="279631"/>
                  <a:pt x="680268" y="279631"/>
                </a:cubicBezTo>
                <a:cubicBezTo>
                  <a:pt x="676467" y="271999"/>
                  <a:pt x="672667" y="264367"/>
                  <a:pt x="665066" y="256736"/>
                </a:cubicBezTo>
                <a:cubicBezTo>
                  <a:pt x="653665" y="249104"/>
                  <a:pt x="646064" y="241472"/>
                  <a:pt x="630863" y="237656"/>
                </a:cubicBezTo>
                <a:cubicBezTo>
                  <a:pt x="619462" y="233840"/>
                  <a:pt x="608060" y="233840"/>
                  <a:pt x="596659" y="233840"/>
                </a:cubicBezTo>
                <a:cubicBezTo>
                  <a:pt x="577657" y="233840"/>
                  <a:pt x="562456" y="241472"/>
                  <a:pt x="547254" y="245288"/>
                </a:cubicBezTo>
                <a:cubicBezTo>
                  <a:pt x="535853" y="245288"/>
                  <a:pt x="543454" y="233840"/>
                  <a:pt x="539654" y="230024"/>
                </a:cubicBezTo>
                <a:cubicBezTo>
                  <a:pt x="543454" y="210945"/>
                  <a:pt x="539654" y="188049"/>
                  <a:pt x="528252" y="172785"/>
                </a:cubicBezTo>
                <a:cubicBezTo>
                  <a:pt x="528252" y="168970"/>
                  <a:pt x="524452" y="165154"/>
                  <a:pt x="520652" y="165154"/>
                </a:cubicBezTo>
                <a:cubicBezTo>
                  <a:pt x="516851" y="157522"/>
                  <a:pt x="505450" y="149890"/>
                  <a:pt x="497849" y="146074"/>
                </a:cubicBezTo>
                <a:cubicBezTo>
                  <a:pt x="490249" y="142258"/>
                  <a:pt x="482648" y="138442"/>
                  <a:pt x="475047" y="134626"/>
                </a:cubicBezTo>
                <a:cubicBezTo>
                  <a:pt x="463646" y="130810"/>
                  <a:pt x="452245" y="126994"/>
                  <a:pt x="440844" y="123178"/>
                </a:cubicBezTo>
                <a:cubicBezTo>
                  <a:pt x="433243" y="123178"/>
                  <a:pt x="429443" y="119363"/>
                  <a:pt x="425642" y="115547"/>
                </a:cubicBezTo>
                <a:cubicBezTo>
                  <a:pt x="421842" y="115547"/>
                  <a:pt x="418041" y="111731"/>
                  <a:pt x="414241" y="111731"/>
                </a:cubicBezTo>
                <a:cubicBezTo>
                  <a:pt x="406640" y="107915"/>
                  <a:pt x="395239" y="104099"/>
                  <a:pt x="387638" y="100283"/>
                </a:cubicBezTo>
                <a:cubicBezTo>
                  <a:pt x="387638" y="96467"/>
                  <a:pt x="383838" y="96467"/>
                  <a:pt x="380038" y="92651"/>
                </a:cubicBezTo>
                <a:cubicBezTo>
                  <a:pt x="376237" y="92651"/>
                  <a:pt x="376237" y="88835"/>
                  <a:pt x="372437" y="85019"/>
                </a:cubicBezTo>
                <a:cubicBezTo>
                  <a:pt x="368637" y="92651"/>
                  <a:pt x="361036" y="100283"/>
                  <a:pt x="357235" y="104099"/>
                </a:cubicBezTo>
                <a:cubicBezTo>
                  <a:pt x="349635" y="111731"/>
                  <a:pt x="338233" y="115547"/>
                  <a:pt x="330633" y="119363"/>
                </a:cubicBezTo>
                <a:cubicBezTo>
                  <a:pt x="323032" y="123178"/>
                  <a:pt x="315431" y="126994"/>
                  <a:pt x="311631" y="126994"/>
                </a:cubicBezTo>
                <a:cubicBezTo>
                  <a:pt x="307830" y="130810"/>
                  <a:pt x="304030" y="126994"/>
                  <a:pt x="304030" y="130810"/>
                </a:cubicBezTo>
                <a:cubicBezTo>
                  <a:pt x="296429" y="130810"/>
                  <a:pt x="292629" y="130810"/>
                  <a:pt x="285028" y="134626"/>
                </a:cubicBezTo>
                <a:cubicBezTo>
                  <a:pt x="285028" y="134626"/>
                  <a:pt x="281228" y="134626"/>
                  <a:pt x="281228" y="138442"/>
                </a:cubicBezTo>
                <a:cubicBezTo>
                  <a:pt x="269827" y="138442"/>
                  <a:pt x="262226" y="142258"/>
                  <a:pt x="254625" y="146074"/>
                </a:cubicBezTo>
                <a:cubicBezTo>
                  <a:pt x="254625" y="146074"/>
                  <a:pt x="250825" y="146074"/>
                  <a:pt x="250825" y="146074"/>
                </a:cubicBezTo>
                <a:cubicBezTo>
                  <a:pt x="239424" y="149890"/>
                  <a:pt x="231823" y="157522"/>
                  <a:pt x="224222" y="165154"/>
                </a:cubicBezTo>
                <a:cubicBezTo>
                  <a:pt x="224222" y="165154"/>
                  <a:pt x="220422" y="168970"/>
                  <a:pt x="220422" y="168970"/>
                </a:cubicBezTo>
                <a:cubicBezTo>
                  <a:pt x="216621" y="172785"/>
                  <a:pt x="212821" y="180417"/>
                  <a:pt x="209021" y="184233"/>
                </a:cubicBezTo>
                <a:cubicBezTo>
                  <a:pt x="205220" y="191865"/>
                  <a:pt x="201420" y="195681"/>
                  <a:pt x="201420" y="203313"/>
                </a:cubicBezTo>
                <a:cubicBezTo>
                  <a:pt x="201420" y="207129"/>
                  <a:pt x="197619" y="207129"/>
                  <a:pt x="201420" y="207129"/>
                </a:cubicBezTo>
                <a:cubicBezTo>
                  <a:pt x="197619" y="214761"/>
                  <a:pt x="197619" y="226208"/>
                  <a:pt x="197619" y="233840"/>
                </a:cubicBezTo>
                <a:cubicBezTo>
                  <a:pt x="197619" y="233840"/>
                  <a:pt x="201420" y="241472"/>
                  <a:pt x="197619" y="241472"/>
                </a:cubicBezTo>
                <a:cubicBezTo>
                  <a:pt x="186218" y="245288"/>
                  <a:pt x="174817" y="237656"/>
                  <a:pt x="159616" y="237656"/>
                </a:cubicBezTo>
                <a:cubicBezTo>
                  <a:pt x="159616" y="237656"/>
                  <a:pt x="159616" y="237656"/>
                  <a:pt x="136813" y="237656"/>
                </a:cubicBezTo>
                <a:cubicBezTo>
                  <a:pt x="136813" y="241472"/>
                  <a:pt x="133013" y="237656"/>
                  <a:pt x="133013" y="241472"/>
                </a:cubicBezTo>
                <a:cubicBezTo>
                  <a:pt x="125412" y="241472"/>
                  <a:pt x="117811" y="241472"/>
                  <a:pt x="110211" y="245288"/>
                </a:cubicBezTo>
                <a:cubicBezTo>
                  <a:pt x="106410" y="249104"/>
                  <a:pt x="102610" y="245288"/>
                  <a:pt x="98810" y="249104"/>
                </a:cubicBezTo>
                <a:cubicBezTo>
                  <a:pt x="95009" y="252920"/>
                  <a:pt x="95009" y="249104"/>
                  <a:pt x="91209" y="252920"/>
                </a:cubicBezTo>
                <a:cubicBezTo>
                  <a:pt x="87408" y="256736"/>
                  <a:pt x="83608" y="260552"/>
                  <a:pt x="79808" y="264367"/>
                </a:cubicBezTo>
                <a:cubicBezTo>
                  <a:pt x="76007" y="268183"/>
                  <a:pt x="72207" y="271999"/>
                  <a:pt x="72207" y="275815"/>
                </a:cubicBezTo>
                <a:cubicBezTo>
                  <a:pt x="68407" y="279631"/>
                  <a:pt x="68407" y="279631"/>
                  <a:pt x="64606" y="283447"/>
                </a:cubicBezTo>
                <a:cubicBezTo>
                  <a:pt x="60806" y="294895"/>
                  <a:pt x="57005" y="306343"/>
                  <a:pt x="57005" y="317790"/>
                </a:cubicBezTo>
                <a:cubicBezTo>
                  <a:pt x="57005" y="333054"/>
                  <a:pt x="60806" y="344502"/>
                  <a:pt x="64606" y="355950"/>
                </a:cubicBezTo>
                <a:cubicBezTo>
                  <a:pt x="72207" y="375029"/>
                  <a:pt x="83608" y="390293"/>
                  <a:pt x="102610" y="397925"/>
                </a:cubicBezTo>
                <a:cubicBezTo>
                  <a:pt x="102610" y="401741"/>
                  <a:pt x="106410" y="397925"/>
                  <a:pt x="106410" y="401741"/>
                </a:cubicBezTo>
                <a:cubicBezTo>
                  <a:pt x="106410" y="409372"/>
                  <a:pt x="98810" y="413188"/>
                  <a:pt x="95009" y="420820"/>
                </a:cubicBezTo>
                <a:cubicBezTo>
                  <a:pt x="91209" y="424636"/>
                  <a:pt x="91209" y="432268"/>
                  <a:pt x="87408" y="439900"/>
                </a:cubicBezTo>
                <a:cubicBezTo>
                  <a:pt x="83608" y="447532"/>
                  <a:pt x="79808" y="458979"/>
                  <a:pt x="79808" y="466611"/>
                </a:cubicBezTo>
                <a:cubicBezTo>
                  <a:pt x="79808" y="481875"/>
                  <a:pt x="83608" y="493323"/>
                  <a:pt x="91209" y="504770"/>
                </a:cubicBezTo>
                <a:cubicBezTo>
                  <a:pt x="98810" y="512402"/>
                  <a:pt x="102610" y="520034"/>
                  <a:pt x="110211" y="523850"/>
                </a:cubicBezTo>
                <a:cubicBezTo>
                  <a:pt x="114011" y="527666"/>
                  <a:pt x="117811" y="531482"/>
                  <a:pt x="121612" y="535298"/>
                </a:cubicBezTo>
                <a:cubicBezTo>
                  <a:pt x="125412" y="535298"/>
                  <a:pt x="129213" y="535298"/>
                  <a:pt x="129213" y="535298"/>
                </a:cubicBezTo>
                <a:cubicBezTo>
                  <a:pt x="133013" y="539114"/>
                  <a:pt x="136813" y="539114"/>
                  <a:pt x="140614" y="542930"/>
                </a:cubicBezTo>
                <a:cubicBezTo>
                  <a:pt x="148215" y="542930"/>
                  <a:pt x="152015" y="546745"/>
                  <a:pt x="155815" y="546745"/>
                </a:cubicBezTo>
                <a:cubicBezTo>
                  <a:pt x="159616" y="546745"/>
                  <a:pt x="159616" y="550561"/>
                  <a:pt x="159616" y="546745"/>
                </a:cubicBezTo>
                <a:cubicBezTo>
                  <a:pt x="163416" y="550561"/>
                  <a:pt x="163416" y="546745"/>
                  <a:pt x="167216" y="550561"/>
                </a:cubicBezTo>
                <a:cubicBezTo>
                  <a:pt x="171017" y="550561"/>
                  <a:pt x="171017" y="550561"/>
                  <a:pt x="174817" y="550561"/>
                </a:cubicBezTo>
                <a:cubicBezTo>
                  <a:pt x="174817" y="550561"/>
                  <a:pt x="178618" y="550561"/>
                  <a:pt x="178618" y="550561"/>
                </a:cubicBezTo>
                <a:cubicBezTo>
                  <a:pt x="182418" y="550561"/>
                  <a:pt x="190019" y="554377"/>
                  <a:pt x="190019" y="550561"/>
                </a:cubicBezTo>
                <a:cubicBezTo>
                  <a:pt x="197619" y="550561"/>
                  <a:pt x="205220" y="550561"/>
                  <a:pt x="209021" y="550561"/>
                </a:cubicBezTo>
                <a:cubicBezTo>
                  <a:pt x="212821" y="550561"/>
                  <a:pt x="216621" y="550561"/>
                  <a:pt x="216621" y="550561"/>
                </a:cubicBezTo>
                <a:cubicBezTo>
                  <a:pt x="220422" y="550561"/>
                  <a:pt x="224222" y="546745"/>
                  <a:pt x="228022" y="546745"/>
                </a:cubicBezTo>
                <a:cubicBezTo>
                  <a:pt x="231823" y="542930"/>
                  <a:pt x="235623" y="546745"/>
                  <a:pt x="239424" y="542930"/>
                </a:cubicBezTo>
                <a:cubicBezTo>
                  <a:pt x="247024" y="535298"/>
                  <a:pt x="254625" y="531482"/>
                  <a:pt x="258426" y="527666"/>
                </a:cubicBezTo>
                <a:cubicBezTo>
                  <a:pt x="266026" y="523850"/>
                  <a:pt x="269827" y="520034"/>
                  <a:pt x="273627" y="512402"/>
                </a:cubicBezTo>
                <a:cubicBezTo>
                  <a:pt x="277427" y="512402"/>
                  <a:pt x="281228" y="508586"/>
                  <a:pt x="281228" y="504770"/>
                </a:cubicBezTo>
                <a:cubicBezTo>
                  <a:pt x="281228" y="504770"/>
                  <a:pt x="285028" y="500954"/>
                  <a:pt x="285028" y="500954"/>
                </a:cubicBezTo>
                <a:cubicBezTo>
                  <a:pt x="288829" y="497139"/>
                  <a:pt x="288829" y="493323"/>
                  <a:pt x="292629" y="489507"/>
                </a:cubicBezTo>
                <a:cubicBezTo>
                  <a:pt x="292629" y="481875"/>
                  <a:pt x="296429" y="478059"/>
                  <a:pt x="296429" y="470427"/>
                </a:cubicBezTo>
                <a:cubicBezTo>
                  <a:pt x="300230" y="462795"/>
                  <a:pt x="296429" y="455163"/>
                  <a:pt x="296429" y="447532"/>
                </a:cubicBezTo>
                <a:cubicBezTo>
                  <a:pt x="292629" y="432268"/>
                  <a:pt x="288829" y="420820"/>
                  <a:pt x="277427" y="409372"/>
                </a:cubicBezTo>
                <a:cubicBezTo>
                  <a:pt x="273627" y="405556"/>
                  <a:pt x="269827" y="405556"/>
                  <a:pt x="266026" y="405556"/>
                </a:cubicBezTo>
                <a:cubicBezTo>
                  <a:pt x="262226" y="409372"/>
                  <a:pt x="258426" y="413188"/>
                  <a:pt x="258426" y="417004"/>
                </a:cubicBezTo>
                <a:cubicBezTo>
                  <a:pt x="258426" y="424636"/>
                  <a:pt x="262226" y="436084"/>
                  <a:pt x="258426" y="443716"/>
                </a:cubicBezTo>
                <a:cubicBezTo>
                  <a:pt x="258426" y="451348"/>
                  <a:pt x="250825" y="458979"/>
                  <a:pt x="239424" y="462795"/>
                </a:cubicBezTo>
                <a:cubicBezTo>
                  <a:pt x="231823" y="462795"/>
                  <a:pt x="220422" y="458979"/>
                  <a:pt x="212821" y="451348"/>
                </a:cubicBezTo>
                <a:cubicBezTo>
                  <a:pt x="209021" y="451348"/>
                  <a:pt x="209021" y="447532"/>
                  <a:pt x="209021" y="443716"/>
                </a:cubicBezTo>
                <a:cubicBezTo>
                  <a:pt x="197619" y="439900"/>
                  <a:pt x="193819" y="428452"/>
                  <a:pt x="193819" y="417004"/>
                </a:cubicBezTo>
                <a:cubicBezTo>
                  <a:pt x="190019" y="413188"/>
                  <a:pt x="190019" y="405556"/>
                  <a:pt x="193819" y="401741"/>
                </a:cubicBezTo>
                <a:cubicBezTo>
                  <a:pt x="193819" y="390293"/>
                  <a:pt x="197619" y="378845"/>
                  <a:pt x="205220" y="371213"/>
                </a:cubicBezTo>
                <a:cubicBezTo>
                  <a:pt x="209021" y="367397"/>
                  <a:pt x="212821" y="367397"/>
                  <a:pt x="212821" y="363581"/>
                </a:cubicBezTo>
                <a:cubicBezTo>
                  <a:pt x="216621" y="359765"/>
                  <a:pt x="224222" y="355950"/>
                  <a:pt x="228022" y="355950"/>
                </a:cubicBezTo>
                <a:cubicBezTo>
                  <a:pt x="235623" y="352134"/>
                  <a:pt x="239424" y="348318"/>
                  <a:pt x="247024" y="348318"/>
                </a:cubicBezTo>
                <a:cubicBezTo>
                  <a:pt x="250825" y="348318"/>
                  <a:pt x="254625" y="344502"/>
                  <a:pt x="258426" y="348318"/>
                </a:cubicBezTo>
                <a:cubicBezTo>
                  <a:pt x="258426" y="348318"/>
                  <a:pt x="258426" y="348318"/>
                  <a:pt x="258426" y="344502"/>
                </a:cubicBezTo>
                <a:cubicBezTo>
                  <a:pt x="262226" y="348318"/>
                  <a:pt x="266026" y="344502"/>
                  <a:pt x="266026" y="348318"/>
                </a:cubicBezTo>
                <a:cubicBezTo>
                  <a:pt x="273627" y="344502"/>
                  <a:pt x="281228" y="348318"/>
                  <a:pt x="288829" y="348318"/>
                </a:cubicBezTo>
                <a:cubicBezTo>
                  <a:pt x="300230" y="355950"/>
                  <a:pt x="307830" y="359765"/>
                  <a:pt x="319232" y="367397"/>
                </a:cubicBezTo>
                <a:cubicBezTo>
                  <a:pt x="330633" y="382661"/>
                  <a:pt x="345834" y="397925"/>
                  <a:pt x="349635" y="417004"/>
                </a:cubicBezTo>
                <a:cubicBezTo>
                  <a:pt x="349635" y="424636"/>
                  <a:pt x="353435" y="428452"/>
                  <a:pt x="353435" y="436084"/>
                </a:cubicBezTo>
                <a:cubicBezTo>
                  <a:pt x="353435" y="436084"/>
                  <a:pt x="353435" y="436084"/>
                  <a:pt x="353435" y="439900"/>
                </a:cubicBezTo>
                <a:cubicBezTo>
                  <a:pt x="357235" y="451348"/>
                  <a:pt x="353435" y="458979"/>
                  <a:pt x="353435" y="470427"/>
                </a:cubicBezTo>
                <a:cubicBezTo>
                  <a:pt x="357235" y="478059"/>
                  <a:pt x="353435" y="489507"/>
                  <a:pt x="349635" y="500954"/>
                </a:cubicBezTo>
                <a:cubicBezTo>
                  <a:pt x="345834" y="516218"/>
                  <a:pt x="338233" y="527666"/>
                  <a:pt x="330633" y="542930"/>
                </a:cubicBezTo>
                <a:cubicBezTo>
                  <a:pt x="323032" y="550561"/>
                  <a:pt x="319232" y="558193"/>
                  <a:pt x="311631" y="562009"/>
                </a:cubicBezTo>
                <a:cubicBezTo>
                  <a:pt x="304030" y="569641"/>
                  <a:pt x="300230" y="573457"/>
                  <a:pt x="292629" y="577273"/>
                </a:cubicBezTo>
                <a:cubicBezTo>
                  <a:pt x="292629" y="577273"/>
                  <a:pt x="292629" y="581089"/>
                  <a:pt x="288829" y="577273"/>
                </a:cubicBezTo>
                <a:cubicBezTo>
                  <a:pt x="273627" y="588721"/>
                  <a:pt x="258426" y="596352"/>
                  <a:pt x="239424" y="603984"/>
                </a:cubicBezTo>
                <a:cubicBezTo>
                  <a:pt x="235623" y="603984"/>
                  <a:pt x="235623" y="603984"/>
                  <a:pt x="231823" y="603984"/>
                </a:cubicBezTo>
                <a:cubicBezTo>
                  <a:pt x="224222" y="607800"/>
                  <a:pt x="212821" y="607800"/>
                  <a:pt x="205220" y="607800"/>
                </a:cubicBezTo>
                <a:cubicBezTo>
                  <a:pt x="201420" y="611616"/>
                  <a:pt x="193819" y="611616"/>
                  <a:pt x="190019" y="611616"/>
                </a:cubicBezTo>
                <a:cubicBezTo>
                  <a:pt x="186218" y="611616"/>
                  <a:pt x="182418" y="607800"/>
                  <a:pt x="178618" y="611616"/>
                </a:cubicBezTo>
                <a:cubicBezTo>
                  <a:pt x="174817" y="611616"/>
                  <a:pt x="171017" y="607800"/>
                  <a:pt x="163416" y="607800"/>
                </a:cubicBezTo>
                <a:cubicBezTo>
                  <a:pt x="155815" y="607800"/>
                  <a:pt x="152015" y="607800"/>
                  <a:pt x="144414" y="603984"/>
                </a:cubicBezTo>
                <a:cubicBezTo>
                  <a:pt x="140614" y="603984"/>
                  <a:pt x="136813" y="603984"/>
                  <a:pt x="133013" y="603984"/>
                </a:cubicBezTo>
                <a:cubicBezTo>
                  <a:pt x="129213" y="600168"/>
                  <a:pt x="121612" y="600168"/>
                  <a:pt x="114011" y="596352"/>
                </a:cubicBezTo>
                <a:cubicBezTo>
                  <a:pt x="110211" y="592537"/>
                  <a:pt x="106410" y="592537"/>
                  <a:pt x="102610" y="592537"/>
                </a:cubicBezTo>
                <a:cubicBezTo>
                  <a:pt x="91209" y="588721"/>
                  <a:pt x="83608" y="581089"/>
                  <a:pt x="76007" y="577273"/>
                </a:cubicBezTo>
                <a:cubicBezTo>
                  <a:pt x="76007" y="573457"/>
                  <a:pt x="72207" y="573457"/>
                  <a:pt x="72207" y="573457"/>
                </a:cubicBezTo>
                <a:cubicBezTo>
                  <a:pt x="64606" y="562009"/>
                  <a:pt x="57005" y="554377"/>
                  <a:pt x="49405" y="546745"/>
                </a:cubicBezTo>
                <a:cubicBezTo>
                  <a:pt x="41804" y="535298"/>
                  <a:pt x="34203" y="523850"/>
                  <a:pt x="26602" y="512402"/>
                </a:cubicBezTo>
                <a:cubicBezTo>
                  <a:pt x="22802" y="500954"/>
                  <a:pt x="22802" y="489507"/>
                  <a:pt x="19002" y="478059"/>
                </a:cubicBezTo>
                <a:cubicBezTo>
                  <a:pt x="19002" y="470427"/>
                  <a:pt x="19002" y="462795"/>
                  <a:pt x="19002" y="455163"/>
                </a:cubicBezTo>
                <a:cubicBezTo>
                  <a:pt x="22802" y="443716"/>
                  <a:pt x="26602" y="428452"/>
                  <a:pt x="30403" y="417004"/>
                </a:cubicBezTo>
                <a:cubicBezTo>
                  <a:pt x="30403" y="413188"/>
                  <a:pt x="34203" y="413188"/>
                  <a:pt x="34203" y="409372"/>
                </a:cubicBezTo>
                <a:cubicBezTo>
                  <a:pt x="19002" y="394109"/>
                  <a:pt x="7601" y="382661"/>
                  <a:pt x="7601" y="363581"/>
                </a:cubicBezTo>
                <a:cubicBezTo>
                  <a:pt x="3800" y="355950"/>
                  <a:pt x="0" y="348318"/>
                  <a:pt x="0" y="336870"/>
                </a:cubicBezTo>
                <a:cubicBezTo>
                  <a:pt x="0" y="317790"/>
                  <a:pt x="0" y="298711"/>
                  <a:pt x="7601" y="279631"/>
                </a:cubicBezTo>
                <a:cubicBezTo>
                  <a:pt x="7601" y="271999"/>
                  <a:pt x="11401" y="271999"/>
                  <a:pt x="11401" y="264367"/>
                </a:cubicBezTo>
                <a:cubicBezTo>
                  <a:pt x="11401" y="260552"/>
                  <a:pt x="15201" y="256736"/>
                  <a:pt x="19002" y="252920"/>
                </a:cubicBezTo>
                <a:cubicBezTo>
                  <a:pt x="22802" y="241472"/>
                  <a:pt x="30403" y="233840"/>
                  <a:pt x="38004" y="222392"/>
                </a:cubicBezTo>
                <a:cubicBezTo>
                  <a:pt x="45604" y="218576"/>
                  <a:pt x="53205" y="207129"/>
                  <a:pt x="60806" y="203313"/>
                </a:cubicBezTo>
                <a:cubicBezTo>
                  <a:pt x="64606" y="199497"/>
                  <a:pt x="72207" y="199497"/>
                  <a:pt x="76007" y="195681"/>
                </a:cubicBezTo>
                <a:cubicBezTo>
                  <a:pt x="76007" y="191865"/>
                  <a:pt x="83608" y="191865"/>
                  <a:pt x="83608" y="191865"/>
                </a:cubicBezTo>
                <a:cubicBezTo>
                  <a:pt x="98810" y="188049"/>
                  <a:pt x="110211" y="180417"/>
                  <a:pt x="125412" y="184233"/>
                </a:cubicBezTo>
                <a:cubicBezTo>
                  <a:pt x="133013" y="180417"/>
                  <a:pt x="136813" y="184233"/>
                  <a:pt x="140614" y="180417"/>
                </a:cubicBezTo>
                <a:cubicBezTo>
                  <a:pt x="140614" y="180417"/>
                  <a:pt x="140614" y="180417"/>
                  <a:pt x="148215" y="184233"/>
                </a:cubicBezTo>
                <a:cubicBezTo>
                  <a:pt x="148215" y="180417"/>
                  <a:pt x="148215" y="172785"/>
                  <a:pt x="148215" y="168970"/>
                </a:cubicBezTo>
                <a:cubicBezTo>
                  <a:pt x="152015" y="168970"/>
                  <a:pt x="152015" y="165154"/>
                  <a:pt x="152015" y="165154"/>
                </a:cubicBezTo>
                <a:cubicBezTo>
                  <a:pt x="155815" y="153706"/>
                  <a:pt x="159616" y="146074"/>
                  <a:pt x="167216" y="138442"/>
                </a:cubicBezTo>
                <a:cubicBezTo>
                  <a:pt x="171017" y="130810"/>
                  <a:pt x="174817" y="123178"/>
                  <a:pt x="182418" y="119363"/>
                </a:cubicBezTo>
                <a:cubicBezTo>
                  <a:pt x="186218" y="115547"/>
                  <a:pt x="190019" y="111731"/>
                  <a:pt x="193819" y="107915"/>
                </a:cubicBezTo>
                <a:cubicBezTo>
                  <a:pt x="197619" y="107915"/>
                  <a:pt x="201420" y="104099"/>
                  <a:pt x="205220" y="104099"/>
                </a:cubicBezTo>
                <a:cubicBezTo>
                  <a:pt x="205220" y="104099"/>
                  <a:pt x="205220" y="104099"/>
                  <a:pt x="209021" y="104099"/>
                </a:cubicBezTo>
                <a:cubicBezTo>
                  <a:pt x="212821" y="100283"/>
                  <a:pt x="216621" y="96467"/>
                  <a:pt x="224222" y="96467"/>
                </a:cubicBezTo>
                <a:cubicBezTo>
                  <a:pt x="228022" y="92651"/>
                  <a:pt x="239424" y="92651"/>
                  <a:pt x="243224" y="88835"/>
                </a:cubicBezTo>
                <a:cubicBezTo>
                  <a:pt x="247024" y="88835"/>
                  <a:pt x="247024" y="88835"/>
                  <a:pt x="247024" y="88835"/>
                </a:cubicBezTo>
                <a:cubicBezTo>
                  <a:pt x="262226" y="85019"/>
                  <a:pt x="273627" y="81203"/>
                  <a:pt x="285028" y="77387"/>
                </a:cubicBezTo>
                <a:cubicBezTo>
                  <a:pt x="288829" y="77387"/>
                  <a:pt x="292629" y="73572"/>
                  <a:pt x="296429" y="73572"/>
                </a:cubicBezTo>
                <a:cubicBezTo>
                  <a:pt x="296429" y="73572"/>
                  <a:pt x="296429" y="69756"/>
                  <a:pt x="300230" y="69756"/>
                </a:cubicBezTo>
                <a:cubicBezTo>
                  <a:pt x="307830" y="65940"/>
                  <a:pt x="315431" y="62124"/>
                  <a:pt x="323032" y="58308"/>
                </a:cubicBezTo>
                <a:cubicBezTo>
                  <a:pt x="326832" y="50676"/>
                  <a:pt x="334433" y="46860"/>
                  <a:pt x="342034" y="39228"/>
                </a:cubicBezTo>
                <a:cubicBezTo>
                  <a:pt x="349635" y="23965"/>
                  <a:pt x="361036" y="12517"/>
                  <a:pt x="364836" y="1069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46000" r="-70000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MH_Other_2">
            <a:extLst>
              <a:ext uri="{FF2B5EF4-FFF2-40B4-BE49-F238E27FC236}">
                <a16:creationId xmlns:a16="http://schemas.microsoft.com/office/drawing/2014/main" id="{C6C9FCFE-A9EB-FEB1-4C97-EA840A7A6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8998" y="1559732"/>
            <a:ext cx="1693283" cy="1290720"/>
          </a:xfrm>
          <a:custGeom>
            <a:avLst/>
            <a:gdLst>
              <a:gd name="T0" fmla="*/ 1012239 w 752475"/>
              <a:gd name="T1" fmla="*/ 51276 h 611616"/>
              <a:gd name="T2" fmla="*/ 1134083 w 752475"/>
              <a:gd name="T3" fmla="*/ 78552 h 611616"/>
              <a:gd name="T4" fmla="*/ 1302789 w 752475"/>
              <a:gd name="T5" fmla="*/ 105825 h 611616"/>
              <a:gd name="T6" fmla="*/ 1424631 w 752475"/>
              <a:gd name="T7" fmla="*/ 160373 h 611616"/>
              <a:gd name="T8" fmla="*/ 1565220 w 752475"/>
              <a:gd name="T9" fmla="*/ 205830 h 611616"/>
              <a:gd name="T10" fmla="*/ 1762046 w 752475"/>
              <a:gd name="T11" fmla="*/ 264925 h 611616"/>
              <a:gd name="T12" fmla="*/ 1846398 w 752475"/>
              <a:gd name="T13" fmla="*/ 351293 h 611616"/>
              <a:gd name="T14" fmla="*/ 1846398 w 752475"/>
              <a:gd name="T15" fmla="*/ 414935 h 611616"/>
              <a:gd name="T16" fmla="*/ 1808907 w 752475"/>
              <a:gd name="T17" fmla="*/ 555851 h 611616"/>
              <a:gd name="T18" fmla="*/ 1649572 w 752475"/>
              <a:gd name="T19" fmla="*/ 678586 h 611616"/>
              <a:gd name="T20" fmla="*/ 1537103 w 752475"/>
              <a:gd name="T21" fmla="*/ 705862 h 611616"/>
              <a:gd name="T22" fmla="*/ 1330907 w 752475"/>
              <a:gd name="T23" fmla="*/ 719498 h 611616"/>
              <a:gd name="T24" fmla="*/ 1115337 w 752475"/>
              <a:gd name="T25" fmla="*/ 678586 h 611616"/>
              <a:gd name="T26" fmla="*/ 965375 w 752475"/>
              <a:gd name="T27" fmla="*/ 578581 h 611616"/>
              <a:gd name="T28" fmla="*/ 1068474 w 752475"/>
              <a:gd name="T29" fmla="*/ 419480 h 611616"/>
              <a:gd name="T30" fmla="*/ 1274669 w 752475"/>
              <a:gd name="T31" fmla="*/ 410389 h 611616"/>
              <a:gd name="T32" fmla="*/ 1312161 w 752475"/>
              <a:gd name="T33" fmla="*/ 528578 h 611616"/>
              <a:gd name="T34" fmla="*/ 1209064 w 752475"/>
              <a:gd name="T35" fmla="*/ 524031 h 611616"/>
              <a:gd name="T36" fmla="*/ 1143455 w 752475"/>
              <a:gd name="T37" fmla="*/ 483119 h 611616"/>
              <a:gd name="T38" fmla="*/ 1143455 w 752475"/>
              <a:gd name="T39" fmla="*/ 592218 h 611616"/>
              <a:gd name="T40" fmla="*/ 1284045 w 752475"/>
              <a:gd name="T41" fmla="*/ 637676 h 611616"/>
              <a:gd name="T42" fmla="*/ 1443377 w 752475"/>
              <a:gd name="T43" fmla="*/ 642221 h 611616"/>
              <a:gd name="T44" fmla="*/ 1527733 w 752475"/>
              <a:gd name="T45" fmla="*/ 628584 h 611616"/>
              <a:gd name="T46" fmla="*/ 1649572 w 752475"/>
              <a:gd name="T47" fmla="*/ 569489 h 611616"/>
              <a:gd name="T48" fmla="*/ 1593339 w 752475"/>
              <a:gd name="T49" fmla="*/ 474029 h 611616"/>
              <a:gd name="T50" fmla="*/ 1696436 w 752475"/>
              <a:gd name="T51" fmla="*/ 401297 h 611616"/>
              <a:gd name="T52" fmla="*/ 1555849 w 752475"/>
              <a:gd name="T53" fmla="*/ 283109 h 611616"/>
              <a:gd name="T54" fmla="*/ 1302789 w 752475"/>
              <a:gd name="T55" fmla="*/ 205830 h 611616"/>
              <a:gd name="T56" fmla="*/ 1087221 w 752475"/>
              <a:gd name="T57" fmla="*/ 146736 h 611616"/>
              <a:gd name="T58" fmla="*/ 937259 w 752475"/>
              <a:gd name="T59" fmla="*/ 110372 h 611616"/>
              <a:gd name="T60" fmla="*/ 768552 w 752475"/>
              <a:gd name="T61" fmla="*/ 151281 h 611616"/>
              <a:gd name="T62" fmla="*/ 627963 w 752475"/>
              <a:gd name="T63" fmla="*/ 174011 h 611616"/>
              <a:gd name="T64" fmla="*/ 515493 w 752475"/>
              <a:gd name="T65" fmla="*/ 219468 h 611616"/>
              <a:gd name="T66" fmla="*/ 487372 w 752475"/>
              <a:gd name="T67" fmla="*/ 287654 h 611616"/>
              <a:gd name="T68" fmla="*/ 271805 w 752475"/>
              <a:gd name="T69" fmla="*/ 292199 h 611616"/>
              <a:gd name="T70" fmla="*/ 178078 w 752475"/>
              <a:gd name="T71" fmla="*/ 328565 h 611616"/>
              <a:gd name="T72" fmla="*/ 253059 w 752475"/>
              <a:gd name="T73" fmla="*/ 474029 h 611616"/>
              <a:gd name="T74" fmla="*/ 196826 w 752475"/>
              <a:gd name="T75" fmla="*/ 555851 h 611616"/>
              <a:gd name="T76" fmla="*/ 318668 w 752475"/>
              <a:gd name="T77" fmla="*/ 637676 h 611616"/>
              <a:gd name="T78" fmla="*/ 412391 w 752475"/>
              <a:gd name="T79" fmla="*/ 655857 h 611616"/>
              <a:gd name="T80" fmla="*/ 515493 w 752475"/>
              <a:gd name="T81" fmla="*/ 655857 h 611616"/>
              <a:gd name="T82" fmla="*/ 637336 w 752475"/>
              <a:gd name="T83" fmla="*/ 628584 h 611616"/>
              <a:gd name="T84" fmla="*/ 721687 w 752475"/>
              <a:gd name="T85" fmla="*/ 583126 h 611616"/>
              <a:gd name="T86" fmla="*/ 656078 w 752475"/>
              <a:gd name="T87" fmla="*/ 483119 h 611616"/>
              <a:gd name="T88" fmla="*/ 524864 w 752475"/>
              <a:gd name="T89" fmla="*/ 537669 h 611616"/>
              <a:gd name="T90" fmla="*/ 506117 w 752475"/>
              <a:gd name="T91" fmla="*/ 442209 h 611616"/>
              <a:gd name="T92" fmla="*/ 637336 w 752475"/>
              <a:gd name="T93" fmla="*/ 414935 h 611616"/>
              <a:gd name="T94" fmla="*/ 787296 w 752475"/>
              <a:gd name="T95" fmla="*/ 437662 h 611616"/>
              <a:gd name="T96" fmla="*/ 871650 w 752475"/>
              <a:gd name="T97" fmla="*/ 560399 h 611616"/>
              <a:gd name="T98" fmla="*/ 721687 w 752475"/>
              <a:gd name="T99" fmla="*/ 687678 h 611616"/>
              <a:gd name="T100" fmla="*/ 506117 w 752475"/>
              <a:gd name="T101" fmla="*/ 724043 h 611616"/>
              <a:gd name="T102" fmla="*/ 356157 w 752475"/>
              <a:gd name="T103" fmla="*/ 719498 h 611616"/>
              <a:gd name="T104" fmla="*/ 187450 w 752475"/>
              <a:gd name="T105" fmla="*/ 687678 h 611616"/>
              <a:gd name="T106" fmla="*/ 46865 w 752475"/>
              <a:gd name="T107" fmla="*/ 569489 h 611616"/>
              <a:gd name="T108" fmla="*/ 18745 w 752475"/>
              <a:gd name="T109" fmla="*/ 433116 h 611616"/>
              <a:gd name="T110" fmla="*/ 46865 w 752475"/>
              <a:gd name="T111" fmla="*/ 301292 h 611616"/>
              <a:gd name="T112" fmla="*/ 206197 w 752475"/>
              <a:gd name="T113" fmla="*/ 228559 h 611616"/>
              <a:gd name="T114" fmla="*/ 365532 w 752475"/>
              <a:gd name="T115" fmla="*/ 201287 h 611616"/>
              <a:gd name="T116" fmla="*/ 478000 w 752475"/>
              <a:gd name="T117" fmla="*/ 128554 h 611616"/>
              <a:gd name="T118" fmla="*/ 599846 w 752475"/>
              <a:gd name="T119" fmla="*/ 105825 h 611616"/>
              <a:gd name="T120" fmla="*/ 740435 w 752475"/>
              <a:gd name="T121" fmla="*/ 83097 h 61161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52475"/>
              <a:gd name="T184" fmla="*/ 0 h 611616"/>
              <a:gd name="T185" fmla="*/ 752475 w 752475"/>
              <a:gd name="T186" fmla="*/ 611616 h 61161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52475" h="611616">
                <a:moveTo>
                  <a:pt x="364836" y="1069"/>
                </a:moveTo>
                <a:cubicBezTo>
                  <a:pt x="368637" y="-2747"/>
                  <a:pt x="372437" y="4885"/>
                  <a:pt x="372437" y="4885"/>
                </a:cubicBezTo>
                <a:cubicBezTo>
                  <a:pt x="380038" y="16333"/>
                  <a:pt x="391439" y="27781"/>
                  <a:pt x="402840" y="39228"/>
                </a:cubicBezTo>
                <a:cubicBezTo>
                  <a:pt x="406640" y="39228"/>
                  <a:pt x="406640" y="43044"/>
                  <a:pt x="410441" y="43044"/>
                </a:cubicBezTo>
                <a:cubicBezTo>
                  <a:pt x="418041" y="50676"/>
                  <a:pt x="425642" y="54492"/>
                  <a:pt x="433243" y="58308"/>
                </a:cubicBezTo>
                <a:cubicBezTo>
                  <a:pt x="437043" y="58308"/>
                  <a:pt x="440844" y="62124"/>
                  <a:pt x="444644" y="62124"/>
                </a:cubicBezTo>
                <a:cubicBezTo>
                  <a:pt x="448444" y="62124"/>
                  <a:pt x="448444" y="62124"/>
                  <a:pt x="448444" y="62124"/>
                </a:cubicBezTo>
                <a:cubicBezTo>
                  <a:pt x="452245" y="65940"/>
                  <a:pt x="456045" y="65940"/>
                  <a:pt x="459846" y="65940"/>
                </a:cubicBezTo>
                <a:cubicBezTo>
                  <a:pt x="463646" y="65940"/>
                  <a:pt x="463646" y="69756"/>
                  <a:pt x="463646" y="69756"/>
                </a:cubicBezTo>
                <a:cubicBezTo>
                  <a:pt x="475047" y="69756"/>
                  <a:pt x="490249" y="77387"/>
                  <a:pt x="501650" y="77387"/>
                </a:cubicBezTo>
                <a:cubicBezTo>
                  <a:pt x="509251" y="81203"/>
                  <a:pt x="513051" y="85019"/>
                  <a:pt x="520652" y="85019"/>
                </a:cubicBezTo>
                <a:cubicBezTo>
                  <a:pt x="524452" y="88835"/>
                  <a:pt x="524452" y="88835"/>
                  <a:pt x="528252" y="88835"/>
                </a:cubicBezTo>
                <a:cubicBezTo>
                  <a:pt x="532053" y="92651"/>
                  <a:pt x="535853" y="92651"/>
                  <a:pt x="539654" y="96467"/>
                </a:cubicBezTo>
                <a:cubicBezTo>
                  <a:pt x="543454" y="100283"/>
                  <a:pt x="547254" y="100283"/>
                  <a:pt x="551055" y="104099"/>
                </a:cubicBezTo>
                <a:cubicBezTo>
                  <a:pt x="554855" y="107915"/>
                  <a:pt x="558655" y="111731"/>
                  <a:pt x="566256" y="115547"/>
                </a:cubicBezTo>
                <a:cubicBezTo>
                  <a:pt x="566256" y="123178"/>
                  <a:pt x="573857" y="126994"/>
                  <a:pt x="577657" y="134626"/>
                </a:cubicBezTo>
                <a:cubicBezTo>
                  <a:pt x="581458" y="138442"/>
                  <a:pt x="581458" y="142258"/>
                  <a:pt x="585258" y="149890"/>
                </a:cubicBezTo>
                <a:cubicBezTo>
                  <a:pt x="589058" y="153706"/>
                  <a:pt x="592859" y="165154"/>
                  <a:pt x="596659" y="172785"/>
                </a:cubicBezTo>
                <a:cubicBezTo>
                  <a:pt x="600460" y="172785"/>
                  <a:pt x="604260" y="172785"/>
                  <a:pt x="608060" y="172785"/>
                </a:cubicBezTo>
                <a:cubicBezTo>
                  <a:pt x="619462" y="172785"/>
                  <a:pt x="627062" y="172785"/>
                  <a:pt x="634663" y="172785"/>
                </a:cubicBezTo>
                <a:cubicBezTo>
                  <a:pt x="638463" y="176601"/>
                  <a:pt x="646064" y="176601"/>
                  <a:pt x="649865" y="180417"/>
                </a:cubicBezTo>
                <a:cubicBezTo>
                  <a:pt x="657465" y="180417"/>
                  <a:pt x="657465" y="184233"/>
                  <a:pt x="661266" y="184233"/>
                </a:cubicBezTo>
                <a:cubicBezTo>
                  <a:pt x="672667" y="188049"/>
                  <a:pt x="680268" y="191865"/>
                  <a:pt x="687868" y="199497"/>
                </a:cubicBezTo>
                <a:cubicBezTo>
                  <a:pt x="699269" y="203313"/>
                  <a:pt x="706870" y="214761"/>
                  <a:pt x="714471" y="222392"/>
                </a:cubicBezTo>
                <a:cubicBezTo>
                  <a:pt x="714471" y="222392"/>
                  <a:pt x="714471" y="226208"/>
                  <a:pt x="718271" y="226208"/>
                </a:cubicBezTo>
                <a:cubicBezTo>
                  <a:pt x="722072" y="233840"/>
                  <a:pt x="729673" y="241472"/>
                  <a:pt x="733473" y="249104"/>
                </a:cubicBezTo>
                <a:cubicBezTo>
                  <a:pt x="737273" y="256736"/>
                  <a:pt x="741074" y="264367"/>
                  <a:pt x="744874" y="275815"/>
                </a:cubicBezTo>
                <a:cubicBezTo>
                  <a:pt x="744874" y="283447"/>
                  <a:pt x="748674" y="287263"/>
                  <a:pt x="748674" y="294895"/>
                </a:cubicBezTo>
                <a:cubicBezTo>
                  <a:pt x="752475" y="298711"/>
                  <a:pt x="748674" y="302527"/>
                  <a:pt x="752475" y="310159"/>
                </a:cubicBezTo>
                <a:cubicBezTo>
                  <a:pt x="752475" y="310159"/>
                  <a:pt x="752475" y="310159"/>
                  <a:pt x="752475" y="336870"/>
                </a:cubicBezTo>
                <a:cubicBezTo>
                  <a:pt x="752475" y="336870"/>
                  <a:pt x="752475" y="336870"/>
                  <a:pt x="748674" y="340686"/>
                </a:cubicBezTo>
                <a:cubicBezTo>
                  <a:pt x="748674" y="340686"/>
                  <a:pt x="748674" y="340686"/>
                  <a:pt x="748674" y="348318"/>
                </a:cubicBezTo>
                <a:cubicBezTo>
                  <a:pt x="744874" y="367397"/>
                  <a:pt x="733473" y="386477"/>
                  <a:pt x="722072" y="401741"/>
                </a:cubicBezTo>
                <a:cubicBezTo>
                  <a:pt x="718271" y="401741"/>
                  <a:pt x="722072" y="405556"/>
                  <a:pt x="722072" y="405556"/>
                </a:cubicBezTo>
                <a:cubicBezTo>
                  <a:pt x="722072" y="409372"/>
                  <a:pt x="725872" y="413188"/>
                  <a:pt x="725872" y="417004"/>
                </a:cubicBezTo>
                <a:cubicBezTo>
                  <a:pt x="733473" y="432268"/>
                  <a:pt x="733473" y="447532"/>
                  <a:pt x="733473" y="466611"/>
                </a:cubicBezTo>
                <a:cubicBezTo>
                  <a:pt x="733473" y="474243"/>
                  <a:pt x="733473" y="481875"/>
                  <a:pt x="729673" y="493323"/>
                </a:cubicBezTo>
                <a:cubicBezTo>
                  <a:pt x="725872" y="508586"/>
                  <a:pt x="718271" y="523850"/>
                  <a:pt x="706870" y="539114"/>
                </a:cubicBezTo>
                <a:cubicBezTo>
                  <a:pt x="706870" y="539114"/>
                  <a:pt x="703070" y="542930"/>
                  <a:pt x="703070" y="542930"/>
                </a:cubicBezTo>
                <a:cubicBezTo>
                  <a:pt x="691669" y="554377"/>
                  <a:pt x="680268" y="562009"/>
                  <a:pt x="668866" y="569641"/>
                </a:cubicBezTo>
                <a:cubicBezTo>
                  <a:pt x="665066" y="573457"/>
                  <a:pt x="657465" y="577273"/>
                  <a:pt x="653665" y="581089"/>
                </a:cubicBezTo>
                <a:cubicBezTo>
                  <a:pt x="649865" y="581089"/>
                  <a:pt x="649865" y="581089"/>
                  <a:pt x="646064" y="584905"/>
                </a:cubicBezTo>
                <a:cubicBezTo>
                  <a:pt x="638463" y="588721"/>
                  <a:pt x="634663" y="588721"/>
                  <a:pt x="627062" y="592537"/>
                </a:cubicBezTo>
                <a:cubicBezTo>
                  <a:pt x="627062" y="592537"/>
                  <a:pt x="627062" y="592537"/>
                  <a:pt x="623262" y="592537"/>
                </a:cubicBezTo>
                <a:cubicBezTo>
                  <a:pt x="619462" y="592537"/>
                  <a:pt x="611861" y="596352"/>
                  <a:pt x="604260" y="596352"/>
                </a:cubicBezTo>
                <a:cubicBezTo>
                  <a:pt x="604260" y="596352"/>
                  <a:pt x="604260" y="596352"/>
                  <a:pt x="600460" y="596352"/>
                </a:cubicBezTo>
                <a:cubicBezTo>
                  <a:pt x="592859" y="600168"/>
                  <a:pt x="585258" y="600168"/>
                  <a:pt x="573857" y="603984"/>
                </a:cubicBezTo>
                <a:cubicBezTo>
                  <a:pt x="562456" y="603984"/>
                  <a:pt x="551055" y="603984"/>
                  <a:pt x="539654" y="603984"/>
                </a:cubicBezTo>
                <a:cubicBezTo>
                  <a:pt x="532053" y="600168"/>
                  <a:pt x="524452" y="600168"/>
                  <a:pt x="516851" y="600168"/>
                </a:cubicBezTo>
                <a:cubicBezTo>
                  <a:pt x="505450" y="596352"/>
                  <a:pt x="494049" y="592537"/>
                  <a:pt x="482648" y="588721"/>
                </a:cubicBezTo>
                <a:cubicBezTo>
                  <a:pt x="475047" y="584905"/>
                  <a:pt x="471247" y="584905"/>
                  <a:pt x="463646" y="577273"/>
                </a:cubicBezTo>
                <a:cubicBezTo>
                  <a:pt x="459846" y="577273"/>
                  <a:pt x="456045" y="573457"/>
                  <a:pt x="452245" y="569641"/>
                </a:cubicBezTo>
                <a:cubicBezTo>
                  <a:pt x="440844" y="565825"/>
                  <a:pt x="437043" y="554377"/>
                  <a:pt x="429443" y="550561"/>
                </a:cubicBezTo>
                <a:cubicBezTo>
                  <a:pt x="418041" y="539114"/>
                  <a:pt x="410441" y="527666"/>
                  <a:pt x="402840" y="516218"/>
                </a:cubicBezTo>
                <a:cubicBezTo>
                  <a:pt x="399040" y="512402"/>
                  <a:pt x="399040" y="504770"/>
                  <a:pt x="395239" y="497139"/>
                </a:cubicBezTo>
                <a:cubicBezTo>
                  <a:pt x="395239" y="493323"/>
                  <a:pt x="391439" y="489507"/>
                  <a:pt x="391439" y="485691"/>
                </a:cubicBezTo>
                <a:cubicBezTo>
                  <a:pt x="387638" y="466611"/>
                  <a:pt x="383838" y="443716"/>
                  <a:pt x="387638" y="428452"/>
                </a:cubicBezTo>
                <a:cubicBezTo>
                  <a:pt x="391439" y="413188"/>
                  <a:pt x="395239" y="401741"/>
                  <a:pt x="399040" y="390293"/>
                </a:cubicBezTo>
                <a:cubicBezTo>
                  <a:pt x="406640" y="382661"/>
                  <a:pt x="410441" y="375029"/>
                  <a:pt x="418041" y="367397"/>
                </a:cubicBezTo>
                <a:cubicBezTo>
                  <a:pt x="421842" y="359765"/>
                  <a:pt x="429443" y="355950"/>
                  <a:pt x="433243" y="352134"/>
                </a:cubicBezTo>
                <a:cubicBezTo>
                  <a:pt x="440844" y="348318"/>
                  <a:pt x="444644" y="344502"/>
                  <a:pt x="452245" y="340686"/>
                </a:cubicBezTo>
                <a:cubicBezTo>
                  <a:pt x="463646" y="336870"/>
                  <a:pt x="475047" y="333054"/>
                  <a:pt x="490249" y="333054"/>
                </a:cubicBezTo>
                <a:cubicBezTo>
                  <a:pt x="494049" y="333054"/>
                  <a:pt x="501650" y="336870"/>
                  <a:pt x="505450" y="336870"/>
                </a:cubicBezTo>
                <a:cubicBezTo>
                  <a:pt x="509251" y="336870"/>
                  <a:pt x="513051" y="340686"/>
                  <a:pt x="516851" y="344502"/>
                </a:cubicBezTo>
                <a:cubicBezTo>
                  <a:pt x="520652" y="348318"/>
                  <a:pt x="528252" y="348318"/>
                  <a:pt x="532053" y="355950"/>
                </a:cubicBezTo>
                <a:cubicBezTo>
                  <a:pt x="539654" y="363581"/>
                  <a:pt x="547254" y="371213"/>
                  <a:pt x="551055" y="382661"/>
                </a:cubicBezTo>
                <a:cubicBezTo>
                  <a:pt x="558655" y="390293"/>
                  <a:pt x="558655" y="405556"/>
                  <a:pt x="554855" y="413188"/>
                </a:cubicBezTo>
                <a:cubicBezTo>
                  <a:pt x="554855" y="428452"/>
                  <a:pt x="547254" y="439900"/>
                  <a:pt x="532053" y="443716"/>
                </a:cubicBezTo>
                <a:cubicBezTo>
                  <a:pt x="528252" y="443716"/>
                  <a:pt x="528252" y="447532"/>
                  <a:pt x="528252" y="451348"/>
                </a:cubicBezTo>
                <a:cubicBezTo>
                  <a:pt x="520652" y="451348"/>
                  <a:pt x="513051" y="455163"/>
                  <a:pt x="505450" y="451348"/>
                </a:cubicBezTo>
                <a:cubicBezTo>
                  <a:pt x="501650" y="451348"/>
                  <a:pt x="501650" y="451348"/>
                  <a:pt x="497849" y="451348"/>
                </a:cubicBezTo>
                <a:cubicBezTo>
                  <a:pt x="494049" y="447532"/>
                  <a:pt x="490249" y="443716"/>
                  <a:pt x="490249" y="439900"/>
                </a:cubicBezTo>
                <a:cubicBezTo>
                  <a:pt x="482648" y="432268"/>
                  <a:pt x="482648" y="420820"/>
                  <a:pt x="490249" y="409372"/>
                </a:cubicBezTo>
                <a:cubicBezTo>
                  <a:pt x="486448" y="405556"/>
                  <a:pt x="490249" y="401741"/>
                  <a:pt x="482648" y="397925"/>
                </a:cubicBezTo>
                <a:cubicBezTo>
                  <a:pt x="478847" y="397925"/>
                  <a:pt x="475047" y="401741"/>
                  <a:pt x="467446" y="405556"/>
                </a:cubicBezTo>
                <a:cubicBezTo>
                  <a:pt x="467446" y="405556"/>
                  <a:pt x="467446" y="405556"/>
                  <a:pt x="463646" y="405556"/>
                </a:cubicBezTo>
                <a:cubicBezTo>
                  <a:pt x="459846" y="413188"/>
                  <a:pt x="456045" y="417004"/>
                  <a:pt x="456045" y="420820"/>
                </a:cubicBezTo>
                <a:cubicBezTo>
                  <a:pt x="452245" y="428452"/>
                  <a:pt x="452245" y="436084"/>
                  <a:pt x="452245" y="439900"/>
                </a:cubicBezTo>
                <a:cubicBezTo>
                  <a:pt x="452245" y="447532"/>
                  <a:pt x="452245" y="451348"/>
                  <a:pt x="452245" y="458979"/>
                </a:cubicBezTo>
                <a:cubicBezTo>
                  <a:pt x="452245" y="474243"/>
                  <a:pt x="459846" y="485691"/>
                  <a:pt x="463646" y="497139"/>
                </a:cubicBezTo>
                <a:cubicBezTo>
                  <a:pt x="471247" y="500954"/>
                  <a:pt x="475047" y="504770"/>
                  <a:pt x="478847" y="508586"/>
                </a:cubicBezTo>
                <a:cubicBezTo>
                  <a:pt x="486448" y="516218"/>
                  <a:pt x="494049" y="523850"/>
                  <a:pt x="505450" y="527666"/>
                </a:cubicBezTo>
                <a:cubicBezTo>
                  <a:pt x="505450" y="531482"/>
                  <a:pt x="509251" y="531482"/>
                  <a:pt x="513051" y="531482"/>
                </a:cubicBezTo>
                <a:cubicBezTo>
                  <a:pt x="516851" y="531482"/>
                  <a:pt x="516851" y="535298"/>
                  <a:pt x="520652" y="535298"/>
                </a:cubicBezTo>
                <a:cubicBezTo>
                  <a:pt x="528252" y="535298"/>
                  <a:pt x="535853" y="539114"/>
                  <a:pt x="547254" y="539114"/>
                </a:cubicBezTo>
                <a:cubicBezTo>
                  <a:pt x="547254" y="539114"/>
                  <a:pt x="551055" y="539114"/>
                  <a:pt x="554855" y="539114"/>
                </a:cubicBezTo>
                <a:cubicBezTo>
                  <a:pt x="558655" y="539114"/>
                  <a:pt x="562456" y="539114"/>
                  <a:pt x="566256" y="539114"/>
                </a:cubicBezTo>
                <a:cubicBezTo>
                  <a:pt x="573857" y="539114"/>
                  <a:pt x="577657" y="539114"/>
                  <a:pt x="585258" y="539114"/>
                </a:cubicBezTo>
                <a:cubicBezTo>
                  <a:pt x="592859" y="539114"/>
                  <a:pt x="600460" y="535298"/>
                  <a:pt x="604260" y="535298"/>
                </a:cubicBezTo>
                <a:cubicBezTo>
                  <a:pt x="604260" y="535298"/>
                  <a:pt x="604260" y="535298"/>
                  <a:pt x="608060" y="535298"/>
                </a:cubicBezTo>
                <a:cubicBezTo>
                  <a:pt x="608060" y="531482"/>
                  <a:pt x="611861" y="531482"/>
                  <a:pt x="615661" y="531482"/>
                </a:cubicBezTo>
                <a:cubicBezTo>
                  <a:pt x="615661" y="527666"/>
                  <a:pt x="619462" y="527666"/>
                  <a:pt x="619462" y="527666"/>
                </a:cubicBezTo>
                <a:cubicBezTo>
                  <a:pt x="627062" y="523850"/>
                  <a:pt x="630863" y="520034"/>
                  <a:pt x="634663" y="516218"/>
                </a:cubicBezTo>
                <a:cubicBezTo>
                  <a:pt x="642264" y="512402"/>
                  <a:pt x="646064" y="508586"/>
                  <a:pt x="649865" y="508586"/>
                </a:cubicBezTo>
                <a:cubicBezTo>
                  <a:pt x="653665" y="500954"/>
                  <a:pt x="661266" y="493323"/>
                  <a:pt x="661266" y="489507"/>
                </a:cubicBezTo>
                <a:cubicBezTo>
                  <a:pt x="665066" y="485691"/>
                  <a:pt x="665066" y="478059"/>
                  <a:pt x="668866" y="478059"/>
                </a:cubicBezTo>
                <a:cubicBezTo>
                  <a:pt x="672667" y="470427"/>
                  <a:pt x="676467" y="466611"/>
                  <a:pt x="672667" y="458979"/>
                </a:cubicBezTo>
                <a:cubicBezTo>
                  <a:pt x="672667" y="455163"/>
                  <a:pt x="672667" y="447532"/>
                  <a:pt x="672667" y="443716"/>
                </a:cubicBezTo>
                <a:cubicBezTo>
                  <a:pt x="668866" y="439900"/>
                  <a:pt x="668866" y="436084"/>
                  <a:pt x="668866" y="432268"/>
                </a:cubicBezTo>
                <a:cubicBezTo>
                  <a:pt x="661266" y="420820"/>
                  <a:pt x="657465" y="409372"/>
                  <a:pt x="646064" y="397925"/>
                </a:cubicBezTo>
                <a:cubicBezTo>
                  <a:pt x="642264" y="390293"/>
                  <a:pt x="653665" y="386477"/>
                  <a:pt x="657465" y="378845"/>
                </a:cubicBezTo>
                <a:cubicBezTo>
                  <a:pt x="661266" y="375029"/>
                  <a:pt x="665066" y="371213"/>
                  <a:pt x="668866" y="367397"/>
                </a:cubicBezTo>
                <a:cubicBezTo>
                  <a:pt x="672667" y="363581"/>
                  <a:pt x="676467" y="359765"/>
                  <a:pt x="680268" y="355950"/>
                </a:cubicBezTo>
                <a:cubicBezTo>
                  <a:pt x="684068" y="348318"/>
                  <a:pt x="687868" y="340686"/>
                  <a:pt x="687868" y="336870"/>
                </a:cubicBezTo>
                <a:cubicBezTo>
                  <a:pt x="691669" y="317790"/>
                  <a:pt x="687868" y="302527"/>
                  <a:pt x="684068" y="287263"/>
                </a:cubicBezTo>
                <a:cubicBezTo>
                  <a:pt x="684068" y="283447"/>
                  <a:pt x="680268" y="279631"/>
                  <a:pt x="680268" y="279631"/>
                </a:cubicBezTo>
                <a:cubicBezTo>
                  <a:pt x="676467" y="271999"/>
                  <a:pt x="672667" y="264367"/>
                  <a:pt x="665066" y="256736"/>
                </a:cubicBezTo>
                <a:cubicBezTo>
                  <a:pt x="653665" y="249104"/>
                  <a:pt x="646064" y="241472"/>
                  <a:pt x="630863" y="237656"/>
                </a:cubicBezTo>
                <a:cubicBezTo>
                  <a:pt x="619462" y="233840"/>
                  <a:pt x="608060" y="233840"/>
                  <a:pt x="596659" y="233840"/>
                </a:cubicBezTo>
                <a:cubicBezTo>
                  <a:pt x="577657" y="233840"/>
                  <a:pt x="562456" y="241472"/>
                  <a:pt x="547254" y="245288"/>
                </a:cubicBezTo>
                <a:cubicBezTo>
                  <a:pt x="535853" y="245288"/>
                  <a:pt x="543454" y="233840"/>
                  <a:pt x="539654" y="230024"/>
                </a:cubicBezTo>
                <a:cubicBezTo>
                  <a:pt x="543454" y="210945"/>
                  <a:pt x="539654" y="188049"/>
                  <a:pt x="528252" y="172785"/>
                </a:cubicBezTo>
                <a:cubicBezTo>
                  <a:pt x="528252" y="168970"/>
                  <a:pt x="524452" y="165154"/>
                  <a:pt x="520652" y="165154"/>
                </a:cubicBezTo>
                <a:cubicBezTo>
                  <a:pt x="516851" y="157522"/>
                  <a:pt x="505450" y="149890"/>
                  <a:pt x="497849" y="146074"/>
                </a:cubicBezTo>
                <a:cubicBezTo>
                  <a:pt x="490249" y="142258"/>
                  <a:pt x="482648" y="138442"/>
                  <a:pt x="475047" y="134626"/>
                </a:cubicBezTo>
                <a:cubicBezTo>
                  <a:pt x="463646" y="130810"/>
                  <a:pt x="452245" y="126994"/>
                  <a:pt x="440844" y="123178"/>
                </a:cubicBezTo>
                <a:cubicBezTo>
                  <a:pt x="433243" y="123178"/>
                  <a:pt x="429443" y="119363"/>
                  <a:pt x="425642" y="115547"/>
                </a:cubicBezTo>
                <a:cubicBezTo>
                  <a:pt x="421842" y="115547"/>
                  <a:pt x="418041" y="111731"/>
                  <a:pt x="414241" y="111731"/>
                </a:cubicBezTo>
                <a:cubicBezTo>
                  <a:pt x="406640" y="107915"/>
                  <a:pt x="395239" y="104099"/>
                  <a:pt x="387638" y="100283"/>
                </a:cubicBezTo>
                <a:cubicBezTo>
                  <a:pt x="387638" y="96467"/>
                  <a:pt x="383838" y="96467"/>
                  <a:pt x="380038" y="92651"/>
                </a:cubicBezTo>
                <a:cubicBezTo>
                  <a:pt x="376237" y="92651"/>
                  <a:pt x="376237" y="88835"/>
                  <a:pt x="372437" y="85019"/>
                </a:cubicBezTo>
                <a:cubicBezTo>
                  <a:pt x="368637" y="92651"/>
                  <a:pt x="361036" y="100283"/>
                  <a:pt x="357235" y="104099"/>
                </a:cubicBezTo>
                <a:cubicBezTo>
                  <a:pt x="349635" y="111731"/>
                  <a:pt x="338233" y="115547"/>
                  <a:pt x="330633" y="119363"/>
                </a:cubicBezTo>
                <a:cubicBezTo>
                  <a:pt x="323032" y="123178"/>
                  <a:pt x="315431" y="126994"/>
                  <a:pt x="311631" y="126994"/>
                </a:cubicBezTo>
                <a:cubicBezTo>
                  <a:pt x="307830" y="130810"/>
                  <a:pt x="304030" y="126994"/>
                  <a:pt x="304030" y="130810"/>
                </a:cubicBezTo>
                <a:cubicBezTo>
                  <a:pt x="296429" y="130810"/>
                  <a:pt x="292629" y="130810"/>
                  <a:pt x="285028" y="134626"/>
                </a:cubicBezTo>
                <a:cubicBezTo>
                  <a:pt x="285028" y="134626"/>
                  <a:pt x="281228" y="134626"/>
                  <a:pt x="281228" y="138442"/>
                </a:cubicBezTo>
                <a:cubicBezTo>
                  <a:pt x="269827" y="138442"/>
                  <a:pt x="262226" y="142258"/>
                  <a:pt x="254625" y="146074"/>
                </a:cubicBezTo>
                <a:cubicBezTo>
                  <a:pt x="254625" y="146074"/>
                  <a:pt x="250825" y="146074"/>
                  <a:pt x="250825" y="146074"/>
                </a:cubicBezTo>
                <a:cubicBezTo>
                  <a:pt x="239424" y="149890"/>
                  <a:pt x="231823" y="157522"/>
                  <a:pt x="224222" y="165154"/>
                </a:cubicBezTo>
                <a:cubicBezTo>
                  <a:pt x="224222" y="165154"/>
                  <a:pt x="220422" y="168970"/>
                  <a:pt x="220422" y="168970"/>
                </a:cubicBezTo>
                <a:cubicBezTo>
                  <a:pt x="216621" y="172785"/>
                  <a:pt x="212821" y="180417"/>
                  <a:pt x="209021" y="184233"/>
                </a:cubicBezTo>
                <a:cubicBezTo>
                  <a:pt x="205220" y="191865"/>
                  <a:pt x="201420" y="195681"/>
                  <a:pt x="201420" y="203313"/>
                </a:cubicBezTo>
                <a:cubicBezTo>
                  <a:pt x="201420" y="207129"/>
                  <a:pt x="197619" y="207129"/>
                  <a:pt x="201420" y="207129"/>
                </a:cubicBezTo>
                <a:cubicBezTo>
                  <a:pt x="197619" y="214761"/>
                  <a:pt x="197619" y="226208"/>
                  <a:pt x="197619" y="233840"/>
                </a:cubicBezTo>
                <a:cubicBezTo>
                  <a:pt x="197619" y="233840"/>
                  <a:pt x="201420" y="241472"/>
                  <a:pt x="197619" y="241472"/>
                </a:cubicBezTo>
                <a:cubicBezTo>
                  <a:pt x="186218" y="245288"/>
                  <a:pt x="174817" y="237656"/>
                  <a:pt x="159616" y="237656"/>
                </a:cubicBezTo>
                <a:cubicBezTo>
                  <a:pt x="159616" y="237656"/>
                  <a:pt x="159616" y="237656"/>
                  <a:pt x="136813" y="237656"/>
                </a:cubicBezTo>
                <a:cubicBezTo>
                  <a:pt x="136813" y="241472"/>
                  <a:pt x="133013" y="237656"/>
                  <a:pt x="133013" y="241472"/>
                </a:cubicBezTo>
                <a:cubicBezTo>
                  <a:pt x="125412" y="241472"/>
                  <a:pt x="117811" y="241472"/>
                  <a:pt x="110211" y="245288"/>
                </a:cubicBezTo>
                <a:cubicBezTo>
                  <a:pt x="106410" y="249104"/>
                  <a:pt x="102610" y="245288"/>
                  <a:pt x="98810" y="249104"/>
                </a:cubicBezTo>
                <a:cubicBezTo>
                  <a:pt x="95009" y="252920"/>
                  <a:pt x="95009" y="249104"/>
                  <a:pt x="91209" y="252920"/>
                </a:cubicBezTo>
                <a:cubicBezTo>
                  <a:pt x="87408" y="256736"/>
                  <a:pt x="83608" y="260552"/>
                  <a:pt x="79808" y="264367"/>
                </a:cubicBezTo>
                <a:cubicBezTo>
                  <a:pt x="76007" y="268183"/>
                  <a:pt x="72207" y="271999"/>
                  <a:pt x="72207" y="275815"/>
                </a:cubicBezTo>
                <a:cubicBezTo>
                  <a:pt x="68407" y="279631"/>
                  <a:pt x="68407" y="279631"/>
                  <a:pt x="64606" y="283447"/>
                </a:cubicBezTo>
                <a:cubicBezTo>
                  <a:pt x="60806" y="294895"/>
                  <a:pt x="57005" y="306343"/>
                  <a:pt x="57005" y="317790"/>
                </a:cubicBezTo>
                <a:cubicBezTo>
                  <a:pt x="57005" y="333054"/>
                  <a:pt x="60806" y="344502"/>
                  <a:pt x="64606" y="355950"/>
                </a:cubicBezTo>
                <a:cubicBezTo>
                  <a:pt x="72207" y="375029"/>
                  <a:pt x="83608" y="390293"/>
                  <a:pt x="102610" y="397925"/>
                </a:cubicBezTo>
                <a:cubicBezTo>
                  <a:pt x="102610" y="401741"/>
                  <a:pt x="106410" y="397925"/>
                  <a:pt x="106410" y="401741"/>
                </a:cubicBezTo>
                <a:cubicBezTo>
                  <a:pt x="106410" y="409372"/>
                  <a:pt x="98810" y="413188"/>
                  <a:pt x="95009" y="420820"/>
                </a:cubicBezTo>
                <a:cubicBezTo>
                  <a:pt x="91209" y="424636"/>
                  <a:pt x="91209" y="432268"/>
                  <a:pt x="87408" y="439900"/>
                </a:cubicBezTo>
                <a:cubicBezTo>
                  <a:pt x="83608" y="447532"/>
                  <a:pt x="79808" y="458979"/>
                  <a:pt x="79808" y="466611"/>
                </a:cubicBezTo>
                <a:cubicBezTo>
                  <a:pt x="79808" y="481875"/>
                  <a:pt x="83608" y="493323"/>
                  <a:pt x="91209" y="504770"/>
                </a:cubicBezTo>
                <a:cubicBezTo>
                  <a:pt x="98810" y="512402"/>
                  <a:pt x="102610" y="520034"/>
                  <a:pt x="110211" y="523850"/>
                </a:cubicBezTo>
                <a:cubicBezTo>
                  <a:pt x="114011" y="527666"/>
                  <a:pt x="117811" y="531482"/>
                  <a:pt x="121612" y="535298"/>
                </a:cubicBezTo>
                <a:cubicBezTo>
                  <a:pt x="125412" y="535298"/>
                  <a:pt x="129213" y="535298"/>
                  <a:pt x="129213" y="535298"/>
                </a:cubicBezTo>
                <a:cubicBezTo>
                  <a:pt x="133013" y="539114"/>
                  <a:pt x="136813" y="539114"/>
                  <a:pt x="140614" y="542930"/>
                </a:cubicBezTo>
                <a:cubicBezTo>
                  <a:pt x="148215" y="542930"/>
                  <a:pt x="152015" y="546745"/>
                  <a:pt x="155815" y="546745"/>
                </a:cubicBezTo>
                <a:cubicBezTo>
                  <a:pt x="159616" y="546745"/>
                  <a:pt x="159616" y="550561"/>
                  <a:pt x="159616" y="546745"/>
                </a:cubicBezTo>
                <a:cubicBezTo>
                  <a:pt x="163416" y="550561"/>
                  <a:pt x="163416" y="546745"/>
                  <a:pt x="167216" y="550561"/>
                </a:cubicBezTo>
                <a:cubicBezTo>
                  <a:pt x="171017" y="550561"/>
                  <a:pt x="171017" y="550561"/>
                  <a:pt x="174817" y="550561"/>
                </a:cubicBezTo>
                <a:cubicBezTo>
                  <a:pt x="174817" y="550561"/>
                  <a:pt x="178618" y="550561"/>
                  <a:pt x="178618" y="550561"/>
                </a:cubicBezTo>
                <a:cubicBezTo>
                  <a:pt x="182418" y="550561"/>
                  <a:pt x="190019" y="554377"/>
                  <a:pt x="190019" y="550561"/>
                </a:cubicBezTo>
                <a:cubicBezTo>
                  <a:pt x="197619" y="550561"/>
                  <a:pt x="205220" y="550561"/>
                  <a:pt x="209021" y="550561"/>
                </a:cubicBezTo>
                <a:cubicBezTo>
                  <a:pt x="212821" y="550561"/>
                  <a:pt x="216621" y="550561"/>
                  <a:pt x="216621" y="550561"/>
                </a:cubicBezTo>
                <a:cubicBezTo>
                  <a:pt x="220422" y="550561"/>
                  <a:pt x="224222" y="546745"/>
                  <a:pt x="228022" y="546745"/>
                </a:cubicBezTo>
                <a:cubicBezTo>
                  <a:pt x="231823" y="542930"/>
                  <a:pt x="235623" y="546745"/>
                  <a:pt x="239424" y="542930"/>
                </a:cubicBezTo>
                <a:cubicBezTo>
                  <a:pt x="247024" y="535298"/>
                  <a:pt x="254625" y="531482"/>
                  <a:pt x="258426" y="527666"/>
                </a:cubicBezTo>
                <a:cubicBezTo>
                  <a:pt x="266026" y="523850"/>
                  <a:pt x="269827" y="520034"/>
                  <a:pt x="273627" y="512402"/>
                </a:cubicBezTo>
                <a:cubicBezTo>
                  <a:pt x="277427" y="512402"/>
                  <a:pt x="281228" y="508586"/>
                  <a:pt x="281228" y="504770"/>
                </a:cubicBezTo>
                <a:cubicBezTo>
                  <a:pt x="281228" y="504770"/>
                  <a:pt x="285028" y="500954"/>
                  <a:pt x="285028" y="500954"/>
                </a:cubicBezTo>
                <a:cubicBezTo>
                  <a:pt x="288829" y="497139"/>
                  <a:pt x="288829" y="493323"/>
                  <a:pt x="292629" y="489507"/>
                </a:cubicBezTo>
                <a:cubicBezTo>
                  <a:pt x="292629" y="481875"/>
                  <a:pt x="296429" y="478059"/>
                  <a:pt x="296429" y="470427"/>
                </a:cubicBezTo>
                <a:cubicBezTo>
                  <a:pt x="300230" y="462795"/>
                  <a:pt x="296429" y="455163"/>
                  <a:pt x="296429" y="447532"/>
                </a:cubicBezTo>
                <a:cubicBezTo>
                  <a:pt x="292629" y="432268"/>
                  <a:pt x="288829" y="420820"/>
                  <a:pt x="277427" y="409372"/>
                </a:cubicBezTo>
                <a:cubicBezTo>
                  <a:pt x="273627" y="405556"/>
                  <a:pt x="269827" y="405556"/>
                  <a:pt x="266026" y="405556"/>
                </a:cubicBezTo>
                <a:cubicBezTo>
                  <a:pt x="262226" y="409372"/>
                  <a:pt x="258426" y="413188"/>
                  <a:pt x="258426" y="417004"/>
                </a:cubicBezTo>
                <a:cubicBezTo>
                  <a:pt x="258426" y="424636"/>
                  <a:pt x="262226" y="436084"/>
                  <a:pt x="258426" y="443716"/>
                </a:cubicBezTo>
                <a:cubicBezTo>
                  <a:pt x="258426" y="451348"/>
                  <a:pt x="250825" y="458979"/>
                  <a:pt x="239424" y="462795"/>
                </a:cubicBezTo>
                <a:cubicBezTo>
                  <a:pt x="231823" y="462795"/>
                  <a:pt x="220422" y="458979"/>
                  <a:pt x="212821" y="451348"/>
                </a:cubicBezTo>
                <a:cubicBezTo>
                  <a:pt x="209021" y="451348"/>
                  <a:pt x="209021" y="447532"/>
                  <a:pt x="209021" y="443716"/>
                </a:cubicBezTo>
                <a:cubicBezTo>
                  <a:pt x="197619" y="439900"/>
                  <a:pt x="193819" y="428452"/>
                  <a:pt x="193819" y="417004"/>
                </a:cubicBezTo>
                <a:cubicBezTo>
                  <a:pt x="190019" y="413188"/>
                  <a:pt x="190019" y="405556"/>
                  <a:pt x="193819" y="401741"/>
                </a:cubicBezTo>
                <a:cubicBezTo>
                  <a:pt x="193819" y="390293"/>
                  <a:pt x="197619" y="378845"/>
                  <a:pt x="205220" y="371213"/>
                </a:cubicBezTo>
                <a:cubicBezTo>
                  <a:pt x="209021" y="367397"/>
                  <a:pt x="212821" y="367397"/>
                  <a:pt x="212821" y="363581"/>
                </a:cubicBezTo>
                <a:cubicBezTo>
                  <a:pt x="216621" y="359765"/>
                  <a:pt x="224222" y="355950"/>
                  <a:pt x="228022" y="355950"/>
                </a:cubicBezTo>
                <a:cubicBezTo>
                  <a:pt x="235623" y="352134"/>
                  <a:pt x="239424" y="348318"/>
                  <a:pt x="247024" y="348318"/>
                </a:cubicBezTo>
                <a:cubicBezTo>
                  <a:pt x="250825" y="348318"/>
                  <a:pt x="254625" y="344502"/>
                  <a:pt x="258426" y="348318"/>
                </a:cubicBezTo>
                <a:cubicBezTo>
                  <a:pt x="258426" y="348318"/>
                  <a:pt x="258426" y="348318"/>
                  <a:pt x="258426" y="344502"/>
                </a:cubicBezTo>
                <a:cubicBezTo>
                  <a:pt x="262226" y="348318"/>
                  <a:pt x="266026" y="344502"/>
                  <a:pt x="266026" y="348318"/>
                </a:cubicBezTo>
                <a:cubicBezTo>
                  <a:pt x="273627" y="344502"/>
                  <a:pt x="281228" y="348318"/>
                  <a:pt x="288829" y="348318"/>
                </a:cubicBezTo>
                <a:cubicBezTo>
                  <a:pt x="300230" y="355950"/>
                  <a:pt x="307830" y="359765"/>
                  <a:pt x="319232" y="367397"/>
                </a:cubicBezTo>
                <a:cubicBezTo>
                  <a:pt x="330633" y="382661"/>
                  <a:pt x="345834" y="397925"/>
                  <a:pt x="349635" y="417004"/>
                </a:cubicBezTo>
                <a:cubicBezTo>
                  <a:pt x="349635" y="424636"/>
                  <a:pt x="353435" y="428452"/>
                  <a:pt x="353435" y="436084"/>
                </a:cubicBezTo>
                <a:cubicBezTo>
                  <a:pt x="353435" y="436084"/>
                  <a:pt x="353435" y="436084"/>
                  <a:pt x="353435" y="439900"/>
                </a:cubicBezTo>
                <a:cubicBezTo>
                  <a:pt x="357235" y="451348"/>
                  <a:pt x="353435" y="458979"/>
                  <a:pt x="353435" y="470427"/>
                </a:cubicBezTo>
                <a:cubicBezTo>
                  <a:pt x="357235" y="478059"/>
                  <a:pt x="353435" y="489507"/>
                  <a:pt x="349635" y="500954"/>
                </a:cubicBezTo>
                <a:cubicBezTo>
                  <a:pt x="345834" y="516218"/>
                  <a:pt x="338233" y="527666"/>
                  <a:pt x="330633" y="542930"/>
                </a:cubicBezTo>
                <a:cubicBezTo>
                  <a:pt x="323032" y="550561"/>
                  <a:pt x="319232" y="558193"/>
                  <a:pt x="311631" y="562009"/>
                </a:cubicBezTo>
                <a:cubicBezTo>
                  <a:pt x="304030" y="569641"/>
                  <a:pt x="300230" y="573457"/>
                  <a:pt x="292629" y="577273"/>
                </a:cubicBezTo>
                <a:cubicBezTo>
                  <a:pt x="292629" y="577273"/>
                  <a:pt x="292629" y="581089"/>
                  <a:pt x="288829" y="577273"/>
                </a:cubicBezTo>
                <a:cubicBezTo>
                  <a:pt x="273627" y="588721"/>
                  <a:pt x="258426" y="596352"/>
                  <a:pt x="239424" y="603984"/>
                </a:cubicBezTo>
                <a:cubicBezTo>
                  <a:pt x="235623" y="603984"/>
                  <a:pt x="235623" y="603984"/>
                  <a:pt x="231823" y="603984"/>
                </a:cubicBezTo>
                <a:cubicBezTo>
                  <a:pt x="224222" y="607800"/>
                  <a:pt x="212821" y="607800"/>
                  <a:pt x="205220" y="607800"/>
                </a:cubicBezTo>
                <a:cubicBezTo>
                  <a:pt x="201420" y="611616"/>
                  <a:pt x="193819" y="611616"/>
                  <a:pt x="190019" y="611616"/>
                </a:cubicBezTo>
                <a:cubicBezTo>
                  <a:pt x="186218" y="611616"/>
                  <a:pt x="182418" y="607800"/>
                  <a:pt x="178618" y="611616"/>
                </a:cubicBezTo>
                <a:cubicBezTo>
                  <a:pt x="174817" y="611616"/>
                  <a:pt x="171017" y="607800"/>
                  <a:pt x="163416" y="607800"/>
                </a:cubicBezTo>
                <a:cubicBezTo>
                  <a:pt x="155815" y="607800"/>
                  <a:pt x="152015" y="607800"/>
                  <a:pt x="144414" y="603984"/>
                </a:cubicBezTo>
                <a:cubicBezTo>
                  <a:pt x="140614" y="603984"/>
                  <a:pt x="136813" y="603984"/>
                  <a:pt x="133013" y="603984"/>
                </a:cubicBezTo>
                <a:cubicBezTo>
                  <a:pt x="129213" y="600168"/>
                  <a:pt x="121612" y="600168"/>
                  <a:pt x="114011" y="596352"/>
                </a:cubicBezTo>
                <a:cubicBezTo>
                  <a:pt x="110211" y="592537"/>
                  <a:pt x="106410" y="592537"/>
                  <a:pt x="102610" y="592537"/>
                </a:cubicBezTo>
                <a:cubicBezTo>
                  <a:pt x="91209" y="588721"/>
                  <a:pt x="83608" y="581089"/>
                  <a:pt x="76007" y="577273"/>
                </a:cubicBezTo>
                <a:cubicBezTo>
                  <a:pt x="76007" y="573457"/>
                  <a:pt x="72207" y="573457"/>
                  <a:pt x="72207" y="573457"/>
                </a:cubicBezTo>
                <a:cubicBezTo>
                  <a:pt x="64606" y="562009"/>
                  <a:pt x="57005" y="554377"/>
                  <a:pt x="49405" y="546745"/>
                </a:cubicBezTo>
                <a:cubicBezTo>
                  <a:pt x="41804" y="535298"/>
                  <a:pt x="34203" y="523850"/>
                  <a:pt x="26602" y="512402"/>
                </a:cubicBezTo>
                <a:cubicBezTo>
                  <a:pt x="22802" y="500954"/>
                  <a:pt x="22802" y="489507"/>
                  <a:pt x="19002" y="478059"/>
                </a:cubicBezTo>
                <a:cubicBezTo>
                  <a:pt x="19002" y="470427"/>
                  <a:pt x="19002" y="462795"/>
                  <a:pt x="19002" y="455163"/>
                </a:cubicBezTo>
                <a:cubicBezTo>
                  <a:pt x="22802" y="443716"/>
                  <a:pt x="26602" y="428452"/>
                  <a:pt x="30403" y="417004"/>
                </a:cubicBezTo>
                <a:cubicBezTo>
                  <a:pt x="30403" y="413188"/>
                  <a:pt x="34203" y="413188"/>
                  <a:pt x="34203" y="409372"/>
                </a:cubicBezTo>
                <a:cubicBezTo>
                  <a:pt x="19002" y="394109"/>
                  <a:pt x="7601" y="382661"/>
                  <a:pt x="7601" y="363581"/>
                </a:cubicBezTo>
                <a:cubicBezTo>
                  <a:pt x="3800" y="355950"/>
                  <a:pt x="0" y="348318"/>
                  <a:pt x="0" y="336870"/>
                </a:cubicBezTo>
                <a:cubicBezTo>
                  <a:pt x="0" y="317790"/>
                  <a:pt x="0" y="298711"/>
                  <a:pt x="7601" y="279631"/>
                </a:cubicBezTo>
                <a:cubicBezTo>
                  <a:pt x="7601" y="271999"/>
                  <a:pt x="11401" y="271999"/>
                  <a:pt x="11401" y="264367"/>
                </a:cubicBezTo>
                <a:cubicBezTo>
                  <a:pt x="11401" y="260552"/>
                  <a:pt x="15201" y="256736"/>
                  <a:pt x="19002" y="252920"/>
                </a:cubicBezTo>
                <a:cubicBezTo>
                  <a:pt x="22802" y="241472"/>
                  <a:pt x="30403" y="233840"/>
                  <a:pt x="38004" y="222392"/>
                </a:cubicBezTo>
                <a:cubicBezTo>
                  <a:pt x="45604" y="218576"/>
                  <a:pt x="53205" y="207129"/>
                  <a:pt x="60806" y="203313"/>
                </a:cubicBezTo>
                <a:cubicBezTo>
                  <a:pt x="64606" y="199497"/>
                  <a:pt x="72207" y="199497"/>
                  <a:pt x="76007" y="195681"/>
                </a:cubicBezTo>
                <a:cubicBezTo>
                  <a:pt x="76007" y="191865"/>
                  <a:pt x="83608" y="191865"/>
                  <a:pt x="83608" y="191865"/>
                </a:cubicBezTo>
                <a:cubicBezTo>
                  <a:pt x="98810" y="188049"/>
                  <a:pt x="110211" y="180417"/>
                  <a:pt x="125412" y="184233"/>
                </a:cubicBezTo>
                <a:cubicBezTo>
                  <a:pt x="133013" y="180417"/>
                  <a:pt x="136813" y="184233"/>
                  <a:pt x="140614" y="180417"/>
                </a:cubicBezTo>
                <a:cubicBezTo>
                  <a:pt x="140614" y="180417"/>
                  <a:pt x="140614" y="180417"/>
                  <a:pt x="148215" y="184233"/>
                </a:cubicBezTo>
                <a:cubicBezTo>
                  <a:pt x="148215" y="180417"/>
                  <a:pt x="148215" y="172785"/>
                  <a:pt x="148215" y="168970"/>
                </a:cubicBezTo>
                <a:cubicBezTo>
                  <a:pt x="152015" y="168970"/>
                  <a:pt x="152015" y="165154"/>
                  <a:pt x="152015" y="165154"/>
                </a:cubicBezTo>
                <a:cubicBezTo>
                  <a:pt x="155815" y="153706"/>
                  <a:pt x="159616" y="146074"/>
                  <a:pt x="167216" y="138442"/>
                </a:cubicBezTo>
                <a:cubicBezTo>
                  <a:pt x="171017" y="130810"/>
                  <a:pt x="174817" y="123178"/>
                  <a:pt x="182418" y="119363"/>
                </a:cubicBezTo>
                <a:cubicBezTo>
                  <a:pt x="186218" y="115547"/>
                  <a:pt x="190019" y="111731"/>
                  <a:pt x="193819" y="107915"/>
                </a:cubicBezTo>
                <a:cubicBezTo>
                  <a:pt x="197619" y="107915"/>
                  <a:pt x="201420" y="104099"/>
                  <a:pt x="205220" y="104099"/>
                </a:cubicBezTo>
                <a:cubicBezTo>
                  <a:pt x="205220" y="104099"/>
                  <a:pt x="205220" y="104099"/>
                  <a:pt x="209021" y="104099"/>
                </a:cubicBezTo>
                <a:cubicBezTo>
                  <a:pt x="212821" y="100283"/>
                  <a:pt x="216621" y="96467"/>
                  <a:pt x="224222" y="96467"/>
                </a:cubicBezTo>
                <a:cubicBezTo>
                  <a:pt x="228022" y="92651"/>
                  <a:pt x="239424" y="92651"/>
                  <a:pt x="243224" y="88835"/>
                </a:cubicBezTo>
                <a:cubicBezTo>
                  <a:pt x="247024" y="88835"/>
                  <a:pt x="247024" y="88835"/>
                  <a:pt x="247024" y="88835"/>
                </a:cubicBezTo>
                <a:cubicBezTo>
                  <a:pt x="262226" y="85019"/>
                  <a:pt x="273627" y="81203"/>
                  <a:pt x="285028" y="77387"/>
                </a:cubicBezTo>
                <a:cubicBezTo>
                  <a:pt x="288829" y="77387"/>
                  <a:pt x="292629" y="73572"/>
                  <a:pt x="296429" y="73572"/>
                </a:cubicBezTo>
                <a:cubicBezTo>
                  <a:pt x="296429" y="73572"/>
                  <a:pt x="296429" y="69756"/>
                  <a:pt x="300230" y="69756"/>
                </a:cubicBezTo>
                <a:cubicBezTo>
                  <a:pt x="307830" y="65940"/>
                  <a:pt x="315431" y="62124"/>
                  <a:pt x="323032" y="58308"/>
                </a:cubicBezTo>
                <a:cubicBezTo>
                  <a:pt x="326832" y="50676"/>
                  <a:pt x="334433" y="46860"/>
                  <a:pt x="342034" y="39228"/>
                </a:cubicBezTo>
                <a:cubicBezTo>
                  <a:pt x="349635" y="23965"/>
                  <a:pt x="361036" y="12517"/>
                  <a:pt x="364836" y="1069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 l="-46000" r="-70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MH_Other_3">
            <a:extLst>
              <a:ext uri="{FF2B5EF4-FFF2-40B4-BE49-F238E27FC236}">
                <a16:creationId xmlns:a16="http://schemas.microsoft.com/office/drawing/2014/main" id="{FB70FF8A-1604-806C-00A8-861ADCB86C4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636459" y="2740573"/>
            <a:ext cx="1590018" cy="1376861"/>
          </a:xfrm>
          <a:custGeom>
            <a:avLst/>
            <a:gdLst>
              <a:gd name="T0" fmla="*/ 491453 w 752475"/>
              <a:gd name="T1" fmla="*/ 106327 h 611616"/>
              <a:gd name="T2" fmla="*/ 550609 w 752475"/>
              <a:gd name="T3" fmla="*/ 162884 h 611616"/>
              <a:gd name="T4" fmla="*/ 632517 w 752475"/>
              <a:gd name="T5" fmla="*/ 219437 h 611616"/>
              <a:gd name="T6" fmla="*/ 691672 w 752475"/>
              <a:gd name="T7" fmla="*/ 332550 h 611616"/>
              <a:gd name="T8" fmla="*/ 759931 w 752475"/>
              <a:gd name="T9" fmla="*/ 426809 h 611616"/>
              <a:gd name="T10" fmla="*/ 855490 w 752475"/>
              <a:gd name="T11" fmla="*/ 549345 h 611616"/>
              <a:gd name="T12" fmla="*/ 896444 w 752475"/>
              <a:gd name="T13" fmla="*/ 728441 h 611616"/>
              <a:gd name="T14" fmla="*/ 896444 w 752475"/>
              <a:gd name="T15" fmla="*/ 860405 h 611616"/>
              <a:gd name="T16" fmla="*/ 878244 w 752475"/>
              <a:gd name="T17" fmla="*/ 1152609 h 611616"/>
              <a:gd name="T18" fmla="*/ 800884 w 752475"/>
              <a:gd name="T19" fmla="*/ 1407111 h 611616"/>
              <a:gd name="T20" fmla="*/ 746280 w 752475"/>
              <a:gd name="T21" fmla="*/ 1463667 h 611616"/>
              <a:gd name="T22" fmla="*/ 646170 w 752475"/>
              <a:gd name="T23" fmla="*/ 1491944 h 611616"/>
              <a:gd name="T24" fmla="*/ 541508 w 752475"/>
              <a:gd name="T25" fmla="*/ 1407111 h 611616"/>
              <a:gd name="T26" fmla="*/ 468700 w 752475"/>
              <a:gd name="T27" fmla="*/ 1199741 h 611616"/>
              <a:gd name="T28" fmla="*/ 518755 w 752475"/>
              <a:gd name="T29" fmla="*/ 869831 h 611616"/>
              <a:gd name="T30" fmla="*/ 618865 w 752475"/>
              <a:gd name="T31" fmla="*/ 850978 h 611616"/>
              <a:gd name="T32" fmla="*/ 637069 w 752475"/>
              <a:gd name="T33" fmla="*/ 1096055 h 611616"/>
              <a:gd name="T34" fmla="*/ 587012 w 752475"/>
              <a:gd name="T35" fmla="*/ 1086630 h 611616"/>
              <a:gd name="T36" fmla="*/ 555160 w 752475"/>
              <a:gd name="T37" fmla="*/ 1001794 h 611616"/>
              <a:gd name="T38" fmla="*/ 555160 w 752475"/>
              <a:gd name="T39" fmla="*/ 1228018 h 611616"/>
              <a:gd name="T40" fmla="*/ 623417 w 752475"/>
              <a:gd name="T41" fmla="*/ 1322278 h 611616"/>
              <a:gd name="T42" fmla="*/ 700774 w 752475"/>
              <a:gd name="T43" fmla="*/ 1331704 h 611616"/>
              <a:gd name="T44" fmla="*/ 741729 w 752475"/>
              <a:gd name="T45" fmla="*/ 1303425 h 611616"/>
              <a:gd name="T46" fmla="*/ 800884 w 752475"/>
              <a:gd name="T47" fmla="*/ 1180887 h 611616"/>
              <a:gd name="T48" fmla="*/ 773581 w 752475"/>
              <a:gd name="T49" fmla="*/ 982943 h 611616"/>
              <a:gd name="T50" fmla="*/ 823637 w 752475"/>
              <a:gd name="T51" fmla="*/ 832127 h 611616"/>
              <a:gd name="T52" fmla="*/ 755381 w 752475"/>
              <a:gd name="T53" fmla="*/ 587050 h 611616"/>
              <a:gd name="T54" fmla="*/ 632517 w 752475"/>
              <a:gd name="T55" fmla="*/ 426809 h 611616"/>
              <a:gd name="T56" fmla="*/ 527856 w 752475"/>
              <a:gd name="T57" fmla="*/ 304271 h 611616"/>
              <a:gd name="T58" fmla="*/ 455049 w 752475"/>
              <a:gd name="T59" fmla="*/ 228863 h 611616"/>
              <a:gd name="T60" fmla="*/ 373140 w 752475"/>
              <a:gd name="T61" fmla="*/ 313697 h 611616"/>
              <a:gd name="T62" fmla="*/ 304882 w 752475"/>
              <a:gd name="T63" fmla="*/ 360828 h 611616"/>
              <a:gd name="T64" fmla="*/ 250277 w 752475"/>
              <a:gd name="T65" fmla="*/ 455087 h 611616"/>
              <a:gd name="T66" fmla="*/ 236625 w 752475"/>
              <a:gd name="T67" fmla="*/ 596477 h 611616"/>
              <a:gd name="T68" fmla="*/ 131964 w 752475"/>
              <a:gd name="T69" fmla="*/ 605902 h 611616"/>
              <a:gd name="T70" fmla="*/ 86459 w 752475"/>
              <a:gd name="T71" fmla="*/ 681311 h 611616"/>
              <a:gd name="T72" fmla="*/ 122862 w 752475"/>
              <a:gd name="T73" fmla="*/ 982943 h 611616"/>
              <a:gd name="T74" fmla="*/ 95560 w 752475"/>
              <a:gd name="T75" fmla="*/ 1152609 h 611616"/>
              <a:gd name="T76" fmla="*/ 154717 w 752475"/>
              <a:gd name="T77" fmla="*/ 1322278 h 611616"/>
              <a:gd name="T78" fmla="*/ 200220 w 752475"/>
              <a:gd name="T79" fmla="*/ 1359979 h 611616"/>
              <a:gd name="T80" fmla="*/ 250277 w 752475"/>
              <a:gd name="T81" fmla="*/ 1359979 h 611616"/>
              <a:gd name="T82" fmla="*/ 309434 w 752475"/>
              <a:gd name="T83" fmla="*/ 1303425 h 611616"/>
              <a:gd name="T84" fmla="*/ 350387 w 752475"/>
              <a:gd name="T85" fmla="*/ 1209166 h 611616"/>
              <a:gd name="T86" fmla="*/ 318533 w 752475"/>
              <a:gd name="T87" fmla="*/ 1001794 h 611616"/>
              <a:gd name="T88" fmla="*/ 254827 w 752475"/>
              <a:gd name="T89" fmla="*/ 1114907 h 611616"/>
              <a:gd name="T90" fmla="*/ 245725 w 752475"/>
              <a:gd name="T91" fmla="*/ 916959 h 611616"/>
              <a:gd name="T92" fmla="*/ 309434 w 752475"/>
              <a:gd name="T93" fmla="*/ 860405 h 611616"/>
              <a:gd name="T94" fmla="*/ 382242 w 752475"/>
              <a:gd name="T95" fmla="*/ 907534 h 611616"/>
              <a:gd name="T96" fmla="*/ 423195 w 752475"/>
              <a:gd name="T97" fmla="*/ 1162034 h 611616"/>
              <a:gd name="T98" fmla="*/ 350387 w 752475"/>
              <a:gd name="T99" fmla="*/ 1425963 h 611616"/>
              <a:gd name="T100" fmla="*/ 245725 w 752475"/>
              <a:gd name="T101" fmla="*/ 1501370 h 611616"/>
              <a:gd name="T102" fmla="*/ 172918 w 752475"/>
              <a:gd name="T103" fmla="*/ 1491944 h 611616"/>
              <a:gd name="T104" fmla="*/ 91008 w 752475"/>
              <a:gd name="T105" fmla="*/ 1425963 h 611616"/>
              <a:gd name="T106" fmla="*/ 22753 w 752475"/>
              <a:gd name="T107" fmla="*/ 1180887 h 611616"/>
              <a:gd name="T108" fmla="*/ 9101 w 752475"/>
              <a:gd name="T109" fmla="*/ 898107 h 611616"/>
              <a:gd name="T110" fmla="*/ 22753 w 752475"/>
              <a:gd name="T111" fmla="*/ 624756 h 611616"/>
              <a:gd name="T112" fmla="*/ 100110 w 752475"/>
              <a:gd name="T113" fmla="*/ 473940 h 611616"/>
              <a:gd name="T114" fmla="*/ 177470 w 752475"/>
              <a:gd name="T115" fmla="*/ 417385 h 611616"/>
              <a:gd name="T116" fmla="*/ 232074 w 752475"/>
              <a:gd name="T117" fmla="*/ 266567 h 611616"/>
              <a:gd name="T118" fmla="*/ 291231 w 752475"/>
              <a:gd name="T119" fmla="*/ 219437 h 611616"/>
              <a:gd name="T120" fmla="*/ 359488 w 752475"/>
              <a:gd name="T121" fmla="*/ 172309 h 61161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52475"/>
              <a:gd name="T184" fmla="*/ 0 h 611616"/>
              <a:gd name="T185" fmla="*/ 752475 w 752475"/>
              <a:gd name="T186" fmla="*/ 611616 h 61161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52475" h="611616">
                <a:moveTo>
                  <a:pt x="364836" y="1069"/>
                </a:moveTo>
                <a:cubicBezTo>
                  <a:pt x="368637" y="-2747"/>
                  <a:pt x="372437" y="4885"/>
                  <a:pt x="372437" y="4885"/>
                </a:cubicBezTo>
                <a:cubicBezTo>
                  <a:pt x="380038" y="16333"/>
                  <a:pt x="391439" y="27781"/>
                  <a:pt x="402840" y="39228"/>
                </a:cubicBezTo>
                <a:cubicBezTo>
                  <a:pt x="406640" y="39228"/>
                  <a:pt x="406640" y="43044"/>
                  <a:pt x="410441" y="43044"/>
                </a:cubicBezTo>
                <a:cubicBezTo>
                  <a:pt x="418041" y="50676"/>
                  <a:pt x="425642" y="54492"/>
                  <a:pt x="433243" y="58308"/>
                </a:cubicBezTo>
                <a:cubicBezTo>
                  <a:pt x="437043" y="58308"/>
                  <a:pt x="440844" y="62124"/>
                  <a:pt x="444644" y="62124"/>
                </a:cubicBezTo>
                <a:cubicBezTo>
                  <a:pt x="448444" y="62124"/>
                  <a:pt x="448444" y="62124"/>
                  <a:pt x="448444" y="62124"/>
                </a:cubicBezTo>
                <a:cubicBezTo>
                  <a:pt x="452245" y="65940"/>
                  <a:pt x="456045" y="65940"/>
                  <a:pt x="459846" y="65940"/>
                </a:cubicBezTo>
                <a:cubicBezTo>
                  <a:pt x="463646" y="65940"/>
                  <a:pt x="463646" y="69756"/>
                  <a:pt x="463646" y="69756"/>
                </a:cubicBezTo>
                <a:cubicBezTo>
                  <a:pt x="475047" y="69756"/>
                  <a:pt x="490249" y="77387"/>
                  <a:pt x="501650" y="77387"/>
                </a:cubicBezTo>
                <a:cubicBezTo>
                  <a:pt x="509251" y="81203"/>
                  <a:pt x="513051" y="85019"/>
                  <a:pt x="520652" y="85019"/>
                </a:cubicBezTo>
                <a:cubicBezTo>
                  <a:pt x="524452" y="88835"/>
                  <a:pt x="524452" y="88835"/>
                  <a:pt x="528252" y="88835"/>
                </a:cubicBezTo>
                <a:cubicBezTo>
                  <a:pt x="532053" y="92651"/>
                  <a:pt x="535853" y="92651"/>
                  <a:pt x="539654" y="96467"/>
                </a:cubicBezTo>
                <a:cubicBezTo>
                  <a:pt x="543454" y="100283"/>
                  <a:pt x="547254" y="100283"/>
                  <a:pt x="551055" y="104099"/>
                </a:cubicBezTo>
                <a:cubicBezTo>
                  <a:pt x="554855" y="107915"/>
                  <a:pt x="558655" y="111731"/>
                  <a:pt x="566256" y="115547"/>
                </a:cubicBezTo>
                <a:cubicBezTo>
                  <a:pt x="566256" y="123178"/>
                  <a:pt x="573857" y="126994"/>
                  <a:pt x="577657" y="134626"/>
                </a:cubicBezTo>
                <a:cubicBezTo>
                  <a:pt x="581458" y="138442"/>
                  <a:pt x="581458" y="142258"/>
                  <a:pt x="585258" y="149890"/>
                </a:cubicBezTo>
                <a:cubicBezTo>
                  <a:pt x="589058" y="153706"/>
                  <a:pt x="592859" y="165154"/>
                  <a:pt x="596659" y="172785"/>
                </a:cubicBezTo>
                <a:cubicBezTo>
                  <a:pt x="600460" y="172785"/>
                  <a:pt x="604260" y="172785"/>
                  <a:pt x="608060" y="172785"/>
                </a:cubicBezTo>
                <a:cubicBezTo>
                  <a:pt x="619462" y="172785"/>
                  <a:pt x="627062" y="172785"/>
                  <a:pt x="634663" y="172785"/>
                </a:cubicBezTo>
                <a:cubicBezTo>
                  <a:pt x="638463" y="176601"/>
                  <a:pt x="646064" y="176601"/>
                  <a:pt x="649865" y="180417"/>
                </a:cubicBezTo>
                <a:cubicBezTo>
                  <a:pt x="657465" y="180417"/>
                  <a:pt x="657465" y="184233"/>
                  <a:pt x="661266" y="184233"/>
                </a:cubicBezTo>
                <a:cubicBezTo>
                  <a:pt x="672667" y="188049"/>
                  <a:pt x="680268" y="191865"/>
                  <a:pt x="687868" y="199497"/>
                </a:cubicBezTo>
                <a:cubicBezTo>
                  <a:pt x="699269" y="203313"/>
                  <a:pt x="706870" y="214761"/>
                  <a:pt x="714471" y="222392"/>
                </a:cubicBezTo>
                <a:cubicBezTo>
                  <a:pt x="714471" y="222392"/>
                  <a:pt x="714471" y="226208"/>
                  <a:pt x="718271" y="226208"/>
                </a:cubicBezTo>
                <a:cubicBezTo>
                  <a:pt x="722072" y="233840"/>
                  <a:pt x="729673" y="241472"/>
                  <a:pt x="733473" y="249104"/>
                </a:cubicBezTo>
                <a:cubicBezTo>
                  <a:pt x="737273" y="256736"/>
                  <a:pt x="741074" y="264367"/>
                  <a:pt x="744874" y="275815"/>
                </a:cubicBezTo>
                <a:cubicBezTo>
                  <a:pt x="744874" y="283447"/>
                  <a:pt x="748674" y="287263"/>
                  <a:pt x="748674" y="294895"/>
                </a:cubicBezTo>
                <a:cubicBezTo>
                  <a:pt x="752475" y="298711"/>
                  <a:pt x="748674" y="302527"/>
                  <a:pt x="752475" y="310159"/>
                </a:cubicBezTo>
                <a:cubicBezTo>
                  <a:pt x="752475" y="310159"/>
                  <a:pt x="752475" y="310159"/>
                  <a:pt x="752475" y="336870"/>
                </a:cubicBezTo>
                <a:cubicBezTo>
                  <a:pt x="752475" y="336870"/>
                  <a:pt x="752475" y="336870"/>
                  <a:pt x="748674" y="340686"/>
                </a:cubicBezTo>
                <a:cubicBezTo>
                  <a:pt x="748674" y="340686"/>
                  <a:pt x="748674" y="340686"/>
                  <a:pt x="748674" y="348318"/>
                </a:cubicBezTo>
                <a:cubicBezTo>
                  <a:pt x="744874" y="367397"/>
                  <a:pt x="733473" y="386477"/>
                  <a:pt x="722072" y="401741"/>
                </a:cubicBezTo>
                <a:cubicBezTo>
                  <a:pt x="718271" y="401741"/>
                  <a:pt x="722072" y="405556"/>
                  <a:pt x="722072" y="405556"/>
                </a:cubicBezTo>
                <a:cubicBezTo>
                  <a:pt x="722072" y="409372"/>
                  <a:pt x="725872" y="413188"/>
                  <a:pt x="725872" y="417004"/>
                </a:cubicBezTo>
                <a:cubicBezTo>
                  <a:pt x="733473" y="432268"/>
                  <a:pt x="733473" y="447532"/>
                  <a:pt x="733473" y="466611"/>
                </a:cubicBezTo>
                <a:cubicBezTo>
                  <a:pt x="733473" y="474243"/>
                  <a:pt x="733473" y="481875"/>
                  <a:pt x="729673" y="493323"/>
                </a:cubicBezTo>
                <a:cubicBezTo>
                  <a:pt x="725872" y="508586"/>
                  <a:pt x="718271" y="523850"/>
                  <a:pt x="706870" y="539114"/>
                </a:cubicBezTo>
                <a:cubicBezTo>
                  <a:pt x="706870" y="539114"/>
                  <a:pt x="703070" y="542930"/>
                  <a:pt x="703070" y="542930"/>
                </a:cubicBezTo>
                <a:cubicBezTo>
                  <a:pt x="691669" y="554377"/>
                  <a:pt x="680268" y="562009"/>
                  <a:pt x="668866" y="569641"/>
                </a:cubicBezTo>
                <a:cubicBezTo>
                  <a:pt x="665066" y="573457"/>
                  <a:pt x="657465" y="577273"/>
                  <a:pt x="653665" y="581089"/>
                </a:cubicBezTo>
                <a:cubicBezTo>
                  <a:pt x="649865" y="581089"/>
                  <a:pt x="649865" y="581089"/>
                  <a:pt x="646064" y="584905"/>
                </a:cubicBezTo>
                <a:cubicBezTo>
                  <a:pt x="638463" y="588721"/>
                  <a:pt x="634663" y="588721"/>
                  <a:pt x="627062" y="592537"/>
                </a:cubicBezTo>
                <a:cubicBezTo>
                  <a:pt x="627062" y="592537"/>
                  <a:pt x="627062" y="592537"/>
                  <a:pt x="623262" y="592537"/>
                </a:cubicBezTo>
                <a:cubicBezTo>
                  <a:pt x="619462" y="592537"/>
                  <a:pt x="611861" y="596352"/>
                  <a:pt x="604260" y="596352"/>
                </a:cubicBezTo>
                <a:cubicBezTo>
                  <a:pt x="604260" y="596352"/>
                  <a:pt x="604260" y="596352"/>
                  <a:pt x="600460" y="596352"/>
                </a:cubicBezTo>
                <a:cubicBezTo>
                  <a:pt x="592859" y="600168"/>
                  <a:pt x="585258" y="600168"/>
                  <a:pt x="573857" y="603984"/>
                </a:cubicBezTo>
                <a:cubicBezTo>
                  <a:pt x="562456" y="603984"/>
                  <a:pt x="551055" y="603984"/>
                  <a:pt x="539654" y="603984"/>
                </a:cubicBezTo>
                <a:cubicBezTo>
                  <a:pt x="532053" y="600168"/>
                  <a:pt x="524452" y="600168"/>
                  <a:pt x="516851" y="600168"/>
                </a:cubicBezTo>
                <a:cubicBezTo>
                  <a:pt x="505450" y="596352"/>
                  <a:pt x="494049" y="592537"/>
                  <a:pt x="482648" y="588721"/>
                </a:cubicBezTo>
                <a:cubicBezTo>
                  <a:pt x="475047" y="584905"/>
                  <a:pt x="471247" y="584905"/>
                  <a:pt x="463646" y="577273"/>
                </a:cubicBezTo>
                <a:cubicBezTo>
                  <a:pt x="459846" y="577273"/>
                  <a:pt x="456045" y="573457"/>
                  <a:pt x="452245" y="569641"/>
                </a:cubicBezTo>
                <a:cubicBezTo>
                  <a:pt x="440844" y="565825"/>
                  <a:pt x="437043" y="554377"/>
                  <a:pt x="429443" y="550561"/>
                </a:cubicBezTo>
                <a:cubicBezTo>
                  <a:pt x="418041" y="539114"/>
                  <a:pt x="410441" y="527666"/>
                  <a:pt x="402840" y="516218"/>
                </a:cubicBezTo>
                <a:cubicBezTo>
                  <a:pt x="399040" y="512402"/>
                  <a:pt x="399040" y="504770"/>
                  <a:pt x="395239" y="497139"/>
                </a:cubicBezTo>
                <a:cubicBezTo>
                  <a:pt x="395239" y="493323"/>
                  <a:pt x="391439" y="489507"/>
                  <a:pt x="391439" y="485691"/>
                </a:cubicBezTo>
                <a:cubicBezTo>
                  <a:pt x="387638" y="466611"/>
                  <a:pt x="383838" y="443716"/>
                  <a:pt x="387638" y="428452"/>
                </a:cubicBezTo>
                <a:cubicBezTo>
                  <a:pt x="391439" y="413188"/>
                  <a:pt x="395239" y="401741"/>
                  <a:pt x="399040" y="390293"/>
                </a:cubicBezTo>
                <a:cubicBezTo>
                  <a:pt x="406640" y="382661"/>
                  <a:pt x="410441" y="375029"/>
                  <a:pt x="418041" y="367397"/>
                </a:cubicBezTo>
                <a:cubicBezTo>
                  <a:pt x="421842" y="359765"/>
                  <a:pt x="429443" y="355950"/>
                  <a:pt x="433243" y="352134"/>
                </a:cubicBezTo>
                <a:cubicBezTo>
                  <a:pt x="440844" y="348318"/>
                  <a:pt x="444644" y="344502"/>
                  <a:pt x="452245" y="340686"/>
                </a:cubicBezTo>
                <a:cubicBezTo>
                  <a:pt x="463646" y="336870"/>
                  <a:pt x="475047" y="333054"/>
                  <a:pt x="490249" y="333054"/>
                </a:cubicBezTo>
                <a:cubicBezTo>
                  <a:pt x="494049" y="333054"/>
                  <a:pt x="501650" y="336870"/>
                  <a:pt x="505450" y="336870"/>
                </a:cubicBezTo>
                <a:cubicBezTo>
                  <a:pt x="509251" y="336870"/>
                  <a:pt x="513051" y="340686"/>
                  <a:pt x="516851" y="344502"/>
                </a:cubicBezTo>
                <a:cubicBezTo>
                  <a:pt x="520652" y="348318"/>
                  <a:pt x="528252" y="348318"/>
                  <a:pt x="532053" y="355950"/>
                </a:cubicBezTo>
                <a:cubicBezTo>
                  <a:pt x="539654" y="363581"/>
                  <a:pt x="547254" y="371213"/>
                  <a:pt x="551055" y="382661"/>
                </a:cubicBezTo>
                <a:cubicBezTo>
                  <a:pt x="558655" y="390293"/>
                  <a:pt x="558655" y="405556"/>
                  <a:pt x="554855" y="413188"/>
                </a:cubicBezTo>
                <a:cubicBezTo>
                  <a:pt x="554855" y="428452"/>
                  <a:pt x="547254" y="439900"/>
                  <a:pt x="532053" y="443716"/>
                </a:cubicBezTo>
                <a:cubicBezTo>
                  <a:pt x="528252" y="443716"/>
                  <a:pt x="528252" y="447532"/>
                  <a:pt x="528252" y="451348"/>
                </a:cubicBezTo>
                <a:cubicBezTo>
                  <a:pt x="520652" y="451348"/>
                  <a:pt x="513051" y="455163"/>
                  <a:pt x="505450" y="451348"/>
                </a:cubicBezTo>
                <a:cubicBezTo>
                  <a:pt x="501650" y="451348"/>
                  <a:pt x="501650" y="451348"/>
                  <a:pt x="497849" y="451348"/>
                </a:cubicBezTo>
                <a:cubicBezTo>
                  <a:pt x="494049" y="447532"/>
                  <a:pt x="490249" y="443716"/>
                  <a:pt x="490249" y="439900"/>
                </a:cubicBezTo>
                <a:cubicBezTo>
                  <a:pt x="482648" y="432268"/>
                  <a:pt x="482648" y="420820"/>
                  <a:pt x="490249" y="409372"/>
                </a:cubicBezTo>
                <a:cubicBezTo>
                  <a:pt x="486448" y="405556"/>
                  <a:pt x="490249" y="401741"/>
                  <a:pt x="482648" y="397925"/>
                </a:cubicBezTo>
                <a:cubicBezTo>
                  <a:pt x="478847" y="397925"/>
                  <a:pt x="475047" y="401741"/>
                  <a:pt x="467446" y="405556"/>
                </a:cubicBezTo>
                <a:cubicBezTo>
                  <a:pt x="467446" y="405556"/>
                  <a:pt x="467446" y="405556"/>
                  <a:pt x="463646" y="405556"/>
                </a:cubicBezTo>
                <a:cubicBezTo>
                  <a:pt x="459846" y="413188"/>
                  <a:pt x="456045" y="417004"/>
                  <a:pt x="456045" y="420820"/>
                </a:cubicBezTo>
                <a:cubicBezTo>
                  <a:pt x="452245" y="428452"/>
                  <a:pt x="452245" y="436084"/>
                  <a:pt x="452245" y="439900"/>
                </a:cubicBezTo>
                <a:cubicBezTo>
                  <a:pt x="452245" y="447532"/>
                  <a:pt x="452245" y="451348"/>
                  <a:pt x="452245" y="458979"/>
                </a:cubicBezTo>
                <a:cubicBezTo>
                  <a:pt x="452245" y="474243"/>
                  <a:pt x="459846" y="485691"/>
                  <a:pt x="463646" y="497139"/>
                </a:cubicBezTo>
                <a:cubicBezTo>
                  <a:pt x="471247" y="500954"/>
                  <a:pt x="475047" y="504770"/>
                  <a:pt x="478847" y="508586"/>
                </a:cubicBezTo>
                <a:cubicBezTo>
                  <a:pt x="486448" y="516218"/>
                  <a:pt x="494049" y="523850"/>
                  <a:pt x="505450" y="527666"/>
                </a:cubicBezTo>
                <a:cubicBezTo>
                  <a:pt x="505450" y="531482"/>
                  <a:pt x="509251" y="531482"/>
                  <a:pt x="513051" y="531482"/>
                </a:cubicBezTo>
                <a:cubicBezTo>
                  <a:pt x="516851" y="531482"/>
                  <a:pt x="516851" y="535298"/>
                  <a:pt x="520652" y="535298"/>
                </a:cubicBezTo>
                <a:cubicBezTo>
                  <a:pt x="528252" y="535298"/>
                  <a:pt x="535853" y="539114"/>
                  <a:pt x="547254" y="539114"/>
                </a:cubicBezTo>
                <a:cubicBezTo>
                  <a:pt x="547254" y="539114"/>
                  <a:pt x="551055" y="539114"/>
                  <a:pt x="554855" y="539114"/>
                </a:cubicBezTo>
                <a:cubicBezTo>
                  <a:pt x="558655" y="539114"/>
                  <a:pt x="562456" y="539114"/>
                  <a:pt x="566256" y="539114"/>
                </a:cubicBezTo>
                <a:cubicBezTo>
                  <a:pt x="573857" y="539114"/>
                  <a:pt x="577657" y="539114"/>
                  <a:pt x="585258" y="539114"/>
                </a:cubicBezTo>
                <a:cubicBezTo>
                  <a:pt x="592859" y="539114"/>
                  <a:pt x="600460" y="535298"/>
                  <a:pt x="604260" y="535298"/>
                </a:cubicBezTo>
                <a:cubicBezTo>
                  <a:pt x="604260" y="535298"/>
                  <a:pt x="604260" y="535298"/>
                  <a:pt x="608060" y="535298"/>
                </a:cubicBezTo>
                <a:cubicBezTo>
                  <a:pt x="608060" y="531482"/>
                  <a:pt x="611861" y="531482"/>
                  <a:pt x="615661" y="531482"/>
                </a:cubicBezTo>
                <a:cubicBezTo>
                  <a:pt x="615661" y="527666"/>
                  <a:pt x="619462" y="527666"/>
                  <a:pt x="619462" y="527666"/>
                </a:cubicBezTo>
                <a:cubicBezTo>
                  <a:pt x="627062" y="523850"/>
                  <a:pt x="630863" y="520034"/>
                  <a:pt x="634663" y="516218"/>
                </a:cubicBezTo>
                <a:cubicBezTo>
                  <a:pt x="642264" y="512402"/>
                  <a:pt x="646064" y="508586"/>
                  <a:pt x="649865" y="508586"/>
                </a:cubicBezTo>
                <a:cubicBezTo>
                  <a:pt x="653665" y="500954"/>
                  <a:pt x="661266" y="493323"/>
                  <a:pt x="661266" y="489507"/>
                </a:cubicBezTo>
                <a:cubicBezTo>
                  <a:pt x="665066" y="485691"/>
                  <a:pt x="665066" y="478059"/>
                  <a:pt x="668866" y="478059"/>
                </a:cubicBezTo>
                <a:cubicBezTo>
                  <a:pt x="672667" y="470427"/>
                  <a:pt x="676467" y="466611"/>
                  <a:pt x="672667" y="458979"/>
                </a:cubicBezTo>
                <a:cubicBezTo>
                  <a:pt x="672667" y="455163"/>
                  <a:pt x="672667" y="447532"/>
                  <a:pt x="672667" y="443716"/>
                </a:cubicBezTo>
                <a:cubicBezTo>
                  <a:pt x="668866" y="439900"/>
                  <a:pt x="668866" y="436084"/>
                  <a:pt x="668866" y="432268"/>
                </a:cubicBezTo>
                <a:cubicBezTo>
                  <a:pt x="661266" y="420820"/>
                  <a:pt x="657465" y="409372"/>
                  <a:pt x="646064" y="397925"/>
                </a:cubicBezTo>
                <a:cubicBezTo>
                  <a:pt x="642264" y="390293"/>
                  <a:pt x="653665" y="386477"/>
                  <a:pt x="657465" y="378845"/>
                </a:cubicBezTo>
                <a:cubicBezTo>
                  <a:pt x="661266" y="375029"/>
                  <a:pt x="665066" y="371213"/>
                  <a:pt x="668866" y="367397"/>
                </a:cubicBezTo>
                <a:cubicBezTo>
                  <a:pt x="672667" y="363581"/>
                  <a:pt x="676467" y="359765"/>
                  <a:pt x="680268" y="355950"/>
                </a:cubicBezTo>
                <a:cubicBezTo>
                  <a:pt x="684068" y="348318"/>
                  <a:pt x="687868" y="340686"/>
                  <a:pt x="687868" y="336870"/>
                </a:cubicBezTo>
                <a:cubicBezTo>
                  <a:pt x="691669" y="317790"/>
                  <a:pt x="687868" y="302527"/>
                  <a:pt x="684068" y="287263"/>
                </a:cubicBezTo>
                <a:cubicBezTo>
                  <a:pt x="684068" y="283447"/>
                  <a:pt x="680268" y="279631"/>
                  <a:pt x="680268" y="279631"/>
                </a:cubicBezTo>
                <a:cubicBezTo>
                  <a:pt x="676467" y="271999"/>
                  <a:pt x="672667" y="264367"/>
                  <a:pt x="665066" y="256736"/>
                </a:cubicBezTo>
                <a:cubicBezTo>
                  <a:pt x="653665" y="249104"/>
                  <a:pt x="646064" y="241472"/>
                  <a:pt x="630863" y="237656"/>
                </a:cubicBezTo>
                <a:cubicBezTo>
                  <a:pt x="619462" y="233840"/>
                  <a:pt x="608060" y="233840"/>
                  <a:pt x="596659" y="233840"/>
                </a:cubicBezTo>
                <a:cubicBezTo>
                  <a:pt x="577657" y="233840"/>
                  <a:pt x="562456" y="241472"/>
                  <a:pt x="547254" y="245288"/>
                </a:cubicBezTo>
                <a:cubicBezTo>
                  <a:pt x="535853" y="245288"/>
                  <a:pt x="543454" y="233840"/>
                  <a:pt x="539654" y="230024"/>
                </a:cubicBezTo>
                <a:cubicBezTo>
                  <a:pt x="543454" y="210945"/>
                  <a:pt x="539654" y="188049"/>
                  <a:pt x="528252" y="172785"/>
                </a:cubicBezTo>
                <a:cubicBezTo>
                  <a:pt x="528252" y="168970"/>
                  <a:pt x="524452" y="165154"/>
                  <a:pt x="520652" y="165154"/>
                </a:cubicBezTo>
                <a:cubicBezTo>
                  <a:pt x="516851" y="157522"/>
                  <a:pt x="505450" y="149890"/>
                  <a:pt x="497849" y="146074"/>
                </a:cubicBezTo>
                <a:cubicBezTo>
                  <a:pt x="490249" y="142258"/>
                  <a:pt x="482648" y="138442"/>
                  <a:pt x="475047" y="134626"/>
                </a:cubicBezTo>
                <a:cubicBezTo>
                  <a:pt x="463646" y="130810"/>
                  <a:pt x="452245" y="126994"/>
                  <a:pt x="440844" y="123178"/>
                </a:cubicBezTo>
                <a:cubicBezTo>
                  <a:pt x="433243" y="123178"/>
                  <a:pt x="429443" y="119363"/>
                  <a:pt x="425642" y="115547"/>
                </a:cubicBezTo>
                <a:cubicBezTo>
                  <a:pt x="421842" y="115547"/>
                  <a:pt x="418041" y="111731"/>
                  <a:pt x="414241" y="111731"/>
                </a:cubicBezTo>
                <a:cubicBezTo>
                  <a:pt x="406640" y="107915"/>
                  <a:pt x="395239" y="104099"/>
                  <a:pt x="387638" y="100283"/>
                </a:cubicBezTo>
                <a:cubicBezTo>
                  <a:pt x="387638" y="96467"/>
                  <a:pt x="383838" y="96467"/>
                  <a:pt x="380038" y="92651"/>
                </a:cubicBezTo>
                <a:cubicBezTo>
                  <a:pt x="376237" y="92651"/>
                  <a:pt x="376237" y="88835"/>
                  <a:pt x="372437" y="85019"/>
                </a:cubicBezTo>
                <a:cubicBezTo>
                  <a:pt x="368637" y="92651"/>
                  <a:pt x="361036" y="100283"/>
                  <a:pt x="357235" y="104099"/>
                </a:cubicBezTo>
                <a:cubicBezTo>
                  <a:pt x="349635" y="111731"/>
                  <a:pt x="338233" y="115547"/>
                  <a:pt x="330633" y="119363"/>
                </a:cubicBezTo>
                <a:cubicBezTo>
                  <a:pt x="323032" y="123178"/>
                  <a:pt x="315431" y="126994"/>
                  <a:pt x="311631" y="126994"/>
                </a:cubicBezTo>
                <a:cubicBezTo>
                  <a:pt x="307830" y="130810"/>
                  <a:pt x="304030" y="126994"/>
                  <a:pt x="304030" y="130810"/>
                </a:cubicBezTo>
                <a:cubicBezTo>
                  <a:pt x="296429" y="130810"/>
                  <a:pt x="292629" y="130810"/>
                  <a:pt x="285028" y="134626"/>
                </a:cubicBezTo>
                <a:cubicBezTo>
                  <a:pt x="285028" y="134626"/>
                  <a:pt x="281228" y="134626"/>
                  <a:pt x="281228" y="138442"/>
                </a:cubicBezTo>
                <a:cubicBezTo>
                  <a:pt x="269827" y="138442"/>
                  <a:pt x="262226" y="142258"/>
                  <a:pt x="254625" y="146074"/>
                </a:cubicBezTo>
                <a:cubicBezTo>
                  <a:pt x="254625" y="146074"/>
                  <a:pt x="250825" y="146074"/>
                  <a:pt x="250825" y="146074"/>
                </a:cubicBezTo>
                <a:cubicBezTo>
                  <a:pt x="239424" y="149890"/>
                  <a:pt x="231823" y="157522"/>
                  <a:pt x="224222" y="165154"/>
                </a:cubicBezTo>
                <a:cubicBezTo>
                  <a:pt x="224222" y="165154"/>
                  <a:pt x="220422" y="168970"/>
                  <a:pt x="220422" y="168970"/>
                </a:cubicBezTo>
                <a:cubicBezTo>
                  <a:pt x="216621" y="172785"/>
                  <a:pt x="212821" y="180417"/>
                  <a:pt x="209021" y="184233"/>
                </a:cubicBezTo>
                <a:cubicBezTo>
                  <a:pt x="205220" y="191865"/>
                  <a:pt x="201420" y="195681"/>
                  <a:pt x="201420" y="203313"/>
                </a:cubicBezTo>
                <a:cubicBezTo>
                  <a:pt x="201420" y="207129"/>
                  <a:pt x="197619" y="207129"/>
                  <a:pt x="201420" y="207129"/>
                </a:cubicBezTo>
                <a:cubicBezTo>
                  <a:pt x="197619" y="214761"/>
                  <a:pt x="197619" y="226208"/>
                  <a:pt x="197619" y="233840"/>
                </a:cubicBezTo>
                <a:cubicBezTo>
                  <a:pt x="197619" y="233840"/>
                  <a:pt x="201420" y="241472"/>
                  <a:pt x="197619" y="241472"/>
                </a:cubicBezTo>
                <a:cubicBezTo>
                  <a:pt x="186218" y="245288"/>
                  <a:pt x="174817" y="237656"/>
                  <a:pt x="159616" y="237656"/>
                </a:cubicBezTo>
                <a:cubicBezTo>
                  <a:pt x="159616" y="237656"/>
                  <a:pt x="159616" y="237656"/>
                  <a:pt x="136813" y="237656"/>
                </a:cubicBezTo>
                <a:cubicBezTo>
                  <a:pt x="136813" y="241472"/>
                  <a:pt x="133013" y="237656"/>
                  <a:pt x="133013" y="241472"/>
                </a:cubicBezTo>
                <a:cubicBezTo>
                  <a:pt x="125412" y="241472"/>
                  <a:pt x="117811" y="241472"/>
                  <a:pt x="110211" y="245288"/>
                </a:cubicBezTo>
                <a:cubicBezTo>
                  <a:pt x="106410" y="249104"/>
                  <a:pt x="102610" y="245288"/>
                  <a:pt x="98810" y="249104"/>
                </a:cubicBezTo>
                <a:cubicBezTo>
                  <a:pt x="95009" y="252920"/>
                  <a:pt x="95009" y="249104"/>
                  <a:pt x="91209" y="252920"/>
                </a:cubicBezTo>
                <a:cubicBezTo>
                  <a:pt x="87408" y="256736"/>
                  <a:pt x="83608" y="260552"/>
                  <a:pt x="79808" y="264367"/>
                </a:cubicBezTo>
                <a:cubicBezTo>
                  <a:pt x="76007" y="268183"/>
                  <a:pt x="72207" y="271999"/>
                  <a:pt x="72207" y="275815"/>
                </a:cubicBezTo>
                <a:cubicBezTo>
                  <a:pt x="68407" y="279631"/>
                  <a:pt x="68407" y="279631"/>
                  <a:pt x="64606" y="283447"/>
                </a:cubicBezTo>
                <a:cubicBezTo>
                  <a:pt x="60806" y="294895"/>
                  <a:pt x="57005" y="306343"/>
                  <a:pt x="57005" y="317790"/>
                </a:cubicBezTo>
                <a:cubicBezTo>
                  <a:pt x="57005" y="333054"/>
                  <a:pt x="60806" y="344502"/>
                  <a:pt x="64606" y="355950"/>
                </a:cubicBezTo>
                <a:cubicBezTo>
                  <a:pt x="72207" y="375029"/>
                  <a:pt x="83608" y="390293"/>
                  <a:pt x="102610" y="397925"/>
                </a:cubicBezTo>
                <a:cubicBezTo>
                  <a:pt x="102610" y="401741"/>
                  <a:pt x="106410" y="397925"/>
                  <a:pt x="106410" y="401741"/>
                </a:cubicBezTo>
                <a:cubicBezTo>
                  <a:pt x="106410" y="409372"/>
                  <a:pt x="98810" y="413188"/>
                  <a:pt x="95009" y="420820"/>
                </a:cubicBezTo>
                <a:cubicBezTo>
                  <a:pt x="91209" y="424636"/>
                  <a:pt x="91209" y="432268"/>
                  <a:pt x="87408" y="439900"/>
                </a:cubicBezTo>
                <a:cubicBezTo>
                  <a:pt x="83608" y="447532"/>
                  <a:pt x="79808" y="458979"/>
                  <a:pt x="79808" y="466611"/>
                </a:cubicBezTo>
                <a:cubicBezTo>
                  <a:pt x="79808" y="481875"/>
                  <a:pt x="83608" y="493323"/>
                  <a:pt x="91209" y="504770"/>
                </a:cubicBezTo>
                <a:cubicBezTo>
                  <a:pt x="98810" y="512402"/>
                  <a:pt x="102610" y="520034"/>
                  <a:pt x="110211" y="523850"/>
                </a:cubicBezTo>
                <a:cubicBezTo>
                  <a:pt x="114011" y="527666"/>
                  <a:pt x="117811" y="531482"/>
                  <a:pt x="121612" y="535298"/>
                </a:cubicBezTo>
                <a:cubicBezTo>
                  <a:pt x="125412" y="535298"/>
                  <a:pt x="129213" y="535298"/>
                  <a:pt x="129213" y="535298"/>
                </a:cubicBezTo>
                <a:cubicBezTo>
                  <a:pt x="133013" y="539114"/>
                  <a:pt x="136813" y="539114"/>
                  <a:pt x="140614" y="542930"/>
                </a:cubicBezTo>
                <a:cubicBezTo>
                  <a:pt x="148215" y="542930"/>
                  <a:pt x="152015" y="546745"/>
                  <a:pt x="155815" y="546745"/>
                </a:cubicBezTo>
                <a:cubicBezTo>
                  <a:pt x="159616" y="546745"/>
                  <a:pt x="159616" y="550561"/>
                  <a:pt x="159616" y="546745"/>
                </a:cubicBezTo>
                <a:cubicBezTo>
                  <a:pt x="163416" y="550561"/>
                  <a:pt x="163416" y="546745"/>
                  <a:pt x="167216" y="550561"/>
                </a:cubicBezTo>
                <a:cubicBezTo>
                  <a:pt x="171017" y="550561"/>
                  <a:pt x="171017" y="550561"/>
                  <a:pt x="174817" y="550561"/>
                </a:cubicBezTo>
                <a:cubicBezTo>
                  <a:pt x="174817" y="550561"/>
                  <a:pt x="178618" y="550561"/>
                  <a:pt x="178618" y="550561"/>
                </a:cubicBezTo>
                <a:cubicBezTo>
                  <a:pt x="182418" y="550561"/>
                  <a:pt x="190019" y="554377"/>
                  <a:pt x="190019" y="550561"/>
                </a:cubicBezTo>
                <a:cubicBezTo>
                  <a:pt x="197619" y="550561"/>
                  <a:pt x="205220" y="550561"/>
                  <a:pt x="209021" y="550561"/>
                </a:cubicBezTo>
                <a:cubicBezTo>
                  <a:pt x="212821" y="550561"/>
                  <a:pt x="216621" y="550561"/>
                  <a:pt x="216621" y="550561"/>
                </a:cubicBezTo>
                <a:cubicBezTo>
                  <a:pt x="220422" y="550561"/>
                  <a:pt x="224222" y="546745"/>
                  <a:pt x="228022" y="546745"/>
                </a:cubicBezTo>
                <a:cubicBezTo>
                  <a:pt x="231823" y="542930"/>
                  <a:pt x="235623" y="546745"/>
                  <a:pt x="239424" y="542930"/>
                </a:cubicBezTo>
                <a:cubicBezTo>
                  <a:pt x="247024" y="535298"/>
                  <a:pt x="254625" y="531482"/>
                  <a:pt x="258426" y="527666"/>
                </a:cubicBezTo>
                <a:cubicBezTo>
                  <a:pt x="266026" y="523850"/>
                  <a:pt x="269827" y="520034"/>
                  <a:pt x="273627" y="512402"/>
                </a:cubicBezTo>
                <a:cubicBezTo>
                  <a:pt x="277427" y="512402"/>
                  <a:pt x="281228" y="508586"/>
                  <a:pt x="281228" y="504770"/>
                </a:cubicBezTo>
                <a:cubicBezTo>
                  <a:pt x="281228" y="504770"/>
                  <a:pt x="285028" y="500954"/>
                  <a:pt x="285028" y="500954"/>
                </a:cubicBezTo>
                <a:cubicBezTo>
                  <a:pt x="288829" y="497139"/>
                  <a:pt x="288829" y="493323"/>
                  <a:pt x="292629" y="489507"/>
                </a:cubicBezTo>
                <a:cubicBezTo>
                  <a:pt x="292629" y="481875"/>
                  <a:pt x="296429" y="478059"/>
                  <a:pt x="296429" y="470427"/>
                </a:cubicBezTo>
                <a:cubicBezTo>
                  <a:pt x="300230" y="462795"/>
                  <a:pt x="296429" y="455163"/>
                  <a:pt x="296429" y="447532"/>
                </a:cubicBezTo>
                <a:cubicBezTo>
                  <a:pt x="292629" y="432268"/>
                  <a:pt x="288829" y="420820"/>
                  <a:pt x="277427" y="409372"/>
                </a:cubicBezTo>
                <a:cubicBezTo>
                  <a:pt x="273627" y="405556"/>
                  <a:pt x="269827" y="405556"/>
                  <a:pt x="266026" y="405556"/>
                </a:cubicBezTo>
                <a:cubicBezTo>
                  <a:pt x="262226" y="409372"/>
                  <a:pt x="258426" y="413188"/>
                  <a:pt x="258426" y="417004"/>
                </a:cubicBezTo>
                <a:cubicBezTo>
                  <a:pt x="258426" y="424636"/>
                  <a:pt x="262226" y="436084"/>
                  <a:pt x="258426" y="443716"/>
                </a:cubicBezTo>
                <a:cubicBezTo>
                  <a:pt x="258426" y="451348"/>
                  <a:pt x="250825" y="458979"/>
                  <a:pt x="239424" y="462795"/>
                </a:cubicBezTo>
                <a:cubicBezTo>
                  <a:pt x="231823" y="462795"/>
                  <a:pt x="220422" y="458979"/>
                  <a:pt x="212821" y="451348"/>
                </a:cubicBezTo>
                <a:cubicBezTo>
                  <a:pt x="209021" y="451348"/>
                  <a:pt x="209021" y="447532"/>
                  <a:pt x="209021" y="443716"/>
                </a:cubicBezTo>
                <a:cubicBezTo>
                  <a:pt x="197619" y="439900"/>
                  <a:pt x="193819" y="428452"/>
                  <a:pt x="193819" y="417004"/>
                </a:cubicBezTo>
                <a:cubicBezTo>
                  <a:pt x="190019" y="413188"/>
                  <a:pt x="190019" y="405556"/>
                  <a:pt x="193819" y="401741"/>
                </a:cubicBezTo>
                <a:cubicBezTo>
                  <a:pt x="193819" y="390293"/>
                  <a:pt x="197619" y="378845"/>
                  <a:pt x="205220" y="371213"/>
                </a:cubicBezTo>
                <a:cubicBezTo>
                  <a:pt x="209021" y="367397"/>
                  <a:pt x="212821" y="367397"/>
                  <a:pt x="212821" y="363581"/>
                </a:cubicBezTo>
                <a:cubicBezTo>
                  <a:pt x="216621" y="359765"/>
                  <a:pt x="224222" y="355950"/>
                  <a:pt x="228022" y="355950"/>
                </a:cubicBezTo>
                <a:cubicBezTo>
                  <a:pt x="235623" y="352134"/>
                  <a:pt x="239424" y="348318"/>
                  <a:pt x="247024" y="348318"/>
                </a:cubicBezTo>
                <a:cubicBezTo>
                  <a:pt x="250825" y="348318"/>
                  <a:pt x="254625" y="344502"/>
                  <a:pt x="258426" y="348318"/>
                </a:cubicBezTo>
                <a:cubicBezTo>
                  <a:pt x="258426" y="348318"/>
                  <a:pt x="258426" y="348318"/>
                  <a:pt x="258426" y="344502"/>
                </a:cubicBezTo>
                <a:cubicBezTo>
                  <a:pt x="262226" y="348318"/>
                  <a:pt x="266026" y="344502"/>
                  <a:pt x="266026" y="348318"/>
                </a:cubicBezTo>
                <a:cubicBezTo>
                  <a:pt x="273627" y="344502"/>
                  <a:pt x="281228" y="348318"/>
                  <a:pt x="288829" y="348318"/>
                </a:cubicBezTo>
                <a:cubicBezTo>
                  <a:pt x="300230" y="355950"/>
                  <a:pt x="307830" y="359765"/>
                  <a:pt x="319232" y="367397"/>
                </a:cubicBezTo>
                <a:cubicBezTo>
                  <a:pt x="330633" y="382661"/>
                  <a:pt x="345834" y="397925"/>
                  <a:pt x="349635" y="417004"/>
                </a:cubicBezTo>
                <a:cubicBezTo>
                  <a:pt x="349635" y="424636"/>
                  <a:pt x="353435" y="428452"/>
                  <a:pt x="353435" y="436084"/>
                </a:cubicBezTo>
                <a:cubicBezTo>
                  <a:pt x="353435" y="436084"/>
                  <a:pt x="353435" y="436084"/>
                  <a:pt x="353435" y="439900"/>
                </a:cubicBezTo>
                <a:cubicBezTo>
                  <a:pt x="357235" y="451348"/>
                  <a:pt x="353435" y="458979"/>
                  <a:pt x="353435" y="470427"/>
                </a:cubicBezTo>
                <a:cubicBezTo>
                  <a:pt x="357235" y="478059"/>
                  <a:pt x="353435" y="489507"/>
                  <a:pt x="349635" y="500954"/>
                </a:cubicBezTo>
                <a:cubicBezTo>
                  <a:pt x="345834" y="516218"/>
                  <a:pt x="338233" y="527666"/>
                  <a:pt x="330633" y="542930"/>
                </a:cubicBezTo>
                <a:cubicBezTo>
                  <a:pt x="323032" y="550561"/>
                  <a:pt x="319232" y="558193"/>
                  <a:pt x="311631" y="562009"/>
                </a:cubicBezTo>
                <a:cubicBezTo>
                  <a:pt x="304030" y="569641"/>
                  <a:pt x="300230" y="573457"/>
                  <a:pt x="292629" y="577273"/>
                </a:cubicBezTo>
                <a:cubicBezTo>
                  <a:pt x="292629" y="577273"/>
                  <a:pt x="292629" y="581089"/>
                  <a:pt x="288829" y="577273"/>
                </a:cubicBezTo>
                <a:cubicBezTo>
                  <a:pt x="273627" y="588721"/>
                  <a:pt x="258426" y="596352"/>
                  <a:pt x="239424" y="603984"/>
                </a:cubicBezTo>
                <a:cubicBezTo>
                  <a:pt x="235623" y="603984"/>
                  <a:pt x="235623" y="603984"/>
                  <a:pt x="231823" y="603984"/>
                </a:cubicBezTo>
                <a:cubicBezTo>
                  <a:pt x="224222" y="607800"/>
                  <a:pt x="212821" y="607800"/>
                  <a:pt x="205220" y="607800"/>
                </a:cubicBezTo>
                <a:cubicBezTo>
                  <a:pt x="201420" y="611616"/>
                  <a:pt x="193819" y="611616"/>
                  <a:pt x="190019" y="611616"/>
                </a:cubicBezTo>
                <a:cubicBezTo>
                  <a:pt x="186218" y="611616"/>
                  <a:pt x="182418" y="607800"/>
                  <a:pt x="178618" y="611616"/>
                </a:cubicBezTo>
                <a:cubicBezTo>
                  <a:pt x="174817" y="611616"/>
                  <a:pt x="171017" y="607800"/>
                  <a:pt x="163416" y="607800"/>
                </a:cubicBezTo>
                <a:cubicBezTo>
                  <a:pt x="155815" y="607800"/>
                  <a:pt x="152015" y="607800"/>
                  <a:pt x="144414" y="603984"/>
                </a:cubicBezTo>
                <a:cubicBezTo>
                  <a:pt x="140614" y="603984"/>
                  <a:pt x="136813" y="603984"/>
                  <a:pt x="133013" y="603984"/>
                </a:cubicBezTo>
                <a:cubicBezTo>
                  <a:pt x="129213" y="600168"/>
                  <a:pt x="121612" y="600168"/>
                  <a:pt x="114011" y="596352"/>
                </a:cubicBezTo>
                <a:cubicBezTo>
                  <a:pt x="110211" y="592537"/>
                  <a:pt x="106410" y="592537"/>
                  <a:pt x="102610" y="592537"/>
                </a:cubicBezTo>
                <a:cubicBezTo>
                  <a:pt x="91209" y="588721"/>
                  <a:pt x="83608" y="581089"/>
                  <a:pt x="76007" y="577273"/>
                </a:cubicBezTo>
                <a:cubicBezTo>
                  <a:pt x="76007" y="573457"/>
                  <a:pt x="72207" y="573457"/>
                  <a:pt x="72207" y="573457"/>
                </a:cubicBezTo>
                <a:cubicBezTo>
                  <a:pt x="64606" y="562009"/>
                  <a:pt x="57005" y="554377"/>
                  <a:pt x="49405" y="546745"/>
                </a:cubicBezTo>
                <a:cubicBezTo>
                  <a:pt x="41804" y="535298"/>
                  <a:pt x="34203" y="523850"/>
                  <a:pt x="26602" y="512402"/>
                </a:cubicBezTo>
                <a:cubicBezTo>
                  <a:pt x="22802" y="500954"/>
                  <a:pt x="22802" y="489507"/>
                  <a:pt x="19002" y="478059"/>
                </a:cubicBezTo>
                <a:cubicBezTo>
                  <a:pt x="19002" y="470427"/>
                  <a:pt x="19002" y="462795"/>
                  <a:pt x="19002" y="455163"/>
                </a:cubicBezTo>
                <a:cubicBezTo>
                  <a:pt x="22802" y="443716"/>
                  <a:pt x="26602" y="428452"/>
                  <a:pt x="30403" y="417004"/>
                </a:cubicBezTo>
                <a:cubicBezTo>
                  <a:pt x="30403" y="413188"/>
                  <a:pt x="34203" y="413188"/>
                  <a:pt x="34203" y="409372"/>
                </a:cubicBezTo>
                <a:cubicBezTo>
                  <a:pt x="19002" y="394109"/>
                  <a:pt x="7601" y="382661"/>
                  <a:pt x="7601" y="363581"/>
                </a:cubicBezTo>
                <a:cubicBezTo>
                  <a:pt x="3800" y="355950"/>
                  <a:pt x="0" y="348318"/>
                  <a:pt x="0" y="336870"/>
                </a:cubicBezTo>
                <a:cubicBezTo>
                  <a:pt x="0" y="317790"/>
                  <a:pt x="0" y="298711"/>
                  <a:pt x="7601" y="279631"/>
                </a:cubicBezTo>
                <a:cubicBezTo>
                  <a:pt x="7601" y="271999"/>
                  <a:pt x="11401" y="271999"/>
                  <a:pt x="11401" y="264367"/>
                </a:cubicBezTo>
                <a:cubicBezTo>
                  <a:pt x="11401" y="260552"/>
                  <a:pt x="15201" y="256736"/>
                  <a:pt x="19002" y="252920"/>
                </a:cubicBezTo>
                <a:cubicBezTo>
                  <a:pt x="22802" y="241472"/>
                  <a:pt x="30403" y="233840"/>
                  <a:pt x="38004" y="222392"/>
                </a:cubicBezTo>
                <a:cubicBezTo>
                  <a:pt x="45604" y="218576"/>
                  <a:pt x="53205" y="207129"/>
                  <a:pt x="60806" y="203313"/>
                </a:cubicBezTo>
                <a:cubicBezTo>
                  <a:pt x="64606" y="199497"/>
                  <a:pt x="72207" y="199497"/>
                  <a:pt x="76007" y="195681"/>
                </a:cubicBezTo>
                <a:cubicBezTo>
                  <a:pt x="76007" y="191865"/>
                  <a:pt x="83608" y="191865"/>
                  <a:pt x="83608" y="191865"/>
                </a:cubicBezTo>
                <a:cubicBezTo>
                  <a:pt x="98810" y="188049"/>
                  <a:pt x="110211" y="180417"/>
                  <a:pt x="125412" y="184233"/>
                </a:cubicBezTo>
                <a:cubicBezTo>
                  <a:pt x="133013" y="180417"/>
                  <a:pt x="136813" y="184233"/>
                  <a:pt x="140614" y="180417"/>
                </a:cubicBezTo>
                <a:cubicBezTo>
                  <a:pt x="140614" y="180417"/>
                  <a:pt x="140614" y="180417"/>
                  <a:pt x="148215" y="184233"/>
                </a:cubicBezTo>
                <a:cubicBezTo>
                  <a:pt x="148215" y="180417"/>
                  <a:pt x="148215" y="172785"/>
                  <a:pt x="148215" y="168970"/>
                </a:cubicBezTo>
                <a:cubicBezTo>
                  <a:pt x="152015" y="168970"/>
                  <a:pt x="152015" y="165154"/>
                  <a:pt x="152015" y="165154"/>
                </a:cubicBezTo>
                <a:cubicBezTo>
                  <a:pt x="155815" y="153706"/>
                  <a:pt x="159616" y="146074"/>
                  <a:pt x="167216" y="138442"/>
                </a:cubicBezTo>
                <a:cubicBezTo>
                  <a:pt x="171017" y="130810"/>
                  <a:pt x="174817" y="123178"/>
                  <a:pt x="182418" y="119363"/>
                </a:cubicBezTo>
                <a:cubicBezTo>
                  <a:pt x="186218" y="115547"/>
                  <a:pt x="190019" y="111731"/>
                  <a:pt x="193819" y="107915"/>
                </a:cubicBezTo>
                <a:cubicBezTo>
                  <a:pt x="197619" y="107915"/>
                  <a:pt x="201420" y="104099"/>
                  <a:pt x="205220" y="104099"/>
                </a:cubicBezTo>
                <a:cubicBezTo>
                  <a:pt x="205220" y="104099"/>
                  <a:pt x="205220" y="104099"/>
                  <a:pt x="209021" y="104099"/>
                </a:cubicBezTo>
                <a:cubicBezTo>
                  <a:pt x="212821" y="100283"/>
                  <a:pt x="216621" y="96467"/>
                  <a:pt x="224222" y="96467"/>
                </a:cubicBezTo>
                <a:cubicBezTo>
                  <a:pt x="228022" y="92651"/>
                  <a:pt x="239424" y="92651"/>
                  <a:pt x="243224" y="88835"/>
                </a:cubicBezTo>
                <a:cubicBezTo>
                  <a:pt x="247024" y="88835"/>
                  <a:pt x="247024" y="88835"/>
                  <a:pt x="247024" y="88835"/>
                </a:cubicBezTo>
                <a:cubicBezTo>
                  <a:pt x="262226" y="85019"/>
                  <a:pt x="273627" y="81203"/>
                  <a:pt x="285028" y="77387"/>
                </a:cubicBezTo>
                <a:cubicBezTo>
                  <a:pt x="288829" y="77387"/>
                  <a:pt x="292629" y="73572"/>
                  <a:pt x="296429" y="73572"/>
                </a:cubicBezTo>
                <a:cubicBezTo>
                  <a:pt x="296429" y="73572"/>
                  <a:pt x="296429" y="69756"/>
                  <a:pt x="300230" y="69756"/>
                </a:cubicBezTo>
                <a:cubicBezTo>
                  <a:pt x="307830" y="65940"/>
                  <a:pt x="315431" y="62124"/>
                  <a:pt x="323032" y="58308"/>
                </a:cubicBezTo>
                <a:cubicBezTo>
                  <a:pt x="326832" y="50676"/>
                  <a:pt x="334433" y="46860"/>
                  <a:pt x="342034" y="39228"/>
                </a:cubicBezTo>
                <a:cubicBezTo>
                  <a:pt x="349635" y="23965"/>
                  <a:pt x="361036" y="12517"/>
                  <a:pt x="364836" y="1069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46000" r="-70000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" name="MH_Other_4">
            <a:extLst>
              <a:ext uri="{FF2B5EF4-FFF2-40B4-BE49-F238E27FC236}">
                <a16:creationId xmlns:a16="http://schemas.microsoft.com/office/drawing/2014/main" id="{8A6A0189-84B3-B716-4C03-37100F7EC8EA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4888998" y="4004882"/>
            <a:ext cx="1693283" cy="1293392"/>
          </a:xfrm>
          <a:custGeom>
            <a:avLst/>
            <a:gdLst>
              <a:gd name="T0" fmla="*/ 1012239 w 752475"/>
              <a:gd name="T1" fmla="*/ 51703 h 611616"/>
              <a:gd name="T2" fmla="*/ 1134083 w 752475"/>
              <a:gd name="T3" fmla="*/ 79204 h 611616"/>
              <a:gd name="T4" fmla="*/ 1302789 w 752475"/>
              <a:gd name="T5" fmla="*/ 106704 h 611616"/>
              <a:gd name="T6" fmla="*/ 1424631 w 752475"/>
              <a:gd name="T7" fmla="*/ 161706 h 611616"/>
              <a:gd name="T8" fmla="*/ 1565220 w 752475"/>
              <a:gd name="T9" fmla="*/ 207541 h 611616"/>
              <a:gd name="T10" fmla="*/ 1762046 w 752475"/>
              <a:gd name="T11" fmla="*/ 267126 h 611616"/>
              <a:gd name="T12" fmla="*/ 1846398 w 752475"/>
              <a:gd name="T13" fmla="*/ 354213 h 611616"/>
              <a:gd name="T14" fmla="*/ 1846398 w 752475"/>
              <a:gd name="T15" fmla="*/ 418382 h 611616"/>
              <a:gd name="T16" fmla="*/ 1808907 w 752475"/>
              <a:gd name="T17" fmla="*/ 560469 h 611616"/>
              <a:gd name="T18" fmla="*/ 1649572 w 752475"/>
              <a:gd name="T19" fmla="*/ 684224 h 611616"/>
              <a:gd name="T20" fmla="*/ 1537103 w 752475"/>
              <a:gd name="T21" fmla="*/ 711725 h 611616"/>
              <a:gd name="T22" fmla="*/ 1330907 w 752475"/>
              <a:gd name="T23" fmla="*/ 725475 h 611616"/>
              <a:gd name="T24" fmla="*/ 1115337 w 752475"/>
              <a:gd name="T25" fmla="*/ 684224 h 611616"/>
              <a:gd name="T26" fmla="*/ 965375 w 752475"/>
              <a:gd name="T27" fmla="*/ 583387 h 611616"/>
              <a:gd name="T28" fmla="*/ 1068474 w 752475"/>
              <a:gd name="T29" fmla="*/ 422965 h 611616"/>
              <a:gd name="T30" fmla="*/ 1274669 w 752475"/>
              <a:gd name="T31" fmla="*/ 413797 h 611616"/>
              <a:gd name="T32" fmla="*/ 1312161 w 752475"/>
              <a:gd name="T33" fmla="*/ 532968 h 611616"/>
              <a:gd name="T34" fmla="*/ 1209064 w 752475"/>
              <a:gd name="T35" fmla="*/ 528385 h 611616"/>
              <a:gd name="T36" fmla="*/ 1143455 w 752475"/>
              <a:gd name="T37" fmla="*/ 487134 h 611616"/>
              <a:gd name="T38" fmla="*/ 1143455 w 752475"/>
              <a:gd name="T39" fmla="*/ 597139 h 611616"/>
              <a:gd name="T40" fmla="*/ 1284045 w 752475"/>
              <a:gd name="T41" fmla="*/ 642973 h 611616"/>
              <a:gd name="T42" fmla="*/ 1443377 w 752475"/>
              <a:gd name="T43" fmla="*/ 647557 h 611616"/>
              <a:gd name="T44" fmla="*/ 1527733 w 752475"/>
              <a:gd name="T45" fmla="*/ 633805 h 611616"/>
              <a:gd name="T46" fmla="*/ 1649572 w 752475"/>
              <a:gd name="T47" fmla="*/ 574220 h 611616"/>
              <a:gd name="T48" fmla="*/ 1593339 w 752475"/>
              <a:gd name="T49" fmla="*/ 477967 h 611616"/>
              <a:gd name="T50" fmla="*/ 1696436 w 752475"/>
              <a:gd name="T51" fmla="*/ 404631 h 611616"/>
              <a:gd name="T52" fmla="*/ 1555849 w 752475"/>
              <a:gd name="T53" fmla="*/ 285461 h 611616"/>
              <a:gd name="T54" fmla="*/ 1302789 w 752475"/>
              <a:gd name="T55" fmla="*/ 207541 h 611616"/>
              <a:gd name="T56" fmla="*/ 1087221 w 752475"/>
              <a:gd name="T57" fmla="*/ 147955 h 611616"/>
              <a:gd name="T58" fmla="*/ 937259 w 752475"/>
              <a:gd name="T59" fmla="*/ 111288 h 611616"/>
              <a:gd name="T60" fmla="*/ 768552 w 752475"/>
              <a:gd name="T61" fmla="*/ 152539 h 611616"/>
              <a:gd name="T62" fmla="*/ 627963 w 752475"/>
              <a:gd name="T63" fmla="*/ 175457 h 611616"/>
              <a:gd name="T64" fmla="*/ 515493 w 752475"/>
              <a:gd name="T65" fmla="*/ 221292 h 611616"/>
              <a:gd name="T66" fmla="*/ 487372 w 752475"/>
              <a:gd name="T67" fmla="*/ 290044 h 611616"/>
              <a:gd name="T68" fmla="*/ 271805 w 752475"/>
              <a:gd name="T69" fmla="*/ 294627 h 611616"/>
              <a:gd name="T70" fmla="*/ 178078 w 752475"/>
              <a:gd name="T71" fmla="*/ 331295 h 611616"/>
              <a:gd name="T72" fmla="*/ 253059 w 752475"/>
              <a:gd name="T73" fmla="*/ 477967 h 611616"/>
              <a:gd name="T74" fmla="*/ 196826 w 752475"/>
              <a:gd name="T75" fmla="*/ 560469 h 611616"/>
              <a:gd name="T76" fmla="*/ 318668 w 752475"/>
              <a:gd name="T77" fmla="*/ 642973 h 611616"/>
              <a:gd name="T78" fmla="*/ 412391 w 752475"/>
              <a:gd name="T79" fmla="*/ 661306 h 611616"/>
              <a:gd name="T80" fmla="*/ 515493 w 752475"/>
              <a:gd name="T81" fmla="*/ 661306 h 611616"/>
              <a:gd name="T82" fmla="*/ 637336 w 752475"/>
              <a:gd name="T83" fmla="*/ 633805 h 611616"/>
              <a:gd name="T84" fmla="*/ 721687 w 752475"/>
              <a:gd name="T85" fmla="*/ 587971 h 611616"/>
              <a:gd name="T86" fmla="*/ 656078 w 752475"/>
              <a:gd name="T87" fmla="*/ 487134 h 611616"/>
              <a:gd name="T88" fmla="*/ 524864 w 752475"/>
              <a:gd name="T89" fmla="*/ 542137 h 611616"/>
              <a:gd name="T90" fmla="*/ 506117 w 752475"/>
              <a:gd name="T91" fmla="*/ 445883 h 611616"/>
              <a:gd name="T92" fmla="*/ 637336 w 752475"/>
              <a:gd name="T93" fmla="*/ 418382 h 611616"/>
              <a:gd name="T94" fmla="*/ 787296 w 752475"/>
              <a:gd name="T95" fmla="*/ 441299 h 611616"/>
              <a:gd name="T96" fmla="*/ 871650 w 752475"/>
              <a:gd name="T97" fmla="*/ 565052 h 611616"/>
              <a:gd name="T98" fmla="*/ 721687 w 752475"/>
              <a:gd name="T99" fmla="*/ 693391 h 611616"/>
              <a:gd name="T100" fmla="*/ 506117 w 752475"/>
              <a:gd name="T101" fmla="*/ 730058 h 611616"/>
              <a:gd name="T102" fmla="*/ 356157 w 752475"/>
              <a:gd name="T103" fmla="*/ 725475 h 611616"/>
              <a:gd name="T104" fmla="*/ 187450 w 752475"/>
              <a:gd name="T105" fmla="*/ 693391 h 611616"/>
              <a:gd name="T106" fmla="*/ 46865 w 752475"/>
              <a:gd name="T107" fmla="*/ 574220 h 611616"/>
              <a:gd name="T108" fmla="*/ 18745 w 752475"/>
              <a:gd name="T109" fmla="*/ 436716 h 611616"/>
              <a:gd name="T110" fmla="*/ 46865 w 752475"/>
              <a:gd name="T111" fmla="*/ 303794 h 611616"/>
              <a:gd name="T112" fmla="*/ 206197 w 752475"/>
              <a:gd name="T113" fmla="*/ 230458 h 611616"/>
              <a:gd name="T114" fmla="*/ 365532 w 752475"/>
              <a:gd name="T115" fmla="*/ 202959 h 611616"/>
              <a:gd name="T116" fmla="*/ 478000 w 752475"/>
              <a:gd name="T117" fmla="*/ 129622 h 611616"/>
              <a:gd name="T118" fmla="*/ 599846 w 752475"/>
              <a:gd name="T119" fmla="*/ 106704 h 611616"/>
              <a:gd name="T120" fmla="*/ 740435 w 752475"/>
              <a:gd name="T121" fmla="*/ 83787 h 61161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52475"/>
              <a:gd name="T184" fmla="*/ 0 h 611616"/>
              <a:gd name="T185" fmla="*/ 752475 w 752475"/>
              <a:gd name="T186" fmla="*/ 611616 h 61161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52475" h="611616">
                <a:moveTo>
                  <a:pt x="364836" y="1069"/>
                </a:moveTo>
                <a:cubicBezTo>
                  <a:pt x="368637" y="-2747"/>
                  <a:pt x="372437" y="4885"/>
                  <a:pt x="372437" y="4885"/>
                </a:cubicBezTo>
                <a:cubicBezTo>
                  <a:pt x="380038" y="16333"/>
                  <a:pt x="391439" y="27781"/>
                  <a:pt x="402840" y="39228"/>
                </a:cubicBezTo>
                <a:cubicBezTo>
                  <a:pt x="406640" y="39228"/>
                  <a:pt x="406640" y="43044"/>
                  <a:pt x="410441" y="43044"/>
                </a:cubicBezTo>
                <a:cubicBezTo>
                  <a:pt x="418041" y="50676"/>
                  <a:pt x="425642" y="54492"/>
                  <a:pt x="433243" y="58308"/>
                </a:cubicBezTo>
                <a:cubicBezTo>
                  <a:pt x="437043" y="58308"/>
                  <a:pt x="440844" y="62124"/>
                  <a:pt x="444644" y="62124"/>
                </a:cubicBezTo>
                <a:cubicBezTo>
                  <a:pt x="448444" y="62124"/>
                  <a:pt x="448444" y="62124"/>
                  <a:pt x="448444" y="62124"/>
                </a:cubicBezTo>
                <a:cubicBezTo>
                  <a:pt x="452245" y="65940"/>
                  <a:pt x="456045" y="65940"/>
                  <a:pt x="459846" y="65940"/>
                </a:cubicBezTo>
                <a:cubicBezTo>
                  <a:pt x="463646" y="65940"/>
                  <a:pt x="463646" y="69756"/>
                  <a:pt x="463646" y="69756"/>
                </a:cubicBezTo>
                <a:cubicBezTo>
                  <a:pt x="475047" y="69756"/>
                  <a:pt x="490249" y="77387"/>
                  <a:pt x="501650" y="77387"/>
                </a:cubicBezTo>
                <a:cubicBezTo>
                  <a:pt x="509251" y="81203"/>
                  <a:pt x="513051" y="85019"/>
                  <a:pt x="520652" y="85019"/>
                </a:cubicBezTo>
                <a:cubicBezTo>
                  <a:pt x="524452" y="88835"/>
                  <a:pt x="524452" y="88835"/>
                  <a:pt x="528252" y="88835"/>
                </a:cubicBezTo>
                <a:cubicBezTo>
                  <a:pt x="532053" y="92651"/>
                  <a:pt x="535853" y="92651"/>
                  <a:pt x="539654" y="96467"/>
                </a:cubicBezTo>
                <a:cubicBezTo>
                  <a:pt x="543454" y="100283"/>
                  <a:pt x="547254" y="100283"/>
                  <a:pt x="551055" y="104099"/>
                </a:cubicBezTo>
                <a:cubicBezTo>
                  <a:pt x="554855" y="107915"/>
                  <a:pt x="558655" y="111731"/>
                  <a:pt x="566256" y="115547"/>
                </a:cubicBezTo>
                <a:cubicBezTo>
                  <a:pt x="566256" y="123178"/>
                  <a:pt x="573857" y="126994"/>
                  <a:pt x="577657" y="134626"/>
                </a:cubicBezTo>
                <a:cubicBezTo>
                  <a:pt x="581458" y="138442"/>
                  <a:pt x="581458" y="142258"/>
                  <a:pt x="585258" y="149890"/>
                </a:cubicBezTo>
                <a:cubicBezTo>
                  <a:pt x="589058" y="153706"/>
                  <a:pt x="592859" y="165154"/>
                  <a:pt x="596659" y="172785"/>
                </a:cubicBezTo>
                <a:cubicBezTo>
                  <a:pt x="600460" y="172785"/>
                  <a:pt x="604260" y="172785"/>
                  <a:pt x="608060" y="172785"/>
                </a:cubicBezTo>
                <a:cubicBezTo>
                  <a:pt x="619462" y="172785"/>
                  <a:pt x="627062" y="172785"/>
                  <a:pt x="634663" y="172785"/>
                </a:cubicBezTo>
                <a:cubicBezTo>
                  <a:pt x="638463" y="176601"/>
                  <a:pt x="646064" y="176601"/>
                  <a:pt x="649865" y="180417"/>
                </a:cubicBezTo>
                <a:cubicBezTo>
                  <a:pt x="657465" y="180417"/>
                  <a:pt x="657465" y="184233"/>
                  <a:pt x="661266" y="184233"/>
                </a:cubicBezTo>
                <a:cubicBezTo>
                  <a:pt x="672667" y="188049"/>
                  <a:pt x="680268" y="191865"/>
                  <a:pt x="687868" y="199497"/>
                </a:cubicBezTo>
                <a:cubicBezTo>
                  <a:pt x="699269" y="203313"/>
                  <a:pt x="706870" y="214761"/>
                  <a:pt x="714471" y="222392"/>
                </a:cubicBezTo>
                <a:cubicBezTo>
                  <a:pt x="714471" y="222392"/>
                  <a:pt x="714471" y="226208"/>
                  <a:pt x="718271" y="226208"/>
                </a:cubicBezTo>
                <a:cubicBezTo>
                  <a:pt x="722072" y="233840"/>
                  <a:pt x="729673" y="241472"/>
                  <a:pt x="733473" y="249104"/>
                </a:cubicBezTo>
                <a:cubicBezTo>
                  <a:pt x="737273" y="256736"/>
                  <a:pt x="741074" y="264367"/>
                  <a:pt x="744874" y="275815"/>
                </a:cubicBezTo>
                <a:cubicBezTo>
                  <a:pt x="744874" y="283447"/>
                  <a:pt x="748674" y="287263"/>
                  <a:pt x="748674" y="294895"/>
                </a:cubicBezTo>
                <a:cubicBezTo>
                  <a:pt x="752475" y="298711"/>
                  <a:pt x="748674" y="302527"/>
                  <a:pt x="752475" y="310159"/>
                </a:cubicBezTo>
                <a:cubicBezTo>
                  <a:pt x="752475" y="310159"/>
                  <a:pt x="752475" y="310159"/>
                  <a:pt x="752475" y="336870"/>
                </a:cubicBezTo>
                <a:cubicBezTo>
                  <a:pt x="752475" y="336870"/>
                  <a:pt x="752475" y="336870"/>
                  <a:pt x="748674" y="340686"/>
                </a:cubicBezTo>
                <a:cubicBezTo>
                  <a:pt x="748674" y="340686"/>
                  <a:pt x="748674" y="340686"/>
                  <a:pt x="748674" y="348318"/>
                </a:cubicBezTo>
                <a:cubicBezTo>
                  <a:pt x="744874" y="367397"/>
                  <a:pt x="733473" y="386477"/>
                  <a:pt x="722072" y="401741"/>
                </a:cubicBezTo>
                <a:cubicBezTo>
                  <a:pt x="718271" y="401741"/>
                  <a:pt x="722072" y="405556"/>
                  <a:pt x="722072" y="405556"/>
                </a:cubicBezTo>
                <a:cubicBezTo>
                  <a:pt x="722072" y="409372"/>
                  <a:pt x="725872" y="413188"/>
                  <a:pt x="725872" y="417004"/>
                </a:cubicBezTo>
                <a:cubicBezTo>
                  <a:pt x="733473" y="432268"/>
                  <a:pt x="733473" y="447532"/>
                  <a:pt x="733473" y="466611"/>
                </a:cubicBezTo>
                <a:cubicBezTo>
                  <a:pt x="733473" y="474243"/>
                  <a:pt x="733473" y="481875"/>
                  <a:pt x="729673" y="493323"/>
                </a:cubicBezTo>
                <a:cubicBezTo>
                  <a:pt x="725872" y="508586"/>
                  <a:pt x="718271" y="523850"/>
                  <a:pt x="706870" y="539114"/>
                </a:cubicBezTo>
                <a:cubicBezTo>
                  <a:pt x="706870" y="539114"/>
                  <a:pt x="703070" y="542930"/>
                  <a:pt x="703070" y="542930"/>
                </a:cubicBezTo>
                <a:cubicBezTo>
                  <a:pt x="691669" y="554377"/>
                  <a:pt x="680268" y="562009"/>
                  <a:pt x="668866" y="569641"/>
                </a:cubicBezTo>
                <a:cubicBezTo>
                  <a:pt x="665066" y="573457"/>
                  <a:pt x="657465" y="577273"/>
                  <a:pt x="653665" y="581089"/>
                </a:cubicBezTo>
                <a:cubicBezTo>
                  <a:pt x="649865" y="581089"/>
                  <a:pt x="649865" y="581089"/>
                  <a:pt x="646064" y="584905"/>
                </a:cubicBezTo>
                <a:cubicBezTo>
                  <a:pt x="638463" y="588721"/>
                  <a:pt x="634663" y="588721"/>
                  <a:pt x="627062" y="592537"/>
                </a:cubicBezTo>
                <a:cubicBezTo>
                  <a:pt x="627062" y="592537"/>
                  <a:pt x="627062" y="592537"/>
                  <a:pt x="623262" y="592537"/>
                </a:cubicBezTo>
                <a:cubicBezTo>
                  <a:pt x="619462" y="592537"/>
                  <a:pt x="611861" y="596352"/>
                  <a:pt x="604260" y="596352"/>
                </a:cubicBezTo>
                <a:cubicBezTo>
                  <a:pt x="604260" y="596352"/>
                  <a:pt x="604260" y="596352"/>
                  <a:pt x="600460" y="596352"/>
                </a:cubicBezTo>
                <a:cubicBezTo>
                  <a:pt x="592859" y="600168"/>
                  <a:pt x="585258" y="600168"/>
                  <a:pt x="573857" y="603984"/>
                </a:cubicBezTo>
                <a:cubicBezTo>
                  <a:pt x="562456" y="603984"/>
                  <a:pt x="551055" y="603984"/>
                  <a:pt x="539654" y="603984"/>
                </a:cubicBezTo>
                <a:cubicBezTo>
                  <a:pt x="532053" y="600168"/>
                  <a:pt x="524452" y="600168"/>
                  <a:pt x="516851" y="600168"/>
                </a:cubicBezTo>
                <a:cubicBezTo>
                  <a:pt x="505450" y="596352"/>
                  <a:pt x="494049" y="592537"/>
                  <a:pt x="482648" y="588721"/>
                </a:cubicBezTo>
                <a:cubicBezTo>
                  <a:pt x="475047" y="584905"/>
                  <a:pt x="471247" y="584905"/>
                  <a:pt x="463646" y="577273"/>
                </a:cubicBezTo>
                <a:cubicBezTo>
                  <a:pt x="459846" y="577273"/>
                  <a:pt x="456045" y="573457"/>
                  <a:pt x="452245" y="569641"/>
                </a:cubicBezTo>
                <a:cubicBezTo>
                  <a:pt x="440844" y="565825"/>
                  <a:pt x="437043" y="554377"/>
                  <a:pt x="429443" y="550561"/>
                </a:cubicBezTo>
                <a:cubicBezTo>
                  <a:pt x="418041" y="539114"/>
                  <a:pt x="410441" y="527666"/>
                  <a:pt x="402840" y="516218"/>
                </a:cubicBezTo>
                <a:cubicBezTo>
                  <a:pt x="399040" y="512402"/>
                  <a:pt x="399040" y="504770"/>
                  <a:pt x="395239" y="497139"/>
                </a:cubicBezTo>
                <a:cubicBezTo>
                  <a:pt x="395239" y="493323"/>
                  <a:pt x="391439" y="489507"/>
                  <a:pt x="391439" y="485691"/>
                </a:cubicBezTo>
                <a:cubicBezTo>
                  <a:pt x="387638" y="466611"/>
                  <a:pt x="383838" y="443716"/>
                  <a:pt x="387638" y="428452"/>
                </a:cubicBezTo>
                <a:cubicBezTo>
                  <a:pt x="391439" y="413188"/>
                  <a:pt x="395239" y="401741"/>
                  <a:pt x="399040" y="390293"/>
                </a:cubicBezTo>
                <a:cubicBezTo>
                  <a:pt x="406640" y="382661"/>
                  <a:pt x="410441" y="375029"/>
                  <a:pt x="418041" y="367397"/>
                </a:cubicBezTo>
                <a:cubicBezTo>
                  <a:pt x="421842" y="359765"/>
                  <a:pt x="429443" y="355950"/>
                  <a:pt x="433243" y="352134"/>
                </a:cubicBezTo>
                <a:cubicBezTo>
                  <a:pt x="440844" y="348318"/>
                  <a:pt x="444644" y="344502"/>
                  <a:pt x="452245" y="340686"/>
                </a:cubicBezTo>
                <a:cubicBezTo>
                  <a:pt x="463646" y="336870"/>
                  <a:pt x="475047" y="333054"/>
                  <a:pt x="490249" y="333054"/>
                </a:cubicBezTo>
                <a:cubicBezTo>
                  <a:pt x="494049" y="333054"/>
                  <a:pt x="501650" y="336870"/>
                  <a:pt x="505450" y="336870"/>
                </a:cubicBezTo>
                <a:cubicBezTo>
                  <a:pt x="509251" y="336870"/>
                  <a:pt x="513051" y="340686"/>
                  <a:pt x="516851" y="344502"/>
                </a:cubicBezTo>
                <a:cubicBezTo>
                  <a:pt x="520652" y="348318"/>
                  <a:pt x="528252" y="348318"/>
                  <a:pt x="532053" y="355950"/>
                </a:cubicBezTo>
                <a:cubicBezTo>
                  <a:pt x="539654" y="363581"/>
                  <a:pt x="547254" y="371213"/>
                  <a:pt x="551055" y="382661"/>
                </a:cubicBezTo>
                <a:cubicBezTo>
                  <a:pt x="558655" y="390293"/>
                  <a:pt x="558655" y="405556"/>
                  <a:pt x="554855" y="413188"/>
                </a:cubicBezTo>
                <a:cubicBezTo>
                  <a:pt x="554855" y="428452"/>
                  <a:pt x="547254" y="439900"/>
                  <a:pt x="532053" y="443716"/>
                </a:cubicBezTo>
                <a:cubicBezTo>
                  <a:pt x="528252" y="443716"/>
                  <a:pt x="528252" y="447532"/>
                  <a:pt x="528252" y="451348"/>
                </a:cubicBezTo>
                <a:cubicBezTo>
                  <a:pt x="520652" y="451348"/>
                  <a:pt x="513051" y="455163"/>
                  <a:pt x="505450" y="451348"/>
                </a:cubicBezTo>
                <a:cubicBezTo>
                  <a:pt x="501650" y="451348"/>
                  <a:pt x="501650" y="451348"/>
                  <a:pt x="497849" y="451348"/>
                </a:cubicBezTo>
                <a:cubicBezTo>
                  <a:pt x="494049" y="447532"/>
                  <a:pt x="490249" y="443716"/>
                  <a:pt x="490249" y="439900"/>
                </a:cubicBezTo>
                <a:cubicBezTo>
                  <a:pt x="482648" y="432268"/>
                  <a:pt x="482648" y="420820"/>
                  <a:pt x="490249" y="409372"/>
                </a:cubicBezTo>
                <a:cubicBezTo>
                  <a:pt x="486448" y="405556"/>
                  <a:pt x="490249" y="401741"/>
                  <a:pt x="482648" y="397925"/>
                </a:cubicBezTo>
                <a:cubicBezTo>
                  <a:pt x="478847" y="397925"/>
                  <a:pt x="475047" y="401741"/>
                  <a:pt x="467446" y="405556"/>
                </a:cubicBezTo>
                <a:cubicBezTo>
                  <a:pt x="467446" y="405556"/>
                  <a:pt x="467446" y="405556"/>
                  <a:pt x="463646" y="405556"/>
                </a:cubicBezTo>
                <a:cubicBezTo>
                  <a:pt x="459846" y="413188"/>
                  <a:pt x="456045" y="417004"/>
                  <a:pt x="456045" y="420820"/>
                </a:cubicBezTo>
                <a:cubicBezTo>
                  <a:pt x="452245" y="428452"/>
                  <a:pt x="452245" y="436084"/>
                  <a:pt x="452245" y="439900"/>
                </a:cubicBezTo>
                <a:cubicBezTo>
                  <a:pt x="452245" y="447532"/>
                  <a:pt x="452245" y="451348"/>
                  <a:pt x="452245" y="458979"/>
                </a:cubicBezTo>
                <a:cubicBezTo>
                  <a:pt x="452245" y="474243"/>
                  <a:pt x="459846" y="485691"/>
                  <a:pt x="463646" y="497139"/>
                </a:cubicBezTo>
                <a:cubicBezTo>
                  <a:pt x="471247" y="500954"/>
                  <a:pt x="475047" y="504770"/>
                  <a:pt x="478847" y="508586"/>
                </a:cubicBezTo>
                <a:cubicBezTo>
                  <a:pt x="486448" y="516218"/>
                  <a:pt x="494049" y="523850"/>
                  <a:pt x="505450" y="527666"/>
                </a:cubicBezTo>
                <a:cubicBezTo>
                  <a:pt x="505450" y="531482"/>
                  <a:pt x="509251" y="531482"/>
                  <a:pt x="513051" y="531482"/>
                </a:cubicBezTo>
                <a:cubicBezTo>
                  <a:pt x="516851" y="531482"/>
                  <a:pt x="516851" y="535298"/>
                  <a:pt x="520652" y="535298"/>
                </a:cubicBezTo>
                <a:cubicBezTo>
                  <a:pt x="528252" y="535298"/>
                  <a:pt x="535853" y="539114"/>
                  <a:pt x="547254" y="539114"/>
                </a:cubicBezTo>
                <a:cubicBezTo>
                  <a:pt x="547254" y="539114"/>
                  <a:pt x="551055" y="539114"/>
                  <a:pt x="554855" y="539114"/>
                </a:cubicBezTo>
                <a:cubicBezTo>
                  <a:pt x="558655" y="539114"/>
                  <a:pt x="562456" y="539114"/>
                  <a:pt x="566256" y="539114"/>
                </a:cubicBezTo>
                <a:cubicBezTo>
                  <a:pt x="573857" y="539114"/>
                  <a:pt x="577657" y="539114"/>
                  <a:pt x="585258" y="539114"/>
                </a:cubicBezTo>
                <a:cubicBezTo>
                  <a:pt x="592859" y="539114"/>
                  <a:pt x="600460" y="535298"/>
                  <a:pt x="604260" y="535298"/>
                </a:cubicBezTo>
                <a:cubicBezTo>
                  <a:pt x="604260" y="535298"/>
                  <a:pt x="604260" y="535298"/>
                  <a:pt x="608060" y="535298"/>
                </a:cubicBezTo>
                <a:cubicBezTo>
                  <a:pt x="608060" y="531482"/>
                  <a:pt x="611861" y="531482"/>
                  <a:pt x="615661" y="531482"/>
                </a:cubicBezTo>
                <a:cubicBezTo>
                  <a:pt x="615661" y="527666"/>
                  <a:pt x="619462" y="527666"/>
                  <a:pt x="619462" y="527666"/>
                </a:cubicBezTo>
                <a:cubicBezTo>
                  <a:pt x="627062" y="523850"/>
                  <a:pt x="630863" y="520034"/>
                  <a:pt x="634663" y="516218"/>
                </a:cubicBezTo>
                <a:cubicBezTo>
                  <a:pt x="642264" y="512402"/>
                  <a:pt x="646064" y="508586"/>
                  <a:pt x="649865" y="508586"/>
                </a:cubicBezTo>
                <a:cubicBezTo>
                  <a:pt x="653665" y="500954"/>
                  <a:pt x="661266" y="493323"/>
                  <a:pt x="661266" y="489507"/>
                </a:cubicBezTo>
                <a:cubicBezTo>
                  <a:pt x="665066" y="485691"/>
                  <a:pt x="665066" y="478059"/>
                  <a:pt x="668866" y="478059"/>
                </a:cubicBezTo>
                <a:cubicBezTo>
                  <a:pt x="672667" y="470427"/>
                  <a:pt x="676467" y="466611"/>
                  <a:pt x="672667" y="458979"/>
                </a:cubicBezTo>
                <a:cubicBezTo>
                  <a:pt x="672667" y="455163"/>
                  <a:pt x="672667" y="447532"/>
                  <a:pt x="672667" y="443716"/>
                </a:cubicBezTo>
                <a:cubicBezTo>
                  <a:pt x="668866" y="439900"/>
                  <a:pt x="668866" y="436084"/>
                  <a:pt x="668866" y="432268"/>
                </a:cubicBezTo>
                <a:cubicBezTo>
                  <a:pt x="661266" y="420820"/>
                  <a:pt x="657465" y="409372"/>
                  <a:pt x="646064" y="397925"/>
                </a:cubicBezTo>
                <a:cubicBezTo>
                  <a:pt x="642264" y="390293"/>
                  <a:pt x="653665" y="386477"/>
                  <a:pt x="657465" y="378845"/>
                </a:cubicBezTo>
                <a:cubicBezTo>
                  <a:pt x="661266" y="375029"/>
                  <a:pt x="665066" y="371213"/>
                  <a:pt x="668866" y="367397"/>
                </a:cubicBezTo>
                <a:cubicBezTo>
                  <a:pt x="672667" y="363581"/>
                  <a:pt x="676467" y="359765"/>
                  <a:pt x="680268" y="355950"/>
                </a:cubicBezTo>
                <a:cubicBezTo>
                  <a:pt x="684068" y="348318"/>
                  <a:pt x="687868" y="340686"/>
                  <a:pt x="687868" y="336870"/>
                </a:cubicBezTo>
                <a:cubicBezTo>
                  <a:pt x="691669" y="317790"/>
                  <a:pt x="687868" y="302527"/>
                  <a:pt x="684068" y="287263"/>
                </a:cubicBezTo>
                <a:cubicBezTo>
                  <a:pt x="684068" y="283447"/>
                  <a:pt x="680268" y="279631"/>
                  <a:pt x="680268" y="279631"/>
                </a:cubicBezTo>
                <a:cubicBezTo>
                  <a:pt x="676467" y="271999"/>
                  <a:pt x="672667" y="264367"/>
                  <a:pt x="665066" y="256736"/>
                </a:cubicBezTo>
                <a:cubicBezTo>
                  <a:pt x="653665" y="249104"/>
                  <a:pt x="646064" y="241472"/>
                  <a:pt x="630863" y="237656"/>
                </a:cubicBezTo>
                <a:cubicBezTo>
                  <a:pt x="619462" y="233840"/>
                  <a:pt x="608060" y="233840"/>
                  <a:pt x="596659" y="233840"/>
                </a:cubicBezTo>
                <a:cubicBezTo>
                  <a:pt x="577657" y="233840"/>
                  <a:pt x="562456" y="241472"/>
                  <a:pt x="547254" y="245288"/>
                </a:cubicBezTo>
                <a:cubicBezTo>
                  <a:pt x="535853" y="245288"/>
                  <a:pt x="543454" y="233840"/>
                  <a:pt x="539654" y="230024"/>
                </a:cubicBezTo>
                <a:cubicBezTo>
                  <a:pt x="543454" y="210945"/>
                  <a:pt x="539654" y="188049"/>
                  <a:pt x="528252" y="172785"/>
                </a:cubicBezTo>
                <a:cubicBezTo>
                  <a:pt x="528252" y="168970"/>
                  <a:pt x="524452" y="165154"/>
                  <a:pt x="520652" y="165154"/>
                </a:cubicBezTo>
                <a:cubicBezTo>
                  <a:pt x="516851" y="157522"/>
                  <a:pt x="505450" y="149890"/>
                  <a:pt x="497849" y="146074"/>
                </a:cubicBezTo>
                <a:cubicBezTo>
                  <a:pt x="490249" y="142258"/>
                  <a:pt x="482648" y="138442"/>
                  <a:pt x="475047" y="134626"/>
                </a:cubicBezTo>
                <a:cubicBezTo>
                  <a:pt x="463646" y="130810"/>
                  <a:pt x="452245" y="126994"/>
                  <a:pt x="440844" y="123178"/>
                </a:cubicBezTo>
                <a:cubicBezTo>
                  <a:pt x="433243" y="123178"/>
                  <a:pt x="429443" y="119363"/>
                  <a:pt x="425642" y="115547"/>
                </a:cubicBezTo>
                <a:cubicBezTo>
                  <a:pt x="421842" y="115547"/>
                  <a:pt x="418041" y="111731"/>
                  <a:pt x="414241" y="111731"/>
                </a:cubicBezTo>
                <a:cubicBezTo>
                  <a:pt x="406640" y="107915"/>
                  <a:pt x="395239" y="104099"/>
                  <a:pt x="387638" y="100283"/>
                </a:cubicBezTo>
                <a:cubicBezTo>
                  <a:pt x="387638" y="96467"/>
                  <a:pt x="383838" y="96467"/>
                  <a:pt x="380038" y="92651"/>
                </a:cubicBezTo>
                <a:cubicBezTo>
                  <a:pt x="376237" y="92651"/>
                  <a:pt x="376237" y="88835"/>
                  <a:pt x="372437" y="85019"/>
                </a:cubicBezTo>
                <a:cubicBezTo>
                  <a:pt x="368637" y="92651"/>
                  <a:pt x="361036" y="100283"/>
                  <a:pt x="357235" y="104099"/>
                </a:cubicBezTo>
                <a:cubicBezTo>
                  <a:pt x="349635" y="111731"/>
                  <a:pt x="338233" y="115547"/>
                  <a:pt x="330633" y="119363"/>
                </a:cubicBezTo>
                <a:cubicBezTo>
                  <a:pt x="323032" y="123178"/>
                  <a:pt x="315431" y="126994"/>
                  <a:pt x="311631" y="126994"/>
                </a:cubicBezTo>
                <a:cubicBezTo>
                  <a:pt x="307830" y="130810"/>
                  <a:pt x="304030" y="126994"/>
                  <a:pt x="304030" y="130810"/>
                </a:cubicBezTo>
                <a:cubicBezTo>
                  <a:pt x="296429" y="130810"/>
                  <a:pt x="292629" y="130810"/>
                  <a:pt x="285028" y="134626"/>
                </a:cubicBezTo>
                <a:cubicBezTo>
                  <a:pt x="285028" y="134626"/>
                  <a:pt x="281228" y="134626"/>
                  <a:pt x="281228" y="138442"/>
                </a:cubicBezTo>
                <a:cubicBezTo>
                  <a:pt x="269827" y="138442"/>
                  <a:pt x="262226" y="142258"/>
                  <a:pt x="254625" y="146074"/>
                </a:cubicBezTo>
                <a:cubicBezTo>
                  <a:pt x="254625" y="146074"/>
                  <a:pt x="250825" y="146074"/>
                  <a:pt x="250825" y="146074"/>
                </a:cubicBezTo>
                <a:cubicBezTo>
                  <a:pt x="239424" y="149890"/>
                  <a:pt x="231823" y="157522"/>
                  <a:pt x="224222" y="165154"/>
                </a:cubicBezTo>
                <a:cubicBezTo>
                  <a:pt x="224222" y="165154"/>
                  <a:pt x="220422" y="168970"/>
                  <a:pt x="220422" y="168970"/>
                </a:cubicBezTo>
                <a:cubicBezTo>
                  <a:pt x="216621" y="172785"/>
                  <a:pt x="212821" y="180417"/>
                  <a:pt x="209021" y="184233"/>
                </a:cubicBezTo>
                <a:cubicBezTo>
                  <a:pt x="205220" y="191865"/>
                  <a:pt x="201420" y="195681"/>
                  <a:pt x="201420" y="203313"/>
                </a:cubicBezTo>
                <a:cubicBezTo>
                  <a:pt x="201420" y="207129"/>
                  <a:pt x="197619" y="207129"/>
                  <a:pt x="201420" y="207129"/>
                </a:cubicBezTo>
                <a:cubicBezTo>
                  <a:pt x="197619" y="214761"/>
                  <a:pt x="197619" y="226208"/>
                  <a:pt x="197619" y="233840"/>
                </a:cubicBezTo>
                <a:cubicBezTo>
                  <a:pt x="197619" y="233840"/>
                  <a:pt x="201420" y="241472"/>
                  <a:pt x="197619" y="241472"/>
                </a:cubicBezTo>
                <a:cubicBezTo>
                  <a:pt x="186218" y="245288"/>
                  <a:pt x="174817" y="237656"/>
                  <a:pt x="159616" y="237656"/>
                </a:cubicBezTo>
                <a:cubicBezTo>
                  <a:pt x="159616" y="237656"/>
                  <a:pt x="159616" y="237656"/>
                  <a:pt x="136813" y="237656"/>
                </a:cubicBezTo>
                <a:cubicBezTo>
                  <a:pt x="136813" y="241472"/>
                  <a:pt x="133013" y="237656"/>
                  <a:pt x="133013" y="241472"/>
                </a:cubicBezTo>
                <a:cubicBezTo>
                  <a:pt x="125412" y="241472"/>
                  <a:pt x="117811" y="241472"/>
                  <a:pt x="110211" y="245288"/>
                </a:cubicBezTo>
                <a:cubicBezTo>
                  <a:pt x="106410" y="249104"/>
                  <a:pt x="102610" y="245288"/>
                  <a:pt x="98810" y="249104"/>
                </a:cubicBezTo>
                <a:cubicBezTo>
                  <a:pt x="95009" y="252920"/>
                  <a:pt x="95009" y="249104"/>
                  <a:pt x="91209" y="252920"/>
                </a:cubicBezTo>
                <a:cubicBezTo>
                  <a:pt x="87408" y="256736"/>
                  <a:pt x="83608" y="260552"/>
                  <a:pt x="79808" y="264367"/>
                </a:cubicBezTo>
                <a:cubicBezTo>
                  <a:pt x="76007" y="268183"/>
                  <a:pt x="72207" y="271999"/>
                  <a:pt x="72207" y="275815"/>
                </a:cubicBezTo>
                <a:cubicBezTo>
                  <a:pt x="68407" y="279631"/>
                  <a:pt x="68407" y="279631"/>
                  <a:pt x="64606" y="283447"/>
                </a:cubicBezTo>
                <a:cubicBezTo>
                  <a:pt x="60806" y="294895"/>
                  <a:pt x="57005" y="306343"/>
                  <a:pt x="57005" y="317790"/>
                </a:cubicBezTo>
                <a:cubicBezTo>
                  <a:pt x="57005" y="333054"/>
                  <a:pt x="60806" y="344502"/>
                  <a:pt x="64606" y="355950"/>
                </a:cubicBezTo>
                <a:cubicBezTo>
                  <a:pt x="72207" y="375029"/>
                  <a:pt x="83608" y="390293"/>
                  <a:pt x="102610" y="397925"/>
                </a:cubicBezTo>
                <a:cubicBezTo>
                  <a:pt x="102610" y="401741"/>
                  <a:pt x="106410" y="397925"/>
                  <a:pt x="106410" y="401741"/>
                </a:cubicBezTo>
                <a:cubicBezTo>
                  <a:pt x="106410" y="409372"/>
                  <a:pt x="98810" y="413188"/>
                  <a:pt x="95009" y="420820"/>
                </a:cubicBezTo>
                <a:cubicBezTo>
                  <a:pt x="91209" y="424636"/>
                  <a:pt x="91209" y="432268"/>
                  <a:pt x="87408" y="439900"/>
                </a:cubicBezTo>
                <a:cubicBezTo>
                  <a:pt x="83608" y="447532"/>
                  <a:pt x="79808" y="458979"/>
                  <a:pt x="79808" y="466611"/>
                </a:cubicBezTo>
                <a:cubicBezTo>
                  <a:pt x="79808" y="481875"/>
                  <a:pt x="83608" y="493323"/>
                  <a:pt x="91209" y="504770"/>
                </a:cubicBezTo>
                <a:cubicBezTo>
                  <a:pt x="98810" y="512402"/>
                  <a:pt x="102610" y="520034"/>
                  <a:pt x="110211" y="523850"/>
                </a:cubicBezTo>
                <a:cubicBezTo>
                  <a:pt x="114011" y="527666"/>
                  <a:pt x="117811" y="531482"/>
                  <a:pt x="121612" y="535298"/>
                </a:cubicBezTo>
                <a:cubicBezTo>
                  <a:pt x="125412" y="535298"/>
                  <a:pt x="129213" y="535298"/>
                  <a:pt x="129213" y="535298"/>
                </a:cubicBezTo>
                <a:cubicBezTo>
                  <a:pt x="133013" y="539114"/>
                  <a:pt x="136813" y="539114"/>
                  <a:pt x="140614" y="542930"/>
                </a:cubicBezTo>
                <a:cubicBezTo>
                  <a:pt x="148215" y="542930"/>
                  <a:pt x="152015" y="546745"/>
                  <a:pt x="155815" y="546745"/>
                </a:cubicBezTo>
                <a:cubicBezTo>
                  <a:pt x="159616" y="546745"/>
                  <a:pt x="159616" y="550561"/>
                  <a:pt x="159616" y="546745"/>
                </a:cubicBezTo>
                <a:cubicBezTo>
                  <a:pt x="163416" y="550561"/>
                  <a:pt x="163416" y="546745"/>
                  <a:pt x="167216" y="550561"/>
                </a:cubicBezTo>
                <a:cubicBezTo>
                  <a:pt x="171017" y="550561"/>
                  <a:pt x="171017" y="550561"/>
                  <a:pt x="174817" y="550561"/>
                </a:cubicBezTo>
                <a:cubicBezTo>
                  <a:pt x="174817" y="550561"/>
                  <a:pt x="178618" y="550561"/>
                  <a:pt x="178618" y="550561"/>
                </a:cubicBezTo>
                <a:cubicBezTo>
                  <a:pt x="182418" y="550561"/>
                  <a:pt x="190019" y="554377"/>
                  <a:pt x="190019" y="550561"/>
                </a:cubicBezTo>
                <a:cubicBezTo>
                  <a:pt x="197619" y="550561"/>
                  <a:pt x="205220" y="550561"/>
                  <a:pt x="209021" y="550561"/>
                </a:cubicBezTo>
                <a:cubicBezTo>
                  <a:pt x="212821" y="550561"/>
                  <a:pt x="216621" y="550561"/>
                  <a:pt x="216621" y="550561"/>
                </a:cubicBezTo>
                <a:cubicBezTo>
                  <a:pt x="220422" y="550561"/>
                  <a:pt x="224222" y="546745"/>
                  <a:pt x="228022" y="546745"/>
                </a:cubicBezTo>
                <a:cubicBezTo>
                  <a:pt x="231823" y="542930"/>
                  <a:pt x="235623" y="546745"/>
                  <a:pt x="239424" y="542930"/>
                </a:cubicBezTo>
                <a:cubicBezTo>
                  <a:pt x="247024" y="535298"/>
                  <a:pt x="254625" y="531482"/>
                  <a:pt x="258426" y="527666"/>
                </a:cubicBezTo>
                <a:cubicBezTo>
                  <a:pt x="266026" y="523850"/>
                  <a:pt x="269827" y="520034"/>
                  <a:pt x="273627" y="512402"/>
                </a:cubicBezTo>
                <a:cubicBezTo>
                  <a:pt x="277427" y="512402"/>
                  <a:pt x="281228" y="508586"/>
                  <a:pt x="281228" y="504770"/>
                </a:cubicBezTo>
                <a:cubicBezTo>
                  <a:pt x="281228" y="504770"/>
                  <a:pt x="285028" y="500954"/>
                  <a:pt x="285028" y="500954"/>
                </a:cubicBezTo>
                <a:cubicBezTo>
                  <a:pt x="288829" y="497139"/>
                  <a:pt x="288829" y="493323"/>
                  <a:pt x="292629" y="489507"/>
                </a:cubicBezTo>
                <a:cubicBezTo>
                  <a:pt x="292629" y="481875"/>
                  <a:pt x="296429" y="478059"/>
                  <a:pt x="296429" y="470427"/>
                </a:cubicBezTo>
                <a:cubicBezTo>
                  <a:pt x="300230" y="462795"/>
                  <a:pt x="296429" y="455163"/>
                  <a:pt x="296429" y="447532"/>
                </a:cubicBezTo>
                <a:cubicBezTo>
                  <a:pt x="292629" y="432268"/>
                  <a:pt x="288829" y="420820"/>
                  <a:pt x="277427" y="409372"/>
                </a:cubicBezTo>
                <a:cubicBezTo>
                  <a:pt x="273627" y="405556"/>
                  <a:pt x="269827" y="405556"/>
                  <a:pt x="266026" y="405556"/>
                </a:cubicBezTo>
                <a:cubicBezTo>
                  <a:pt x="262226" y="409372"/>
                  <a:pt x="258426" y="413188"/>
                  <a:pt x="258426" y="417004"/>
                </a:cubicBezTo>
                <a:cubicBezTo>
                  <a:pt x="258426" y="424636"/>
                  <a:pt x="262226" y="436084"/>
                  <a:pt x="258426" y="443716"/>
                </a:cubicBezTo>
                <a:cubicBezTo>
                  <a:pt x="258426" y="451348"/>
                  <a:pt x="250825" y="458979"/>
                  <a:pt x="239424" y="462795"/>
                </a:cubicBezTo>
                <a:cubicBezTo>
                  <a:pt x="231823" y="462795"/>
                  <a:pt x="220422" y="458979"/>
                  <a:pt x="212821" y="451348"/>
                </a:cubicBezTo>
                <a:cubicBezTo>
                  <a:pt x="209021" y="451348"/>
                  <a:pt x="209021" y="447532"/>
                  <a:pt x="209021" y="443716"/>
                </a:cubicBezTo>
                <a:cubicBezTo>
                  <a:pt x="197619" y="439900"/>
                  <a:pt x="193819" y="428452"/>
                  <a:pt x="193819" y="417004"/>
                </a:cubicBezTo>
                <a:cubicBezTo>
                  <a:pt x="190019" y="413188"/>
                  <a:pt x="190019" y="405556"/>
                  <a:pt x="193819" y="401741"/>
                </a:cubicBezTo>
                <a:cubicBezTo>
                  <a:pt x="193819" y="390293"/>
                  <a:pt x="197619" y="378845"/>
                  <a:pt x="205220" y="371213"/>
                </a:cubicBezTo>
                <a:cubicBezTo>
                  <a:pt x="209021" y="367397"/>
                  <a:pt x="212821" y="367397"/>
                  <a:pt x="212821" y="363581"/>
                </a:cubicBezTo>
                <a:cubicBezTo>
                  <a:pt x="216621" y="359765"/>
                  <a:pt x="224222" y="355950"/>
                  <a:pt x="228022" y="355950"/>
                </a:cubicBezTo>
                <a:cubicBezTo>
                  <a:pt x="235623" y="352134"/>
                  <a:pt x="239424" y="348318"/>
                  <a:pt x="247024" y="348318"/>
                </a:cubicBezTo>
                <a:cubicBezTo>
                  <a:pt x="250825" y="348318"/>
                  <a:pt x="254625" y="344502"/>
                  <a:pt x="258426" y="348318"/>
                </a:cubicBezTo>
                <a:cubicBezTo>
                  <a:pt x="258426" y="348318"/>
                  <a:pt x="258426" y="348318"/>
                  <a:pt x="258426" y="344502"/>
                </a:cubicBezTo>
                <a:cubicBezTo>
                  <a:pt x="262226" y="348318"/>
                  <a:pt x="266026" y="344502"/>
                  <a:pt x="266026" y="348318"/>
                </a:cubicBezTo>
                <a:cubicBezTo>
                  <a:pt x="273627" y="344502"/>
                  <a:pt x="281228" y="348318"/>
                  <a:pt x="288829" y="348318"/>
                </a:cubicBezTo>
                <a:cubicBezTo>
                  <a:pt x="300230" y="355950"/>
                  <a:pt x="307830" y="359765"/>
                  <a:pt x="319232" y="367397"/>
                </a:cubicBezTo>
                <a:cubicBezTo>
                  <a:pt x="330633" y="382661"/>
                  <a:pt x="345834" y="397925"/>
                  <a:pt x="349635" y="417004"/>
                </a:cubicBezTo>
                <a:cubicBezTo>
                  <a:pt x="349635" y="424636"/>
                  <a:pt x="353435" y="428452"/>
                  <a:pt x="353435" y="436084"/>
                </a:cubicBezTo>
                <a:cubicBezTo>
                  <a:pt x="353435" y="436084"/>
                  <a:pt x="353435" y="436084"/>
                  <a:pt x="353435" y="439900"/>
                </a:cubicBezTo>
                <a:cubicBezTo>
                  <a:pt x="357235" y="451348"/>
                  <a:pt x="353435" y="458979"/>
                  <a:pt x="353435" y="470427"/>
                </a:cubicBezTo>
                <a:cubicBezTo>
                  <a:pt x="357235" y="478059"/>
                  <a:pt x="353435" y="489507"/>
                  <a:pt x="349635" y="500954"/>
                </a:cubicBezTo>
                <a:cubicBezTo>
                  <a:pt x="345834" y="516218"/>
                  <a:pt x="338233" y="527666"/>
                  <a:pt x="330633" y="542930"/>
                </a:cubicBezTo>
                <a:cubicBezTo>
                  <a:pt x="323032" y="550561"/>
                  <a:pt x="319232" y="558193"/>
                  <a:pt x="311631" y="562009"/>
                </a:cubicBezTo>
                <a:cubicBezTo>
                  <a:pt x="304030" y="569641"/>
                  <a:pt x="300230" y="573457"/>
                  <a:pt x="292629" y="577273"/>
                </a:cubicBezTo>
                <a:cubicBezTo>
                  <a:pt x="292629" y="577273"/>
                  <a:pt x="292629" y="581089"/>
                  <a:pt x="288829" y="577273"/>
                </a:cubicBezTo>
                <a:cubicBezTo>
                  <a:pt x="273627" y="588721"/>
                  <a:pt x="258426" y="596352"/>
                  <a:pt x="239424" y="603984"/>
                </a:cubicBezTo>
                <a:cubicBezTo>
                  <a:pt x="235623" y="603984"/>
                  <a:pt x="235623" y="603984"/>
                  <a:pt x="231823" y="603984"/>
                </a:cubicBezTo>
                <a:cubicBezTo>
                  <a:pt x="224222" y="607800"/>
                  <a:pt x="212821" y="607800"/>
                  <a:pt x="205220" y="607800"/>
                </a:cubicBezTo>
                <a:cubicBezTo>
                  <a:pt x="201420" y="611616"/>
                  <a:pt x="193819" y="611616"/>
                  <a:pt x="190019" y="611616"/>
                </a:cubicBezTo>
                <a:cubicBezTo>
                  <a:pt x="186218" y="611616"/>
                  <a:pt x="182418" y="607800"/>
                  <a:pt x="178618" y="611616"/>
                </a:cubicBezTo>
                <a:cubicBezTo>
                  <a:pt x="174817" y="611616"/>
                  <a:pt x="171017" y="607800"/>
                  <a:pt x="163416" y="607800"/>
                </a:cubicBezTo>
                <a:cubicBezTo>
                  <a:pt x="155815" y="607800"/>
                  <a:pt x="152015" y="607800"/>
                  <a:pt x="144414" y="603984"/>
                </a:cubicBezTo>
                <a:cubicBezTo>
                  <a:pt x="140614" y="603984"/>
                  <a:pt x="136813" y="603984"/>
                  <a:pt x="133013" y="603984"/>
                </a:cubicBezTo>
                <a:cubicBezTo>
                  <a:pt x="129213" y="600168"/>
                  <a:pt x="121612" y="600168"/>
                  <a:pt x="114011" y="596352"/>
                </a:cubicBezTo>
                <a:cubicBezTo>
                  <a:pt x="110211" y="592537"/>
                  <a:pt x="106410" y="592537"/>
                  <a:pt x="102610" y="592537"/>
                </a:cubicBezTo>
                <a:cubicBezTo>
                  <a:pt x="91209" y="588721"/>
                  <a:pt x="83608" y="581089"/>
                  <a:pt x="76007" y="577273"/>
                </a:cubicBezTo>
                <a:cubicBezTo>
                  <a:pt x="76007" y="573457"/>
                  <a:pt x="72207" y="573457"/>
                  <a:pt x="72207" y="573457"/>
                </a:cubicBezTo>
                <a:cubicBezTo>
                  <a:pt x="64606" y="562009"/>
                  <a:pt x="57005" y="554377"/>
                  <a:pt x="49405" y="546745"/>
                </a:cubicBezTo>
                <a:cubicBezTo>
                  <a:pt x="41804" y="535298"/>
                  <a:pt x="34203" y="523850"/>
                  <a:pt x="26602" y="512402"/>
                </a:cubicBezTo>
                <a:cubicBezTo>
                  <a:pt x="22802" y="500954"/>
                  <a:pt x="22802" y="489507"/>
                  <a:pt x="19002" y="478059"/>
                </a:cubicBezTo>
                <a:cubicBezTo>
                  <a:pt x="19002" y="470427"/>
                  <a:pt x="19002" y="462795"/>
                  <a:pt x="19002" y="455163"/>
                </a:cubicBezTo>
                <a:cubicBezTo>
                  <a:pt x="22802" y="443716"/>
                  <a:pt x="26602" y="428452"/>
                  <a:pt x="30403" y="417004"/>
                </a:cubicBezTo>
                <a:cubicBezTo>
                  <a:pt x="30403" y="413188"/>
                  <a:pt x="34203" y="413188"/>
                  <a:pt x="34203" y="409372"/>
                </a:cubicBezTo>
                <a:cubicBezTo>
                  <a:pt x="19002" y="394109"/>
                  <a:pt x="7601" y="382661"/>
                  <a:pt x="7601" y="363581"/>
                </a:cubicBezTo>
                <a:cubicBezTo>
                  <a:pt x="3800" y="355950"/>
                  <a:pt x="0" y="348318"/>
                  <a:pt x="0" y="336870"/>
                </a:cubicBezTo>
                <a:cubicBezTo>
                  <a:pt x="0" y="317790"/>
                  <a:pt x="0" y="298711"/>
                  <a:pt x="7601" y="279631"/>
                </a:cubicBezTo>
                <a:cubicBezTo>
                  <a:pt x="7601" y="271999"/>
                  <a:pt x="11401" y="271999"/>
                  <a:pt x="11401" y="264367"/>
                </a:cubicBezTo>
                <a:cubicBezTo>
                  <a:pt x="11401" y="260552"/>
                  <a:pt x="15201" y="256736"/>
                  <a:pt x="19002" y="252920"/>
                </a:cubicBezTo>
                <a:cubicBezTo>
                  <a:pt x="22802" y="241472"/>
                  <a:pt x="30403" y="233840"/>
                  <a:pt x="38004" y="222392"/>
                </a:cubicBezTo>
                <a:cubicBezTo>
                  <a:pt x="45604" y="218576"/>
                  <a:pt x="53205" y="207129"/>
                  <a:pt x="60806" y="203313"/>
                </a:cubicBezTo>
                <a:cubicBezTo>
                  <a:pt x="64606" y="199497"/>
                  <a:pt x="72207" y="199497"/>
                  <a:pt x="76007" y="195681"/>
                </a:cubicBezTo>
                <a:cubicBezTo>
                  <a:pt x="76007" y="191865"/>
                  <a:pt x="83608" y="191865"/>
                  <a:pt x="83608" y="191865"/>
                </a:cubicBezTo>
                <a:cubicBezTo>
                  <a:pt x="98810" y="188049"/>
                  <a:pt x="110211" y="180417"/>
                  <a:pt x="125412" y="184233"/>
                </a:cubicBezTo>
                <a:cubicBezTo>
                  <a:pt x="133013" y="180417"/>
                  <a:pt x="136813" y="184233"/>
                  <a:pt x="140614" y="180417"/>
                </a:cubicBezTo>
                <a:cubicBezTo>
                  <a:pt x="140614" y="180417"/>
                  <a:pt x="140614" y="180417"/>
                  <a:pt x="148215" y="184233"/>
                </a:cubicBezTo>
                <a:cubicBezTo>
                  <a:pt x="148215" y="180417"/>
                  <a:pt x="148215" y="172785"/>
                  <a:pt x="148215" y="168970"/>
                </a:cubicBezTo>
                <a:cubicBezTo>
                  <a:pt x="152015" y="168970"/>
                  <a:pt x="152015" y="165154"/>
                  <a:pt x="152015" y="165154"/>
                </a:cubicBezTo>
                <a:cubicBezTo>
                  <a:pt x="155815" y="153706"/>
                  <a:pt x="159616" y="146074"/>
                  <a:pt x="167216" y="138442"/>
                </a:cubicBezTo>
                <a:cubicBezTo>
                  <a:pt x="171017" y="130810"/>
                  <a:pt x="174817" y="123178"/>
                  <a:pt x="182418" y="119363"/>
                </a:cubicBezTo>
                <a:cubicBezTo>
                  <a:pt x="186218" y="115547"/>
                  <a:pt x="190019" y="111731"/>
                  <a:pt x="193819" y="107915"/>
                </a:cubicBezTo>
                <a:cubicBezTo>
                  <a:pt x="197619" y="107915"/>
                  <a:pt x="201420" y="104099"/>
                  <a:pt x="205220" y="104099"/>
                </a:cubicBezTo>
                <a:cubicBezTo>
                  <a:pt x="205220" y="104099"/>
                  <a:pt x="205220" y="104099"/>
                  <a:pt x="209021" y="104099"/>
                </a:cubicBezTo>
                <a:cubicBezTo>
                  <a:pt x="212821" y="100283"/>
                  <a:pt x="216621" y="96467"/>
                  <a:pt x="224222" y="96467"/>
                </a:cubicBezTo>
                <a:cubicBezTo>
                  <a:pt x="228022" y="92651"/>
                  <a:pt x="239424" y="92651"/>
                  <a:pt x="243224" y="88835"/>
                </a:cubicBezTo>
                <a:cubicBezTo>
                  <a:pt x="247024" y="88835"/>
                  <a:pt x="247024" y="88835"/>
                  <a:pt x="247024" y="88835"/>
                </a:cubicBezTo>
                <a:cubicBezTo>
                  <a:pt x="262226" y="85019"/>
                  <a:pt x="273627" y="81203"/>
                  <a:pt x="285028" y="77387"/>
                </a:cubicBezTo>
                <a:cubicBezTo>
                  <a:pt x="288829" y="77387"/>
                  <a:pt x="292629" y="73572"/>
                  <a:pt x="296429" y="73572"/>
                </a:cubicBezTo>
                <a:cubicBezTo>
                  <a:pt x="296429" y="73572"/>
                  <a:pt x="296429" y="69756"/>
                  <a:pt x="300230" y="69756"/>
                </a:cubicBezTo>
                <a:cubicBezTo>
                  <a:pt x="307830" y="65940"/>
                  <a:pt x="315431" y="62124"/>
                  <a:pt x="323032" y="58308"/>
                </a:cubicBezTo>
                <a:cubicBezTo>
                  <a:pt x="326832" y="50676"/>
                  <a:pt x="334433" y="46860"/>
                  <a:pt x="342034" y="39228"/>
                </a:cubicBezTo>
                <a:cubicBezTo>
                  <a:pt x="349635" y="23965"/>
                  <a:pt x="361036" y="12517"/>
                  <a:pt x="364836" y="1069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 l="-46000" r="-70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353E801-37EA-C841-E1DA-609472143CD5}"/>
              </a:ext>
            </a:extLst>
          </p:cNvPr>
          <p:cNvGrpSpPr/>
          <p:nvPr/>
        </p:nvGrpSpPr>
        <p:grpSpPr>
          <a:xfrm>
            <a:off x="7749493" y="3019406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CDCF74B-30AF-591F-B146-29D6F56CE5C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DBE5049-BB6C-591C-58E7-48330DCCCE4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222176D-C37D-A4F0-C2C0-D5D91A3405C2}"/>
              </a:ext>
            </a:extLst>
          </p:cNvPr>
          <p:cNvGrpSpPr/>
          <p:nvPr/>
        </p:nvGrpSpPr>
        <p:grpSpPr>
          <a:xfrm>
            <a:off x="758497" y="3019406"/>
            <a:ext cx="2984539" cy="816522"/>
            <a:chOff x="283598" y="19065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B7A1CD3-5877-BA09-3376-BDECD640FCA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1F181AF-280B-66A9-AE7D-0CE1A0A049B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1C34305-B2FA-3212-D9D4-143DA3EF4201}"/>
              </a:ext>
            </a:extLst>
          </p:cNvPr>
          <p:cNvGrpSpPr/>
          <p:nvPr/>
        </p:nvGrpSpPr>
        <p:grpSpPr>
          <a:xfrm>
            <a:off x="2375708" y="915034"/>
            <a:ext cx="6860678" cy="585690"/>
            <a:chOff x="-1663528" y="1906534"/>
            <a:chExt cx="6860678" cy="58569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E2C85E0-3A2F-7281-D923-D35ED7E66A2E}"/>
                </a:ext>
              </a:extLst>
            </p:cNvPr>
            <p:cNvSpPr txBox="1"/>
            <p:nvPr/>
          </p:nvSpPr>
          <p:spPr>
            <a:xfrm>
              <a:off x="-1663528" y="2190603"/>
              <a:ext cx="68606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6DF5663-47AB-5E69-671F-D5B2FB2F5446}"/>
                </a:ext>
              </a:extLst>
            </p:cNvPr>
            <p:cNvSpPr txBox="1"/>
            <p:nvPr/>
          </p:nvSpPr>
          <p:spPr>
            <a:xfrm>
              <a:off x="5335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9F1EAFB-CE1B-9B3E-616C-DE767E2C9704}"/>
              </a:ext>
            </a:extLst>
          </p:cNvPr>
          <p:cNvGrpSpPr/>
          <p:nvPr/>
        </p:nvGrpSpPr>
        <p:grpSpPr>
          <a:xfrm>
            <a:off x="2375708" y="5382877"/>
            <a:ext cx="6860678" cy="585690"/>
            <a:chOff x="-1663528" y="1906534"/>
            <a:chExt cx="6860678" cy="58569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9411F24-FB6E-C8C1-4D5E-0A21E7FBAB83}"/>
                </a:ext>
              </a:extLst>
            </p:cNvPr>
            <p:cNvSpPr txBox="1"/>
            <p:nvPr/>
          </p:nvSpPr>
          <p:spPr>
            <a:xfrm>
              <a:off x="-1663528" y="2190603"/>
              <a:ext cx="68606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30B26E5-ACFA-B10B-BB75-9CB947A2317C}"/>
                </a:ext>
              </a:extLst>
            </p:cNvPr>
            <p:cNvSpPr txBox="1"/>
            <p:nvPr/>
          </p:nvSpPr>
          <p:spPr>
            <a:xfrm>
              <a:off x="5335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695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叁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任意多边形: 形状 1" descr="D:\51PPT模板网\51pptmoban.com\图片.jpg">
            <a:extLst>
              <a:ext uri="{FF2B5EF4-FFF2-40B4-BE49-F238E27FC236}">
                <a16:creationId xmlns:a16="http://schemas.microsoft.com/office/drawing/2014/main" id="{4097CD22-0DE0-46D7-066B-0BF263C02C46}"/>
              </a:ext>
            </a:extLst>
          </p:cNvPr>
          <p:cNvSpPr/>
          <p:nvPr/>
        </p:nvSpPr>
        <p:spPr>
          <a:xfrm>
            <a:off x="3601215" y="1150138"/>
            <a:ext cx="4268846" cy="3990937"/>
          </a:xfrm>
          <a:custGeom>
            <a:avLst/>
            <a:gdLst>
              <a:gd name="connsiteX0" fmla="*/ 1024574 w 1025144"/>
              <a:gd name="connsiteY0" fmla="*/ 378047 h 958405"/>
              <a:gd name="connsiteX1" fmla="*/ 1023621 w 1025144"/>
              <a:gd name="connsiteY1" fmla="*/ 366713 h 958405"/>
              <a:gd name="connsiteX2" fmla="*/ 1023621 w 1025144"/>
              <a:gd name="connsiteY2" fmla="*/ 342614 h 958405"/>
              <a:gd name="connsiteX3" fmla="*/ 1021145 w 1025144"/>
              <a:gd name="connsiteY3" fmla="*/ 323374 h 958405"/>
              <a:gd name="connsiteX4" fmla="*/ 1020287 w 1025144"/>
              <a:gd name="connsiteY4" fmla="*/ 325184 h 958405"/>
              <a:gd name="connsiteX5" fmla="*/ 1019049 w 1025144"/>
              <a:gd name="connsiteY5" fmla="*/ 320326 h 958405"/>
              <a:gd name="connsiteX6" fmla="*/ 1017525 w 1025144"/>
              <a:gd name="connsiteY6" fmla="*/ 307277 h 958405"/>
              <a:gd name="connsiteX7" fmla="*/ 1018287 w 1025144"/>
              <a:gd name="connsiteY7" fmla="*/ 306896 h 958405"/>
              <a:gd name="connsiteX8" fmla="*/ 1013906 w 1025144"/>
              <a:gd name="connsiteY8" fmla="*/ 288322 h 958405"/>
              <a:gd name="connsiteX9" fmla="*/ 1012191 w 1025144"/>
              <a:gd name="connsiteY9" fmla="*/ 282130 h 958405"/>
              <a:gd name="connsiteX10" fmla="*/ 1012001 w 1025144"/>
              <a:gd name="connsiteY10" fmla="*/ 287941 h 958405"/>
              <a:gd name="connsiteX11" fmla="*/ 1013239 w 1025144"/>
              <a:gd name="connsiteY11" fmla="*/ 290131 h 958405"/>
              <a:gd name="connsiteX12" fmla="*/ 1013524 w 1025144"/>
              <a:gd name="connsiteY12" fmla="*/ 303943 h 958405"/>
              <a:gd name="connsiteX13" fmla="*/ 1011905 w 1025144"/>
              <a:gd name="connsiteY13" fmla="*/ 296513 h 958405"/>
              <a:gd name="connsiteX14" fmla="*/ 1015715 w 1025144"/>
              <a:gd name="connsiteY14" fmla="*/ 322136 h 958405"/>
              <a:gd name="connsiteX15" fmla="*/ 1014858 w 1025144"/>
              <a:gd name="connsiteY15" fmla="*/ 326612 h 958405"/>
              <a:gd name="connsiteX16" fmla="*/ 1016763 w 1025144"/>
              <a:gd name="connsiteY16" fmla="*/ 336518 h 958405"/>
              <a:gd name="connsiteX17" fmla="*/ 1016954 w 1025144"/>
              <a:gd name="connsiteY17" fmla="*/ 348710 h 958405"/>
              <a:gd name="connsiteX18" fmla="*/ 1016573 w 1025144"/>
              <a:gd name="connsiteY18" fmla="*/ 363093 h 958405"/>
              <a:gd name="connsiteX19" fmla="*/ 1017144 w 1025144"/>
              <a:gd name="connsiteY19" fmla="*/ 377285 h 958405"/>
              <a:gd name="connsiteX20" fmla="*/ 1017906 w 1025144"/>
              <a:gd name="connsiteY20" fmla="*/ 383477 h 958405"/>
              <a:gd name="connsiteX21" fmla="*/ 1016382 w 1025144"/>
              <a:gd name="connsiteY21" fmla="*/ 386620 h 958405"/>
              <a:gd name="connsiteX22" fmla="*/ 1017335 w 1025144"/>
              <a:gd name="connsiteY22" fmla="*/ 392716 h 958405"/>
              <a:gd name="connsiteX23" fmla="*/ 1015144 w 1025144"/>
              <a:gd name="connsiteY23" fmla="*/ 403765 h 958405"/>
              <a:gd name="connsiteX24" fmla="*/ 1013429 w 1025144"/>
              <a:gd name="connsiteY24" fmla="*/ 395288 h 958405"/>
              <a:gd name="connsiteX25" fmla="*/ 1011524 w 1025144"/>
              <a:gd name="connsiteY25" fmla="*/ 426339 h 958405"/>
              <a:gd name="connsiteX26" fmla="*/ 1012191 w 1025144"/>
              <a:gd name="connsiteY26" fmla="*/ 427387 h 958405"/>
              <a:gd name="connsiteX27" fmla="*/ 1009619 w 1025144"/>
              <a:gd name="connsiteY27" fmla="*/ 434340 h 958405"/>
              <a:gd name="connsiteX28" fmla="*/ 1010000 w 1025144"/>
              <a:gd name="connsiteY28" fmla="*/ 429196 h 958405"/>
              <a:gd name="connsiteX29" fmla="*/ 1006095 w 1025144"/>
              <a:gd name="connsiteY29" fmla="*/ 445103 h 958405"/>
              <a:gd name="connsiteX30" fmla="*/ 1007810 w 1025144"/>
              <a:gd name="connsiteY30" fmla="*/ 418433 h 958405"/>
              <a:gd name="connsiteX31" fmla="*/ 1006381 w 1025144"/>
              <a:gd name="connsiteY31" fmla="*/ 421291 h 958405"/>
              <a:gd name="connsiteX32" fmla="*/ 1007238 w 1025144"/>
              <a:gd name="connsiteY32" fmla="*/ 406337 h 958405"/>
              <a:gd name="connsiteX33" fmla="*/ 1006952 w 1025144"/>
              <a:gd name="connsiteY33" fmla="*/ 392144 h 958405"/>
              <a:gd name="connsiteX34" fmla="*/ 1006000 w 1025144"/>
              <a:gd name="connsiteY34" fmla="*/ 403860 h 958405"/>
              <a:gd name="connsiteX35" fmla="*/ 1006762 w 1025144"/>
              <a:gd name="connsiteY35" fmla="*/ 375761 h 958405"/>
              <a:gd name="connsiteX36" fmla="*/ 1005809 w 1025144"/>
              <a:gd name="connsiteY36" fmla="*/ 347758 h 958405"/>
              <a:gd name="connsiteX37" fmla="*/ 1006762 w 1025144"/>
              <a:gd name="connsiteY37" fmla="*/ 349948 h 958405"/>
              <a:gd name="connsiteX38" fmla="*/ 1004666 w 1025144"/>
              <a:gd name="connsiteY38" fmla="*/ 337661 h 958405"/>
              <a:gd name="connsiteX39" fmla="*/ 1005333 w 1025144"/>
              <a:gd name="connsiteY39" fmla="*/ 336042 h 958405"/>
              <a:gd name="connsiteX40" fmla="*/ 1004952 w 1025144"/>
              <a:gd name="connsiteY40" fmla="*/ 332232 h 958405"/>
              <a:gd name="connsiteX41" fmla="*/ 1004285 w 1025144"/>
              <a:gd name="connsiteY41" fmla="*/ 336423 h 958405"/>
              <a:gd name="connsiteX42" fmla="*/ 1000380 w 1025144"/>
              <a:gd name="connsiteY42" fmla="*/ 308991 h 958405"/>
              <a:gd name="connsiteX43" fmla="*/ 999999 w 1025144"/>
              <a:gd name="connsiteY43" fmla="*/ 297085 h 958405"/>
              <a:gd name="connsiteX44" fmla="*/ 997523 w 1025144"/>
              <a:gd name="connsiteY44" fmla="*/ 294322 h 958405"/>
              <a:gd name="connsiteX45" fmla="*/ 1000380 w 1025144"/>
              <a:gd name="connsiteY45" fmla="*/ 292798 h 958405"/>
              <a:gd name="connsiteX46" fmla="*/ 1000571 w 1025144"/>
              <a:gd name="connsiteY46" fmla="*/ 289941 h 958405"/>
              <a:gd name="connsiteX47" fmla="*/ 996951 w 1025144"/>
              <a:gd name="connsiteY47" fmla="*/ 276701 h 958405"/>
              <a:gd name="connsiteX48" fmla="*/ 994760 w 1025144"/>
              <a:gd name="connsiteY48" fmla="*/ 268224 h 958405"/>
              <a:gd name="connsiteX49" fmla="*/ 992284 w 1025144"/>
              <a:gd name="connsiteY49" fmla="*/ 261271 h 958405"/>
              <a:gd name="connsiteX50" fmla="*/ 994760 w 1025144"/>
              <a:gd name="connsiteY50" fmla="*/ 263938 h 958405"/>
              <a:gd name="connsiteX51" fmla="*/ 991808 w 1025144"/>
              <a:gd name="connsiteY51" fmla="*/ 252984 h 958405"/>
              <a:gd name="connsiteX52" fmla="*/ 990474 w 1025144"/>
              <a:gd name="connsiteY52" fmla="*/ 253841 h 958405"/>
              <a:gd name="connsiteX53" fmla="*/ 992379 w 1025144"/>
              <a:gd name="connsiteY53" fmla="*/ 258318 h 958405"/>
              <a:gd name="connsiteX54" fmla="*/ 989807 w 1025144"/>
              <a:gd name="connsiteY54" fmla="*/ 254222 h 958405"/>
              <a:gd name="connsiteX55" fmla="*/ 990665 w 1025144"/>
              <a:gd name="connsiteY55" fmla="*/ 247936 h 958405"/>
              <a:gd name="connsiteX56" fmla="*/ 986950 w 1025144"/>
              <a:gd name="connsiteY56" fmla="*/ 235934 h 958405"/>
              <a:gd name="connsiteX57" fmla="*/ 988569 w 1025144"/>
              <a:gd name="connsiteY57" fmla="*/ 247840 h 958405"/>
              <a:gd name="connsiteX58" fmla="*/ 988569 w 1025144"/>
              <a:gd name="connsiteY58" fmla="*/ 243554 h 958405"/>
              <a:gd name="connsiteX59" fmla="*/ 986759 w 1025144"/>
              <a:gd name="connsiteY59" fmla="*/ 234505 h 958405"/>
              <a:gd name="connsiteX60" fmla="*/ 984473 w 1025144"/>
              <a:gd name="connsiteY60" fmla="*/ 233172 h 958405"/>
              <a:gd name="connsiteX61" fmla="*/ 984854 w 1025144"/>
              <a:gd name="connsiteY61" fmla="*/ 229934 h 958405"/>
              <a:gd name="connsiteX62" fmla="*/ 983807 w 1025144"/>
              <a:gd name="connsiteY62" fmla="*/ 224790 h 958405"/>
              <a:gd name="connsiteX63" fmla="*/ 982092 w 1025144"/>
              <a:gd name="connsiteY63" fmla="*/ 226028 h 958405"/>
              <a:gd name="connsiteX64" fmla="*/ 981902 w 1025144"/>
              <a:gd name="connsiteY64" fmla="*/ 221742 h 958405"/>
              <a:gd name="connsiteX65" fmla="*/ 977330 w 1025144"/>
              <a:gd name="connsiteY65" fmla="*/ 210217 h 958405"/>
              <a:gd name="connsiteX66" fmla="*/ 974377 w 1025144"/>
              <a:gd name="connsiteY66" fmla="*/ 197263 h 958405"/>
              <a:gd name="connsiteX67" fmla="*/ 973139 w 1025144"/>
              <a:gd name="connsiteY67" fmla="*/ 196787 h 958405"/>
              <a:gd name="connsiteX68" fmla="*/ 972662 w 1025144"/>
              <a:gd name="connsiteY68" fmla="*/ 192500 h 958405"/>
              <a:gd name="connsiteX69" fmla="*/ 970757 w 1025144"/>
              <a:gd name="connsiteY69" fmla="*/ 190976 h 958405"/>
              <a:gd name="connsiteX70" fmla="*/ 970472 w 1025144"/>
              <a:gd name="connsiteY70" fmla="*/ 189643 h 958405"/>
              <a:gd name="connsiteX71" fmla="*/ 971996 w 1025144"/>
              <a:gd name="connsiteY71" fmla="*/ 191453 h 958405"/>
              <a:gd name="connsiteX72" fmla="*/ 961708 w 1025144"/>
              <a:gd name="connsiteY72" fmla="*/ 163735 h 958405"/>
              <a:gd name="connsiteX73" fmla="*/ 956089 w 1025144"/>
              <a:gd name="connsiteY73" fmla="*/ 152400 h 958405"/>
              <a:gd name="connsiteX74" fmla="*/ 953993 w 1025144"/>
              <a:gd name="connsiteY74" fmla="*/ 151067 h 958405"/>
              <a:gd name="connsiteX75" fmla="*/ 954089 w 1025144"/>
              <a:gd name="connsiteY75" fmla="*/ 154305 h 958405"/>
              <a:gd name="connsiteX76" fmla="*/ 958470 w 1025144"/>
              <a:gd name="connsiteY76" fmla="*/ 164973 h 958405"/>
              <a:gd name="connsiteX77" fmla="*/ 961804 w 1025144"/>
              <a:gd name="connsiteY77" fmla="*/ 170021 h 958405"/>
              <a:gd name="connsiteX78" fmla="*/ 962756 w 1025144"/>
              <a:gd name="connsiteY78" fmla="*/ 175546 h 958405"/>
              <a:gd name="connsiteX79" fmla="*/ 967043 w 1025144"/>
              <a:gd name="connsiteY79" fmla="*/ 184595 h 958405"/>
              <a:gd name="connsiteX80" fmla="*/ 963328 w 1025144"/>
              <a:gd name="connsiteY80" fmla="*/ 178308 h 958405"/>
              <a:gd name="connsiteX81" fmla="*/ 963233 w 1025144"/>
              <a:gd name="connsiteY81" fmla="*/ 180022 h 958405"/>
              <a:gd name="connsiteX82" fmla="*/ 968090 w 1025144"/>
              <a:gd name="connsiteY82" fmla="*/ 192500 h 958405"/>
              <a:gd name="connsiteX83" fmla="*/ 962756 w 1025144"/>
              <a:gd name="connsiteY83" fmla="*/ 188786 h 958405"/>
              <a:gd name="connsiteX84" fmla="*/ 959994 w 1025144"/>
              <a:gd name="connsiteY84" fmla="*/ 182785 h 958405"/>
              <a:gd name="connsiteX85" fmla="*/ 962375 w 1025144"/>
              <a:gd name="connsiteY85" fmla="*/ 188690 h 958405"/>
              <a:gd name="connsiteX86" fmla="*/ 959232 w 1025144"/>
              <a:gd name="connsiteY86" fmla="*/ 188881 h 958405"/>
              <a:gd name="connsiteX87" fmla="*/ 958946 w 1025144"/>
              <a:gd name="connsiteY87" fmla="*/ 188309 h 958405"/>
              <a:gd name="connsiteX88" fmla="*/ 959137 w 1025144"/>
              <a:gd name="connsiteY88" fmla="*/ 188881 h 958405"/>
              <a:gd name="connsiteX89" fmla="*/ 958661 w 1025144"/>
              <a:gd name="connsiteY89" fmla="*/ 188881 h 958405"/>
              <a:gd name="connsiteX90" fmla="*/ 958470 w 1025144"/>
              <a:gd name="connsiteY90" fmla="*/ 188881 h 958405"/>
              <a:gd name="connsiteX91" fmla="*/ 956660 w 1025144"/>
              <a:gd name="connsiteY91" fmla="*/ 184023 h 958405"/>
              <a:gd name="connsiteX92" fmla="*/ 957899 w 1025144"/>
              <a:gd name="connsiteY92" fmla="*/ 188976 h 958405"/>
              <a:gd name="connsiteX93" fmla="*/ 957613 w 1025144"/>
              <a:gd name="connsiteY93" fmla="*/ 188976 h 958405"/>
              <a:gd name="connsiteX94" fmla="*/ 956946 w 1025144"/>
              <a:gd name="connsiteY94" fmla="*/ 189071 h 958405"/>
              <a:gd name="connsiteX95" fmla="*/ 956660 w 1025144"/>
              <a:gd name="connsiteY95" fmla="*/ 189071 h 958405"/>
              <a:gd name="connsiteX96" fmla="*/ 955136 w 1025144"/>
              <a:gd name="connsiteY96" fmla="*/ 182213 h 958405"/>
              <a:gd name="connsiteX97" fmla="*/ 953993 w 1025144"/>
              <a:gd name="connsiteY97" fmla="*/ 184785 h 958405"/>
              <a:gd name="connsiteX98" fmla="*/ 955994 w 1025144"/>
              <a:gd name="connsiteY98" fmla="*/ 189071 h 958405"/>
              <a:gd name="connsiteX99" fmla="*/ 952469 w 1025144"/>
              <a:gd name="connsiteY99" fmla="*/ 187738 h 958405"/>
              <a:gd name="connsiteX100" fmla="*/ 950660 w 1025144"/>
              <a:gd name="connsiteY100" fmla="*/ 182880 h 958405"/>
              <a:gd name="connsiteX101" fmla="*/ 950660 w 1025144"/>
              <a:gd name="connsiteY101" fmla="*/ 184880 h 958405"/>
              <a:gd name="connsiteX102" fmla="*/ 950183 w 1025144"/>
              <a:gd name="connsiteY102" fmla="*/ 183737 h 958405"/>
              <a:gd name="connsiteX103" fmla="*/ 944754 w 1025144"/>
              <a:gd name="connsiteY103" fmla="*/ 174022 h 958405"/>
              <a:gd name="connsiteX104" fmla="*/ 941230 w 1025144"/>
              <a:gd name="connsiteY104" fmla="*/ 166306 h 958405"/>
              <a:gd name="connsiteX105" fmla="*/ 941801 w 1025144"/>
              <a:gd name="connsiteY105" fmla="*/ 170497 h 958405"/>
              <a:gd name="connsiteX106" fmla="*/ 942944 w 1025144"/>
              <a:gd name="connsiteY106" fmla="*/ 171069 h 958405"/>
              <a:gd name="connsiteX107" fmla="*/ 943897 w 1025144"/>
              <a:gd name="connsiteY107" fmla="*/ 172879 h 958405"/>
              <a:gd name="connsiteX108" fmla="*/ 939420 w 1025144"/>
              <a:gd name="connsiteY108" fmla="*/ 168878 h 958405"/>
              <a:gd name="connsiteX109" fmla="*/ 938372 w 1025144"/>
              <a:gd name="connsiteY109" fmla="*/ 168212 h 958405"/>
              <a:gd name="connsiteX110" fmla="*/ 928181 w 1025144"/>
              <a:gd name="connsiteY110" fmla="*/ 146685 h 958405"/>
              <a:gd name="connsiteX111" fmla="*/ 924942 w 1025144"/>
              <a:gd name="connsiteY111" fmla="*/ 141732 h 958405"/>
              <a:gd name="connsiteX112" fmla="*/ 925514 w 1025144"/>
              <a:gd name="connsiteY112" fmla="*/ 144494 h 958405"/>
              <a:gd name="connsiteX113" fmla="*/ 920751 w 1025144"/>
              <a:gd name="connsiteY113" fmla="*/ 134493 h 958405"/>
              <a:gd name="connsiteX114" fmla="*/ 920370 w 1025144"/>
              <a:gd name="connsiteY114" fmla="*/ 131540 h 958405"/>
              <a:gd name="connsiteX115" fmla="*/ 918274 w 1025144"/>
              <a:gd name="connsiteY115" fmla="*/ 130397 h 958405"/>
              <a:gd name="connsiteX116" fmla="*/ 914655 w 1025144"/>
              <a:gd name="connsiteY116" fmla="*/ 124682 h 958405"/>
              <a:gd name="connsiteX117" fmla="*/ 934467 w 1025144"/>
              <a:gd name="connsiteY117" fmla="*/ 165259 h 958405"/>
              <a:gd name="connsiteX118" fmla="*/ 932562 w 1025144"/>
              <a:gd name="connsiteY118" fmla="*/ 162782 h 958405"/>
              <a:gd name="connsiteX119" fmla="*/ 925895 w 1025144"/>
              <a:gd name="connsiteY119" fmla="*/ 159163 h 958405"/>
              <a:gd name="connsiteX120" fmla="*/ 923799 w 1025144"/>
              <a:gd name="connsiteY120" fmla="*/ 155162 h 958405"/>
              <a:gd name="connsiteX121" fmla="*/ 925990 w 1025144"/>
              <a:gd name="connsiteY121" fmla="*/ 152781 h 958405"/>
              <a:gd name="connsiteX122" fmla="*/ 924371 w 1025144"/>
              <a:gd name="connsiteY122" fmla="*/ 151638 h 958405"/>
              <a:gd name="connsiteX123" fmla="*/ 921418 w 1025144"/>
              <a:gd name="connsiteY123" fmla="*/ 150971 h 958405"/>
              <a:gd name="connsiteX124" fmla="*/ 913798 w 1025144"/>
              <a:gd name="connsiteY124" fmla="*/ 138398 h 958405"/>
              <a:gd name="connsiteX125" fmla="*/ 915703 w 1025144"/>
              <a:gd name="connsiteY125" fmla="*/ 139732 h 958405"/>
              <a:gd name="connsiteX126" fmla="*/ 912179 w 1025144"/>
              <a:gd name="connsiteY126" fmla="*/ 135255 h 958405"/>
              <a:gd name="connsiteX127" fmla="*/ 903225 w 1025144"/>
              <a:gd name="connsiteY127" fmla="*/ 118015 h 958405"/>
              <a:gd name="connsiteX128" fmla="*/ 905511 w 1025144"/>
              <a:gd name="connsiteY128" fmla="*/ 122301 h 958405"/>
              <a:gd name="connsiteX129" fmla="*/ 896748 w 1025144"/>
              <a:gd name="connsiteY129" fmla="*/ 108013 h 958405"/>
              <a:gd name="connsiteX130" fmla="*/ 899415 w 1025144"/>
              <a:gd name="connsiteY130" fmla="*/ 110204 h 958405"/>
              <a:gd name="connsiteX131" fmla="*/ 901511 w 1025144"/>
              <a:gd name="connsiteY131" fmla="*/ 114681 h 958405"/>
              <a:gd name="connsiteX132" fmla="*/ 904273 w 1025144"/>
              <a:gd name="connsiteY132" fmla="*/ 116777 h 958405"/>
              <a:gd name="connsiteX133" fmla="*/ 900844 w 1025144"/>
              <a:gd name="connsiteY133" fmla="*/ 112014 h 958405"/>
              <a:gd name="connsiteX134" fmla="*/ 901511 w 1025144"/>
              <a:gd name="connsiteY134" fmla="*/ 111157 h 958405"/>
              <a:gd name="connsiteX135" fmla="*/ 896748 w 1025144"/>
              <a:gd name="connsiteY135" fmla="*/ 106204 h 958405"/>
              <a:gd name="connsiteX136" fmla="*/ 887985 w 1025144"/>
              <a:gd name="connsiteY136" fmla="*/ 91630 h 958405"/>
              <a:gd name="connsiteX137" fmla="*/ 891605 w 1025144"/>
              <a:gd name="connsiteY137" fmla="*/ 96203 h 958405"/>
              <a:gd name="connsiteX138" fmla="*/ 886271 w 1025144"/>
              <a:gd name="connsiteY138" fmla="*/ 88297 h 958405"/>
              <a:gd name="connsiteX139" fmla="*/ 887318 w 1025144"/>
              <a:gd name="connsiteY139" fmla="*/ 90678 h 958405"/>
              <a:gd name="connsiteX140" fmla="*/ 881413 w 1025144"/>
              <a:gd name="connsiteY140" fmla="*/ 85154 h 958405"/>
              <a:gd name="connsiteX141" fmla="*/ 892081 w 1025144"/>
              <a:gd name="connsiteY141" fmla="*/ 99251 h 958405"/>
              <a:gd name="connsiteX142" fmla="*/ 896177 w 1025144"/>
              <a:gd name="connsiteY142" fmla="*/ 108680 h 958405"/>
              <a:gd name="connsiteX143" fmla="*/ 890081 w 1025144"/>
              <a:gd name="connsiteY143" fmla="*/ 99917 h 958405"/>
              <a:gd name="connsiteX144" fmla="*/ 885128 w 1025144"/>
              <a:gd name="connsiteY144" fmla="*/ 91535 h 958405"/>
              <a:gd name="connsiteX145" fmla="*/ 887890 w 1025144"/>
              <a:gd name="connsiteY145" fmla="*/ 97155 h 958405"/>
              <a:gd name="connsiteX146" fmla="*/ 882556 w 1025144"/>
              <a:gd name="connsiteY146" fmla="*/ 89345 h 958405"/>
              <a:gd name="connsiteX147" fmla="*/ 889223 w 1025144"/>
              <a:gd name="connsiteY147" fmla="*/ 99155 h 958405"/>
              <a:gd name="connsiteX148" fmla="*/ 888080 w 1025144"/>
              <a:gd name="connsiteY148" fmla="*/ 98774 h 958405"/>
              <a:gd name="connsiteX149" fmla="*/ 906559 w 1025144"/>
              <a:gd name="connsiteY149" fmla="*/ 131254 h 958405"/>
              <a:gd name="connsiteX150" fmla="*/ 903701 w 1025144"/>
              <a:gd name="connsiteY150" fmla="*/ 122492 h 958405"/>
              <a:gd name="connsiteX151" fmla="*/ 905130 w 1025144"/>
              <a:gd name="connsiteY151" fmla="*/ 124301 h 958405"/>
              <a:gd name="connsiteX152" fmla="*/ 908845 w 1025144"/>
              <a:gd name="connsiteY152" fmla="*/ 132112 h 958405"/>
              <a:gd name="connsiteX153" fmla="*/ 909512 w 1025144"/>
              <a:gd name="connsiteY153" fmla="*/ 136398 h 958405"/>
              <a:gd name="connsiteX154" fmla="*/ 917417 w 1025144"/>
              <a:gd name="connsiteY154" fmla="*/ 150209 h 958405"/>
              <a:gd name="connsiteX155" fmla="*/ 914846 w 1025144"/>
              <a:gd name="connsiteY155" fmla="*/ 154019 h 958405"/>
              <a:gd name="connsiteX156" fmla="*/ 914941 w 1025144"/>
              <a:gd name="connsiteY156" fmla="*/ 156115 h 958405"/>
              <a:gd name="connsiteX157" fmla="*/ 912369 w 1025144"/>
              <a:gd name="connsiteY157" fmla="*/ 160877 h 958405"/>
              <a:gd name="connsiteX158" fmla="*/ 906845 w 1025144"/>
              <a:gd name="connsiteY158" fmla="*/ 157258 h 958405"/>
              <a:gd name="connsiteX159" fmla="*/ 903701 w 1025144"/>
              <a:gd name="connsiteY159" fmla="*/ 151924 h 958405"/>
              <a:gd name="connsiteX160" fmla="*/ 900749 w 1025144"/>
              <a:gd name="connsiteY160" fmla="*/ 148495 h 958405"/>
              <a:gd name="connsiteX161" fmla="*/ 901987 w 1025144"/>
              <a:gd name="connsiteY161" fmla="*/ 150876 h 958405"/>
              <a:gd name="connsiteX162" fmla="*/ 901320 w 1025144"/>
              <a:gd name="connsiteY162" fmla="*/ 150590 h 958405"/>
              <a:gd name="connsiteX163" fmla="*/ 891319 w 1025144"/>
              <a:gd name="connsiteY163" fmla="*/ 134398 h 958405"/>
              <a:gd name="connsiteX164" fmla="*/ 893224 w 1025144"/>
              <a:gd name="connsiteY164" fmla="*/ 135636 h 958405"/>
              <a:gd name="connsiteX165" fmla="*/ 891795 w 1025144"/>
              <a:gd name="connsiteY165" fmla="*/ 132302 h 958405"/>
              <a:gd name="connsiteX166" fmla="*/ 890462 w 1025144"/>
              <a:gd name="connsiteY166" fmla="*/ 132112 h 958405"/>
              <a:gd name="connsiteX167" fmla="*/ 890271 w 1025144"/>
              <a:gd name="connsiteY167" fmla="*/ 130683 h 958405"/>
              <a:gd name="connsiteX168" fmla="*/ 885985 w 1025144"/>
              <a:gd name="connsiteY168" fmla="*/ 125539 h 958405"/>
              <a:gd name="connsiteX169" fmla="*/ 883032 w 1025144"/>
              <a:gd name="connsiteY169" fmla="*/ 118872 h 958405"/>
              <a:gd name="connsiteX170" fmla="*/ 877317 w 1025144"/>
              <a:gd name="connsiteY170" fmla="*/ 110204 h 958405"/>
              <a:gd name="connsiteX171" fmla="*/ 879984 w 1025144"/>
              <a:gd name="connsiteY171" fmla="*/ 115634 h 958405"/>
              <a:gd name="connsiteX172" fmla="*/ 878365 w 1025144"/>
              <a:gd name="connsiteY172" fmla="*/ 114110 h 958405"/>
              <a:gd name="connsiteX173" fmla="*/ 879698 w 1025144"/>
              <a:gd name="connsiteY173" fmla="*/ 119348 h 958405"/>
              <a:gd name="connsiteX174" fmla="*/ 883699 w 1025144"/>
              <a:gd name="connsiteY174" fmla="*/ 124778 h 958405"/>
              <a:gd name="connsiteX175" fmla="*/ 883794 w 1025144"/>
              <a:gd name="connsiteY175" fmla="*/ 126397 h 958405"/>
              <a:gd name="connsiteX176" fmla="*/ 886080 w 1025144"/>
              <a:gd name="connsiteY176" fmla="*/ 128778 h 958405"/>
              <a:gd name="connsiteX177" fmla="*/ 884270 w 1025144"/>
              <a:gd name="connsiteY177" fmla="*/ 124206 h 958405"/>
              <a:gd name="connsiteX178" fmla="*/ 881699 w 1025144"/>
              <a:gd name="connsiteY178" fmla="*/ 120491 h 958405"/>
              <a:gd name="connsiteX179" fmla="*/ 882841 w 1025144"/>
              <a:gd name="connsiteY179" fmla="*/ 120872 h 958405"/>
              <a:gd name="connsiteX180" fmla="*/ 881699 w 1025144"/>
              <a:gd name="connsiteY180" fmla="*/ 118777 h 958405"/>
              <a:gd name="connsiteX181" fmla="*/ 884270 w 1025144"/>
              <a:gd name="connsiteY181" fmla="*/ 124301 h 958405"/>
              <a:gd name="connsiteX182" fmla="*/ 897224 w 1025144"/>
              <a:gd name="connsiteY182" fmla="*/ 149543 h 958405"/>
              <a:gd name="connsiteX183" fmla="*/ 896462 w 1025144"/>
              <a:gd name="connsiteY183" fmla="*/ 149352 h 958405"/>
              <a:gd name="connsiteX184" fmla="*/ 894653 w 1025144"/>
              <a:gd name="connsiteY184" fmla="*/ 145447 h 958405"/>
              <a:gd name="connsiteX185" fmla="*/ 894081 w 1025144"/>
              <a:gd name="connsiteY185" fmla="*/ 146018 h 958405"/>
              <a:gd name="connsiteX186" fmla="*/ 895700 w 1025144"/>
              <a:gd name="connsiteY186" fmla="*/ 149162 h 958405"/>
              <a:gd name="connsiteX187" fmla="*/ 893319 w 1025144"/>
              <a:gd name="connsiteY187" fmla="*/ 148590 h 958405"/>
              <a:gd name="connsiteX188" fmla="*/ 890176 w 1025144"/>
              <a:gd name="connsiteY188" fmla="*/ 150495 h 958405"/>
              <a:gd name="connsiteX189" fmla="*/ 887033 w 1025144"/>
              <a:gd name="connsiteY189" fmla="*/ 144304 h 958405"/>
              <a:gd name="connsiteX190" fmla="*/ 889795 w 1025144"/>
              <a:gd name="connsiteY190" fmla="*/ 144589 h 958405"/>
              <a:gd name="connsiteX191" fmla="*/ 891319 w 1025144"/>
              <a:gd name="connsiteY191" fmla="*/ 143256 h 958405"/>
              <a:gd name="connsiteX192" fmla="*/ 890843 w 1025144"/>
              <a:gd name="connsiteY192" fmla="*/ 141732 h 958405"/>
              <a:gd name="connsiteX193" fmla="*/ 886556 w 1025144"/>
              <a:gd name="connsiteY193" fmla="*/ 138779 h 958405"/>
              <a:gd name="connsiteX194" fmla="*/ 883985 w 1025144"/>
              <a:gd name="connsiteY194" fmla="*/ 138684 h 958405"/>
              <a:gd name="connsiteX195" fmla="*/ 879032 w 1025144"/>
              <a:gd name="connsiteY195" fmla="*/ 129921 h 958405"/>
              <a:gd name="connsiteX196" fmla="*/ 878270 w 1025144"/>
              <a:gd name="connsiteY196" fmla="*/ 130683 h 958405"/>
              <a:gd name="connsiteX197" fmla="*/ 872840 w 1025144"/>
              <a:gd name="connsiteY197" fmla="*/ 122015 h 958405"/>
              <a:gd name="connsiteX198" fmla="*/ 872745 w 1025144"/>
              <a:gd name="connsiteY198" fmla="*/ 120491 h 958405"/>
              <a:gd name="connsiteX199" fmla="*/ 868649 w 1025144"/>
              <a:gd name="connsiteY199" fmla="*/ 115253 h 958405"/>
              <a:gd name="connsiteX200" fmla="*/ 867030 w 1025144"/>
              <a:gd name="connsiteY200" fmla="*/ 110490 h 958405"/>
              <a:gd name="connsiteX201" fmla="*/ 864935 w 1025144"/>
              <a:gd name="connsiteY201" fmla="*/ 109633 h 958405"/>
              <a:gd name="connsiteX202" fmla="*/ 868935 w 1025144"/>
              <a:gd name="connsiteY202" fmla="*/ 118396 h 958405"/>
              <a:gd name="connsiteX203" fmla="*/ 875317 w 1025144"/>
              <a:gd name="connsiteY203" fmla="*/ 127635 h 958405"/>
              <a:gd name="connsiteX204" fmla="*/ 866268 w 1025144"/>
              <a:gd name="connsiteY204" fmla="*/ 114871 h 958405"/>
              <a:gd name="connsiteX205" fmla="*/ 865601 w 1025144"/>
              <a:gd name="connsiteY205" fmla="*/ 115634 h 958405"/>
              <a:gd name="connsiteX206" fmla="*/ 862363 w 1025144"/>
              <a:gd name="connsiteY206" fmla="*/ 111157 h 958405"/>
              <a:gd name="connsiteX207" fmla="*/ 871412 w 1025144"/>
              <a:gd name="connsiteY207" fmla="*/ 123825 h 958405"/>
              <a:gd name="connsiteX208" fmla="*/ 868840 w 1025144"/>
              <a:gd name="connsiteY208" fmla="*/ 121825 h 958405"/>
              <a:gd name="connsiteX209" fmla="*/ 871316 w 1025144"/>
              <a:gd name="connsiteY209" fmla="*/ 130397 h 958405"/>
              <a:gd name="connsiteX210" fmla="*/ 872840 w 1025144"/>
              <a:gd name="connsiteY210" fmla="*/ 135064 h 958405"/>
              <a:gd name="connsiteX211" fmla="*/ 875126 w 1025144"/>
              <a:gd name="connsiteY211" fmla="*/ 137351 h 958405"/>
              <a:gd name="connsiteX212" fmla="*/ 876746 w 1025144"/>
              <a:gd name="connsiteY212" fmla="*/ 137065 h 958405"/>
              <a:gd name="connsiteX213" fmla="*/ 877222 w 1025144"/>
              <a:gd name="connsiteY213" fmla="*/ 137922 h 958405"/>
              <a:gd name="connsiteX214" fmla="*/ 873221 w 1025144"/>
              <a:gd name="connsiteY214" fmla="*/ 137446 h 958405"/>
              <a:gd name="connsiteX215" fmla="*/ 857696 w 1025144"/>
              <a:gd name="connsiteY215" fmla="*/ 113347 h 958405"/>
              <a:gd name="connsiteX216" fmla="*/ 855219 w 1025144"/>
              <a:gd name="connsiteY216" fmla="*/ 107918 h 958405"/>
              <a:gd name="connsiteX217" fmla="*/ 855695 w 1025144"/>
              <a:gd name="connsiteY217" fmla="*/ 112490 h 958405"/>
              <a:gd name="connsiteX218" fmla="*/ 864839 w 1025144"/>
              <a:gd name="connsiteY218" fmla="*/ 128111 h 958405"/>
              <a:gd name="connsiteX219" fmla="*/ 860077 w 1025144"/>
              <a:gd name="connsiteY219" fmla="*/ 120491 h 958405"/>
              <a:gd name="connsiteX220" fmla="*/ 858743 w 1025144"/>
              <a:gd name="connsiteY220" fmla="*/ 120396 h 958405"/>
              <a:gd name="connsiteX221" fmla="*/ 847313 w 1025144"/>
              <a:gd name="connsiteY221" fmla="*/ 103918 h 958405"/>
              <a:gd name="connsiteX222" fmla="*/ 836264 w 1025144"/>
              <a:gd name="connsiteY222" fmla="*/ 88773 h 958405"/>
              <a:gd name="connsiteX223" fmla="*/ 836931 w 1025144"/>
              <a:gd name="connsiteY223" fmla="*/ 91535 h 958405"/>
              <a:gd name="connsiteX224" fmla="*/ 844741 w 1025144"/>
              <a:gd name="connsiteY224" fmla="*/ 102298 h 958405"/>
              <a:gd name="connsiteX225" fmla="*/ 852933 w 1025144"/>
              <a:gd name="connsiteY225" fmla="*/ 112586 h 958405"/>
              <a:gd name="connsiteX226" fmla="*/ 860267 w 1025144"/>
              <a:gd name="connsiteY226" fmla="*/ 123635 h 958405"/>
              <a:gd name="connsiteX227" fmla="*/ 863220 w 1025144"/>
              <a:gd name="connsiteY227" fmla="*/ 133160 h 958405"/>
              <a:gd name="connsiteX228" fmla="*/ 865792 w 1025144"/>
              <a:gd name="connsiteY228" fmla="*/ 137446 h 958405"/>
              <a:gd name="connsiteX229" fmla="*/ 865506 w 1025144"/>
              <a:gd name="connsiteY229" fmla="*/ 137446 h 958405"/>
              <a:gd name="connsiteX230" fmla="*/ 854648 w 1025144"/>
              <a:gd name="connsiteY230" fmla="*/ 133636 h 958405"/>
              <a:gd name="connsiteX231" fmla="*/ 853314 w 1025144"/>
              <a:gd name="connsiteY231" fmla="*/ 132683 h 958405"/>
              <a:gd name="connsiteX232" fmla="*/ 851695 w 1025144"/>
              <a:gd name="connsiteY232" fmla="*/ 133921 h 958405"/>
              <a:gd name="connsiteX233" fmla="*/ 851599 w 1025144"/>
              <a:gd name="connsiteY233" fmla="*/ 133921 h 958405"/>
              <a:gd name="connsiteX234" fmla="*/ 850742 w 1025144"/>
              <a:gd name="connsiteY234" fmla="*/ 131445 h 958405"/>
              <a:gd name="connsiteX235" fmla="*/ 847028 w 1025144"/>
              <a:gd name="connsiteY235" fmla="*/ 126302 h 958405"/>
              <a:gd name="connsiteX236" fmla="*/ 849314 w 1025144"/>
              <a:gd name="connsiteY236" fmla="*/ 128397 h 958405"/>
              <a:gd name="connsiteX237" fmla="*/ 848266 w 1025144"/>
              <a:gd name="connsiteY237" fmla="*/ 126397 h 958405"/>
              <a:gd name="connsiteX238" fmla="*/ 849599 w 1025144"/>
              <a:gd name="connsiteY238" fmla="*/ 128016 h 958405"/>
              <a:gd name="connsiteX239" fmla="*/ 841598 w 1025144"/>
              <a:gd name="connsiteY239" fmla="*/ 116681 h 958405"/>
              <a:gd name="connsiteX240" fmla="*/ 844741 w 1025144"/>
              <a:gd name="connsiteY240" fmla="*/ 119348 h 958405"/>
              <a:gd name="connsiteX241" fmla="*/ 853409 w 1025144"/>
              <a:gd name="connsiteY241" fmla="*/ 131540 h 958405"/>
              <a:gd name="connsiteX242" fmla="*/ 849218 w 1025144"/>
              <a:gd name="connsiteY242" fmla="*/ 122015 h 958405"/>
              <a:gd name="connsiteX243" fmla="*/ 851885 w 1025144"/>
              <a:gd name="connsiteY243" fmla="*/ 126968 h 958405"/>
              <a:gd name="connsiteX244" fmla="*/ 850647 w 1025144"/>
              <a:gd name="connsiteY244" fmla="*/ 120396 h 958405"/>
              <a:gd name="connsiteX245" fmla="*/ 852933 w 1025144"/>
              <a:gd name="connsiteY245" fmla="*/ 122492 h 958405"/>
              <a:gd name="connsiteX246" fmla="*/ 850742 w 1025144"/>
              <a:gd name="connsiteY246" fmla="*/ 116872 h 958405"/>
              <a:gd name="connsiteX247" fmla="*/ 845980 w 1025144"/>
              <a:gd name="connsiteY247" fmla="*/ 109347 h 958405"/>
              <a:gd name="connsiteX248" fmla="*/ 851790 w 1025144"/>
              <a:gd name="connsiteY248" fmla="*/ 115634 h 958405"/>
              <a:gd name="connsiteX249" fmla="*/ 838646 w 1025144"/>
              <a:gd name="connsiteY249" fmla="*/ 96774 h 958405"/>
              <a:gd name="connsiteX250" fmla="*/ 825406 w 1025144"/>
              <a:gd name="connsiteY250" fmla="*/ 78486 h 958405"/>
              <a:gd name="connsiteX251" fmla="*/ 823406 w 1025144"/>
              <a:gd name="connsiteY251" fmla="*/ 73819 h 958405"/>
              <a:gd name="connsiteX252" fmla="*/ 829787 w 1025144"/>
              <a:gd name="connsiteY252" fmla="*/ 77724 h 958405"/>
              <a:gd name="connsiteX253" fmla="*/ 833312 w 1025144"/>
              <a:gd name="connsiteY253" fmla="*/ 82010 h 958405"/>
              <a:gd name="connsiteX254" fmla="*/ 834836 w 1025144"/>
              <a:gd name="connsiteY254" fmla="*/ 85439 h 958405"/>
              <a:gd name="connsiteX255" fmla="*/ 834740 w 1025144"/>
              <a:gd name="connsiteY255" fmla="*/ 83725 h 958405"/>
              <a:gd name="connsiteX256" fmla="*/ 843408 w 1025144"/>
              <a:gd name="connsiteY256" fmla="*/ 95440 h 958405"/>
              <a:gd name="connsiteX257" fmla="*/ 846551 w 1025144"/>
              <a:gd name="connsiteY257" fmla="*/ 96584 h 958405"/>
              <a:gd name="connsiteX258" fmla="*/ 835216 w 1025144"/>
              <a:gd name="connsiteY258" fmla="*/ 83058 h 958405"/>
              <a:gd name="connsiteX259" fmla="*/ 832454 w 1025144"/>
              <a:gd name="connsiteY259" fmla="*/ 77629 h 958405"/>
              <a:gd name="connsiteX260" fmla="*/ 835121 w 1025144"/>
              <a:gd name="connsiteY260" fmla="*/ 81344 h 958405"/>
              <a:gd name="connsiteX261" fmla="*/ 833788 w 1025144"/>
              <a:gd name="connsiteY261" fmla="*/ 81344 h 958405"/>
              <a:gd name="connsiteX262" fmla="*/ 829216 w 1025144"/>
              <a:gd name="connsiteY262" fmla="*/ 74867 h 958405"/>
              <a:gd name="connsiteX263" fmla="*/ 832169 w 1025144"/>
              <a:gd name="connsiteY263" fmla="*/ 78105 h 958405"/>
              <a:gd name="connsiteX264" fmla="*/ 830549 w 1025144"/>
              <a:gd name="connsiteY264" fmla="*/ 74867 h 958405"/>
              <a:gd name="connsiteX265" fmla="*/ 820929 w 1025144"/>
              <a:gd name="connsiteY265" fmla="*/ 64008 h 958405"/>
              <a:gd name="connsiteX266" fmla="*/ 821310 w 1025144"/>
              <a:gd name="connsiteY266" fmla="*/ 63341 h 958405"/>
              <a:gd name="connsiteX267" fmla="*/ 825311 w 1025144"/>
              <a:gd name="connsiteY267" fmla="*/ 67056 h 958405"/>
              <a:gd name="connsiteX268" fmla="*/ 815119 w 1025144"/>
              <a:gd name="connsiteY268" fmla="*/ 59150 h 958405"/>
              <a:gd name="connsiteX269" fmla="*/ 813404 w 1025144"/>
              <a:gd name="connsiteY269" fmla="*/ 55817 h 958405"/>
              <a:gd name="connsiteX270" fmla="*/ 806261 w 1025144"/>
              <a:gd name="connsiteY270" fmla="*/ 51149 h 958405"/>
              <a:gd name="connsiteX271" fmla="*/ 806546 w 1025144"/>
              <a:gd name="connsiteY271" fmla="*/ 52864 h 958405"/>
              <a:gd name="connsiteX272" fmla="*/ 797402 w 1025144"/>
              <a:gd name="connsiteY272" fmla="*/ 43053 h 958405"/>
              <a:gd name="connsiteX273" fmla="*/ 788830 w 1025144"/>
              <a:gd name="connsiteY273" fmla="*/ 34099 h 958405"/>
              <a:gd name="connsiteX274" fmla="*/ 789306 w 1025144"/>
              <a:gd name="connsiteY274" fmla="*/ 33147 h 958405"/>
              <a:gd name="connsiteX275" fmla="*/ 780162 w 1025144"/>
              <a:gd name="connsiteY275" fmla="*/ 25146 h 958405"/>
              <a:gd name="connsiteX276" fmla="*/ 782067 w 1025144"/>
              <a:gd name="connsiteY276" fmla="*/ 28575 h 958405"/>
              <a:gd name="connsiteX277" fmla="*/ 775685 w 1025144"/>
              <a:gd name="connsiteY277" fmla="*/ 24670 h 958405"/>
              <a:gd name="connsiteX278" fmla="*/ 757874 w 1025144"/>
              <a:gd name="connsiteY278" fmla="*/ 9715 h 958405"/>
              <a:gd name="connsiteX279" fmla="*/ 763589 w 1025144"/>
              <a:gd name="connsiteY279" fmla="*/ 15240 h 958405"/>
              <a:gd name="connsiteX280" fmla="*/ 760255 w 1025144"/>
              <a:gd name="connsiteY280" fmla="*/ 15145 h 958405"/>
              <a:gd name="connsiteX281" fmla="*/ 752254 w 1025144"/>
              <a:gd name="connsiteY281" fmla="*/ 9620 h 958405"/>
              <a:gd name="connsiteX282" fmla="*/ 752730 w 1025144"/>
              <a:gd name="connsiteY282" fmla="*/ 11239 h 958405"/>
              <a:gd name="connsiteX283" fmla="*/ 771399 w 1025144"/>
              <a:gd name="connsiteY283" fmla="*/ 26384 h 958405"/>
              <a:gd name="connsiteX284" fmla="*/ 773495 w 1025144"/>
              <a:gd name="connsiteY284" fmla="*/ 26861 h 958405"/>
              <a:gd name="connsiteX285" fmla="*/ 777400 w 1025144"/>
              <a:gd name="connsiteY285" fmla="*/ 30861 h 958405"/>
              <a:gd name="connsiteX286" fmla="*/ 771875 w 1025144"/>
              <a:gd name="connsiteY286" fmla="*/ 27813 h 958405"/>
              <a:gd name="connsiteX287" fmla="*/ 780638 w 1025144"/>
              <a:gd name="connsiteY287" fmla="*/ 36290 h 958405"/>
              <a:gd name="connsiteX288" fmla="*/ 784639 w 1025144"/>
              <a:gd name="connsiteY288" fmla="*/ 40005 h 958405"/>
              <a:gd name="connsiteX289" fmla="*/ 791592 w 1025144"/>
              <a:gd name="connsiteY289" fmla="*/ 47149 h 958405"/>
              <a:gd name="connsiteX290" fmla="*/ 800165 w 1025144"/>
              <a:gd name="connsiteY290" fmla="*/ 57626 h 958405"/>
              <a:gd name="connsiteX291" fmla="*/ 787687 w 1025144"/>
              <a:gd name="connsiteY291" fmla="*/ 45625 h 958405"/>
              <a:gd name="connsiteX292" fmla="*/ 791402 w 1025144"/>
              <a:gd name="connsiteY292" fmla="*/ 49816 h 958405"/>
              <a:gd name="connsiteX293" fmla="*/ 794069 w 1025144"/>
              <a:gd name="connsiteY293" fmla="*/ 51435 h 958405"/>
              <a:gd name="connsiteX294" fmla="*/ 797498 w 1025144"/>
              <a:gd name="connsiteY294" fmla="*/ 56007 h 958405"/>
              <a:gd name="connsiteX295" fmla="*/ 798355 w 1025144"/>
              <a:gd name="connsiteY295" fmla="*/ 58674 h 958405"/>
              <a:gd name="connsiteX296" fmla="*/ 787877 w 1025144"/>
              <a:gd name="connsiteY296" fmla="*/ 47435 h 958405"/>
              <a:gd name="connsiteX297" fmla="*/ 791973 w 1025144"/>
              <a:gd name="connsiteY297" fmla="*/ 52959 h 958405"/>
              <a:gd name="connsiteX298" fmla="*/ 789401 w 1025144"/>
              <a:gd name="connsiteY298" fmla="*/ 51149 h 958405"/>
              <a:gd name="connsiteX299" fmla="*/ 795212 w 1025144"/>
              <a:gd name="connsiteY299" fmla="*/ 57817 h 958405"/>
              <a:gd name="connsiteX300" fmla="*/ 789401 w 1025144"/>
              <a:gd name="connsiteY300" fmla="*/ 53340 h 958405"/>
              <a:gd name="connsiteX301" fmla="*/ 783020 w 1025144"/>
              <a:gd name="connsiteY301" fmla="*/ 45434 h 958405"/>
              <a:gd name="connsiteX302" fmla="*/ 777019 w 1025144"/>
              <a:gd name="connsiteY302" fmla="*/ 43434 h 958405"/>
              <a:gd name="connsiteX303" fmla="*/ 789592 w 1025144"/>
              <a:gd name="connsiteY303" fmla="*/ 54959 h 958405"/>
              <a:gd name="connsiteX304" fmla="*/ 801403 w 1025144"/>
              <a:gd name="connsiteY304" fmla="*/ 67628 h 958405"/>
              <a:gd name="connsiteX305" fmla="*/ 796640 w 1025144"/>
              <a:gd name="connsiteY305" fmla="*/ 64389 h 958405"/>
              <a:gd name="connsiteX306" fmla="*/ 797974 w 1025144"/>
              <a:gd name="connsiteY306" fmla="*/ 66389 h 958405"/>
              <a:gd name="connsiteX307" fmla="*/ 803689 w 1025144"/>
              <a:gd name="connsiteY307" fmla="*/ 71914 h 958405"/>
              <a:gd name="connsiteX308" fmla="*/ 805594 w 1025144"/>
              <a:gd name="connsiteY308" fmla="*/ 74200 h 958405"/>
              <a:gd name="connsiteX309" fmla="*/ 806641 w 1025144"/>
              <a:gd name="connsiteY309" fmla="*/ 74867 h 958405"/>
              <a:gd name="connsiteX310" fmla="*/ 807118 w 1025144"/>
              <a:gd name="connsiteY310" fmla="*/ 78010 h 958405"/>
              <a:gd name="connsiteX311" fmla="*/ 803974 w 1025144"/>
              <a:gd name="connsiteY311" fmla="*/ 74200 h 958405"/>
              <a:gd name="connsiteX312" fmla="*/ 793878 w 1025144"/>
              <a:gd name="connsiteY312" fmla="*/ 63532 h 958405"/>
              <a:gd name="connsiteX313" fmla="*/ 794449 w 1025144"/>
              <a:gd name="connsiteY313" fmla="*/ 63532 h 958405"/>
              <a:gd name="connsiteX314" fmla="*/ 794449 w 1025144"/>
              <a:gd name="connsiteY314" fmla="*/ 63532 h 958405"/>
              <a:gd name="connsiteX315" fmla="*/ 790544 w 1025144"/>
              <a:gd name="connsiteY315" fmla="*/ 59341 h 958405"/>
              <a:gd name="connsiteX316" fmla="*/ 784163 w 1025144"/>
              <a:gd name="connsiteY316" fmla="*/ 52959 h 958405"/>
              <a:gd name="connsiteX317" fmla="*/ 785210 w 1025144"/>
              <a:gd name="connsiteY317" fmla="*/ 53435 h 958405"/>
              <a:gd name="connsiteX318" fmla="*/ 781210 w 1025144"/>
              <a:gd name="connsiteY318" fmla="*/ 48959 h 958405"/>
              <a:gd name="connsiteX319" fmla="*/ 787496 w 1025144"/>
              <a:gd name="connsiteY319" fmla="*/ 55150 h 958405"/>
              <a:gd name="connsiteX320" fmla="*/ 791497 w 1025144"/>
              <a:gd name="connsiteY320" fmla="*/ 58579 h 958405"/>
              <a:gd name="connsiteX321" fmla="*/ 789592 w 1025144"/>
              <a:gd name="connsiteY321" fmla="*/ 57150 h 958405"/>
              <a:gd name="connsiteX322" fmla="*/ 783210 w 1025144"/>
              <a:gd name="connsiteY322" fmla="*/ 49435 h 958405"/>
              <a:gd name="connsiteX323" fmla="*/ 782829 w 1025144"/>
              <a:gd name="connsiteY323" fmla="*/ 50102 h 958405"/>
              <a:gd name="connsiteX324" fmla="*/ 777590 w 1025144"/>
              <a:gd name="connsiteY324" fmla="*/ 44577 h 958405"/>
              <a:gd name="connsiteX325" fmla="*/ 768827 w 1025144"/>
              <a:gd name="connsiteY325" fmla="*/ 39243 h 958405"/>
              <a:gd name="connsiteX326" fmla="*/ 789782 w 1025144"/>
              <a:gd name="connsiteY326" fmla="*/ 61151 h 958405"/>
              <a:gd name="connsiteX327" fmla="*/ 791211 w 1025144"/>
              <a:gd name="connsiteY327" fmla="*/ 60770 h 958405"/>
              <a:gd name="connsiteX328" fmla="*/ 793021 w 1025144"/>
              <a:gd name="connsiteY328" fmla="*/ 63722 h 958405"/>
              <a:gd name="connsiteX329" fmla="*/ 794069 w 1025144"/>
              <a:gd name="connsiteY329" fmla="*/ 68009 h 958405"/>
              <a:gd name="connsiteX330" fmla="*/ 789497 w 1025144"/>
              <a:gd name="connsiteY330" fmla="*/ 61531 h 958405"/>
              <a:gd name="connsiteX331" fmla="*/ 783115 w 1025144"/>
              <a:gd name="connsiteY331" fmla="*/ 56197 h 958405"/>
              <a:gd name="connsiteX332" fmla="*/ 784829 w 1025144"/>
              <a:gd name="connsiteY332" fmla="*/ 57245 h 958405"/>
              <a:gd name="connsiteX333" fmla="*/ 782067 w 1025144"/>
              <a:gd name="connsiteY333" fmla="*/ 53816 h 958405"/>
              <a:gd name="connsiteX334" fmla="*/ 779972 w 1025144"/>
              <a:gd name="connsiteY334" fmla="*/ 53340 h 958405"/>
              <a:gd name="connsiteX335" fmla="*/ 774828 w 1025144"/>
              <a:gd name="connsiteY335" fmla="*/ 45434 h 958405"/>
              <a:gd name="connsiteX336" fmla="*/ 774447 w 1025144"/>
              <a:gd name="connsiteY336" fmla="*/ 46101 h 958405"/>
              <a:gd name="connsiteX337" fmla="*/ 768827 w 1025144"/>
              <a:gd name="connsiteY337" fmla="*/ 39910 h 958405"/>
              <a:gd name="connsiteX338" fmla="*/ 768541 w 1025144"/>
              <a:gd name="connsiteY338" fmla="*/ 40386 h 958405"/>
              <a:gd name="connsiteX339" fmla="*/ 770732 w 1025144"/>
              <a:gd name="connsiteY339" fmla="*/ 42291 h 958405"/>
              <a:gd name="connsiteX340" fmla="*/ 768065 w 1025144"/>
              <a:gd name="connsiteY340" fmla="*/ 40862 h 958405"/>
              <a:gd name="connsiteX341" fmla="*/ 771590 w 1025144"/>
              <a:gd name="connsiteY341" fmla="*/ 45148 h 958405"/>
              <a:gd name="connsiteX342" fmla="*/ 763684 w 1025144"/>
              <a:gd name="connsiteY342" fmla="*/ 38100 h 958405"/>
              <a:gd name="connsiteX343" fmla="*/ 763684 w 1025144"/>
              <a:gd name="connsiteY343" fmla="*/ 36862 h 958405"/>
              <a:gd name="connsiteX344" fmla="*/ 763398 w 1025144"/>
              <a:gd name="connsiteY344" fmla="*/ 36290 h 958405"/>
              <a:gd name="connsiteX345" fmla="*/ 766827 w 1025144"/>
              <a:gd name="connsiteY345" fmla="*/ 37719 h 958405"/>
              <a:gd name="connsiteX346" fmla="*/ 765684 w 1025144"/>
              <a:gd name="connsiteY346" fmla="*/ 36386 h 958405"/>
              <a:gd name="connsiteX347" fmla="*/ 758921 w 1025144"/>
              <a:gd name="connsiteY347" fmla="*/ 31432 h 958405"/>
              <a:gd name="connsiteX348" fmla="*/ 751968 w 1025144"/>
              <a:gd name="connsiteY348" fmla="*/ 24289 h 958405"/>
              <a:gd name="connsiteX349" fmla="*/ 750158 w 1025144"/>
              <a:gd name="connsiteY349" fmla="*/ 23241 h 958405"/>
              <a:gd name="connsiteX350" fmla="*/ 762255 w 1025144"/>
              <a:gd name="connsiteY350" fmla="*/ 36290 h 958405"/>
              <a:gd name="connsiteX351" fmla="*/ 761112 w 1025144"/>
              <a:gd name="connsiteY351" fmla="*/ 36290 h 958405"/>
              <a:gd name="connsiteX352" fmla="*/ 747396 w 1025144"/>
              <a:gd name="connsiteY352" fmla="*/ 24384 h 958405"/>
              <a:gd name="connsiteX353" fmla="*/ 740919 w 1025144"/>
              <a:gd name="connsiteY353" fmla="*/ 18479 h 958405"/>
              <a:gd name="connsiteX354" fmla="*/ 741300 w 1025144"/>
              <a:gd name="connsiteY354" fmla="*/ 20384 h 958405"/>
              <a:gd name="connsiteX355" fmla="*/ 747968 w 1025144"/>
              <a:gd name="connsiteY355" fmla="*/ 25718 h 958405"/>
              <a:gd name="connsiteX356" fmla="*/ 744348 w 1025144"/>
              <a:gd name="connsiteY356" fmla="*/ 23622 h 958405"/>
              <a:gd name="connsiteX357" fmla="*/ 750444 w 1025144"/>
              <a:gd name="connsiteY357" fmla="*/ 27622 h 958405"/>
              <a:gd name="connsiteX358" fmla="*/ 752349 w 1025144"/>
              <a:gd name="connsiteY358" fmla="*/ 30861 h 958405"/>
              <a:gd name="connsiteX359" fmla="*/ 755207 w 1025144"/>
              <a:gd name="connsiteY359" fmla="*/ 31909 h 958405"/>
              <a:gd name="connsiteX360" fmla="*/ 770066 w 1025144"/>
              <a:gd name="connsiteY360" fmla="*/ 48101 h 958405"/>
              <a:gd name="connsiteX361" fmla="*/ 753968 w 1025144"/>
              <a:gd name="connsiteY361" fmla="*/ 34480 h 958405"/>
              <a:gd name="connsiteX362" fmla="*/ 740157 w 1025144"/>
              <a:gd name="connsiteY362" fmla="*/ 23146 h 958405"/>
              <a:gd name="connsiteX363" fmla="*/ 739966 w 1025144"/>
              <a:gd name="connsiteY363" fmla="*/ 23622 h 958405"/>
              <a:gd name="connsiteX364" fmla="*/ 737490 w 1025144"/>
              <a:gd name="connsiteY364" fmla="*/ 21717 h 958405"/>
              <a:gd name="connsiteX365" fmla="*/ 737109 w 1025144"/>
              <a:gd name="connsiteY365" fmla="*/ 19812 h 958405"/>
              <a:gd name="connsiteX366" fmla="*/ 730632 w 1025144"/>
              <a:gd name="connsiteY366" fmla="*/ 14002 h 958405"/>
              <a:gd name="connsiteX367" fmla="*/ 715773 w 1025144"/>
              <a:gd name="connsiteY367" fmla="*/ 3905 h 958405"/>
              <a:gd name="connsiteX368" fmla="*/ 710153 w 1025144"/>
              <a:gd name="connsiteY368" fmla="*/ 0 h 958405"/>
              <a:gd name="connsiteX369" fmla="*/ 709201 w 1025144"/>
              <a:gd name="connsiteY369" fmla="*/ 476 h 958405"/>
              <a:gd name="connsiteX370" fmla="*/ 718154 w 1025144"/>
              <a:gd name="connsiteY370" fmla="*/ 6668 h 958405"/>
              <a:gd name="connsiteX371" fmla="*/ 733299 w 1025144"/>
              <a:gd name="connsiteY371" fmla="*/ 21431 h 958405"/>
              <a:gd name="connsiteX372" fmla="*/ 734442 w 1025144"/>
              <a:gd name="connsiteY372" fmla="*/ 21336 h 958405"/>
              <a:gd name="connsiteX373" fmla="*/ 738347 w 1025144"/>
              <a:gd name="connsiteY373" fmla="*/ 25241 h 958405"/>
              <a:gd name="connsiteX374" fmla="*/ 736347 w 1025144"/>
              <a:gd name="connsiteY374" fmla="*/ 22098 h 958405"/>
              <a:gd name="connsiteX375" fmla="*/ 752921 w 1025144"/>
              <a:gd name="connsiteY375" fmla="*/ 34862 h 958405"/>
              <a:gd name="connsiteX376" fmla="*/ 749301 w 1025144"/>
              <a:gd name="connsiteY376" fmla="*/ 33147 h 958405"/>
              <a:gd name="connsiteX377" fmla="*/ 756159 w 1025144"/>
              <a:gd name="connsiteY377" fmla="*/ 37529 h 958405"/>
              <a:gd name="connsiteX378" fmla="*/ 753968 w 1025144"/>
              <a:gd name="connsiteY378" fmla="*/ 37433 h 958405"/>
              <a:gd name="connsiteX379" fmla="*/ 765874 w 1025144"/>
              <a:gd name="connsiteY379" fmla="*/ 47625 h 958405"/>
              <a:gd name="connsiteX380" fmla="*/ 764065 w 1025144"/>
              <a:gd name="connsiteY380" fmla="*/ 46672 h 958405"/>
              <a:gd name="connsiteX381" fmla="*/ 746348 w 1025144"/>
              <a:gd name="connsiteY381" fmla="*/ 32099 h 958405"/>
              <a:gd name="connsiteX382" fmla="*/ 766065 w 1025144"/>
              <a:gd name="connsiteY382" fmla="*/ 49339 h 958405"/>
              <a:gd name="connsiteX383" fmla="*/ 777686 w 1025144"/>
              <a:gd name="connsiteY383" fmla="*/ 61913 h 958405"/>
              <a:gd name="connsiteX384" fmla="*/ 791878 w 1025144"/>
              <a:gd name="connsiteY384" fmla="*/ 75819 h 958405"/>
              <a:gd name="connsiteX385" fmla="*/ 802927 w 1025144"/>
              <a:gd name="connsiteY385" fmla="*/ 90106 h 958405"/>
              <a:gd name="connsiteX386" fmla="*/ 801974 w 1025144"/>
              <a:gd name="connsiteY386" fmla="*/ 89821 h 958405"/>
              <a:gd name="connsiteX387" fmla="*/ 806356 w 1025144"/>
              <a:gd name="connsiteY387" fmla="*/ 94107 h 958405"/>
              <a:gd name="connsiteX388" fmla="*/ 805308 w 1025144"/>
              <a:gd name="connsiteY388" fmla="*/ 92107 h 958405"/>
              <a:gd name="connsiteX389" fmla="*/ 813785 w 1025144"/>
              <a:gd name="connsiteY389" fmla="*/ 102870 h 958405"/>
              <a:gd name="connsiteX390" fmla="*/ 811880 w 1025144"/>
              <a:gd name="connsiteY390" fmla="*/ 102108 h 958405"/>
              <a:gd name="connsiteX391" fmla="*/ 813404 w 1025144"/>
              <a:gd name="connsiteY391" fmla="*/ 103918 h 958405"/>
              <a:gd name="connsiteX392" fmla="*/ 825311 w 1025144"/>
              <a:gd name="connsiteY392" fmla="*/ 115253 h 958405"/>
              <a:gd name="connsiteX393" fmla="*/ 820262 w 1025144"/>
              <a:gd name="connsiteY393" fmla="*/ 112014 h 958405"/>
              <a:gd name="connsiteX394" fmla="*/ 821977 w 1025144"/>
              <a:gd name="connsiteY394" fmla="*/ 115348 h 958405"/>
              <a:gd name="connsiteX395" fmla="*/ 824072 w 1025144"/>
              <a:gd name="connsiteY395" fmla="*/ 116014 h 958405"/>
              <a:gd name="connsiteX396" fmla="*/ 831978 w 1025144"/>
              <a:gd name="connsiteY396" fmla="*/ 126302 h 958405"/>
              <a:gd name="connsiteX397" fmla="*/ 832169 w 1025144"/>
              <a:gd name="connsiteY397" fmla="*/ 123730 h 958405"/>
              <a:gd name="connsiteX398" fmla="*/ 836836 w 1025144"/>
              <a:gd name="connsiteY398" fmla="*/ 128397 h 958405"/>
              <a:gd name="connsiteX399" fmla="*/ 842932 w 1025144"/>
              <a:gd name="connsiteY399" fmla="*/ 136017 h 958405"/>
              <a:gd name="connsiteX400" fmla="*/ 832359 w 1025144"/>
              <a:gd name="connsiteY400" fmla="*/ 127730 h 958405"/>
              <a:gd name="connsiteX401" fmla="*/ 832931 w 1025144"/>
              <a:gd name="connsiteY401" fmla="*/ 130873 h 958405"/>
              <a:gd name="connsiteX402" fmla="*/ 836931 w 1025144"/>
              <a:gd name="connsiteY402" fmla="*/ 137446 h 958405"/>
              <a:gd name="connsiteX403" fmla="*/ 836455 w 1025144"/>
              <a:gd name="connsiteY403" fmla="*/ 137351 h 958405"/>
              <a:gd name="connsiteX404" fmla="*/ 840741 w 1025144"/>
              <a:gd name="connsiteY404" fmla="*/ 144304 h 958405"/>
              <a:gd name="connsiteX405" fmla="*/ 836931 w 1025144"/>
              <a:gd name="connsiteY405" fmla="*/ 141827 h 958405"/>
              <a:gd name="connsiteX406" fmla="*/ 833788 w 1025144"/>
              <a:gd name="connsiteY406" fmla="*/ 137160 h 958405"/>
              <a:gd name="connsiteX407" fmla="*/ 828168 w 1025144"/>
              <a:gd name="connsiteY407" fmla="*/ 139446 h 958405"/>
              <a:gd name="connsiteX408" fmla="*/ 835216 w 1025144"/>
              <a:gd name="connsiteY408" fmla="*/ 148495 h 958405"/>
              <a:gd name="connsiteX409" fmla="*/ 827025 w 1025144"/>
              <a:gd name="connsiteY409" fmla="*/ 142780 h 958405"/>
              <a:gd name="connsiteX410" fmla="*/ 827311 w 1025144"/>
              <a:gd name="connsiteY410" fmla="*/ 139827 h 958405"/>
              <a:gd name="connsiteX411" fmla="*/ 827311 w 1025144"/>
              <a:gd name="connsiteY411" fmla="*/ 139827 h 958405"/>
              <a:gd name="connsiteX412" fmla="*/ 824263 w 1025144"/>
              <a:gd name="connsiteY412" fmla="*/ 140779 h 958405"/>
              <a:gd name="connsiteX413" fmla="*/ 822263 w 1025144"/>
              <a:gd name="connsiteY413" fmla="*/ 140970 h 958405"/>
              <a:gd name="connsiteX414" fmla="*/ 818357 w 1025144"/>
              <a:gd name="connsiteY414" fmla="*/ 139351 h 958405"/>
              <a:gd name="connsiteX415" fmla="*/ 818262 w 1025144"/>
              <a:gd name="connsiteY415" fmla="*/ 142875 h 958405"/>
              <a:gd name="connsiteX416" fmla="*/ 815881 w 1025144"/>
              <a:gd name="connsiteY416" fmla="*/ 138303 h 958405"/>
              <a:gd name="connsiteX417" fmla="*/ 795212 w 1025144"/>
              <a:gd name="connsiteY417" fmla="*/ 131254 h 958405"/>
              <a:gd name="connsiteX418" fmla="*/ 795116 w 1025144"/>
              <a:gd name="connsiteY418" fmla="*/ 131064 h 958405"/>
              <a:gd name="connsiteX419" fmla="*/ 790544 w 1025144"/>
              <a:gd name="connsiteY419" fmla="*/ 126302 h 958405"/>
              <a:gd name="connsiteX420" fmla="*/ 782162 w 1025144"/>
              <a:gd name="connsiteY420" fmla="*/ 121634 h 958405"/>
              <a:gd name="connsiteX421" fmla="*/ 775304 w 1025144"/>
              <a:gd name="connsiteY421" fmla="*/ 119063 h 958405"/>
              <a:gd name="connsiteX422" fmla="*/ 778352 w 1025144"/>
              <a:gd name="connsiteY422" fmla="*/ 123158 h 958405"/>
              <a:gd name="connsiteX423" fmla="*/ 773018 w 1025144"/>
              <a:gd name="connsiteY423" fmla="*/ 122682 h 958405"/>
              <a:gd name="connsiteX424" fmla="*/ 771875 w 1025144"/>
              <a:gd name="connsiteY424" fmla="*/ 119444 h 958405"/>
              <a:gd name="connsiteX425" fmla="*/ 762160 w 1025144"/>
              <a:gd name="connsiteY425" fmla="*/ 116967 h 958405"/>
              <a:gd name="connsiteX426" fmla="*/ 765779 w 1025144"/>
              <a:gd name="connsiteY426" fmla="*/ 121253 h 958405"/>
              <a:gd name="connsiteX427" fmla="*/ 767970 w 1025144"/>
              <a:gd name="connsiteY427" fmla="*/ 127349 h 958405"/>
              <a:gd name="connsiteX428" fmla="*/ 769970 w 1025144"/>
              <a:gd name="connsiteY428" fmla="*/ 125444 h 958405"/>
              <a:gd name="connsiteX429" fmla="*/ 772161 w 1025144"/>
              <a:gd name="connsiteY429" fmla="*/ 135541 h 958405"/>
              <a:gd name="connsiteX430" fmla="*/ 773685 w 1025144"/>
              <a:gd name="connsiteY430" fmla="*/ 134112 h 958405"/>
              <a:gd name="connsiteX431" fmla="*/ 784829 w 1025144"/>
              <a:gd name="connsiteY431" fmla="*/ 145256 h 958405"/>
              <a:gd name="connsiteX432" fmla="*/ 782639 w 1025144"/>
              <a:gd name="connsiteY432" fmla="*/ 145828 h 958405"/>
              <a:gd name="connsiteX433" fmla="*/ 783305 w 1025144"/>
              <a:gd name="connsiteY433" fmla="*/ 147828 h 958405"/>
              <a:gd name="connsiteX434" fmla="*/ 783877 w 1025144"/>
              <a:gd name="connsiteY434" fmla="*/ 147352 h 958405"/>
              <a:gd name="connsiteX435" fmla="*/ 805975 w 1025144"/>
              <a:gd name="connsiteY435" fmla="*/ 172403 h 958405"/>
              <a:gd name="connsiteX436" fmla="*/ 807689 w 1025144"/>
              <a:gd name="connsiteY436" fmla="*/ 174784 h 958405"/>
              <a:gd name="connsiteX437" fmla="*/ 811595 w 1025144"/>
              <a:gd name="connsiteY437" fmla="*/ 175641 h 958405"/>
              <a:gd name="connsiteX438" fmla="*/ 809308 w 1025144"/>
              <a:gd name="connsiteY438" fmla="*/ 177260 h 958405"/>
              <a:gd name="connsiteX439" fmla="*/ 812071 w 1025144"/>
              <a:gd name="connsiteY439" fmla="*/ 181356 h 958405"/>
              <a:gd name="connsiteX440" fmla="*/ 806070 w 1025144"/>
              <a:gd name="connsiteY440" fmla="*/ 176022 h 958405"/>
              <a:gd name="connsiteX441" fmla="*/ 806070 w 1025144"/>
              <a:gd name="connsiteY441" fmla="*/ 178498 h 958405"/>
              <a:gd name="connsiteX442" fmla="*/ 800927 w 1025144"/>
              <a:gd name="connsiteY442" fmla="*/ 172593 h 958405"/>
              <a:gd name="connsiteX443" fmla="*/ 804451 w 1025144"/>
              <a:gd name="connsiteY443" fmla="*/ 174879 h 958405"/>
              <a:gd name="connsiteX444" fmla="*/ 800641 w 1025144"/>
              <a:gd name="connsiteY444" fmla="*/ 167926 h 958405"/>
              <a:gd name="connsiteX445" fmla="*/ 800260 w 1025144"/>
              <a:gd name="connsiteY445" fmla="*/ 170688 h 958405"/>
              <a:gd name="connsiteX446" fmla="*/ 797688 w 1025144"/>
              <a:gd name="connsiteY446" fmla="*/ 165259 h 958405"/>
              <a:gd name="connsiteX447" fmla="*/ 795593 w 1025144"/>
              <a:gd name="connsiteY447" fmla="*/ 168116 h 958405"/>
              <a:gd name="connsiteX448" fmla="*/ 799212 w 1025144"/>
              <a:gd name="connsiteY448" fmla="*/ 171450 h 958405"/>
              <a:gd name="connsiteX449" fmla="*/ 790735 w 1025144"/>
              <a:gd name="connsiteY449" fmla="*/ 162020 h 958405"/>
              <a:gd name="connsiteX450" fmla="*/ 795402 w 1025144"/>
              <a:gd name="connsiteY450" fmla="*/ 164497 h 958405"/>
              <a:gd name="connsiteX451" fmla="*/ 793402 w 1025144"/>
              <a:gd name="connsiteY451" fmla="*/ 159829 h 958405"/>
              <a:gd name="connsiteX452" fmla="*/ 788925 w 1025144"/>
              <a:gd name="connsiteY452" fmla="*/ 160877 h 958405"/>
              <a:gd name="connsiteX453" fmla="*/ 771399 w 1025144"/>
              <a:gd name="connsiteY453" fmla="*/ 142685 h 958405"/>
              <a:gd name="connsiteX454" fmla="*/ 774542 w 1025144"/>
              <a:gd name="connsiteY454" fmla="*/ 139922 h 958405"/>
              <a:gd name="connsiteX455" fmla="*/ 770732 w 1025144"/>
              <a:gd name="connsiteY455" fmla="*/ 140684 h 958405"/>
              <a:gd name="connsiteX456" fmla="*/ 765684 w 1025144"/>
              <a:gd name="connsiteY456" fmla="*/ 137446 h 958405"/>
              <a:gd name="connsiteX457" fmla="*/ 768923 w 1025144"/>
              <a:gd name="connsiteY457" fmla="*/ 135827 h 958405"/>
              <a:gd name="connsiteX458" fmla="*/ 765017 w 1025144"/>
              <a:gd name="connsiteY458" fmla="*/ 136779 h 958405"/>
              <a:gd name="connsiteX459" fmla="*/ 745396 w 1025144"/>
              <a:gd name="connsiteY459" fmla="*/ 118110 h 958405"/>
              <a:gd name="connsiteX460" fmla="*/ 733775 w 1025144"/>
              <a:gd name="connsiteY460" fmla="*/ 107823 h 958405"/>
              <a:gd name="connsiteX461" fmla="*/ 720726 w 1025144"/>
              <a:gd name="connsiteY461" fmla="*/ 98203 h 958405"/>
              <a:gd name="connsiteX462" fmla="*/ 721298 w 1025144"/>
              <a:gd name="connsiteY462" fmla="*/ 97536 h 958405"/>
              <a:gd name="connsiteX463" fmla="*/ 717392 w 1025144"/>
              <a:gd name="connsiteY463" fmla="*/ 99727 h 958405"/>
              <a:gd name="connsiteX464" fmla="*/ 716440 w 1025144"/>
              <a:gd name="connsiteY464" fmla="*/ 100108 h 958405"/>
              <a:gd name="connsiteX465" fmla="*/ 717297 w 1025144"/>
              <a:gd name="connsiteY465" fmla="*/ 100774 h 958405"/>
              <a:gd name="connsiteX466" fmla="*/ 711677 w 1025144"/>
              <a:gd name="connsiteY466" fmla="*/ 100489 h 958405"/>
              <a:gd name="connsiteX467" fmla="*/ 707677 w 1025144"/>
              <a:gd name="connsiteY467" fmla="*/ 96774 h 958405"/>
              <a:gd name="connsiteX468" fmla="*/ 701866 w 1025144"/>
              <a:gd name="connsiteY468" fmla="*/ 97346 h 958405"/>
              <a:gd name="connsiteX469" fmla="*/ 692151 w 1025144"/>
              <a:gd name="connsiteY469" fmla="*/ 101441 h 958405"/>
              <a:gd name="connsiteX470" fmla="*/ 697009 w 1025144"/>
              <a:gd name="connsiteY470" fmla="*/ 104680 h 958405"/>
              <a:gd name="connsiteX471" fmla="*/ 691294 w 1025144"/>
              <a:gd name="connsiteY471" fmla="*/ 104489 h 958405"/>
              <a:gd name="connsiteX472" fmla="*/ 691484 w 1025144"/>
              <a:gd name="connsiteY472" fmla="*/ 101537 h 958405"/>
              <a:gd name="connsiteX473" fmla="*/ 688627 w 1025144"/>
              <a:gd name="connsiteY473" fmla="*/ 101727 h 958405"/>
              <a:gd name="connsiteX474" fmla="*/ 685865 w 1025144"/>
              <a:gd name="connsiteY474" fmla="*/ 97727 h 958405"/>
              <a:gd name="connsiteX475" fmla="*/ 682245 w 1025144"/>
              <a:gd name="connsiteY475" fmla="*/ 96964 h 958405"/>
              <a:gd name="connsiteX476" fmla="*/ 677102 w 1025144"/>
              <a:gd name="connsiteY476" fmla="*/ 92678 h 958405"/>
              <a:gd name="connsiteX477" fmla="*/ 675673 w 1025144"/>
              <a:gd name="connsiteY477" fmla="*/ 93536 h 958405"/>
              <a:gd name="connsiteX478" fmla="*/ 676149 w 1025144"/>
              <a:gd name="connsiteY478" fmla="*/ 94393 h 958405"/>
              <a:gd name="connsiteX479" fmla="*/ 681769 w 1025144"/>
              <a:gd name="connsiteY479" fmla="*/ 99060 h 958405"/>
              <a:gd name="connsiteX480" fmla="*/ 677864 w 1025144"/>
              <a:gd name="connsiteY480" fmla="*/ 105728 h 958405"/>
              <a:gd name="connsiteX481" fmla="*/ 675863 w 1025144"/>
              <a:gd name="connsiteY481" fmla="*/ 100870 h 958405"/>
              <a:gd name="connsiteX482" fmla="*/ 670148 w 1025144"/>
              <a:gd name="connsiteY482" fmla="*/ 101155 h 958405"/>
              <a:gd name="connsiteX483" fmla="*/ 669577 w 1025144"/>
              <a:gd name="connsiteY483" fmla="*/ 97441 h 958405"/>
              <a:gd name="connsiteX484" fmla="*/ 661576 w 1025144"/>
              <a:gd name="connsiteY484" fmla="*/ 97917 h 958405"/>
              <a:gd name="connsiteX485" fmla="*/ 664624 w 1025144"/>
              <a:gd name="connsiteY485" fmla="*/ 98298 h 958405"/>
              <a:gd name="connsiteX486" fmla="*/ 660052 w 1025144"/>
              <a:gd name="connsiteY486" fmla="*/ 98584 h 958405"/>
              <a:gd name="connsiteX487" fmla="*/ 660147 w 1025144"/>
              <a:gd name="connsiteY487" fmla="*/ 95345 h 958405"/>
              <a:gd name="connsiteX488" fmla="*/ 653765 w 1025144"/>
              <a:gd name="connsiteY488" fmla="*/ 95250 h 958405"/>
              <a:gd name="connsiteX489" fmla="*/ 656337 w 1025144"/>
              <a:gd name="connsiteY489" fmla="*/ 97822 h 958405"/>
              <a:gd name="connsiteX490" fmla="*/ 652241 w 1025144"/>
              <a:gd name="connsiteY490" fmla="*/ 97536 h 958405"/>
              <a:gd name="connsiteX491" fmla="*/ 649860 w 1025144"/>
              <a:gd name="connsiteY491" fmla="*/ 102584 h 958405"/>
              <a:gd name="connsiteX492" fmla="*/ 649765 w 1025144"/>
              <a:gd name="connsiteY492" fmla="*/ 104204 h 958405"/>
              <a:gd name="connsiteX493" fmla="*/ 653384 w 1025144"/>
              <a:gd name="connsiteY493" fmla="*/ 104965 h 958405"/>
              <a:gd name="connsiteX494" fmla="*/ 655099 w 1025144"/>
              <a:gd name="connsiteY494" fmla="*/ 108585 h 958405"/>
              <a:gd name="connsiteX495" fmla="*/ 650146 w 1025144"/>
              <a:gd name="connsiteY495" fmla="*/ 112681 h 958405"/>
              <a:gd name="connsiteX496" fmla="*/ 648336 w 1025144"/>
              <a:gd name="connsiteY496" fmla="*/ 112300 h 958405"/>
              <a:gd name="connsiteX497" fmla="*/ 640049 w 1025144"/>
              <a:gd name="connsiteY497" fmla="*/ 110871 h 958405"/>
              <a:gd name="connsiteX498" fmla="*/ 640240 w 1025144"/>
              <a:gd name="connsiteY498" fmla="*/ 104299 h 958405"/>
              <a:gd name="connsiteX499" fmla="*/ 637763 w 1025144"/>
              <a:gd name="connsiteY499" fmla="*/ 103442 h 958405"/>
              <a:gd name="connsiteX500" fmla="*/ 636525 w 1025144"/>
              <a:gd name="connsiteY500" fmla="*/ 108490 h 958405"/>
              <a:gd name="connsiteX501" fmla="*/ 627762 w 1025144"/>
              <a:gd name="connsiteY501" fmla="*/ 105061 h 958405"/>
              <a:gd name="connsiteX502" fmla="*/ 627476 w 1025144"/>
              <a:gd name="connsiteY502" fmla="*/ 102394 h 958405"/>
              <a:gd name="connsiteX503" fmla="*/ 599949 w 1025144"/>
              <a:gd name="connsiteY503" fmla="*/ 91154 h 958405"/>
              <a:gd name="connsiteX504" fmla="*/ 588614 w 1025144"/>
              <a:gd name="connsiteY504" fmla="*/ 88011 h 958405"/>
              <a:gd name="connsiteX505" fmla="*/ 554801 w 1025144"/>
              <a:gd name="connsiteY505" fmla="*/ 81915 h 958405"/>
              <a:gd name="connsiteX506" fmla="*/ 552133 w 1025144"/>
              <a:gd name="connsiteY506" fmla="*/ 82582 h 958405"/>
              <a:gd name="connsiteX507" fmla="*/ 551181 w 1025144"/>
              <a:gd name="connsiteY507" fmla="*/ 81724 h 958405"/>
              <a:gd name="connsiteX508" fmla="*/ 524606 w 1025144"/>
              <a:gd name="connsiteY508" fmla="*/ 79820 h 958405"/>
              <a:gd name="connsiteX509" fmla="*/ 512129 w 1025144"/>
              <a:gd name="connsiteY509" fmla="*/ 81344 h 958405"/>
              <a:gd name="connsiteX510" fmla="*/ 505747 w 1025144"/>
              <a:gd name="connsiteY510" fmla="*/ 81344 h 958405"/>
              <a:gd name="connsiteX511" fmla="*/ 488792 w 1025144"/>
              <a:gd name="connsiteY511" fmla="*/ 79534 h 958405"/>
              <a:gd name="connsiteX512" fmla="*/ 478886 w 1025144"/>
              <a:gd name="connsiteY512" fmla="*/ 76867 h 958405"/>
              <a:gd name="connsiteX513" fmla="*/ 462789 w 1025144"/>
              <a:gd name="connsiteY513" fmla="*/ 81248 h 958405"/>
              <a:gd name="connsiteX514" fmla="*/ 451835 w 1025144"/>
              <a:gd name="connsiteY514" fmla="*/ 79820 h 958405"/>
              <a:gd name="connsiteX515" fmla="*/ 432119 w 1025144"/>
              <a:gd name="connsiteY515" fmla="*/ 77629 h 958405"/>
              <a:gd name="connsiteX516" fmla="*/ 412307 w 1025144"/>
              <a:gd name="connsiteY516" fmla="*/ 78867 h 958405"/>
              <a:gd name="connsiteX517" fmla="*/ 392018 w 1025144"/>
              <a:gd name="connsiteY517" fmla="*/ 77914 h 958405"/>
              <a:gd name="connsiteX518" fmla="*/ 375064 w 1025144"/>
              <a:gd name="connsiteY518" fmla="*/ 80486 h 958405"/>
              <a:gd name="connsiteX519" fmla="*/ 367349 w 1025144"/>
              <a:gd name="connsiteY519" fmla="*/ 81629 h 958405"/>
              <a:gd name="connsiteX520" fmla="*/ 368111 w 1025144"/>
              <a:gd name="connsiteY520" fmla="*/ 84011 h 958405"/>
              <a:gd name="connsiteX521" fmla="*/ 364682 w 1025144"/>
              <a:gd name="connsiteY521" fmla="*/ 82201 h 958405"/>
              <a:gd name="connsiteX522" fmla="*/ 358490 w 1025144"/>
              <a:gd name="connsiteY522" fmla="*/ 83725 h 958405"/>
              <a:gd name="connsiteX523" fmla="*/ 347727 w 1025144"/>
              <a:gd name="connsiteY523" fmla="*/ 85058 h 958405"/>
              <a:gd name="connsiteX524" fmla="*/ 345536 w 1025144"/>
              <a:gd name="connsiteY524" fmla="*/ 87154 h 958405"/>
              <a:gd name="connsiteX525" fmla="*/ 346298 w 1025144"/>
              <a:gd name="connsiteY525" fmla="*/ 84963 h 958405"/>
              <a:gd name="connsiteX526" fmla="*/ 338869 w 1025144"/>
              <a:gd name="connsiteY526" fmla="*/ 84487 h 958405"/>
              <a:gd name="connsiteX527" fmla="*/ 330296 w 1025144"/>
              <a:gd name="connsiteY527" fmla="*/ 92107 h 958405"/>
              <a:gd name="connsiteX528" fmla="*/ 334011 w 1025144"/>
              <a:gd name="connsiteY528" fmla="*/ 87059 h 958405"/>
              <a:gd name="connsiteX529" fmla="*/ 332297 w 1025144"/>
              <a:gd name="connsiteY529" fmla="*/ 86011 h 958405"/>
              <a:gd name="connsiteX530" fmla="*/ 328201 w 1025144"/>
              <a:gd name="connsiteY530" fmla="*/ 88963 h 958405"/>
              <a:gd name="connsiteX531" fmla="*/ 322581 w 1025144"/>
              <a:gd name="connsiteY531" fmla="*/ 88011 h 958405"/>
              <a:gd name="connsiteX532" fmla="*/ 322581 w 1025144"/>
              <a:gd name="connsiteY532" fmla="*/ 87725 h 958405"/>
              <a:gd name="connsiteX533" fmla="*/ 314961 w 1025144"/>
              <a:gd name="connsiteY533" fmla="*/ 89726 h 958405"/>
              <a:gd name="connsiteX534" fmla="*/ 313818 w 1025144"/>
              <a:gd name="connsiteY534" fmla="*/ 89821 h 958405"/>
              <a:gd name="connsiteX535" fmla="*/ 311532 w 1025144"/>
              <a:gd name="connsiteY535" fmla="*/ 89726 h 958405"/>
              <a:gd name="connsiteX536" fmla="*/ 312961 w 1025144"/>
              <a:gd name="connsiteY536" fmla="*/ 90678 h 958405"/>
              <a:gd name="connsiteX537" fmla="*/ 307817 w 1025144"/>
              <a:gd name="connsiteY537" fmla="*/ 95250 h 958405"/>
              <a:gd name="connsiteX538" fmla="*/ 307436 w 1025144"/>
              <a:gd name="connsiteY538" fmla="*/ 93917 h 958405"/>
              <a:gd name="connsiteX539" fmla="*/ 304483 w 1025144"/>
              <a:gd name="connsiteY539" fmla="*/ 91726 h 958405"/>
              <a:gd name="connsiteX540" fmla="*/ 308198 w 1025144"/>
              <a:gd name="connsiteY540" fmla="*/ 90964 h 958405"/>
              <a:gd name="connsiteX541" fmla="*/ 307341 w 1025144"/>
              <a:gd name="connsiteY541" fmla="*/ 89535 h 958405"/>
              <a:gd name="connsiteX542" fmla="*/ 305627 w 1025144"/>
              <a:gd name="connsiteY542" fmla="*/ 89440 h 958405"/>
              <a:gd name="connsiteX543" fmla="*/ 302674 w 1025144"/>
              <a:gd name="connsiteY543" fmla="*/ 90773 h 958405"/>
              <a:gd name="connsiteX544" fmla="*/ 297911 w 1025144"/>
              <a:gd name="connsiteY544" fmla="*/ 96584 h 958405"/>
              <a:gd name="connsiteX545" fmla="*/ 301245 w 1025144"/>
              <a:gd name="connsiteY545" fmla="*/ 91154 h 958405"/>
              <a:gd name="connsiteX546" fmla="*/ 300102 w 1025144"/>
              <a:gd name="connsiteY546" fmla="*/ 89726 h 958405"/>
              <a:gd name="connsiteX547" fmla="*/ 299816 w 1025144"/>
              <a:gd name="connsiteY547" fmla="*/ 89821 h 958405"/>
              <a:gd name="connsiteX548" fmla="*/ 297911 w 1025144"/>
              <a:gd name="connsiteY548" fmla="*/ 93726 h 958405"/>
              <a:gd name="connsiteX549" fmla="*/ 295530 w 1025144"/>
              <a:gd name="connsiteY549" fmla="*/ 90869 h 958405"/>
              <a:gd name="connsiteX550" fmla="*/ 291530 w 1025144"/>
              <a:gd name="connsiteY550" fmla="*/ 93631 h 958405"/>
              <a:gd name="connsiteX551" fmla="*/ 293054 w 1025144"/>
              <a:gd name="connsiteY551" fmla="*/ 96012 h 958405"/>
              <a:gd name="connsiteX552" fmla="*/ 291244 w 1025144"/>
              <a:gd name="connsiteY552" fmla="*/ 95155 h 958405"/>
              <a:gd name="connsiteX553" fmla="*/ 289244 w 1025144"/>
              <a:gd name="connsiteY553" fmla="*/ 96488 h 958405"/>
              <a:gd name="connsiteX554" fmla="*/ 288672 w 1025144"/>
              <a:gd name="connsiteY554" fmla="*/ 102489 h 958405"/>
              <a:gd name="connsiteX555" fmla="*/ 294292 w 1025144"/>
              <a:gd name="connsiteY555" fmla="*/ 102870 h 958405"/>
              <a:gd name="connsiteX556" fmla="*/ 294958 w 1025144"/>
              <a:gd name="connsiteY556" fmla="*/ 99727 h 958405"/>
              <a:gd name="connsiteX557" fmla="*/ 298007 w 1025144"/>
              <a:gd name="connsiteY557" fmla="*/ 99441 h 958405"/>
              <a:gd name="connsiteX558" fmla="*/ 297340 w 1025144"/>
              <a:gd name="connsiteY558" fmla="*/ 105442 h 958405"/>
              <a:gd name="connsiteX559" fmla="*/ 295911 w 1025144"/>
              <a:gd name="connsiteY559" fmla="*/ 102965 h 958405"/>
              <a:gd name="connsiteX560" fmla="*/ 290768 w 1025144"/>
              <a:gd name="connsiteY560" fmla="*/ 106775 h 958405"/>
              <a:gd name="connsiteX561" fmla="*/ 292768 w 1025144"/>
              <a:gd name="connsiteY561" fmla="*/ 108299 h 958405"/>
              <a:gd name="connsiteX562" fmla="*/ 285433 w 1025144"/>
              <a:gd name="connsiteY562" fmla="*/ 109823 h 958405"/>
              <a:gd name="connsiteX563" fmla="*/ 285338 w 1025144"/>
              <a:gd name="connsiteY563" fmla="*/ 106966 h 958405"/>
              <a:gd name="connsiteX564" fmla="*/ 283529 w 1025144"/>
              <a:gd name="connsiteY564" fmla="*/ 111157 h 958405"/>
              <a:gd name="connsiteX565" fmla="*/ 281052 w 1025144"/>
              <a:gd name="connsiteY565" fmla="*/ 108299 h 958405"/>
              <a:gd name="connsiteX566" fmla="*/ 271051 w 1025144"/>
              <a:gd name="connsiteY566" fmla="*/ 109156 h 958405"/>
              <a:gd name="connsiteX567" fmla="*/ 274385 w 1025144"/>
              <a:gd name="connsiteY567" fmla="*/ 111728 h 958405"/>
              <a:gd name="connsiteX568" fmla="*/ 270098 w 1025144"/>
              <a:gd name="connsiteY568" fmla="*/ 110966 h 958405"/>
              <a:gd name="connsiteX569" fmla="*/ 265526 w 1025144"/>
              <a:gd name="connsiteY569" fmla="*/ 113633 h 958405"/>
              <a:gd name="connsiteX570" fmla="*/ 268765 w 1025144"/>
              <a:gd name="connsiteY570" fmla="*/ 113729 h 958405"/>
              <a:gd name="connsiteX571" fmla="*/ 256668 w 1025144"/>
              <a:gd name="connsiteY571" fmla="*/ 119634 h 958405"/>
              <a:gd name="connsiteX572" fmla="*/ 254858 w 1025144"/>
              <a:gd name="connsiteY572" fmla="*/ 124873 h 958405"/>
              <a:gd name="connsiteX573" fmla="*/ 251715 w 1025144"/>
              <a:gd name="connsiteY573" fmla="*/ 123158 h 958405"/>
              <a:gd name="connsiteX574" fmla="*/ 254191 w 1025144"/>
              <a:gd name="connsiteY574" fmla="*/ 121348 h 958405"/>
              <a:gd name="connsiteX575" fmla="*/ 247333 w 1025144"/>
              <a:gd name="connsiteY575" fmla="*/ 124206 h 958405"/>
              <a:gd name="connsiteX576" fmla="*/ 250763 w 1025144"/>
              <a:gd name="connsiteY576" fmla="*/ 122777 h 958405"/>
              <a:gd name="connsiteX577" fmla="*/ 243905 w 1025144"/>
              <a:gd name="connsiteY577" fmla="*/ 129349 h 958405"/>
              <a:gd name="connsiteX578" fmla="*/ 242095 w 1025144"/>
              <a:gd name="connsiteY578" fmla="*/ 127159 h 958405"/>
              <a:gd name="connsiteX579" fmla="*/ 243333 w 1025144"/>
              <a:gd name="connsiteY579" fmla="*/ 124396 h 958405"/>
              <a:gd name="connsiteX580" fmla="*/ 240571 w 1025144"/>
              <a:gd name="connsiteY580" fmla="*/ 125539 h 958405"/>
              <a:gd name="connsiteX581" fmla="*/ 239809 w 1025144"/>
              <a:gd name="connsiteY581" fmla="*/ 122111 h 958405"/>
              <a:gd name="connsiteX582" fmla="*/ 237332 w 1025144"/>
              <a:gd name="connsiteY582" fmla="*/ 129254 h 958405"/>
              <a:gd name="connsiteX583" fmla="*/ 227236 w 1025144"/>
              <a:gd name="connsiteY583" fmla="*/ 132397 h 958405"/>
              <a:gd name="connsiteX584" fmla="*/ 228474 w 1025144"/>
              <a:gd name="connsiteY584" fmla="*/ 136398 h 958405"/>
              <a:gd name="connsiteX585" fmla="*/ 224950 w 1025144"/>
              <a:gd name="connsiteY585" fmla="*/ 134398 h 958405"/>
              <a:gd name="connsiteX586" fmla="*/ 221711 w 1025144"/>
              <a:gd name="connsiteY586" fmla="*/ 136112 h 958405"/>
              <a:gd name="connsiteX587" fmla="*/ 220759 w 1025144"/>
              <a:gd name="connsiteY587" fmla="*/ 132683 h 958405"/>
              <a:gd name="connsiteX588" fmla="*/ 220759 w 1025144"/>
              <a:gd name="connsiteY588" fmla="*/ 137351 h 958405"/>
              <a:gd name="connsiteX589" fmla="*/ 223045 w 1025144"/>
              <a:gd name="connsiteY589" fmla="*/ 136874 h 958405"/>
              <a:gd name="connsiteX590" fmla="*/ 220378 w 1025144"/>
              <a:gd name="connsiteY590" fmla="*/ 138303 h 958405"/>
              <a:gd name="connsiteX591" fmla="*/ 218758 w 1025144"/>
              <a:gd name="connsiteY591" fmla="*/ 141542 h 958405"/>
              <a:gd name="connsiteX592" fmla="*/ 212853 w 1025144"/>
              <a:gd name="connsiteY592" fmla="*/ 141542 h 958405"/>
              <a:gd name="connsiteX593" fmla="*/ 216473 w 1025144"/>
              <a:gd name="connsiteY593" fmla="*/ 143542 h 958405"/>
              <a:gd name="connsiteX594" fmla="*/ 210948 w 1025144"/>
              <a:gd name="connsiteY594" fmla="*/ 147256 h 958405"/>
              <a:gd name="connsiteX595" fmla="*/ 213901 w 1025144"/>
              <a:gd name="connsiteY595" fmla="*/ 144971 h 958405"/>
              <a:gd name="connsiteX596" fmla="*/ 206662 w 1025144"/>
              <a:gd name="connsiteY596" fmla="*/ 147256 h 958405"/>
              <a:gd name="connsiteX597" fmla="*/ 207805 w 1025144"/>
              <a:gd name="connsiteY597" fmla="*/ 150590 h 958405"/>
              <a:gd name="connsiteX598" fmla="*/ 203328 w 1025144"/>
              <a:gd name="connsiteY598" fmla="*/ 150304 h 958405"/>
              <a:gd name="connsiteX599" fmla="*/ 202376 w 1025144"/>
              <a:gd name="connsiteY599" fmla="*/ 154305 h 958405"/>
              <a:gd name="connsiteX600" fmla="*/ 191612 w 1025144"/>
              <a:gd name="connsiteY600" fmla="*/ 160687 h 958405"/>
              <a:gd name="connsiteX601" fmla="*/ 190660 w 1025144"/>
              <a:gd name="connsiteY601" fmla="*/ 158020 h 958405"/>
              <a:gd name="connsiteX602" fmla="*/ 175420 w 1025144"/>
              <a:gd name="connsiteY602" fmla="*/ 170974 h 958405"/>
              <a:gd name="connsiteX603" fmla="*/ 173705 w 1025144"/>
              <a:gd name="connsiteY603" fmla="*/ 172403 h 958405"/>
              <a:gd name="connsiteX604" fmla="*/ 172943 w 1025144"/>
              <a:gd name="connsiteY604" fmla="*/ 173927 h 958405"/>
              <a:gd name="connsiteX605" fmla="*/ 175515 w 1025144"/>
              <a:gd name="connsiteY605" fmla="*/ 173641 h 958405"/>
              <a:gd name="connsiteX606" fmla="*/ 168943 w 1025144"/>
              <a:gd name="connsiteY606" fmla="*/ 181737 h 958405"/>
              <a:gd name="connsiteX607" fmla="*/ 162275 w 1025144"/>
              <a:gd name="connsiteY607" fmla="*/ 186214 h 958405"/>
              <a:gd name="connsiteX608" fmla="*/ 147512 w 1025144"/>
              <a:gd name="connsiteY608" fmla="*/ 198025 h 958405"/>
              <a:gd name="connsiteX609" fmla="*/ 147131 w 1025144"/>
              <a:gd name="connsiteY609" fmla="*/ 195453 h 958405"/>
              <a:gd name="connsiteX610" fmla="*/ 143035 w 1025144"/>
              <a:gd name="connsiteY610" fmla="*/ 198596 h 958405"/>
              <a:gd name="connsiteX611" fmla="*/ 144464 w 1025144"/>
              <a:gd name="connsiteY611" fmla="*/ 200120 h 958405"/>
              <a:gd name="connsiteX612" fmla="*/ 133033 w 1025144"/>
              <a:gd name="connsiteY612" fmla="*/ 210407 h 958405"/>
              <a:gd name="connsiteX613" fmla="*/ 129986 w 1025144"/>
              <a:gd name="connsiteY613" fmla="*/ 208502 h 958405"/>
              <a:gd name="connsiteX614" fmla="*/ 127795 w 1025144"/>
              <a:gd name="connsiteY614" fmla="*/ 212503 h 958405"/>
              <a:gd name="connsiteX615" fmla="*/ 124652 w 1025144"/>
              <a:gd name="connsiteY615" fmla="*/ 212598 h 958405"/>
              <a:gd name="connsiteX616" fmla="*/ 128176 w 1025144"/>
              <a:gd name="connsiteY616" fmla="*/ 214884 h 958405"/>
              <a:gd name="connsiteX617" fmla="*/ 124556 w 1025144"/>
              <a:gd name="connsiteY617" fmla="*/ 217456 h 958405"/>
              <a:gd name="connsiteX618" fmla="*/ 115412 w 1025144"/>
              <a:gd name="connsiteY618" fmla="*/ 223076 h 958405"/>
              <a:gd name="connsiteX619" fmla="*/ 119889 w 1025144"/>
              <a:gd name="connsiteY619" fmla="*/ 223076 h 958405"/>
              <a:gd name="connsiteX620" fmla="*/ 118460 w 1025144"/>
              <a:gd name="connsiteY620" fmla="*/ 223742 h 958405"/>
              <a:gd name="connsiteX621" fmla="*/ 113222 w 1025144"/>
              <a:gd name="connsiteY621" fmla="*/ 228981 h 958405"/>
              <a:gd name="connsiteX622" fmla="*/ 114841 w 1025144"/>
              <a:gd name="connsiteY622" fmla="*/ 230314 h 958405"/>
              <a:gd name="connsiteX623" fmla="*/ 109983 w 1025144"/>
              <a:gd name="connsiteY623" fmla="*/ 232981 h 958405"/>
              <a:gd name="connsiteX624" fmla="*/ 107126 w 1025144"/>
              <a:gd name="connsiteY624" fmla="*/ 236411 h 958405"/>
              <a:gd name="connsiteX625" fmla="*/ 104649 w 1025144"/>
              <a:gd name="connsiteY625" fmla="*/ 238220 h 958405"/>
              <a:gd name="connsiteX626" fmla="*/ 104363 w 1025144"/>
              <a:gd name="connsiteY626" fmla="*/ 241745 h 958405"/>
              <a:gd name="connsiteX627" fmla="*/ 107221 w 1025144"/>
              <a:gd name="connsiteY627" fmla="*/ 239363 h 958405"/>
              <a:gd name="connsiteX628" fmla="*/ 115222 w 1025144"/>
              <a:gd name="connsiteY628" fmla="*/ 244793 h 958405"/>
              <a:gd name="connsiteX629" fmla="*/ 94743 w 1025144"/>
              <a:gd name="connsiteY629" fmla="*/ 245936 h 958405"/>
              <a:gd name="connsiteX630" fmla="*/ 93600 w 1025144"/>
              <a:gd name="connsiteY630" fmla="*/ 247269 h 958405"/>
              <a:gd name="connsiteX631" fmla="*/ 95029 w 1025144"/>
              <a:gd name="connsiteY631" fmla="*/ 249460 h 958405"/>
              <a:gd name="connsiteX632" fmla="*/ 98077 w 1025144"/>
              <a:gd name="connsiteY632" fmla="*/ 249841 h 958405"/>
              <a:gd name="connsiteX633" fmla="*/ 100077 w 1025144"/>
              <a:gd name="connsiteY633" fmla="*/ 246793 h 958405"/>
              <a:gd name="connsiteX634" fmla="*/ 99124 w 1025144"/>
              <a:gd name="connsiteY634" fmla="*/ 250698 h 958405"/>
              <a:gd name="connsiteX635" fmla="*/ 103411 w 1025144"/>
              <a:gd name="connsiteY635" fmla="*/ 252984 h 958405"/>
              <a:gd name="connsiteX636" fmla="*/ 109412 w 1025144"/>
              <a:gd name="connsiteY636" fmla="*/ 253841 h 958405"/>
              <a:gd name="connsiteX637" fmla="*/ 105602 w 1025144"/>
              <a:gd name="connsiteY637" fmla="*/ 257175 h 958405"/>
              <a:gd name="connsiteX638" fmla="*/ 96172 w 1025144"/>
              <a:gd name="connsiteY638" fmla="*/ 253937 h 958405"/>
              <a:gd name="connsiteX639" fmla="*/ 90552 w 1025144"/>
              <a:gd name="connsiteY639" fmla="*/ 253555 h 958405"/>
              <a:gd name="connsiteX640" fmla="*/ 87599 w 1025144"/>
              <a:gd name="connsiteY640" fmla="*/ 260509 h 958405"/>
              <a:gd name="connsiteX641" fmla="*/ 90647 w 1025144"/>
              <a:gd name="connsiteY641" fmla="*/ 257270 h 958405"/>
              <a:gd name="connsiteX642" fmla="*/ 96934 w 1025144"/>
              <a:gd name="connsiteY642" fmla="*/ 261556 h 958405"/>
              <a:gd name="connsiteX643" fmla="*/ 95124 w 1025144"/>
              <a:gd name="connsiteY643" fmla="*/ 265557 h 958405"/>
              <a:gd name="connsiteX644" fmla="*/ 87790 w 1025144"/>
              <a:gd name="connsiteY644" fmla="*/ 264128 h 958405"/>
              <a:gd name="connsiteX645" fmla="*/ 87885 w 1025144"/>
              <a:gd name="connsiteY645" fmla="*/ 261556 h 958405"/>
              <a:gd name="connsiteX646" fmla="*/ 80551 w 1025144"/>
              <a:gd name="connsiteY646" fmla="*/ 263843 h 958405"/>
              <a:gd name="connsiteX647" fmla="*/ 82646 w 1025144"/>
              <a:gd name="connsiteY647" fmla="*/ 266890 h 958405"/>
              <a:gd name="connsiteX648" fmla="*/ 81313 w 1025144"/>
              <a:gd name="connsiteY648" fmla="*/ 271272 h 958405"/>
              <a:gd name="connsiteX649" fmla="*/ 84361 w 1025144"/>
              <a:gd name="connsiteY649" fmla="*/ 268034 h 958405"/>
              <a:gd name="connsiteX650" fmla="*/ 91409 w 1025144"/>
              <a:gd name="connsiteY650" fmla="*/ 269938 h 958405"/>
              <a:gd name="connsiteX651" fmla="*/ 94076 w 1025144"/>
              <a:gd name="connsiteY651" fmla="*/ 273368 h 958405"/>
              <a:gd name="connsiteX652" fmla="*/ 93410 w 1025144"/>
              <a:gd name="connsiteY652" fmla="*/ 275463 h 958405"/>
              <a:gd name="connsiteX653" fmla="*/ 78741 w 1025144"/>
              <a:gd name="connsiteY653" fmla="*/ 279178 h 958405"/>
              <a:gd name="connsiteX654" fmla="*/ 84361 w 1025144"/>
              <a:gd name="connsiteY654" fmla="*/ 283369 h 958405"/>
              <a:gd name="connsiteX655" fmla="*/ 91314 w 1025144"/>
              <a:gd name="connsiteY655" fmla="*/ 284988 h 958405"/>
              <a:gd name="connsiteX656" fmla="*/ 64739 w 1025144"/>
              <a:gd name="connsiteY656" fmla="*/ 286512 h 958405"/>
              <a:gd name="connsiteX657" fmla="*/ 66740 w 1025144"/>
              <a:gd name="connsiteY657" fmla="*/ 290131 h 958405"/>
              <a:gd name="connsiteX658" fmla="*/ 84551 w 1025144"/>
              <a:gd name="connsiteY658" fmla="*/ 294894 h 958405"/>
              <a:gd name="connsiteX659" fmla="*/ 74264 w 1025144"/>
              <a:gd name="connsiteY659" fmla="*/ 296609 h 958405"/>
              <a:gd name="connsiteX660" fmla="*/ 61882 w 1025144"/>
              <a:gd name="connsiteY660" fmla="*/ 293370 h 958405"/>
              <a:gd name="connsiteX661" fmla="*/ 61024 w 1025144"/>
              <a:gd name="connsiteY661" fmla="*/ 296323 h 958405"/>
              <a:gd name="connsiteX662" fmla="*/ 59882 w 1025144"/>
              <a:gd name="connsiteY662" fmla="*/ 294037 h 958405"/>
              <a:gd name="connsiteX663" fmla="*/ 54166 w 1025144"/>
              <a:gd name="connsiteY663" fmla="*/ 298799 h 958405"/>
              <a:gd name="connsiteX664" fmla="*/ 64454 w 1025144"/>
              <a:gd name="connsiteY664" fmla="*/ 303086 h 958405"/>
              <a:gd name="connsiteX665" fmla="*/ 73788 w 1025144"/>
              <a:gd name="connsiteY665" fmla="*/ 306134 h 958405"/>
              <a:gd name="connsiteX666" fmla="*/ 56357 w 1025144"/>
              <a:gd name="connsiteY666" fmla="*/ 304895 h 958405"/>
              <a:gd name="connsiteX667" fmla="*/ 53119 w 1025144"/>
              <a:gd name="connsiteY667" fmla="*/ 306705 h 958405"/>
              <a:gd name="connsiteX668" fmla="*/ 44641 w 1025144"/>
              <a:gd name="connsiteY668" fmla="*/ 303467 h 958405"/>
              <a:gd name="connsiteX669" fmla="*/ 35116 w 1025144"/>
              <a:gd name="connsiteY669" fmla="*/ 322517 h 958405"/>
              <a:gd name="connsiteX670" fmla="*/ 34640 w 1025144"/>
              <a:gd name="connsiteY670" fmla="*/ 323088 h 958405"/>
              <a:gd name="connsiteX671" fmla="*/ 47213 w 1025144"/>
              <a:gd name="connsiteY671" fmla="*/ 323088 h 958405"/>
              <a:gd name="connsiteX672" fmla="*/ 51976 w 1025144"/>
              <a:gd name="connsiteY672" fmla="*/ 324231 h 958405"/>
              <a:gd name="connsiteX673" fmla="*/ 47594 w 1025144"/>
              <a:gd name="connsiteY673" fmla="*/ 331280 h 958405"/>
              <a:gd name="connsiteX674" fmla="*/ 46832 w 1025144"/>
              <a:gd name="connsiteY674" fmla="*/ 327755 h 958405"/>
              <a:gd name="connsiteX675" fmla="*/ 40832 w 1025144"/>
              <a:gd name="connsiteY675" fmla="*/ 327755 h 958405"/>
              <a:gd name="connsiteX676" fmla="*/ 39022 w 1025144"/>
              <a:gd name="connsiteY676" fmla="*/ 330327 h 958405"/>
              <a:gd name="connsiteX677" fmla="*/ 35307 w 1025144"/>
              <a:gd name="connsiteY677" fmla="*/ 331280 h 958405"/>
              <a:gd name="connsiteX678" fmla="*/ 33402 w 1025144"/>
              <a:gd name="connsiteY678" fmla="*/ 333470 h 958405"/>
              <a:gd name="connsiteX679" fmla="*/ 27306 w 1025144"/>
              <a:gd name="connsiteY679" fmla="*/ 334518 h 958405"/>
              <a:gd name="connsiteX680" fmla="*/ 20924 w 1025144"/>
              <a:gd name="connsiteY680" fmla="*/ 340805 h 958405"/>
              <a:gd name="connsiteX681" fmla="*/ 23210 w 1025144"/>
              <a:gd name="connsiteY681" fmla="*/ 347853 h 958405"/>
              <a:gd name="connsiteX682" fmla="*/ 27020 w 1025144"/>
              <a:gd name="connsiteY682" fmla="*/ 349377 h 958405"/>
              <a:gd name="connsiteX683" fmla="*/ 28925 w 1025144"/>
              <a:gd name="connsiteY683" fmla="*/ 352996 h 958405"/>
              <a:gd name="connsiteX684" fmla="*/ 27497 w 1025144"/>
              <a:gd name="connsiteY684" fmla="*/ 356521 h 958405"/>
              <a:gd name="connsiteX685" fmla="*/ 18257 w 1025144"/>
              <a:gd name="connsiteY685" fmla="*/ 358902 h 958405"/>
              <a:gd name="connsiteX686" fmla="*/ 13304 w 1025144"/>
              <a:gd name="connsiteY686" fmla="*/ 370618 h 958405"/>
              <a:gd name="connsiteX687" fmla="*/ 17305 w 1025144"/>
              <a:gd name="connsiteY687" fmla="*/ 378428 h 958405"/>
              <a:gd name="connsiteX688" fmla="*/ 12352 w 1025144"/>
              <a:gd name="connsiteY688" fmla="*/ 385096 h 958405"/>
              <a:gd name="connsiteX689" fmla="*/ 10447 w 1025144"/>
              <a:gd name="connsiteY689" fmla="*/ 393192 h 958405"/>
              <a:gd name="connsiteX690" fmla="*/ 12542 w 1025144"/>
              <a:gd name="connsiteY690" fmla="*/ 421005 h 958405"/>
              <a:gd name="connsiteX691" fmla="*/ 15781 w 1025144"/>
              <a:gd name="connsiteY691" fmla="*/ 426244 h 958405"/>
              <a:gd name="connsiteX692" fmla="*/ 13495 w 1025144"/>
              <a:gd name="connsiteY692" fmla="*/ 429292 h 958405"/>
              <a:gd name="connsiteX693" fmla="*/ 8447 w 1025144"/>
              <a:gd name="connsiteY693" fmla="*/ 429863 h 958405"/>
              <a:gd name="connsiteX694" fmla="*/ 6923 w 1025144"/>
              <a:gd name="connsiteY694" fmla="*/ 441674 h 958405"/>
              <a:gd name="connsiteX695" fmla="*/ 11876 w 1025144"/>
              <a:gd name="connsiteY695" fmla="*/ 451199 h 958405"/>
              <a:gd name="connsiteX696" fmla="*/ 5018 w 1025144"/>
              <a:gd name="connsiteY696" fmla="*/ 457200 h 958405"/>
              <a:gd name="connsiteX697" fmla="*/ 2732 w 1025144"/>
              <a:gd name="connsiteY697" fmla="*/ 462629 h 958405"/>
              <a:gd name="connsiteX698" fmla="*/ 2922 w 1025144"/>
              <a:gd name="connsiteY698" fmla="*/ 464915 h 958405"/>
              <a:gd name="connsiteX699" fmla="*/ 3208 w 1025144"/>
              <a:gd name="connsiteY699" fmla="*/ 481584 h 958405"/>
              <a:gd name="connsiteX700" fmla="*/ 4256 w 1025144"/>
              <a:gd name="connsiteY700" fmla="*/ 498157 h 958405"/>
              <a:gd name="connsiteX701" fmla="*/ 4065 w 1025144"/>
              <a:gd name="connsiteY701" fmla="*/ 500158 h 958405"/>
              <a:gd name="connsiteX702" fmla="*/ 3303 w 1025144"/>
              <a:gd name="connsiteY702" fmla="*/ 518255 h 958405"/>
              <a:gd name="connsiteX703" fmla="*/ 2922 w 1025144"/>
              <a:gd name="connsiteY703" fmla="*/ 528828 h 958405"/>
              <a:gd name="connsiteX704" fmla="*/ 2732 w 1025144"/>
              <a:gd name="connsiteY704" fmla="*/ 541020 h 958405"/>
              <a:gd name="connsiteX705" fmla="*/ 160 w 1025144"/>
              <a:gd name="connsiteY705" fmla="*/ 552450 h 958405"/>
              <a:gd name="connsiteX706" fmla="*/ 5018 w 1025144"/>
              <a:gd name="connsiteY706" fmla="*/ 557974 h 958405"/>
              <a:gd name="connsiteX707" fmla="*/ 9494 w 1025144"/>
              <a:gd name="connsiteY707" fmla="*/ 558165 h 958405"/>
              <a:gd name="connsiteX708" fmla="*/ 13495 w 1025144"/>
              <a:gd name="connsiteY708" fmla="*/ 561975 h 958405"/>
              <a:gd name="connsiteX709" fmla="*/ 7018 w 1025144"/>
              <a:gd name="connsiteY709" fmla="*/ 568643 h 958405"/>
              <a:gd name="connsiteX710" fmla="*/ 3684 w 1025144"/>
              <a:gd name="connsiteY710" fmla="*/ 568166 h 958405"/>
              <a:gd name="connsiteX711" fmla="*/ 10066 w 1025144"/>
              <a:gd name="connsiteY711" fmla="*/ 586073 h 958405"/>
              <a:gd name="connsiteX712" fmla="*/ 16638 w 1025144"/>
              <a:gd name="connsiteY712" fmla="*/ 589788 h 958405"/>
              <a:gd name="connsiteX713" fmla="*/ 15971 w 1025144"/>
              <a:gd name="connsiteY713" fmla="*/ 599599 h 958405"/>
              <a:gd name="connsiteX714" fmla="*/ 16543 w 1025144"/>
              <a:gd name="connsiteY714" fmla="*/ 607028 h 958405"/>
              <a:gd name="connsiteX715" fmla="*/ 19496 w 1025144"/>
              <a:gd name="connsiteY715" fmla="*/ 619982 h 958405"/>
              <a:gd name="connsiteX716" fmla="*/ 22639 w 1025144"/>
              <a:gd name="connsiteY716" fmla="*/ 631127 h 958405"/>
              <a:gd name="connsiteX717" fmla="*/ 23687 w 1025144"/>
              <a:gd name="connsiteY717" fmla="*/ 634270 h 958405"/>
              <a:gd name="connsiteX718" fmla="*/ 23401 w 1025144"/>
              <a:gd name="connsiteY718" fmla="*/ 648557 h 958405"/>
              <a:gd name="connsiteX719" fmla="*/ 21591 w 1025144"/>
              <a:gd name="connsiteY719" fmla="*/ 646271 h 958405"/>
              <a:gd name="connsiteX720" fmla="*/ 23020 w 1025144"/>
              <a:gd name="connsiteY720" fmla="*/ 649700 h 958405"/>
              <a:gd name="connsiteX721" fmla="*/ 23020 w 1025144"/>
              <a:gd name="connsiteY721" fmla="*/ 649700 h 958405"/>
              <a:gd name="connsiteX722" fmla="*/ 17019 w 1025144"/>
              <a:gd name="connsiteY722" fmla="*/ 639223 h 958405"/>
              <a:gd name="connsiteX723" fmla="*/ 17686 w 1025144"/>
              <a:gd name="connsiteY723" fmla="*/ 641890 h 958405"/>
              <a:gd name="connsiteX724" fmla="*/ 13019 w 1025144"/>
              <a:gd name="connsiteY724" fmla="*/ 635032 h 958405"/>
              <a:gd name="connsiteX725" fmla="*/ 15971 w 1025144"/>
              <a:gd name="connsiteY725" fmla="*/ 640461 h 958405"/>
              <a:gd name="connsiteX726" fmla="*/ 17210 w 1025144"/>
              <a:gd name="connsiteY726" fmla="*/ 646081 h 958405"/>
              <a:gd name="connsiteX727" fmla="*/ 16352 w 1025144"/>
              <a:gd name="connsiteY727" fmla="*/ 643604 h 958405"/>
              <a:gd name="connsiteX728" fmla="*/ 19400 w 1025144"/>
              <a:gd name="connsiteY728" fmla="*/ 647129 h 958405"/>
              <a:gd name="connsiteX729" fmla="*/ 11590 w 1025144"/>
              <a:gd name="connsiteY729" fmla="*/ 640271 h 958405"/>
              <a:gd name="connsiteX730" fmla="*/ 16638 w 1025144"/>
              <a:gd name="connsiteY730" fmla="*/ 648557 h 958405"/>
              <a:gd name="connsiteX731" fmla="*/ 25401 w 1025144"/>
              <a:gd name="connsiteY731" fmla="*/ 669227 h 958405"/>
              <a:gd name="connsiteX732" fmla="*/ 21020 w 1025144"/>
              <a:gd name="connsiteY732" fmla="*/ 665417 h 958405"/>
              <a:gd name="connsiteX733" fmla="*/ 23306 w 1025144"/>
              <a:gd name="connsiteY733" fmla="*/ 672084 h 958405"/>
              <a:gd name="connsiteX734" fmla="*/ 28354 w 1025144"/>
              <a:gd name="connsiteY734" fmla="*/ 679037 h 958405"/>
              <a:gd name="connsiteX735" fmla="*/ 31307 w 1025144"/>
              <a:gd name="connsiteY735" fmla="*/ 680942 h 958405"/>
              <a:gd name="connsiteX736" fmla="*/ 34164 w 1025144"/>
              <a:gd name="connsiteY736" fmla="*/ 687038 h 958405"/>
              <a:gd name="connsiteX737" fmla="*/ 34926 w 1025144"/>
              <a:gd name="connsiteY737" fmla="*/ 687991 h 958405"/>
              <a:gd name="connsiteX738" fmla="*/ 34831 w 1025144"/>
              <a:gd name="connsiteY738" fmla="*/ 688277 h 958405"/>
              <a:gd name="connsiteX739" fmla="*/ 37498 w 1025144"/>
              <a:gd name="connsiteY739" fmla="*/ 694087 h 958405"/>
              <a:gd name="connsiteX740" fmla="*/ 43880 w 1025144"/>
              <a:gd name="connsiteY740" fmla="*/ 714375 h 958405"/>
              <a:gd name="connsiteX741" fmla="*/ 43784 w 1025144"/>
              <a:gd name="connsiteY741" fmla="*/ 716947 h 958405"/>
              <a:gd name="connsiteX742" fmla="*/ 40260 w 1025144"/>
              <a:gd name="connsiteY742" fmla="*/ 714280 h 958405"/>
              <a:gd name="connsiteX743" fmla="*/ 43594 w 1025144"/>
              <a:gd name="connsiteY743" fmla="*/ 717995 h 958405"/>
              <a:gd name="connsiteX744" fmla="*/ 43784 w 1025144"/>
              <a:gd name="connsiteY744" fmla="*/ 717613 h 958405"/>
              <a:gd name="connsiteX745" fmla="*/ 47499 w 1025144"/>
              <a:gd name="connsiteY745" fmla="*/ 723043 h 958405"/>
              <a:gd name="connsiteX746" fmla="*/ 48166 w 1025144"/>
              <a:gd name="connsiteY746" fmla="*/ 724281 h 958405"/>
              <a:gd name="connsiteX747" fmla="*/ 51881 w 1025144"/>
              <a:gd name="connsiteY747" fmla="*/ 727329 h 958405"/>
              <a:gd name="connsiteX748" fmla="*/ 48452 w 1025144"/>
              <a:gd name="connsiteY748" fmla="*/ 723233 h 958405"/>
              <a:gd name="connsiteX749" fmla="*/ 52166 w 1025144"/>
              <a:gd name="connsiteY749" fmla="*/ 723424 h 958405"/>
              <a:gd name="connsiteX750" fmla="*/ 59501 w 1025144"/>
              <a:gd name="connsiteY750" fmla="*/ 729520 h 958405"/>
              <a:gd name="connsiteX751" fmla="*/ 64930 w 1025144"/>
              <a:gd name="connsiteY751" fmla="*/ 728948 h 958405"/>
              <a:gd name="connsiteX752" fmla="*/ 66454 w 1025144"/>
              <a:gd name="connsiteY752" fmla="*/ 730472 h 958405"/>
              <a:gd name="connsiteX753" fmla="*/ 65311 w 1025144"/>
              <a:gd name="connsiteY753" fmla="*/ 728948 h 958405"/>
              <a:gd name="connsiteX754" fmla="*/ 65882 w 1025144"/>
              <a:gd name="connsiteY754" fmla="*/ 728948 h 958405"/>
              <a:gd name="connsiteX755" fmla="*/ 67025 w 1025144"/>
              <a:gd name="connsiteY755" fmla="*/ 729615 h 958405"/>
              <a:gd name="connsiteX756" fmla="*/ 66454 w 1025144"/>
              <a:gd name="connsiteY756" fmla="*/ 728948 h 958405"/>
              <a:gd name="connsiteX757" fmla="*/ 69883 w 1025144"/>
              <a:gd name="connsiteY757" fmla="*/ 728663 h 958405"/>
              <a:gd name="connsiteX758" fmla="*/ 75312 w 1025144"/>
              <a:gd name="connsiteY758" fmla="*/ 733520 h 958405"/>
              <a:gd name="connsiteX759" fmla="*/ 75217 w 1025144"/>
              <a:gd name="connsiteY759" fmla="*/ 739712 h 958405"/>
              <a:gd name="connsiteX760" fmla="*/ 73312 w 1025144"/>
              <a:gd name="connsiteY760" fmla="*/ 737711 h 958405"/>
              <a:gd name="connsiteX761" fmla="*/ 75122 w 1025144"/>
              <a:gd name="connsiteY761" fmla="*/ 741807 h 958405"/>
              <a:gd name="connsiteX762" fmla="*/ 75026 w 1025144"/>
              <a:gd name="connsiteY762" fmla="*/ 746474 h 958405"/>
              <a:gd name="connsiteX763" fmla="*/ 79217 w 1025144"/>
              <a:gd name="connsiteY763" fmla="*/ 743807 h 958405"/>
              <a:gd name="connsiteX764" fmla="*/ 79408 w 1025144"/>
              <a:gd name="connsiteY764" fmla="*/ 743903 h 958405"/>
              <a:gd name="connsiteX765" fmla="*/ 79313 w 1025144"/>
              <a:gd name="connsiteY765" fmla="*/ 743807 h 958405"/>
              <a:gd name="connsiteX766" fmla="*/ 80074 w 1025144"/>
              <a:gd name="connsiteY766" fmla="*/ 743140 h 958405"/>
              <a:gd name="connsiteX767" fmla="*/ 86456 w 1025144"/>
              <a:gd name="connsiteY767" fmla="*/ 748094 h 958405"/>
              <a:gd name="connsiteX768" fmla="*/ 90838 w 1025144"/>
              <a:gd name="connsiteY768" fmla="*/ 752380 h 958405"/>
              <a:gd name="connsiteX769" fmla="*/ 91314 w 1025144"/>
              <a:gd name="connsiteY769" fmla="*/ 754189 h 958405"/>
              <a:gd name="connsiteX770" fmla="*/ 93886 w 1025144"/>
              <a:gd name="connsiteY770" fmla="*/ 754189 h 958405"/>
              <a:gd name="connsiteX771" fmla="*/ 96267 w 1025144"/>
              <a:gd name="connsiteY771" fmla="*/ 757428 h 958405"/>
              <a:gd name="connsiteX772" fmla="*/ 99124 w 1025144"/>
              <a:gd name="connsiteY772" fmla="*/ 759714 h 958405"/>
              <a:gd name="connsiteX773" fmla="*/ 98934 w 1025144"/>
              <a:gd name="connsiteY773" fmla="*/ 757428 h 958405"/>
              <a:gd name="connsiteX774" fmla="*/ 98458 w 1025144"/>
              <a:gd name="connsiteY774" fmla="*/ 758380 h 958405"/>
              <a:gd name="connsiteX775" fmla="*/ 95315 w 1025144"/>
              <a:gd name="connsiteY775" fmla="*/ 754094 h 958405"/>
              <a:gd name="connsiteX776" fmla="*/ 106078 w 1025144"/>
              <a:gd name="connsiteY776" fmla="*/ 764096 h 958405"/>
              <a:gd name="connsiteX777" fmla="*/ 107221 w 1025144"/>
              <a:gd name="connsiteY777" fmla="*/ 764477 h 958405"/>
              <a:gd name="connsiteX778" fmla="*/ 105697 w 1025144"/>
              <a:gd name="connsiteY778" fmla="*/ 765143 h 958405"/>
              <a:gd name="connsiteX779" fmla="*/ 114269 w 1025144"/>
              <a:gd name="connsiteY779" fmla="*/ 771811 h 958405"/>
              <a:gd name="connsiteX780" fmla="*/ 114936 w 1025144"/>
              <a:gd name="connsiteY780" fmla="*/ 773335 h 958405"/>
              <a:gd name="connsiteX781" fmla="*/ 128652 w 1025144"/>
              <a:gd name="connsiteY781" fmla="*/ 783050 h 958405"/>
              <a:gd name="connsiteX782" fmla="*/ 129414 w 1025144"/>
              <a:gd name="connsiteY782" fmla="*/ 784288 h 958405"/>
              <a:gd name="connsiteX783" fmla="*/ 125032 w 1025144"/>
              <a:gd name="connsiteY783" fmla="*/ 782764 h 958405"/>
              <a:gd name="connsiteX784" fmla="*/ 118460 w 1025144"/>
              <a:gd name="connsiteY784" fmla="*/ 777240 h 958405"/>
              <a:gd name="connsiteX785" fmla="*/ 125604 w 1025144"/>
              <a:gd name="connsiteY785" fmla="*/ 784574 h 958405"/>
              <a:gd name="connsiteX786" fmla="*/ 119222 w 1025144"/>
              <a:gd name="connsiteY786" fmla="*/ 781622 h 958405"/>
              <a:gd name="connsiteX787" fmla="*/ 113126 w 1025144"/>
              <a:gd name="connsiteY787" fmla="*/ 774763 h 958405"/>
              <a:gd name="connsiteX788" fmla="*/ 113888 w 1025144"/>
              <a:gd name="connsiteY788" fmla="*/ 776097 h 958405"/>
              <a:gd name="connsiteX789" fmla="*/ 101696 w 1025144"/>
              <a:gd name="connsiteY789" fmla="*/ 765810 h 958405"/>
              <a:gd name="connsiteX790" fmla="*/ 111793 w 1025144"/>
              <a:gd name="connsiteY790" fmla="*/ 774954 h 958405"/>
              <a:gd name="connsiteX791" fmla="*/ 105792 w 1025144"/>
              <a:gd name="connsiteY791" fmla="*/ 770954 h 958405"/>
              <a:gd name="connsiteX792" fmla="*/ 100648 w 1025144"/>
              <a:gd name="connsiteY792" fmla="*/ 765238 h 958405"/>
              <a:gd name="connsiteX793" fmla="*/ 97601 w 1025144"/>
              <a:gd name="connsiteY793" fmla="*/ 766286 h 958405"/>
              <a:gd name="connsiteX794" fmla="*/ 106745 w 1025144"/>
              <a:gd name="connsiteY794" fmla="*/ 774859 h 958405"/>
              <a:gd name="connsiteX795" fmla="*/ 102363 w 1025144"/>
              <a:gd name="connsiteY795" fmla="*/ 770001 h 958405"/>
              <a:gd name="connsiteX796" fmla="*/ 111602 w 1025144"/>
              <a:gd name="connsiteY796" fmla="*/ 781907 h 958405"/>
              <a:gd name="connsiteX797" fmla="*/ 116936 w 1025144"/>
              <a:gd name="connsiteY797" fmla="*/ 787718 h 958405"/>
              <a:gd name="connsiteX798" fmla="*/ 109602 w 1025144"/>
              <a:gd name="connsiteY798" fmla="*/ 783622 h 958405"/>
              <a:gd name="connsiteX799" fmla="*/ 113507 w 1025144"/>
              <a:gd name="connsiteY799" fmla="*/ 786574 h 958405"/>
              <a:gd name="connsiteX800" fmla="*/ 108935 w 1025144"/>
              <a:gd name="connsiteY800" fmla="*/ 785146 h 958405"/>
              <a:gd name="connsiteX801" fmla="*/ 109316 w 1025144"/>
              <a:gd name="connsiteY801" fmla="*/ 784098 h 958405"/>
              <a:gd name="connsiteX802" fmla="*/ 103601 w 1025144"/>
              <a:gd name="connsiteY802" fmla="*/ 782288 h 958405"/>
              <a:gd name="connsiteX803" fmla="*/ 98648 w 1025144"/>
              <a:gd name="connsiteY803" fmla="*/ 778478 h 958405"/>
              <a:gd name="connsiteX804" fmla="*/ 102173 w 1025144"/>
              <a:gd name="connsiteY804" fmla="*/ 782479 h 958405"/>
              <a:gd name="connsiteX805" fmla="*/ 99029 w 1025144"/>
              <a:gd name="connsiteY805" fmla="*/ 780574 h 958405"/>
              <a:gd name="connsiteX806" fmla="*/ 98553 w 1025144"/>
              <a:gd name="connsiteY806" fmla="*/ 781812 h 958405"/>
              <a:gd name="connsiteX807" fmla="*/ 104935 w 1025144"/>
              <a:gd name="connsiteY807" fmla="*/ 788575 h 958405"/>
              <a:gd name="connsiteX808" fmla="*/ 105602 w 1025144"/>
              <a:gd name="connsiteY808" fmla="*/ 786765 h 958405"/>
              <a:gd name="connsiteX809" fmla="*/ 107983 w 1025144"/>
              <a:gd name="connsiteY809" fmla="*/ 790480 h 958405"/>
              <a:gd name="connsiteX810" fmla="*/ 132843 w 1025144"/>
              <a:gd name="connsiteY810" fmla="*/ 810292 h 958405"/>
              <a:gd name="connsiteX811" fmla="*/ 137320 w 1025144"/>
              <a:gd name="connsiteY811" fmla="*/ 816102 h 958405"/>
              <a:gd name="connsiteX812" fmla="*/ 132938 w 1025144"/>
              <a:gd name="connsiteY812" fmla="*/ 813911 h 958405"/>
              <a:gd name="connsiteX813" fmla="*/ 132748 w 1025144"/>
              <a:gd name="connsiteY813" fmla="*/ 814388 h 958405"/>
              <a:gd name="connsiteX814" fmla="*/ 140654 w 1025144"/>
              <a:gd name="connsiteY814" fmla="*/ 821817 h 958405"/>
              <a:gd name="connsiteX815" fmla="*/ 130938 w 1025144"/>
              <a:gd name="connsiteY815" fmla="*/ 816197 h 958405"/>
              <a:gd name="connsiteX816" fmla="*/ 121889 w 1025144"/>
              <a:gd name="connsiteY816" fmla="*/ 808672 h 958405"/>
              <a:gd name="connsiteX817" fmla="*/ 130652 w 1025144"/>
              <a:gd name="connsiteY817" fmla="*/ 816959 h 958405"/>
              <a:gd name="connsiteX818" fmla="*/ 122270 w 1025144"/>
              <a:gd name="connsiteY818" fmla="*/ 811530 h 958405"/>
              <a:gd name="connsiteX819" fmla="*/ 132081 w 1025144"/>
              <a:gd name="connsiteY819" fmla="*/ 820864 h 958405"/>
              <a:gd name="connsiteX820" fmla="*/ 114841 w 1025144"/>
              <a:gd name="connsiteY820" fmla="*/ 807148 h 958405"/>
              <a:gd name="connsiteX821" fmla="*/ 125128 w 1025144"/>
              <a:gd name="connsiteY821" fmla="*/ 818864 h 958405"/>
              <a:gd name="connsiteX822" fmla="*/ 131414 w 1025144"/>
              <a:gd name="connsiteY822" fmla="*/ 823436 h 958405"/>
              <a:gd name="connsiteX823" fmla="*/ 135510 w 1025144"/>
              <a:gd name="connsiteY823" fmla="*/ 826865 h 958405"/>
              <a:gd name="connsiteX824" fmla="*/ 136939 w 1025144"/>
              <a:gd name="connsiteY824" fmla="*/ 826294 h 958405"/>
              <a:gd name="connsiteX825" fmla="*/ 137510 w 1025144"/>
              <a:gd name="connsiteY825" fmla="*/ 828865 h 958405"/>
              <a:gd name="connsiteX826" fmla="*/ 155989 w 1025144"/>
              <a:gd name="connsiteY826" fmla="*/ 840391 h 958405"/>
              <a:gd name="connsiteX827" fmla="*/ 149416 w 1025144"/>
              <a:gd name="connsiteY827" fmla="*/ 836200 h 958405"/>
              <a:gd name="connsiteX828" fmla="*/ 143702 w 1025144"/>
              <a:gd name="connsiteY828" fmla="*/ 829151 h 958405"/>
              <a:gd name="connsiteX829" fmla="*/ 151322 w 1025144"/>
              <a:gd name="connsiteY829" fmla="*/ 833723 h 958405"/>
              <a:gd name="connsiteX830" fmla="*/ 152179 w 1025144"/>
              <a:gd name="connsiteY830" fmla="*/ 835247 h 958405"/>
              <a:gd name="connsiteX831" fmla="*/ 165228 w 1025144"/>
              <a:gd name="connsiteY831" fmla="*/ 843724 h 958405"/>
              <a:gd name="connsiteX832" fmla="*/ 190850 w 1025144"/>
              <a:gd name="connsiteY832" fmla="*/ 858584 h 958405"/>
              <a:gd name="connsiteX833" fmla="*/ 194279 w 1025144"/>
              <a:gd name="connsiteY833" fmla="*/ 860203 h 958405"/>
              <a:gd name="connsiteX834" fmla="*/ 193327 w 1025144"/>
              <a:gd name="connsiteY834" fmla="*/ 858774 h 958405"/>
              <a:gd name="connsiteX835" fmla="*/ 195613 w 1025144"/>
              <a:gd name="connsiteY835" fmla="*/ 859727 h 958405"/>
              <a:gd name="connsiteX836" fmla="*/ 201137 w 1025144"/>
              <a:gd name="connsiteY836" fmla="*/ 863822 h 958405"/>
              <a:gd name="connsiteX837" fmla="*/ 229236 w 1025144"/>
              <a:gd name="connsiteY837" fmla="*/ 875062 h 958405"/>
              <a:gd name="connsiteX838" fmla="*/ 238571 w 1025144"/>
              <a:gd name="connsiteY838" fmla="*/ 880015 h 958405"/>
              <a:gd name="connsiteX839" fmla="*/ 237428 w 1025144"/>
              <a:gd name="connsiteY839" fmla="*/ 878681 h 958405"/>
              <a:gd name="connsiteX840" fmla="*/ 243333 w 1025144"/>
              <a:gd name="connsiteY840" fmla="*/ 881253 h 958405"/>
              <a:gd name="connsiteX841" fmla="*/ 243333 w 1025144"/>
              <a:gd name="connsiteY841" fmla="*/ 880967 h 958405"/>
              <a:gd name="connsiteX842" fmla="*/ 250382 w 1025144"/>
              <a:gd name="connsiteY842" fmla="*/ 886015 h 958405"/>
              <a:gd name="connsiteX843" fmla="*/ 247905 w 1025144"/>
              <a:gd name="connsiteY843" fmla="*/ 886968 h 958405"/>
              <a:gd name="connsiteX844" fmla="*/ 264764 w 1025144"/>
              <a:gd name="connsiteY844" fmla="*/ 895255 h 958405"/>
              <a:gd name="connsiteX845" fmla="*/ 250191 w 1025144"/>
              <a:gd name="connsiteY845" fmla="*/ 890588 h 958405"/>
              <a:gd name="connsiteX846" fmla="*/ 241714 w 1025144"/>
              <a:gd name="connsiteY846" fmla="*/ 888587 h 958405"/>
              <a:gd name="connsiteX847" fmla="*/ 239428 w 1025144"/>
              <a:gd name="connsiteY847" fmla="*/ 886492 h 958405"/>
              <a:gd name="connsiteX848" fmla="*/ 238190 w 1025144"/>
              <a:gd name="connsiteY848" fmla="*/ 886778 h 958405"/>
              <a:gd name="connsiteX849" fmla="*/ 233332 w 1025144"/>
              <a:gd name="connsiteY849" fmla="*/ 885825 h 958405"/>
              <a:gd name="connsiteX850" fmla="*/ 245333 w 1025144"/>
              <a:gd name="connsiteY850" fmla="*/ 890969 h 958405"/>
              <a:gd name="connsiteX851" fmla="*/ 227236 w 1025144"/>
              <a:gd name="connsiteY851" fmla="*/ 885635 h 958405"/>
              <a:gd name="connsiteX852" fmla="*/ 214187 w 1025144"/>
              <a:gd name="connsiteY852" fmla="*/ 879157 h 958405"/>
              <a:gd name="connsiteX853" fmla="*/ 207043 w 1025144"/>
              <a:gd name="connsiteY853" fmla="*/ 876490 h 958405"/>
              <a:gd name="connsiteX854" fmla="*/ 209138 w 1025144"/>
              <a:gd name="connsiteY854" fmla="*/ 879538 h 958405"/>
              <a:gd name="connsiteX855" fmla="*/ 216187 w 1025144"/>
              <a:gd name="connsiteY855" fmla="*/ 883253 h 958405"/>
              <a:gd name="connsiteX856" fmla="*/ 199708 w 1025144"/>
              <a:gd name="connsiteY856" fmla="*/ 875347 h 958405"/>
              <a:gd name="connsiteX857" fmla="*/ 193613 w 1025144"/>
              <a:gd name="connsiteY857" fmla="*/ 873728 h 958405"/>
              <a:gd name="connsiteX858" fmla="*/ 193517 w 1025144"/>
              <a:gd name="connsiteY858" fmla="*/ 874300 h 958405"/>
              <a:gd name="connsiteX859" fmla="*/ 199328 w 1025144"/>
              <a:gd name="connsiteY859" fmla="*/ 878014 h 958405"/>
              <a:gd name="connsiteX860" fmla="*/ 200375 w 1025144"/>
              <a:gd name="connsiteY860" fmla="*/ 879920 h 958405"/>
              <a:gd name="connsiteX861" fmla="*/ 195518 w 1025144"/>
              <a:gd name="connsiteY861" fmla="*/ 878396 h 958405"/>
              <a:gd name="connsiteX862" fmla="*/ 205043 w 1025144"/>
              <a:gd name="connsiteY862" fmla="*/ 883063 h 958405"/>
              <a:gd name="connsiteX863" fmla="*/ 207710 w 1025144"/>
              <a:gd name="connsiteY863" fmla="*/ 881824 h 958405"/>
              <a:gd name="connsiteX864" fmla="*/ 223045 w 1025144"/>
              <a:gd name="connsiteY864" fmla="*/ 891254 h 958405"/>
              <a:gd name="connsiteX865" fmla="*/ 226760 w 1025144"/>
              <a:gd name="connsiteY865" fmla="*/ 891730 h 958405"/>
              <a:gd name="connsiteX866" fmla="*/ 232665 w 1025144"/>
              <a:gd name="connsiteY866" fmla="*/ 896588 h 958405"/>
              <a:gd name="connsiteX867" fmla="*/ 237523 w 1025144"/>
              <a:gd name="connsiteY867" fmla="*/ 899541 h 958405"/>
              <a:gd name="connsiteX868" fmla="*/ 227807 w 1025144"/>
              <a:gd name="connsiteY868" fmla="*/ 894779 h 958405"/>
              <a:gd name="connsiteX869" fmla="*/ 221711 w 1025144"/>
              <a:gd name="connsiteY869" fmla="*/ 892112 h 958405"/>
              <a:gd name="connsiteX870" fmla="*/ 216663 w 1025144"/>
              <a:gd name="connsiteY870" fmla="*/ 891635 h 958405"/>
              <a:gd name="connsiteX871" fmla="*/ 205900 w 1025144"/>
              <a:gd name="connsiteY871" fmla="*/ 886397 h 958405"/>
              <a:gd name="connsiteX872" fmla="*/ 205709 w 1025144"/>
              <a:gd name="connsiteY872" fmla="*/ 888302 h 958405"/>
              <a:gd name="connsiteX873" fmla="*/ 211710 w 1025144"/>
              <a:gd name="connsiteY873" fmla="*/ 891254 h 958405"/>
              <a:gd name="connsiteX874" fmla="*/ 207900 w 1025144"/>
              <a:gd name="connsiteY874" fmla="*/ 891635 h 958405"/>
              <a:gd name="connsiteX875" fmla="*/ 203138 w 1025144"/>
              <a:gd name="connsiteY875" fmla="*/ 889254 h 958405"/>
              <a:gd name="connsiteX876" fmla="*/ 202947 w 1025144"/>
              <a:gd name="connsiteY876" fmla="*/ 891445 h 958405"/>
              <a:gd name="connsiteX877" fmla="*/ 207710 w 1025144"/>
              <a:gd name="connsiteY877" fmla="*/ 894683 h 958405"/>
              <a:gd name="connsiteX878" fmla="*/ 212567 w 1025144"/>
              <a:gd name="connsiteY878" fmla="*/ 896779 h 958405"/>
              <a:gd name="connsiteX879" fmla="*/ 213710 w 1025144"/>
              <a:gd name="connsiteY879" fmla="*/ 898398 h 958405"/>
              <a:gd name="connsiteX880" fmla="*/ 206186 w 1025144"/>
              <a:gd name="connsiteY880" fmla="*/ 897350 h 958405"/>
              <a:gd name="connsiteX881" fmla="*/ 207329 w 1025144"/>
              <a:gd name="connsiteY881" fmla="*/ 898493 h 958405"/>
              <a:gd name="connsiteX882" fmla="*/ 215996 w 1025144"/>
              <a:gd name="connsiteY882" fmla="*/ 902208 h 958405"/>
              <a:gd name="connsiteX883" fmla="*/ 215806 w 1025144"/>
              <a:gd name="connsiteY883" fmla="*/ 904399 h 958405"/>
              <a:gd name="connsiteX884" fmla="*/ 210853 w 1025144"/>
              <a:gd name="connsiteY884" fmla="*/ 902494 h 958405"/>
              <a:gd name="connsiteX885" fmla="*/ 223331 w 1025144"/>
              <a:gd name="connsiteY885" fmla="*/ 906875 h 958405"/>
              <a:gd name="connsiteX886" fmla="*/ 227045 w 1025144"/>
              <a:gd name="connsiteY886" fmla="*/ 909923 h 958405"/>
              <a:gd name="connsiteX887" fmla="*/ 235713 w 1025144"/>
              <a:gd name="connsiteY887" fmla="*/ 913924 h 958405"/>
              <a:gd name="connsiteX888" fmla="*/ 239523 w 1025144"/>
              <a:gd name="connsiteY888" fmla="*/ 916972 h 958405"/>
              <a:gd name="connsiteX889" fmla="*/ 244666 w 1025144"/>
              <a:gd name="connsiteY889" fmla="*/ 917829 h 958405"/>
              <a:gd name="connsiteX890" fmla="*/ 261335 w 1025144"/>
              <a:gd name="connsiteY890" fmla="*/ 924973 h 958405"/>
              <a:gd name="connsiteX891" fmla="*/ 283148 w 1025144"/>
              <a:gd name="connsiteY891" fmla="*/ 930973 h 958405"/>
              <a:gd name="connsiteX892" fmla="*/ 280576 w 1025144"/>
              <a:gd name="connsiteY892" fmla="*/ 929830 h 958405"/>
              <a:gd name="connsiteX893" fmla="*/ 314580 w 1025144"/>
              <a:gd name="connsiteY893" fmla="*/ 939451 h 958405"/>
              <a:gd name="connsiteX894" fmla="*/ 316009 w 1025144"/>
              <a:gd name="connsiteY894" fmla="*/ 940880 h 958405"/>
              <a:gd name="connsiteX895" fmla="*/ 318676 w 1025144"/>
              <a:gd name="connsiteY895" fmla="*/ 941451 h 958405"/>
              <a:gd name="connsiteX896" fmla="*/ 317438 w 1025144"/>
              <a:gd name="connsiteY896" fmla="*/ 941737 h 958405"/>
              <a:gd name="connsiteX897" fmla="*/ 312199 w 1025144"/>
              <a:gd name="connsiteY897" fmla="*/ 940880 h 958405"/>
              <a:gd name="connsiteX898" fmla="*/ 341060 w 1025144"/>
              <a:gd name="connsiteY898" fmla="*/ 947833 h 958405"/>
              <a:gd name="connsiteX899" fmla="*/ 368396 w 1025144"/>
              <a:gd name="connsiteY899" fmla="*/ 952881 h 958405"/>
              <a:gd name="connsiteX900" fmla="*/ 377921 w 1025144"/>
              <a:gd name="connsiteY900" fmla="*/ 954500 h 958405"/>
              <a:gd name="connsiteX901" fmla="*/ 375064 w 1025144"/>
              <a:gd name="connsiteY901" fmla="*/ 953357 h 958405"/>
              <a:gd name="connsiteX902" fmla="*/ 381636 w 1025144"/>
              <a:gd name="connsiteY902" fmla="*/ 953357 h 958405"/>
              <a:gd name="connsiteX903" fmla="*/ 400496 w 1025144"/>
              <a:gd name="connsiteY903" fmla="*/ 955453 h 958405"/>
              <a:gd name="connsiteX904" fmla="*/ 439929 w 1025144"/>
              <a:gd name="connsiteY904" fmla="*/ 958120 h 958405"/>
              <a:gd name="connsiteX905" fmla="*/ 462408 w 1025144"/>
              <a:gd name="connsiteY905" fmla="*/ 958405 h 958405"/>
              <a:gd name="connsiteX906" fmla="*/ 485649 w 1025144"/>
              <a:gd name="connsiteY906" fmla="*/ 956881 h 958405"/>
              <a:gd name="connsiteX907" fmla="*/ 488602 w 1025144"/>
              <a:gd name="connsiteY907" fmla="*/ 957263 h 958405"/>
              <a:gd name="connsiteX908" fmla="*/ 496222 w 1025144"/>
              <a:gd name="connsiteY908" fmla="*/ 955738 h 958405"/>
              <a:gd name="connsiteX909" fmla="*/ 500603 w 1025144"/>
              <a:gd name="connsiteY909" fmla="*/ 956120 h 958405"/>
              <a:gd name="connsiteX910" fmla="*/ 505556 w 1025144"/>
              <a:gd name="connsiteY910" fmla="*/ 954691 h 958405"/>
              <a:gd name="connsiteX911" fmla="*/ 514224 w 1025144"/>
              <a:gd name="connsiteY911" fmla="*/ 955167 h 958405"/>
              <a:gd name="connsiteX912" fmla="*/ 525083 w 1025144"/>
              <a:gd name="connsiteY912" fmla="*/ 954214 h 958405"/>
              <a:gd name="connsiteX913" fmla="*/ 586709 w 1025144"/>
              <a:gd name="connsiteY913" fmla="*/ 941356 h 958405"/>
              <a:gd name="connsiteX914" fmla="*/ 579566 w 1025144"/>
              <a:gd name="connsiteY914" fmla="*/ 942022 h 958405"/>
              <a:gd name="connsiteX915" fmla="*/ 563373 w 1025144"/>
              <a:gd name="connsiteY915" fmla="*/ 947071 h 958405"/>
              <a:gd name="connsiteX916" fmla="*/ 546228 w 1025144"/>
              <a:gd name="connsiteY916" fmla="*/ 950405 h 958405"/>
              <a:gd name="connsiteX917" fmla="*/ 536703 w 1025144"/>
              <a:gd name="connsiteY917" fmla="*/ 951452 h 958405"/>
              <a:gd name="connsiteX918" fmla="*/ 533655 w 1025144"/>
              <a:gd name="connsiteY918" fmla="*/ 951071 h 958405"/>
              <a:gd name="connsiteX919" fmla="*/ 563754 w 1025144"/>
              <a:gd name="connsiteY919" fmla="*/ 945071 h 958405"/>
              <a:gd name="connsiteX920" fmla="*/ 526226 w 1025144"/>
              <a:gd name="connsiteY920" fmla="*/ 950595 h 958405"/>
              <a:gd name="connsiteX921" fmla="*/ 523082 w 1025144"/>
              <a:gd name="connsiteY921" fmla="*/ 950023 h 958405"/>
              <a:gd name="connsiteX922" fmla="*/ 486792 w 1025144"/>
              <a:gd name="connsiteY922" fmla="*/ 952881 h 958405"/>
              <a:gd name="connsiteX923" fmla="*/ 461360 w 1025144"/>
              <a:gd name="connsiteY923" fmla="*/ 954119 h 958405"/>
              <a:gd name="connsiteX924" fmla="*/ 444025 w 1025144"/>
              <a:gd name="connsiteY924" fmla="*/ 954214 h 958405"/>
              <a:gd name="connsiteX925" fmla="*/ 447835 w 1025144"/>
              <a:gd name="connsiteY925" fmla="*/ 953738 h 958405"/>
              <a:gd name="connsiteX926" fmla="*/ 434214 w 1025144"/>
              <a:gd name="connsiteY926" fmla="*/ 953072 h 958405"/>
              <a:gd name="connsiteX927" fmla="*/ 403734 w 1025144"/>
              <a:gd name="connsiteY927" fmla="*/ 952786 h 958405"/>
              <a:gd name="connsiteX928" fmla="*/ 400686 w 1025144"/>
              <a:gd name="connsiteY928" fmla="*/ 950976 h 958405"/>
              <a:gd name="connsiteX929" fmla="*/ 384874 w 1025144"/>
              <a:gd name="connsiteY929" fmla="*/ 950214 h 958405"/>
              <a:gd name="connsiteX930" fmla="*/ 345822 w 1025144"/>
              <a:gd name="connsiteY930" fmla="*/ 942213 h 958405"/>
              <a:gd name="connsiteX931" fmla="*/ 377255 w 1025144"/>
              <a:gd name="connsiteY931" fmla="*/ 946785 h 958405"/>
              <a:gd name="connsiteX932" fmla="*/ 412021 w 1025144"/>
              <a:gd name="connsiteY932" fmla="*/ 948976 h 958405"/>
              <a:gd name="connsiteX933" fmla="*/ 390780 w 1025144"/>
              <a:gd name="connsiteY933" fmla="*/ 947547 h 958405"/>
              <a:gd name="connsiteX934" fmla="*/ 379731 w 1025144"/>
              <a:gd name="connsiteY934" fmla="*/ 944499 h 958405"/>
              <a:gd name="connsiteX935" fmla="*/ 414593 w 1025144"/>
              <a:gd name="connsiteY935" fmla="*/ 948880 h 958405"/>
              <a:gd name="connsiteX936" fmla="*/ 408782 w 1025144"/>
              <a:gd name="connsiteY936" fmla="*/ 946976 h 958405"/>
              <a:gd name="connsiteX937" fmla="*/ 435452 w 1025144"/>
              <a:gd name="connsiteY937" fmla="*/ 948499 h 958405"/>
              <a:gd name="connsiteX938" fmla="*/ 437167 w 1025144"/>
              <a:gd name="connsiteY938" fmla="*/ 949833 h 958405"/>
              <a:gd name="connsiteX939" fmla="*/ 467932 w 1025144"/>
              <a:gd name="connsiteY939" fmla="*/ 950119 h 958405"/>
              <a:gd name="connsiteX940" fmla="*/ 481649 w 1025144"/>
              <a:gd name="connsiteY940" fmla="*/ 950595 h 958405"/>
              <a:gd name="connsiteX941" fmla="*/ 492126 w 1025144"/>
              <a:gd name="connsiteY941" fmla="*/ 949643 h 958405"/>
              <a:gd name="connsiteX942" fmla="*/ 501746 w 1025144"/>
              <a:gd name="connsiteY942" fmla="*/ 949547 h 958405"/>
              <a:gd name="connsiteX943" fmla="*/ 520320 w 1025144"/>
              <a:gd name="connsiteY943" fmla="*/ 947642 h 958405"/>
              <a:gd name="connsiteX944" fmla="*/ 531464 w 1025144"/>
              <a:gd name="connsiteY944" fmla="*/ 947166 h 958405"/>
              <a:gd name="connsiteX945" fmla="*/ 542990 w 1025144"/>
              <a:gd name="connsiteY945" fmla="*/ 944785 h 958405"/>
              <a:gd name="connsiteX946" fmla="*/ 551562 w 1025144"/>
              <a:gd name="connsiteY946" fmla="*/ 944689 h 958405"/>
              <a:gd name="connsiteX947" fmla="*/ 586709 w 1025144"/>
              <a:gd name="connsiteY947" fmla="*/ 936879 h 958405"/>
              <a:gd name="connsiteX948" fmla="*/ 587566 w 1025144"/>
              <a:gd name="connsiteY948" fmla="*/ 935927 h 958405"/>
              <a:gd name="connsiteX949" fmla="*/ 613570 w 1025144"/>
              <a:gd name="connsiteY949" fmla="*/ 929354 h 958405"/>
              <a:gd name="connsiteX950" fmla="*/ 628905 w 1025144"/>
              <a:gd name="connsiteY950" fmla="*/ 924782 h 958405"/>
              <a:gd name="connsiteX951" fmla="*/ 649289 w 1025144"/>
              <a:gd name="connsiteY951" fmla="*/ 918020 h 958405"/>
              <a:gd name="connsiteX952" fmla="*/ 653575 w 1025144"/>
              <a:gd name="connsiteY952" fmla="*/ 915353 h 958405"/>
              <a:gd name="connsiteX953" fmla="*/ 659290 w 1025144"/>
              <a:gd name="connsiteY953" fmla="*/ 914400 h 958405"/>
              <a:gd name="connsiteX954" fmla="*/ 676435 w 1025144"/>
              <a:gd name="connsiteY954" fmla="*/ 906494 h 958405"/>
              <a:gd name="connsiteX955" fmla="*/ 677197 w 1025144"/>
              <a:gd name="connsiteY955" fmla="*/ 906685 h 958405"/>
              <a:gd name="connsiteX956" fmla="*/ 679864 w 1025144"/>
              <a:gd name="connsiteY956" fmla="*/ 910019 h 958405"/>
              <a:gd name="connsiteX957" fmla="*/ 666815 w 1025144"/>
              <a:gd name="connsiteY957" fmla="*/ 917067 h 958405"/>
              <a:gd name="connsiteX958" fmla="*/ 661290 w 1025144"/>
              <a:gd name="connsiteY958" fmla="*/ 918496 h 958405"/>
              <a:gd name="connsiteX959" fmla="*/ 666053 w 1025144"/>
              <a:gd name="connsiteY959" fmla="*/ 916305 h 958405"/>
              <a:gd name="connsiteX960" fmla="*/ 659671 w 1025144"/>
              <a:gd name="connsiteY960" fmla="*/ 918591 h 958405"/>
              <a:gd name="connsiteX961" fmla="*/ 665195 w 1025144"/>
              <a:gd name="connsiteY961" fmla="*/ 919163 h 958405"/>
              <a:gd name="connsiteX962" fmla="*/ 681007 w 1025144"/>
              <a:gd name="connsiteY962" fmla="*/ 910876 h 958405"/>
              <a:gd name="connsiteX963" fmla="*/ 689484 w 1025144"/>
              <a:gd name="connsiteY963" fmla="*/ 912495 h 958405"/>
              <a:gd name="connsiteX964" fmla="*/ 705772 w 1025144"/>
              <a:gd name="connsiteY964" fmla="*/ 911733 h 958405"/>
              <a:gd name="connsiteX965" fmla="*/ 721393 w 1025144"/>
              <a:gd name="connsiteY965" fmla="*/ 906304 h 958405"/>
              <a:gd name="connsiteX966" fmla="*/ 726346 w 1025144"/>
              <a:gd name="connsiteY966" fmla="*/ 906875 h 958405"/>
              <a:gd name="connsiteX967" fmla="*/ 732442 w 1025144"/>
              <a:gd name="connsiteY967" fmla="*/ 901351 h 958405"/>
              <a:gd name="connsiteX968" fmla="*/ 731870 w 1025144"/>
              <a:gd name="connsiteY968" fmla="*/ 896398 h 958405"/>
              <a:gd name="connsiteX969" fmla="*/ 738538 w 1025144"/>
              <a:gd name="connsiteY969" fmla="*/ 890588 h 958405"/>
              <a:gd name="connsiteX970" fmla="*/ 745396 w 1025144"/>
              <a:gd name="connsiteY970" fmla="*/ 891254 h 958405"/>
              <a:gd name="connsiteX971" fmla="*/ 757874 w 1025144"/>
              <a:gd name="connsiteY971" fmla="*/ 885730 h 958405"/>
              <a:gd name="connsiteX972" fmla="*/ 772828 w 1025144"/>
              <a:gd name="connsiteY972" fmla="*/ 886015 h 958405"/>
              <a:gd name="connsiteX973" fmla="*/ 795974 w 1025144"/>
              <a:gd name="connsiteY973" fmla="*/ 873443 h 958405"/>
              <a:gd name="connsiteX974" fmla="*/ 810928 w 1025144"/>
              <a:gd name="connsiteY974" fmla="*/ 873823 h 958405"/>
              <a:gd name="connsiteX975" fmla="*/ 819500 w 1025144"/>
              <a:gd name="connsiteY975" fmla="*/ 872109 h 958405"/>
              <a:gd name="connsiteX976" fmla="*/ 829692 w 1025144"/>
              <a:gd name="connsiteY976" fmla="*/ 868013 h 958405"/>
              <a:gd name="connsiteX977" fmla="*/ 840265 w 1025144"/>
              <a:gd name="connsiteY977" fmla="*/ 860965 h 958405"/>
              <a:gd name="connsiteX978" fmla="*/ 842932 w 1025144"/>
              <a:gd name="connsiteY978" fmla="*/ 862870 h 958405"/>
              <a:gd name="connsiteX979" fmla="*/ 852457 w 1025144"/>
              <a:gd name="connsiteY979" fmla="*/ 866680 h 958405"/>
              <a:gd name="connsiteX980" fmla="*/ 870745 w 1025144"/>
              <a:gd name="connsiteY980" fmla="*/ 842201 h 958405"/>
              <a:gd name="connsiteX981" fmla="*/ 876269 w 1025144"/>
              <a:gd name="connsiteY981" fmla="*/ 835628 h 958405"/>
              <a:gd name="connsiteX982" fmla="*/ 891509 w 1025144"/>
              <a:gd name="connsiteY982" fmla="*/ 816959 h 958405"/>
              <a:gd name="connsiteX983" fmla="*/ 895319 w 1025144"/>
              <a:gd name="connsiteY983" fmla="*/ 803910 h 958405"/>
              <a:gd name="connsiteX984" fmla="*/ 898272 w 1025144"/>
              <a:gd name="connsiteY984" fmla="*/ 797528 h 958405"/>
              <a:gd name="connsiteX985" fmla="*/ 905892 w 1025144"/>
              <a:gd name="connsiteY985" fmla="*/ 783622 h 958405"/>
              <a:gd name="connsiteX986" fmla="*/ 902749 w 1025144"/>
              <a:gd name="connsiteY986" fmla="*/ 779526 h 958405"/>
              <a:gd name="connsiteX987" fmla="*/ 899320 w 1025144"/>
              <a:gd name="connsiteY987" fmla="*/ 775906 h 958405"/>
              <a:gd name="connsiteX988" fmla="*/ 902273 w 1025144"/>
              <a:gd name="connsiteY988" fmla="*/ 766381 h 958405"/>
              <a:gd name="connsiteX989" fmla="*/ 901987 w 1025144"/>
              <a:gd name="connsiteY989" fmla="*/ 764000 h 958405"/>
              <a:gd name="connsiteX990" fmla="*/ 900272 w 1025144"/>
              <a:gd name="connsiteY990" fmla="*/ 762762 h 958405"/>
              <a:gd name="connsiteX991" fmla="*/ 893033 w 1025144"/>
              <a:gd name="connsiteY991" fmla="*/ 770572 h 958405"/>
              <a:gd name="connsiteX992" fmla="*/ 874364 w 1025144"/>
              <a:gd name="connsiteY992" fmla="*/ 792004 h 958405"/>
              <a:gd name="connsiteX993" fmla="*/ 855695 w 1025144"/>
              <a:gd name="connsiteY993" fmla="*/ 817340 h 958405"/>
              <a:gd name="connsiteX994" fmla="*/ 845123 w 1025144"/>
              <a:gd name="connsiteY994" fmla="*/ 822103 h 958405"/>
              <a:gd name="connsiteX995" fmla="*/ 847504 w 1025144"/>
              <a:gd name="connsiteY995" fmla="*/ 813245 h 958405"/>
              <a:gd name="connsiteX996" fmla="*/ 861029 w 1025144"/>
              <a:gd name="connsiteY996" fmla="*/ 795242 h 958405"/>
              <a:gd name="connsiteX997" fmla="*/ 862744 w 1025144"/>
              <a:gd name="connsiteY997" fmla="*/ 788384 h 958405"/>
              <a:gd name="connsiteX998" fmla="*/ 862553 w 1025144"/>
              <a:gd name="connsiteY998" fmla="*/ 782955 h 958405"/>
              <a:gd name="connsiteX999" fmla="*/ 867602 w 1025144"/>
              <a:gd name="connsiteY999" fmla="*/ 776097 h 958405"/>
              <a:gd name="connsiteX1000" fmla="*/ 872840 w 1025144"/>
              <a:gd name="connsiteY1000" fmla="*/ 771525 h 958405"/>
              <a:gd name="connsiteX1001" fmla="*/ 877508 w 1025144"/>
              <a:gd name="connsiteY1001" fmla="*/ 765334 h 958405"/>
              <a:gd name="connsiteX1002" fmla="*/ 878270 w 1025144"/>
              <a:gd name="connsiteY1002" fmla="*/ 765620 h 958405"/>
              <a:gd name="connsiteX1003" fmla="*/ 902368 w 1025144"/>
              <a:gd name="connsiteY1003" fmla="*/ 738664 h 958405"/>
              <a:gd name="connsiteX1004" fmla="*/ 903797 w 1025144"/>
              <a:gd name="connsiteY1004" fmla="*/ 735139 h 958405"/>
              <a:gd name="connsiteX1005" fmla="*/ 914465 w 1025144"/>
              <a:gd name="connsiteY1005" fmla="*/ 724090 h 958405"/>
              <a:gd name="connsiteX1006" fmla="*/ 909893 w 1025144"/>
              <a:gd name="connsiteY1006" fmla="*/ 727901 h 958405"/>
              <a:gd name="connsiteX1007" fmla="*/ 914465 w 1025144"/>
              <a:gd name="connsiteY1007" fmla="*/ 721519 h 958405"/>
              <a:gd name="connsiteX1008" fmla="*/ 918179 w 1025144"/>
              <a:gd name="connsiteY1008" fmla="*/ 718756 h 958405"/>
              <a:gd name="connsiteX1009" fmla="*/ 919132 w 1025144"/>
              <a:gd name="connsiteY1009" fmla="*/ 715137 h 958405"/>
              <a:gd name="connsiteX1010" fmla="*/ 921227 w 1025144"/>
              <a:gd name="connsiteY1010" fmla="*/ 714375 h 958405"/>
              <a:gd name="connsiteX1011" fmla="*/ 959899 w 1025144"/>
              <a:gd name="connsiteY1011" fmla="*/ 651034 h 958405"/>
              <a:gd name="connsiteX1012" fmla="*/ 961328 w 1025144"/>
              <a:gd name="connsiteY1012" fmla="*/ 648557 h 958405"/>
              <a:gd name="connsiteX1013" fmla="*/ 967424 w 1025144"/>
              <a:gd name="connsiteY1013" fmla="*/ 637604 h 958405"/>
              <a:gd name="connsiteX1014" fmla="*/ 978091 w 1025144"/>
              <a:gd name="connsiteY1014" fmla="*/ 614077 h 958405"/>
              <a:gd name="connsiteX1015" fmla="*/ 993903 w 1025144"/>
              <a:gd name="connsiteY1015" fmla="*/ 574643 h 958405"/>
              <a:gd name="connsiteX1016" fmla="*/ 997427 w 1025144"/>
              <a:gd name="connsiteY1016" fmla="*/ 565880 h 958405"/>
              <a:gd name="connsiteX1017" fmla="*/ 997332 w 1025144"/>
              <a:gd name="connsiteY1017" fmla="*/ 564642 h 958405"/>
              <a:gd name="connsiteX1018" fmla="*/ 1000475 w 1025144"/>
              <a:gd name="connsiteY1018" fmla="*/ 558260 h 958405"/>
              <a:gd name="connsiteX1019" fmla="*/ 1001523 w 1025144"/>
              <a:gd name="connsiteY1019" fmla="*/ 553212 h 958405"/>
              <a:gd name="connsiteX1020" fmla="*/ 1008286 w 1025144"/>
              <a:gd name="connsiteY1020" fmla="*/ 531495 h 958405"/>
              <a:gd name="connsiteX1021" fmla="*/ 1010858 w 1025144"/>
              <a:gd name="connsiteY1021" fmla="*/ 519017 h 958405"/>
              <a:gd name="connsiteX1022" fmla="*/ 1014287 w 1025144"/>
              <a:gd name="connsiteY1022" fmla="*/ 504063 h 958405"/>
              <a:gd name="connsiteX1023" fmla="*/ 1017906 w 1025144"/>
              <a:gd name="connsiteY1023" fmla="*/ 478631 h 958405"/>
              <a:gd name="connsiteX1024" fmla="*/ 1016668 w 1025144"/>
              <a:gd name="connsiteY1024" fmla="*/ 489013 h 958405"/>
              <a:gd name="connsiteX1025" fmla="*/ 1020002 w 1025144"/>
              <a:gd name="connsiteY1025" fmla="*/ 452914 h 958405"/>
              <a:gd name="connsiteX1026" fmla="*/ 1019049 w 1025144"/>
              <a:gd name="connsiteY1026" fmla="*/ 454438 h 958405"/>
              <a:gd name="connsiteX1027" fmla="*/ 1021907 w 1025144"/>
              <a:gd name="connsiteY1027" fmla="*/ 433388 h 958405"/>
              <a:gd name="connsiteX1028" fmla="*/ 1023526 w 1025144"/>
              <a:gd name="connsiteY1028" fmla="*/ 395478 h 958405"/>
              <a:gd name="connsiteX1029" fmla="*/ 1023526 w 1025144"/>
              <a:gd name="connsiteY1029" fmla="*/ 391573 h 958405"/>
              <a:gd name="connsiteX1030" fmla="*/ 1025145 w 1025144"/>
              <a:gd name="connsiteY1030" fmla="*/ 388430 h 958405"/>
              <a:gd name="connsiteX1031" fmla="*/ 1024574 w 1025144"/>
              <a:gd name="connsiteY1031" fmla="*/ 378047 h 958405"/>
              <a:gd name="connsiteX1032" fmla="*/ 958280 w 1025144"/>
              <a:gd name="connsiteY1032" fmla="*/ 162020 h 958405"/>
              <a:gd name="connsiteX1033" fmla="*/ 956089 w 1025144"/>
              <a:gd name="connsiteY1033" fmla="*/ 157448 h 958405"/>
              <a:gd name="connsiteX1034" fmla="*/ 957041 w 1025144"/>
              <a:gd name="connsiteY1034" fmla="*/ 158210 h 958405"/>
              <a:gd name="connsiteX1035" fmla="*/ 960661 w 1025144"/>
              <a:gd name="connsiteY1035" fmla="*/ 164687 h 958405"/>
              <a:gd name="connsiteX1036" fmla="*/ 958280 w 1025144"/>
              <a:gd name="connsiteY1036" fmla="*/ 162020 h 958405"/>
              <a:gd name="connsiteX1037" fmla="*/ 904844 w 1025144"/>
              <a:gd name="connsiteY1037" fmla="*/ 123158 h 958405"/>
              <a:gd name="connsiteX1038" fmla="*/ 906368 w 1025144"/>
              <a:gd name="connsiteY1038" fmla="*/ 123158 h 958405"/>
              <a:gd name="connsiteX1039" fmla="*/ 907607 w 1025144"/>
              <a:gd name="connsiteY1039" fmla="*/ 125254 h 958405"/>
              <a:gd name="connsiteX1040" fmla="*/ 908083 w 1025144"/>
              <a:gd name="connsiteY1040" fmla="*/ 126492 h 958405"/>
              <a:gd name="connsiteX1041" fmla="*/ 904844 w 1025144"/>
              <a:gd name="connsiteY1041" fmla="*/ 123158 h 958405"/>
              <a:gd name="connsiteX1042" fmla="*/ 848552 w 1025144"/>
              <a:gd name="connsiteY1042" fmla="*/ 123444 h 958405"/>
              <a:gd name="connsiteX1043" fmla="*/ 844456 w 1025144"/>
              <a:gd name="connsiteY1043" fmla="*/ 116967 h 958405"/>
              <a:gd name="connsiteX1044" fmla="*/ 846456 w 1025144"/>
              <a:gd name="connsiteY1044" fmla="*/ 119444 h 958405"/>
              <a:gd name="connsiteX1045" fmla="*/ 847980 w 1025144"/>
              <a:gd name="connsiteY1045" fmla="*/ 120872 h 958405"/>
              <a:gd name="connsiteX1046" fmla="*/ 849218 w 1025144"/>
              <a:gd name="connsiteY1046" fmla="*/ 124206 h 958405"/>
              <a:gd name="connsiteX1047" fmla="*/ 848552 w 1025144"/>
              <a:gd name="connsiteY1047" fmla="*/ 123444 h 958405"/>
              <a:gd name="connsiteX1048" fmla="*/ 848361 w 1025144"/>
              <a:gd name="connsiteY1048" fmla="*/ 117157 h 958405"/>
              <a:gd name="connsiteX1049" fmla="*/ 845313 w 1025144"/>
              <a:gd name="connsiteY1049" fmla="*/ 114300 h 958405"/>
              <a:gd name="connsiteX1050" fmla="*/ 848647 w 1025144"/>
              <a:gd name="connsiteY1050" fmla="*/ 118491 h 958405"/>
              <a:gd name="connsiteX1051" fmla="*/ 848361 w 1025144"/>
              <a:gd name="connsiteY1051" fmla="*/ 117157 h 958405"/>
              <a:gd name="connsiteX1052" fmla="*/ 843694 w 1025144"/>
              <a:gd name="connsiteY1052" fmla="*/ 109442 h 958405"/>
              <a:gd name="connsiteX1053" fmla="*/ 844170 w 1025144"/>
              <a:gd name="connsiteY1053" fmla="*/ 108776 h 958405"/>
              <a:gd name="connsiteX1054" fmla="*/ 845980 w 1025144"/>
              <a:gd name="connsiteY1054" fmla="*/ 113347 h 958405"/>
              <a:gd name="connsiteX1055" fmla="*/ 842456 w 1025144"/>
              <a:gd name="connsiteY1055" fmla="*/ 107632 h 958405"/>
              <a:gd name="connsiteX1056" fmla="*/ 843694 w 1025144"/>
              <a:gd name="connsiteY1056" fmla="*/ 109442 h 958405"/>
              <a:gd name="connsiteX1057" fmla="*/ 797498 w 1025144"/>
              <a:gd name="connsiteY1057" fmla="*/ 60579 h 958405"/>
              <a:gd name="connsiteX1058" fmla="*/ 803022 w 1025144"/>
              <a:gd name="connsiteY1058" fmla="*/ 67628 h 958405"/>
              <a:gd name="connsiteX1059" fmla="*/ 797498 w 1025144"/>
              <a:gd name="connsiteY1059" fmla="*/ 60579 h 958405"/>
              <a:gd name="connsiteX1060" fmla="*/ 732918 w 1025144"/>
              <a:gd name="connsiteY1060" fmla="*/ 20193 h 958405"/>
              <a:gd name="connsiteX1061" fmla="*/ 726441 w 1025144"/>
              <a:gd name="connsiteY1061" fmla="*/ 14288 h 958405"/>
              <a:gd name="connsiteX1062" fmla="*/ 733299 w 1025144"/>
              <a:gd name="connsiteY1062" fmla="*/ 19145 h 958405"/>
              <a:gd name="connsiteX1063" fmla="*/ 732918 w 1025144"/>
              <a:gd name="connsiteY1063" fmla="*/ 20193 h 958405"/>
              <a:gd name="connsiteX1064" fmla="*/ 774447 w 1025144"/>
              <a:gd name="connsiteY1064" fmla="*/ 46863 h 958405"/>
              <a:gd name="connsiteX1065" fmla="*/ 779019 w 1025144"/>
              <a:gd name="connsiteY1065" fmla="*/ 51435 h 958405"/>
              <a:gd name="connsiteX1066" fmla="*/ 774447 w 1025144"/>
              <a:gd name="connsiteY1066" fmla="*/ 46863 h 958405"/>
              <a:gd name="connsiteX1067" fmla="*/ 777495 w 1025144"/>
              <a:gd name="connsiteY1067" fmla="*/ 56579 h 958405"/>
              <a:gd name="connsiteX1068" fmla="*/ 782258 w 1025144"/>
              <a:gd name="connsiteY1068" fmla="*/ 60484 h 958405"/>
              <a:gd name="connsiteX1069" fmla="*/ 777495 w 1025144"/>
              <a:gd name="connsiteY1069" fmla="*/ 56579 h 958405"/>
              <a:gd name="connsiteX1070" fmla="*/ 788163 w 1025144"/>
              <a:gd name="connsiteY1070" fmla="*/ 70485 h 958405"/>
              <a:gd name="connsiteX1071" fmla="*/ 794545 w 1025144"/>
              <a:gd name="connsiteY1071" fmla="*/ 77534 h 958405"/>
              <a:gd name="connsiteX1072" fmla="*/ 788163 w 1025144"/>
              <a:gd name="connsiteY1072" fmla="*/ 70485 h 958405"/>
              <a:gd name="connsiteX1073" fmla="*/ 775971 w 1025144"/>
              <a:gd name="connsiteY1073" fmla="*/ 133731 h 958405"/>
              <a:gd name="connsiteX1074" fmla="*/ 769875 w 1025144"/>
              <a:gd name="connsiteY1074" fmla="*/ 124587 h 958405"/>
              <a:gd name="connsiteX1075" fmla="*/ 778543 w 1025144"/>
              <a:gd name="connsiteY1075" fmla="*/ 131445 h 958405"/>
              <a:gd name="connsiteX1076" fmla="*/ 775971 w 1025144"/>
              <a:gd name="connsiteY1076" fmla="*/ 133731 h 958405"/>
              <a:gd name="connsiteX1077" fmla="*/ 786639 w 1025144"/>
              <a:gd name="connsiteY1077" fmla="*/ 133540 h 958405"/>
              <a:gd name="connsiteX1078" fmla="*/ 781400 w 1025144"/>
              <a:gd name="connsiteY1078" fmla="*/ 131540 h 958405"/>
              <a:gd name="connsiteX1079" fmla="*/ 780543 w 1025144"/>
              <a:gd name="connsiteY1079" fmla="*/ 125635 h 958405"/>
              <a:gd name="connsiteX1080" fmla="*/ 787973 w 1025144"/>
              <a:gd name="connsiteY1080" fmla="*/ 129730 h 958405"/>
              <a:gd name="connsiteX1081" fmla="*/ 786639 w 1025144"/>
              <a:gd name="connsiteY1081" fmla="*/ 133540 h 958405"/>
              <a:gd name="connsiteX1082" fmla="*/ 25211 w 1025144"/>
              <a:gd name="connsiteY1082" fmla="*/ 337947 h 958405"/>
              <a:gd name="connsiteX1083" fmla="*/ 28354 w 1025144"/>
              <a:gd name="connsiteY1083" fmla="*/ 335756 h 958405"/>
              <a:gd name="connsiteX1084" fmla="*/ 25211 w 1025144"/>
              <a:gd name="connsiteY1084" fmla="*/ 337947 h 958405"/>
              <a:gd name="connsiteX1085" fmla="*/ 9494 w 1025144"/>
              <a:gd name="connsiteY1085" fmla="*/ 544163 h 958405"/>
              <a:gd name="connsiteX1086" fmla="*/ 8256 w 1025144"/>
              <a:gd name="connsiteY1086" fmla="*/ 543687 h 958405"/>
              <a:gd name="connsiteX1087" fmla="*/ 9304 w 1025144"/>
              <a:gd name="connsiteY1087" fmla="*/ 541972 h 958405"/>
              <a:gd name="connsiteX1088" fmla="*/ 10637 w 1025144"/>
              <a:gd name="connsiteY1088" fmla="*/ 543020 h 958405"/>
              <a:gd name="connsiteX1089" fmla="*/ 9494 w 1025144"/>
              <a:gd name="connsiteY1089" fmla="*/ 544163 h 958405"/>
              <a:gd name="connsiteX1090" fmla="*/ 23877 w 1025144"/>
              <a:gd name="connsiteY1090" fmla="*/ 557784 h 958405"/>
              <a:gd name="connsiteX1091" fmla="*/ 25115 w 1025144"/>
              <a:gd name="connsiteY1091" fmla="*/ 558927 h 958405"/>
              <a:gd name="connsiteX1092" fmla="*/ 25782 w 1025144"/>
              <a:gd name="connsiteY1092" fmla="*/ 561308 h 958405"/>
              <a:gd name="connsiteX1093" fmla="*/ 23877 w 1025144"/>
              <a:gd name="connsiteY1093" fmla="*/ 557784 h 958405"/>
              <a:gd name="connsiteX1094" fmla="*/ 26163 w 1025144"/>
              <a:gd name="connsiteY1094" fmla="*/ 524542 h 958405"/>
              <a:gd name="connsiteX1095" fmla="*/ 24448 w 1025144"/>
              <a:gd name="connsiteY1095" fmla="*/ 521494 h 958405"/>
              <a:gd name="connsiteX1096" fmla="*/ 24830 w 1025144"/>
              <a:gd name="connsiteY1096" fmla="*/ 519779 h 958405"/>
              <a:gd name="connsiteX1097" fmla="*/ 25591 w 1025144"/>
              <a:gd name="connsiteY1097" fmla="*/ 518160 h 958405"/>
              <a:gd name="connsiteX1098" fmla="*/ 25687 w 1025144"/>
              <a:gd name="connsiteY1098" fmla="*/ 518160 h 958405"/>
              <a:gd name="connsiteX1099" fmla="*/ 25687 w 1025144"/>
              <a:gd name="connsiteY1099" fmla="*/ 518160 h 958405"/>
              <a:gd name="connsiteX1100" fmla="*/ 25687 w 1025144"/>
              <a:gd name="connsiteY1100" fmla="*/ 518160 h 958405"/>
              <a:gd name="connsiteX1101" fmla="*/ 25687 w 1025144"/>
              <a:gd name="connsiteY1101" fmla="*/ 518160 h 958405"/>
              <a:gd name="connsiteX1102" fmla="*/ 27782 w 1025144"/>
              <a:gd name="connsiteY1102" fmla="*/ 521208 h 958405"/>
              <a:gd name="connsiteX1103" fmla="*/ 26163 w 1025144"/>
              <a:gd name="connsiteY1103" fmla="*/ 524542 h 958405"/>
              <a:gd name="connsiteX1104" fmla="*/ 27782 w 1025144"/>
              <a:gd name="connsiteY1104" fmla="*/ 565309 h 958405"/>
              <a:gd name="connsiteX1105" fmla="*/ 29497 w 1025144"/>
              <a:gd name="connsiteY1105" fmla="*/ 566071 h 958405"/>
              <a:gd name="connsiteX1106" fmla="*/ 30830 w 1025144"/>
              <a:gd name="connsiteY1106" fmla="*/ 572072 h 958405"/>
              <a:gd name="connsiteX1107" fmla="*/ 27782 w 1025144"/>
              <a:gd name="connsiteY1107" fmla="*/ 565309 h 958405"/>
              <a:gd name="connsiteX1108" fmla="*/ 30926 w 1025144"/>
              <a:gd name="connsiteY1108" fmla="*/ 663416 h 958405"/>
              <a:gd name="connsiteX1109" fmla="*/ 29878 w 1025144"/>
              <a:gd name="connsiteY1109" fmla="*/ 661035 h 958405"/>
              <a:gd name="connsiteX1110" fmla="*/ 30926 w 1025144"/>
              <a:gd name="connsiteY1110" fmla="*/ 663416 h 958405"/>
              <a:gd name="connsiteX1111" fmla="*/ 30735 w 1025144"/>
              <a:gd name="connsiteY1111" fmla="*/ 667036 h 958405"/>
              <a:gd name="connsiteX1112" fmla="*/ 29211 w 1025144"/>
              <a:gd name="connsiteY1112" fmla="*/ 664273 h 958405"/>
              <a:gd name="connsiteX1113" fmla="*/ 31021 w 1025144"/>
              <a:gd name="connsiteY1113" fmla="*/ 666274 h 958405"/>
              <a:gd name="connsiteX1114" fmla="*/ 30735 w 1025144"/>
              <a:gd name="connsiteY1114" fmla="*/ 667036 h 958405"/>
              <a:gd name="connsiteX1115" fmla="*/ 30545 w 1025144"/>
              <a:gd name="connsiteY1115" fmla="*/ 664464 h 958405"/>
              <a:gd name="connsiteX1116" fmla="*/ 31116 w 1025144"/>
              <a:gd name="connsiteY1116" fmla="*/ 664845 h 958405"/>
              <a:gd name="connsiteX1117" fmla="*/ 31211 w 1025144"/>
              <a:gd name="connsiteY1117" fmla="*/ 665797 h 958405"/>
              <a:gd name="connsiteX1118" fmla="*/ 30545 w 1025144"/>
              <a:gd name="connsiteY1118" fmla="*/ 664464 h 958405"/>
              <a:gd name="connsiteX1119" fmla="*/ 41594 w 1025144"/>
              <a:gd name="connsiteY1119" fmla="*/ 339757 h 958405"/>
              <a:gd name="connsiteX1120" fmla="*/ 36640 w 1025144"/>
              <a:gd name="connsiteY1120" fmla="*/ 335471 h 958405"/>
              <a:gd name="connsiteX1121" fmla="*/ 40260 w 1025144"/>
              <a:gd name="connsiteY1121" fmla="*/ 337661 h 958405"/>
              <a:gd name="connsiteX1122" fmla="*/ 41689 w 1025144"/>
              <a:gd name="connsiteY1122" fmla="*/ 334232 h 958405"/>
              <a:gd name="connsiteX1123" fmla="*/ 41594 w 1025144"/>
              <a:gd name="connsiteY1123" fmla="*/ 339757 h 958405"/>
              <a:gd name="connsiteX1124" fmla="*/ 46165 w 1025144"/>
              <a:gd name="connsiteY1124" fmla="*/ 544925 h 958405"/>
              <a:gd name="connsiteX1125" fmla="*/ 43880 w 1025144"/>
              <a:gd name="connsiteY1125" fmla="*/ 540544 h 958405"/>
              <a:gd name="connsiteX1126" fmla="*/ 45975 w 1025144"/>
              <a:gd name="connsiteY1126" fmla="*/ 539020 h 958405"/>
              <a:gd name="connsiteX1127" fmla="*/ 47594 w 1025144"/>
              <a:gd name="connsiteY1127" fmla="*/ 542068 h 958405"/>
              <a:gd name="connsiteX1128" fmla="*/ 47594 w 1025144"/>
              <a:gd name="connsiteY1128" fmla="*/ 542163 h 958405"/>
              <a:gd name="connsiteX1129" fmla="*/ 46165 w 1025144"/>
              <a:gd name="connsiteY1129" fmla="*/ 544925 h 958405"/>
              <a:gd name="connsiteX1130" fmla="*/ 43594 w 1025144"/>
              <a:gd name="connsiteY1130" fmla="*/ 315278 h 958405"/>
              <a:gd name="connsiteX1131" fmla="*/ 43213 w 1025144"/>
              <a:gd name="connsiteY1131" fmla="*/ 314325 h 958405"/>
              <a:gd name="connsiteX1132" fmla="*/ 47785 w 1025144"/>
              <a:gd name="connsiteY1132" fmla="*/ 312230 h 958405"/>
              <a:gd name="connsiteX1133" fmla="*/ 45785 w 1025144"/>
              <a:gd name="connsiteY1133" fmla="*/ 317182 h 958405"/>
              <a:gd name="connsiteX1134" fmla="*/ 43594 w 1025144"/>
              <a:gd name="connsiteY1134" fmla="*/ 315278 h 958405"/>
              <a:gd name="connsiteX1135" fmla="*/ 44737 w 1025144"/>
              <a:gd name="connsiteY1135" fmla="*/ 319945 h 958405"/>
              <a:gd name="connsiteX1136" fmla="*/ 47690 w 1025144"/>
              <a:gd name="connsiteY1136" fmla="*/ 316325 h 958405"/>
              <a:gd name="connsiteX1137" fmla="*/ 44737 w 1025144"/>
              <a:gd name="connsiteY1137" fmla="*/ 319945 h 958405"/>
              <a:gd name="connsiteX1138" fmla="*/ 58167 w 1025144"/>
              <a:gd name="connsiteY1138" fmla="*/ 328803 h 958405"/>
              <a:gd name="connsiteX1139" fmla="*/ 57691 w 1025144"/>
              <a:gd name="connsiteY1139" fmla="*/ 324612 h 958405"/>
              <a:gd name="connsiteX1140" fmla="*/ 58167 w 1025144"/>
              <a:gd name="connsiteY1140" fmla="*/ 328803 h 958405"/>
              <a:gd name="connsiteX1141" fmla="*/ 57500 w 1025144"/>
              <a:gd name="connsiteY1141" fmla="*/ 321373 h 958405"/>
              <a:gd name="connsiteX1142" fmla="*/ 47975 w 1025144"/>
              <a:gd name="connsiteY1142" fmla="*/ 315563 h 958405"/>
              <a:gd name="connsiteX1143" fmla="*/ 66168 w 1025144"/>
              <a:gd name="connsiteY1143" fmla="*/ 316516 h 958405"/>
              <a:gd name="connsiteX1144" fmla="*/ 57500 w 1025144"/>
              <a:gd name="connsiteY1144" fmla="*/ 321373 h 958405"/>
              <a:gd name="connsiteX1145" fmla="*/ 70454 w 1025144"/>
              <a:gd name="connsiteY1145" fmla="*/ 728567 h 958405"/>
              <a:gd name="connsiteX1146" fmla="*/ 70645 w 1025144"/>
              <a:gd name="connsiteY1146" fmla="*/ 728567 h 958405"/>
              <a:gd name="connsiteX1147" fmla="*/ 70740 w 1025144"/>
              <a:gd name="connsiteY1147" fmla="*/ 728567 h 958405"/>
              <a:gd name="connsiteX1148" fmla="*/ 71121 w 1025144"/>
              <a:gd name="connsiteY1148" fmla="*/ 729329 h 958405"/>
              <a:gd name="connsiteX1149" fmla="*/ 70454 w 1025144"/>
              <a:gd name="connsiteY1149" fmla="*/ 728567 h 958405"/>
              <a:gd name="connsiteX1150" fmla="*/ 97791 w 1025144"/>
              <a:gd name="connsiteY1150" fmla="*/ 264223 h 958405"/>
              <a:gd name="connsiteX1151" fmla="*/ 101791 w 1025144"/>
              <a:gd name="connsiteY1151" fmla="*/ 264414 h 958405"/>
              <a:gd name="connsiteX1152" fmla="*/ 97791 w 1025144"/>
              <a:gd name="connsiteY1152" fmla="*/ 264223 h 958405"/>
              <a:gd name="connsiteX1153" fmla="*/ 97791 w 1025144"/>
              <a:gd name="connsiteY1153" fmla="*/ 275272 h 958405"/>
              <a:gd name="connsiteX1154" fmla="*/ 95029 w 1025144"/>
              <a:gd name="connsiteY1154" fmla="*/ 276892 h 958405"/>
              <a:gd name="connsiteX1155" fmla="*/ 94076 w 1025144"/>
              <a:gd name="connsiteY1155" fmla="*/ 274606 h 958405"/>
              <a:gd name="connsiteX1156" fmla="*/ 97791 w 1025144"/>
              <a:gd name="connsiteY1156" fmla="*/ 275272 h 958405"/>
              <a:gd name="connsiteX1157" fmla="*/ 79884 w 1025144"/>
              <a:gd name="connsiteY1157" fmla="*/ 743045 h 958405"/>
              <a:gd name="connsiteX1158" fmla="*/ 80551 w 1025144"/>
              <a:gd name="connsiteY1158" fmla="*/ 742474 h 958405"/>
              <a:gd name="connsiteX1159" fmla="*/ 82551 w 1025144"/>
              <a:gd name="connsiteY1159" fmla="*/ 745046 h 958405"/>
              <a:gd name="connsiteX1160" fmla="*/ 79884 w 1025144"/>
              <a:gd name="connsiteY1160" fmla="*/ 743045 h 958405"/>
              <a:gd name="connsiteX1161" fmla="*/ 86456 w 1025144"/>
              <a:gd name="connsiteY1161" fmla="*/ 747617 h 958405"/>
              <a:gd name="connsiteX1162" fmla="*/ 85504 w 1025144"/>
              <a:gd name="connsiteY1162" fmla="*/ 746951 h 958405"/>
              <a:gd name="connsiteX1163" fmla="*/ 83789 w 1025144"/>
              <a:gd name="connsiteY1163" fmla="*/ 745236 h 958405"/>
              <a:gd name="connsiteX1164" fmla="*/ 84265 w 1025144"/>
              <a:gd name="connsiteY1164" fmla="*/ 744284 h 958405"/>
              <a:gd name="connsiteX1165" fmla="*/ 81408 w 1025144"/>
              <a:gd name="connsiteY1165" fmla="*/ 741712 h 958405"/>
              <a:gd name="connsiteX1166" fmla="*/ 82551 w 1025144"/>
              <a:gd name="connsiteY1166" fmla="*/ 740664 h 958405"/>
              <a:gd name="connsiteX1167" fmla="*/ 84265 w 1025144"/>
              <a:gd name="connsiteY1167" fmla="*/ 744188 h 958405"/>
              <a:gd name="connsiteX1168" fmla="*/ 88552 w 1025144"/>
              <a:gd name="connsiteY1168" fmla="*/ 748570 h 958405"/>
              <a:gd name="connsiteX1169" fmla="*/ 85694 w 1025144"/>
              <a:gd name="connsiteY1169" fmla="*/ 746474 h 958405"/>
              <a:gd name="connsiteX1170" fmla="*/ 86456 w 1025144"/>
              <a:gd name="connsiteY1170" fmla="*/ 747617 h 958405"/>
              <a:gd name="connsiteX1171" fmla="*/ 87409 w 1025144"/>
              <a:gd name="connsiteY1171" fmla="*/ 745712 h 958405"/>
              <a:gd name="connsiteX1172" fmla="*/ 91695 w 1025144"/>
              <a:gd name="connsiteY1172" fmla="*/ 750284 h 958405"/>
              <a:gd name="connsiteX1173" fmla="*/ 87409 w 1025144"/>
              <a:gd name="connsiteY1173" fmla="*/ 745712 h 958405"/>
              <a:gd name="connsiteX1174" fmla="*/ 92171 w 1025144"/>
              <a:gd name="connsiteY1174" fmla="*/ 751999 h 958405"/>
              <a:gd name="connsiteX1175" fmla="*/ 92171 w 1025144"/>
              <a:gd name="connsiteY1175" fmla="*/ 751999 h 958405"/>
              <a:gd name="connsiteX1176" fmla="*/ 92171 w 1025144"/>
              <a:gd name="connsiteY1176" fmla="*/ 751999 h 958405"/>
              <a:gd name="connsiteX1177" fmla="*/ 101791 w 1025144"/>
              <a:gd name="connsiteY1177" fmla="*/ 407861 h 958405"/>
              <a:gd name="connsiteX1178" fmla="*/ 95315 w 1025144"/>
              <a:gd name="connsiteY1178" fmla="*/ 424244 h 958405"/>
              <a:gd name="connsiteX1179" fmla="*/ 86742 w 1025144"/>
              <a:gd name="connsiteY1179" fmla="*/ 436626 h 958405"/>
              <a:gd name="connsiteX1180" fmla="*/ 83313 w 1025144"/>
              <a:gd name="connsiteY1180" fmla="*/ 436340 h 958405"/>
              <a:gd name="connsiteX1181" fmla="*/ 81408 w 1025144"/>
              <a:gd name="connsiteY1181" fmla="*/ 432911 h 958405"/>
              <a:gd name="connsiteX1182" fmla="*/ 90362 w 1025144"/>
              <a:gd name="connsiteY1182" fmla="*/ 418529 h 958405"/>
              <a:gd name="connsiteX1183" fmla="*/ 92743 w 1025144"/>
              <a:gd name="connsiteY1183" fmla="*/ 413861 h 958405"/>
              <a:gd name="connsiteX1184" fmla="*/ 98934 w 1025144"/>
              <a:gd name="connsiteY1184" fmla="*/ 401098 h 958405"/>
              <a:gd name="connsiteX1185" fmla="*/ 101791 w 1025144"/>
              <a:gd name="connsiteY1185" fmla="*/ 401860 h 958405"/>
              <a:gd name="connsiteX1186" fmla="*/ 102363 w 1025144"/>
              <a:gd name="connsiteY1186" fmla="*/ 404146 h 958405"/>
              <a:gd name="connsiteX1187" fmla="*/ 101791 w 1025144"/>
              <a:gd name="connsiteY1187" fmla="*/ 407861 h 958405"/>
              <a:gd name="connsiteX1188" fmla="*/ 101982 w 1025144"/>
              <a:gd name="connsiteY1188" fmla="*/ 393573 h 958405"/>
              <a:gd name="connsiteX1189" fmla="*/ 100744 w 1025144"/>
              <a:gd name="connsiteY1189" fmla="*/ 392049 h 958405"/>
              <a:gd name="connsiteX1190" fmla="*/ 107697 w 1025144"/>
              <a:gd name="connsiteY1190" fmla="*/ 385477 h 958405"/>
              <a:gd name="connsiteX1191" fmla="*/ 110555 w 1025144"/>
              <a:gd name="connsiteY1191" fmla="*/ 388239 h 958405"/>
              <a:gd name="connsiteX1192" fmla="*/ 110936 w 1025144"/>
              <a:gd name="connsiteY1192" fmla="*/ 389382 h 958405"/>
              <a:gd name="connsiteX1193" fmla="*/ 111031 w 1025144"/>
              <a:gd name="connsiteY1193" fmla="*/ 390430 h 958405"/>
              <a:gd name="connsiteX1194" fmla="*/ 101982 w 1025144"/>
              <a:gd name="connsiteY1194" fmla="*/ 393573 h 958405"/>
              <a:gd name="connsiteX1195" fmla="*/ 119127 w 1025144"/>
              <a:gd name="connsiteY1195" fmla="*/ 716089 h 958405"/>
              <a:gd name="connsiteX1196" fmla="*/ 119222 w 1025144"/>
              <a:gd name="connsiteY1196" fmla="*/ 715804 h 958405"/>
              <a:gd name="connsiteX1197" fmla="*/ 116365 w 1025144"/>
              <a:gd name="connsiteY1197" fmla="*/ 714375 h 958405"/>
              <a:gd name="connsiteX1198" fmla="*/ 118841 w 1025144"/>
              <a:gd name="connsiteY1198" fmla="*/ 716661 h 958405"/>
              <a:gd name="connsiteX1199" fmla="*/ 118460 w 1025144"/>
              <a:gd name="connsiteY1199" fmla="*/ 717423 h 958405"/>
              <a:gd name="connsiteX1200" fmla="*/ 116841 w 1025144"/>
              <a:gd name="connsiteY1200" fmla="*/ 715613 h 958405"/>
              <a:gd name="connsiteX1201" fmla="*/ 118365 w 1025144"/>
              <a:gd name="connsiteY1201" fmla="*/ 717518 h 958405"/>
              <a:gd name="connsiteX1202" fmla="*/ 118270 w 1025144"/>
              <a:gd name="connsiteY1202" fmla="*/ 717709 h 958405"/>
              <a:gd name="connsiteX1203" fmla="*/ 111698 w 1025144"/>
              <a:gd name="connsiteY1203" fmla="*/ 712184 h 958405"/>
              <a:gd name="connsiteX1204" fmla="*/ 112364 w 1025144"/>
              <a:gd name="connsiteY1204" fmla="*/ 711994 h 958405"/>
              <a:gd name="connsiteX1205" fmla="*/ 114746 w 1025144"/>
              <a:gd name="connsiteY1205" fmla="*/ 709994 h 958405"/>
              <a:gd name="connsiteX1206" fmla="*/ 119413 w 1025144"/>
              <a:gd name="connsiteY1206" fmla="*/ 715423 h 958405"/>
              <a:gd name="connsiteX1207" fmla="*/ 119127 w 1025144"/>
              <a:gd name="connsiteY1207" fmla="*/ 716089 h 958405"/>
              <a:gd name="connsiteX1208" fmla="*/ 121127 w 1025144"/>
              <a:gd name="connsiteY1208" fmla="*/ 222695 h 958405"/>
              <a:gd name="connsiteX1209" fmla="*/ 119508 w 1025144"/>
              <a:gd name="connsiteY1209" fmla="*/ 220313 h 958405"/>
              <a:gd name="connsiteX1210" fmla="*/ 121127 w 1025144"/>
              <a:gd name="connsiteY1210" fmla="*/ 222695 h 958405"/>
              <a:gd name="connsiteX1211" fmla="*/ 111221 w 1025144"/>
              <a:gd name="connsiteY1211" fmla="*/ 791528 h 958405"/>
              <a:gd name="connsiteX1212" fmla="*/ 106459 w 1025144"/>
              <a:gd name="connsiteY1212" fmla="*/ 787241 h 958405"/>
              <a:gd name="connsiteX1213" fmla="*/ 109697 w 1025144"/>
              <a:gd name="connsiteY1213" fmla="*/ 788956 h 958405"/>
              <a:gd name="connsiteX1214" fmla="*/ 111221 w 1025144"/>
              <a:gd name="connsiteY1214" fmla="*/ 791528 h 958405"/>
              <a:gd name="connsiteX1215" fmla="*/ 115698 w 1025144"/>
              <a:gd name="connsiteY1215" fmla="*/ 793242 h 958405"/>
              <a:gd name="connsiteX1216" fmla="*/ 120461 w 1025144"/>
              <a:gd name="connsiteY1216" fmla="*/ 797623 h 958405"/>
              <a:gd name="connsiteX1217" fmla="*/ 115698 w 1025144"/>
              <a:gd name="connsiteY1217" fmla="*/ 793242 h 958405"/>
              <a:gd name="connsiteX1218" fmla="*/ 125604 w 1025144"/>
              <a:gd name="connsiteY1218" fmla="*/ 816388 h 958405"/>
              <a:gd name="connsiteX1219" fmla="*/ 131510 w 1025144"/>
              <a:gd name="connsiteY1219" fmla="*/ 822007 h 958405"/>
              <a:gd name="connsiteX1220" fmla="*/ 125604 w 1025144"/>
              <a:gd name="connsiteY1220" fmla="*/ 816388 h 958405"/>
              <a:gd name="connsiteX1221" fmla="*/ 146559 w 1025144"/>
              <a:gd name="connsiteY1221" fmla="*/ 808292 h 958405"/>
              <a:gd name="connsiteX1222" fmla="*/ 143225 w 1025144"/>
              <a:gd name="connsiteY1222" fmla="*/ 805244 h 958405"/>
              <a:gd name="connsiteX1223" fmla="*/ 146559 w 1025144"/>
              <a:gd name="connsiteY1223" fmla="*/ 808292 h 958405"/>
              <a:gd name="connsiteX1224" fmla="*/ 142463 w 1025144"/>
              <a:gd name="connsiteY1224" fmla="*/ 801053 h 958405"/>
              <a:gd name="connsiteX1225" fmla="*/ 141987 w 1025144"/>
              <a:gd name="connsiteY1225" fmla="*/ 800767 h 958405"/>
              <a:gd name="connsiteX1226" fmla="*/ 143321 w 1025144"/>
              <a:gd name="connsiteY1226" fmla="*/ 800862 h 958405"/>
              <a:gd name="connsiteX1227" fmla="*/ 142463 w 1025144"/>
              <a:gd name="connsiteY1227" fmla="*/ 801053 h 958405"/>
              <a:gd name="connsiteX1228" fmla="*/ 141701 w 1025144"/>
              <a:gd name="connsiteY1228" fmla="*/ 805434 h 958405"/>
              <a:gd name="connsiteX1229" fmla="*/ 141320 w 1025144"/>
              <a:gd name="connsiteY1229" fmla="*/ 804958 h 958405"/>
              <a:gd name="connsiteX1230" fmla="*/ 142082 w 1025144"/>
              <a:gd name="connsiteY1230" fmla="*/ 805053 h 958405"/>
              <a:gd name="connsiteX1231" fmla="*/ 141701 w 1025144"/>
              <a:gd name="connsiteY1231" fmla="*/ 805434 h 958405"/>
              <a:gd name="connsiteX1232" fmla="*/ 145035 w 1025144"/>
              <a:gd name="connsiteY1232" fmla="*/ 800195 h 958405"/>
              <a:gd name="connsiteX1233" fmla="*/ 144178 w 1025144"/>
              <a:gd name="connsiteY1233" fmla="*/ 800576 h 958405"/>
              <a:gd name="connsiteX1234" fmla="*/ 138463 w 1025144"/>
              <a:gd name="connsiteY1234" fmla="*/ 796290 h 958405"/>
              <a:gd name="connsiteX1235" fmla="*/ 145035 w 1025144"/>
              <a:gd name="connsiteY1235" fmla="*/ 800195 h 958405"/>
              <a:gd name="connsiteX1236" fmla="*/ 140082 w 1025144"/>
              <a:gd name="connsiteY1236" fmla="*/ 801338 h 958405"/>
              <a:gd name="connsiteX1237" fmla="*/ 139320 w 1025144"/>
              <a:gd name="connsiteY1237" fmla="*/ 801434 h 958405"/>
              <a:gd name="connsiteX1238" fmla="*/ 139511 w 1025144"/>
              <a:gd name="connsiteY1238" fmla="*/ 800862 h 958405"/>
              <a:gd name="connsiteX1239" fmla="*/ 140082 w 1025144"/>
              <a:gd name="connsiteY1239" fmla="*/ 801338 h 958405"/>
              <a:gd name="connsiteX1240" fmla="*/ 134272 w 1025144"/>
              <a:gd name="connsiteY1240" fmla="*/ 797814 h 958405"/>
              <a:gd name="connsiteX1241" fmla="*/ 137987 w 1025144"/>
              <a:gd name="connsiteY1241" fmla="*/ 801529 h 958405"/>
              <a:gd name="connsiteX1242" fmla="*/ 137606 w 1025144"/>
              <a:gd name="connsiteY1242" fmla="*/ 801529 h 958405"/>
              <a:gd name="connsiteX1243" fmla="*/ 137510 w 1025144"/>
              <a:gd name="connsiteY1243" fmla="*/ 801624 h 958405"/>
              <a:gd name="connsiteX1244" fmla="*/ 133891 w 1025144"/>
              <a:gd name="connsiteY1244" fmla="*/ 798862 h 958405"/>
              <a:gd name="connsiteX1245" fmla="*/ 134272 w 1025144"/>
              <a:gd name="connsiteY1245" fmla="*/ 797814 h 958405"/>
              <a:gd name="connsiteX1246" fmla="*/ 132176 w 1025144"/>
              <a:gd name="connsiteY1246" fmla="*/ 786194 h 958405"/>
              <a:gd name="connsiteX1247" fmla="*/ 131795 w 1025144"/>
              <a:gd name="connsiteY1247" fmla="*/ 787241 h 958405"/>
              <a:gd name="connsiteX1248" fmla="*/ 129700 w 1025144"/>
              <a:gd name="connsiteY1248" fmla="*/ 786003 h 958405"/>
              <a:gd name="connsiteX1249" fmla="*/ 132176 w 1025144"/>
              <a:gd name="connsiteY1249" fmla="*/ 786194 h 958405"/>
              <a:gd name="connsiteX1250" fmla="*/ 129319 w 1025144"/>
              <a:gd name="connsiteY1250" fmla="*/ 797623 h 958405"/>
              <a:gd name="connsiteX1251" fmla="*/ 132843 w 1025144"/>
              <a:gd name="connsiteY1251" fmla="*/ 798386 h 958405"/>
              <a:gd name="connsiteX1252" fmla="*/ 136939 w 1025144"/>
              <a:gd name="connsiteY1252" fmla="*/ 801910 h 958405"/>
              <a:gd name="connsiteX1253" fmla="*/ 136463 w 1025144"/>
              <a:gd name="connsiteY1253" fmla="*/ 802196 h 958405"/>
              <a:gd name="connsiteX1254" fmla="*/ 135510 w 1025144"/>
              <a:gd name="connsiteY1254" fmla="*/ 801910 h 958405"/>
              <a:gd name="connsiteX1255" fmla="*/ 136367 w 1025144"/>
              <a:gd name="connsiteY1255" fmla="*/ 802386 h 958405"/>
              <a:gd name="connsiteX1256" fmla="*/ 136177 w 1025144"/>
              <a:gd name="connsiteY1256" fmla="*/ 802767 h 958405"/>
              <a:gd name="connsiteX1257" fmla="*/ 136177 w 1025144"/>
              <a:gd name="connsiteY1257" fmla="*/ 802862 h 958405"/>
              <a:gd name="connsiteX1258" fmla="*/ 129319 w 1025144"/>
              <a:gd name="connsiteY1258" fmla="*/ 797623 h 958405"/>
              <a:gd name="connsiteX1259" fmla="*/ 139606 w 1025144"/>
              <a:gd name="connsiteY1259" fmla="*/ 816388 h 958405"/>
              <a:gd name="connsiteX1260" fmla="*/ 134557 w 1025144"/>
              <a:gd name="connsiteY1260" fmla="*/ 812197 h 958405"/>
              <a:gd name="connsiteX1261" fmla="*/ 139606 w 1025144"/>
              <a:gd name="connsiteY1261" fmla="*/ 816388 h 958405"/>
              <a:gd name="connsiteX1262" fmla="*/ 133415 w 1025144"/>
              <a:gd name="connsiteY1262" fmla="*/ 820007 h 958405"/>
              <a:gd name="connsiteX1263" fmla="*/ 132081 w 1025144"/>
              <a:gd name="connsiteY1263" fmla="*/ 820007 h 958405"/>
              <a:gd name="connsiteX1264" fmla="*/ 127128 w 1025144"/>
              <a:gd name="connsiteY1264" fmla="*/ 815626 h 958405"/>
              <a:gd name="connsiteX1265" fmla="*/ 134557 w 1025144"/>
              <a:gd name="connsiteY1265" fmla="*/ 820388 h 958405"/>
              <a:gd name="connsiteX1266" fmla="*/ 138558 w 1025144"/>
              <a:gd name="connsiteY1266" fmla="*/ 824103 h 958405"/>
              <a:gd name="connsiteX1267" fmla="*/ 133415 w 1025144"/>
              <a:gd name="connsiteY1267" fmla="*/ 820007 h 958405"/>
              <a:gd name="connsiteX1268" fmla="*/ 134843 w 1025144"/>
              <a:gd name="connsiteY1268" fmla="*/ 824008 h 958405"/>
              <a:gd name="connsiteX1269" fmla="*/ 137129 w 1025144"/>
              <a:gd name="connsiteY1269" fmla="*/ 824960 h 958405"/>
              <a:gd name="connsiteX1270" fmla="*/ 134081 w 1025144"/>
              <a:gd name="connsiteY1270" fmla="*/ 822198 h 958405"/>
              <a:gd name="connsiteX1271" fmla="*/ 139415 w 1025144"/>
              <a:gd name="connsiteY1271" fmla="*/ 825627 h 958405"/>
              <a:gd name="connsiteX1272" fmla="*/ 134843 w 1025144"/>
              <a:gd name="connsiteY1272" fmla="*/ 824008 h 958405"/>
              <a:gd name="connsiteX1273" fmla="*/ 144845 w 1025144"/>
              <a:gd name="connsiteY1273" fmla="*/ 833438 h 958405"/>
              <a:gd name="connsiteX1274" fmla="*/ 138558 w 1025144"/>
              <a:gd name="connsiteY1274" fmla="*/ 828485 h 958405"/>
              <a:gd name="connsiteX1275" fmla="*/ 144845 w 1025144"/>
              <a:gd name="connsiteY1275" fmla="*/ 833438 h 958405"/>
              <a:gd name="connsiteX1276" fmla="*/ 146654 w 1025144"/>
              <a:gd name="connsiteY1276" fmla="*/ 809911 h 958405"/>
              <a:gd name="connsiteX1277" fmla="*/ 139130 w 1025144"/>
              <a:gd name="connsiteY1277" fmla="*/ 805720 h 958405"/>
              <a:gd name="connsiteX1278" fmla="*/ 146178 w 1025144"/>
              <a:gd name="connsiteY1278" fmla="*/ 810768 h 958405"/>
              <a:gd name="connsiteX1279" fmla="*/ 145797 w 1025144"/>
              <a:gd name="connsiteY1279" fmla="*/ 811339 h 958405"/>
              <a:gd name="connsiteX1280" fmla="*/ 134843 w 1025144"/>
              <a:gd name="connsiteY1280" fmla="*/ 803720 h 958405"/>
              <a:gd name="connsiteX1281" fmla="*/ 139034 w 1025144"/>
              <a:gd name="connsiteY1281" fmla="*/ 806196 h 958405"/>
              <a:gd name="connsiteX1282" fmla="*/ 137320 w 1025144"/>
              <a:gd name="connsiteY1282" fmla="*/ 804005 h 958405"/>
              <a:gd name="connsiteX1283" fmla="*/ 137415 w 1025144"/>
              <a:gd name="connsiteY1283" fmla="*/ 804005 h 958405"/>
              <a:gd name="connsiteX1284" fmla="*/ 140082 w 1025144"/>
              <a:gd name="connsiteY1284" fmla="*/ 804577 h 958405"/>
              <a:gd name="connsiteX1285" fmla="*/ 146749 w 1025144"/>
              <a:gd name="connsiteY1285" fmla="*/ 808958 h 958405"/>
              <a:gd name="connsiteX1286" fmla="*/ 146654 w 1025144"/>
              <a:gd name="connsiteY1286" fmla="*/ 809911 h 958405"/>
              <a:gd name="connsiteX1287" fmla="*/ 174563 w 1025144"/>
              <a:gd name="connsiteY1287" fmla="*/ 678275 h 958405"/>
              <a:gd name="connsiteX1288" fmla="*/ 175801 w 1025144"/>
              <a:gd name="connsiteY1288" fmla="*/ 678466 h 958405"/>
              <a:gd name="connsiteX1289" fmla="*/ 175134 w 1025144"/>
              <a:gd name="connsiteY1289" fmla="*/ 680561 h 958405"/>
              <a:gd name="connsiteX1290" fmla="*/ 174086 w 1025144"/>
              <a:gd name="connsiteY1290" fmla="*/ 679418 h 958405"/>
              <a:gd name="connsiteX1291" fmla="*/ 174563 w 1025144"/>
              <a:gd name="connsiteY1291" fmla="*/ 678275 h 958405"/>
              <a:gd name="connsiteX1292" fmla="*/ 164657 w 1025144"/>
              <a:gd name="connsiteY1292" fmla="*/ 695706 h 958405"/>
              <a:gd name="connsiteX1293" fmla="*/ 166276 w 1025144"/>
              <a:gd name="connsiteY1293" fmla="*/ 698659 h 958405"/>
              <a:gd name="connsiteX1294" fmla="*/ 163799 w 1025144"/>
              <a:gd name="connsiteY1294" fmla="*/ 697039 h 958405"/>
              <a:gd name="connsiteX1295" fmla="*/ 164657 w 1025144"/>
              <a:gd name="connsiteY1295" fmla="*/ 695706 h 958405"/>
              <a:gd name="connsiteX1296" fmla="*/ 163609 w 1025144"/>
              <a:gd name="connsiteY1296" fmla="*/ 697325 h 958405"/>
              <a:gd name="connsiteX1297" fmla="*/ 165704 w 1025144"/>
              <a:gd name="connsiteY1297" fmla="*/ 699802 h 958405"/>
              <a:gd name="connsiteX1298" fmla="*/ 166943 w 1025144"/>
              <a:gd name="connsiteY1298" fmla="*/ 699516 h 958405"/>
              <a:gd name="connsiteX1299" fmla="*/ 170467 w 1025144"/>
              <a:gd name="connsiteY1299" fmla="*/ 705898 h 958405"/>
              <a:gd name="connsiteX1300" fmla="*/ 163228 w 1025144"/>
              <a:gd name="connsiteY1300" fmla="*/ 697897 h 958405"/>
              <a:gd name="connsiteX1301" fmla="*/ 163609 w 1025144"/>
              <a:gd name="connsiteY1301" fmla="*/ 697325 h 958405"/>
              <a:gd name="connsiteX1302" fmla="*/ 157132 w 1025144"/>
              <a:gd name="connsiteY1302" fmla="*/ 812959 h 958405"/>
              <a:gd name="connsiteX1303" fmla="*/ 156084 w 1025144"/>
              <a:gd name="connsiteY1303" fmla="*/ 811054 h 958405"/>
              <a:gd name="connsiteX1304" fmla="*/ 157037 w 1025144"/>
              <a:gd name="connsiteY1304" fmla="*/ 811721 h 958405"/>
              <a:gd name="connsiteX1305" fmla="*/ 155989 w 1025144"/>
              <a:gd name="connsiteY1305" fmla="*/ 810578 h 958405"/>
              <a:gd name="connsiteX1306" fmla="*/ 155989 w 1025144"/>
              <a:gd name="connsiteY1306" fmla="*/ 810197 h 958405"/>
              <a:gd name="connsiteX1307" fmla="*/ 155417 w 1025144"/>
              <a:gd name="connsiteY1307" fmla="*/ 809911 h 958405"/>
              <a:gd name="connsiteX1308" fmla="*/ 155227 w 1025144"/>
              <a:gd name="connsiteY1308" fmla="*/ 809339 h 958405"/>
              <a:gd name="connsiteX1309" fmla="*/ 154179 w 1025144"/>
              <a:gd name="connsiteY1309" fmla="*/ 809054 h 958405"/>
              <a:gd name="connsiteX1310" fmla="*/ 152560 w 1025144"/>
              <a:gd name="connsiteY1310" fmla="*/ 807815 h 958405"/>
              <a:gd name="connsiteX1311" fmla="*/ 153322 w 1025144"/>
              <a:gd name="connsiteY1311" fmla="*/ 806577 h 958405"/>
              <a:gd name="connsiteX1312" fmla="*/ 154560 w 1025144"/>
              <a:gd name="connsiteY1312" fmla="*/ 807339 h 958405"/>
              <a:gd name="connsiteX1313" fmla="*/ 154941 w 1025144"/>
              <a:gd name="connsiteY1313" fmla="*/ 808387 h 958405"/>
              <a:gd name="connsiteX1314" fmla="*/ 154370 w 1025144"/>
              <a:gd name="connsiteY1314" fmla="*/ 808101 h 958405"/>
              <a:gd name="connsiteX1315" fmla="*/ 154941 w 1025144"/>
              <a:gd name="connsiteY1315" fmla="*/ 808577 h 958405"/>
              <a:gd name="connsiteX1316" fmla="*/ 155036 w 1025144"/>
              <a:gd name="connsiteY1316" fmla="*/ 809339 h 958405"/>
              <a:gd name="connsiteX1317" fmla="*/ 155608 w 1025144"/>
              <a:gd name="connsiteY1317" fmla="*/ 809625 h 958405"/>
              <a:gd name="connsiteX1318" fmla="*/ 155798 w 1025144"/>
              <a:gd name="connsiteY1318" fmla="*/ 810197 h 958405"/>
              <a:gd name="connsiteX1319" fmla="*/ 157608 w 1025144"/>
              <a:gd name="connsiteY1319" fmla="*/ 810863 h 958405"/>
              <a:gd name="connsiteX1320" fmla="*/ 158465 w 1025144"/>
              <a:gd name="connsiteY1320" fmla="*/ 811625 h 958405"/>
              <a:gd name="connsiteX1321" fmla="*/ 158561 w 1025144"/>
              <a:gd name="connsiteY1321" fmla="*/ 811721 h 958405"/>
              <a:gd name="connsiteX1322" fmla="*/ 157132 w 1025144"/>
              <a:gd name="connsiteY1322" fmla="*/ 812959 h 958405"/>
              <a:gd name="connsiteX1323" fmla="*/ 172562 w 1025144"/>
              <a:gd name="connsiteY1323" fmla="*/ 719233 h 958405"/>
              <a:gd name="connsiteX1324" fmla="*/ 168848 w 1025144"/>
              <a:gd name="connsiteY1324" fmla="*/ 716375 h 958405"/>
              <a:gd name="connsiteX1325" fmla="*/ 163799 w 1025144"/>
              <a:gd name="connsiteY1325" fmla="*/ 708184 h 958405"/>
              <a:gd name="connsiteX1326" fmla="*/ 161704 w 1025144"/>
              <a:gd name="connsiteY1326" fmla="*/ 707803 h 958405"/>
              <a:gd name="connsiteX1327" fmla="*/ 159227 w 1025144"/>
              <a:gd name="connsiteY1327" fmla="*/ 703802 h 958405"/>
              <a:gd name="connsiteX1328" fmla="*/ 162371 w 1025144"/>
              <a:gd name="connsiteY1328" fmla="*/ 706374 h 958405"/>
              <a:gd name="connsiteX1329" fmla="*/ 158465 w 1025144"/>
              <a:gd name="connsiteY1329" fmla="*/ 702088 h 958405"/>
              <a:gd name="connsiteX1330" fmla="*/ 159704 w 1025144"/>
              <a:gd name="connsiteY1330" fmla="*/ 700945 h 958405"/>
              <a:gd name="connsiteX1331" fmla="*/ 165609 w 1025144"/>
              <a:gd name="connsiteY1331" fmla="*/ 706469 h 958405"/>
              <a:gd name="connsiteX1332" fmla="*/ 163514 w 1025144"/>
              <a:gd name="connsiteY1332" fmla="*/ 706088 h 958405"/>
              <a:gd name="connsiteX1333" fmla="*/ 169800 w 1025144"/>
              <a:gd name="connsiteY1333" fmla="*/ 711613 h 958405"/>
              <a:gd name="connsiteX1334" fmla="*/ 171133 w 1025144"/>
              <a:gd name="connsiteY1334" fmla="*/ 711041 h 958405"/>
              <a:gd name="connsiteX1335" fmla="*/ 168848 w 1025144"/>
              <a:gd name="connsiteY1335" fmla="*/ 708851 h 958405"/>
              <a:gd name="connsiteX1336" fmla="*/ 174658 w 1025144"/>
              <a:gd name="connsiteY1336" fmla="*/ 712089 h 958405"/>
              <a:gd name="connsiteX1337" fmla="*/ 172562 w 1025144"/>
              <a:gd name="connsiteY1337" fmla="*/ 719233 h 958405"/>
              <a:gd name="connsiteX1338" fmla="*/ 175801 w 1025144"/>
              <a:gd name="connsiteY1338" fmla="*/ 709327 h 958405"/>
              <a:gd name="connsiteX1339" fmla="*/ 175039 w 1025144"/>
              <a:gd name="connsiteY1339" fmla="*/ 711708 h 958405"/>
              <a:gd name="connsiteX1340" fmla="*/ 174563 w 1025144"/>
              <a:gd name="connsiteY1340" fmla="*/ 706469 h 958405"/>
              <a:gd name="connsiteX1341" fmla="*/ 168371 w 1025144"/>
              <a:gd name="connsiteY1341" fmla="*/ 701040 h 958405"/>
              <a:gd name="connsiteX1342" fmla="*/ 165799 w 1025144"/>
              <a:gd name="connsiteY1342" fmla="*/ 697325 h 958405"/>
              <a:gd name="connsiteX1343" fmla="*/ 165514 w 1025144"/>
              <a:gd name="connsiteY1343" fmla="*/ 695706 h 958405"/>
              <a:gd name="connsiteX1344" fmla="*/ 168943 w 1025144"/>
              <a:gd name="connsiteY1344" fmla="*/ 697516 h 958405"/>
              <a:gd name="connsiteX1345" fmla="*/ 165895 w 1025144"/>
              <a:gd name="connsiteY1345" fmla="*/ 693706 h 958405"/>
              <a:gd name="connsiteX1346" fmla="*/ 169514 w 1025144"/>
              <a:gd name="connsiteY1346" fmla="*/ 687324 h 958405"/>
              <a:gd name="connsiteX1347" fmla="*/ 174467 w 1025144"/>
              <a:gd name="connsiteY1347" fmla="*/ 685610 h 958405"/>
              <a:gd name="connsiteX1348" fmla="*/ 176563 w 1025144"/>
              <a:gd name="connsiteY1348" fmla="*/ 688372 h 958405"/>
              <a:gd name="connsiteX1349" fmla="*/ 175801 w 1025144"/>
              <a:gd name="connsiteY1349" fmla="*/ 709327 h 958405"/>
              <a:gd name="connsiteX1350" fmla="*/ 178182 w 1025144"/>
              <a:gd name="connsiteY1350" fmla="*/ 174022 h 958405"/>
              <a:gd name="connsiteX1351" fmla="*/ 178182 w 1025144"/>
              <a:gd name="connsiteY1351" fmla="*/ 174022 h 958405"/>
              <a:gd name="connsiteX1352" fmla="*/ 178182 w 1025144"/>
              <a:gd name="connsiteY1352" fmla="*/ 174022 h 958405"/>
              <a:gd name="connsiteX1353" fmla="*/ 222949 w 1025144"/>
              <a:gd name="connsiteY1353" fmla="*/ 887254 h 958405"/>
              <a:gd name="connsiteX1354" fmla="*/ 217044 w 1025144"/>
              <a:gd name="connsiteY1354" fmla="*/ 883539 h 958405"/>
              <a:gd name="connsiteX1355" fmla="*/ 223140 w 1025144"/>
              <a:gd name="connsiteY1355" fmla="*/ 885349 h 958405"/>
              <a:gd name="connsiteX1356" fmla="*/ 222949 w 1025144"/>
              <a:gd name="connsiteY1356" fmla="*/ 887254 h 958405"/>
              <a:gd name="connsiteX1357" fmla="*/ 241809 w 1025144"/>
              <a:gd name="connsiteY1357" fmla="*/ 907256 h 958405"/>
              <a:gd name="connsiteX1358" fmla="*/ 235427 w 1025144"/>
              <a:gd name="connsiteY1358" fmla="*/ 906971 h 958405"/>
              <a:gd name="connsiteX1359" fmla="*/ 241809 w 1025144"/>
              <a:gd name="connsiteY1359" fmla="*/ 907256 h 958405"/>
              <a:gd name="connsiteX1360" fmla="*/ 232094 w 1025144"/>
              <a:gd name="connsiteY1360" fmla="*/ 899065 h 958405"/>
              <a:gd name="connsiteX1361" fmla="*/ 236951 w 1025144"/>
              <a:gd name="connsiteY1361" fmla="*/ 901732 h 958405"/>
              <a:gd name="connsiteX1362" fmla="*/ 231998 w 1025144"/>
              <a:gd name="connsiteY1362" fmla="*/ 900208 h 958405"/>
              <a:gd name="connsiteX1363" fmla="*/ 232094 w 1025144"/>
              <a:gd name="connsiteY1363" fmla="*/ 899065 h 958405"/>
              <a:gd name="connsiteX1364" fmla="*/ 221045 w 1025144"/>
              <a:gd name="connsiteY1364" fmla="*/ 895636 h 958405"/>
              <a:gd name="connsiteX1365" fmla="*/ 231903 w 1025144"/>
              <a:gd name="connsiteY1365" fmla="*/ 903446 h 958405"/>
              <a:gd name="connsiteX1366" fmla="*/ 220854 w 1025144"/>
              <a:gd name="connsiteY1366" fmla="*/ 898874 h 958405"/>
              <a:gd name="connsiteX1367" fmla="*/ 219616 w 1025144"/>
              <a:gd name="connsiteY1367" fmla="*/ 898874 h 958405"/>
              <a:gd name="connsiteX1368" fmla="*/ 214663 w 1025144"/>
              <a:gd name="connsiteY1368" fmla="*/ 896398 h 958405"/>
              <a:gd name="connsiteX1369" fmla="*/ 221045 w 1025144"/>
              <a:gd name="connsiteY1369" fmla="*/ 895636 h 958405"/>
              <a:gd name="connsiteX1370" fmla="*/ 214187 w 1025144"/>
              <a:gd name="connsiteY1370" fmla="*/ 901351 h 958405"/>
              <a:gd name="connsiteX1371" fmla="*/ 210472 w 1025144"/>
              <a:gd name="connsiteY1371" fmla="*/ 899731 h 958405"/>
              <a:gd name="connsiteX1372" fmla="*/ 209329 w 1025144"/>
              <a:gd name="connsiteY1372" fmla="*/ 898017 h 958405"/>
              <a:gd name="connsiteX1373" fmla="*/ 214282 w 1025144"/>
              <a:gd name="connsiteY1373" fmla="*/ 899922 h 958405"/>
              <a:gd name="connsiteX1374" fmla="*/ 214187 w 1025144"/>
              <a:gd name="connsiteY1374" fmla="*/ 901351 h 958405"/>
              <a:gd name="connsiteX1375" fmla="*/ 214377 w 1025144"/>
              <a:gd name="connsiteY1375" fmla="*/ 899446 h 958405"/>
              <a:gd name="connsiteX1376" fmla="*/ 223140 w 1025144"/>
              <a:gd name="connsiteY1376" fmla="*/ 901637 h 958405"/>
              <a:gd name="connsiteX1377" fmla="*/ 221807 w 1025144"/>
              <a:gd name="connsiteY1377" fmla="*/ 902970 h 958405"/>
              <a:gd name="connsiteX1378" fmla="*/ 214377 w 1025144"/>
              <a:gd name="connsiteY1378" fmla="*/ 899446 h 958405"/>
              <a:gd name="connsiteX1379" fmla="*/ 225236 w 1025144"/>
              <a:gd name="connsiteY1379" fmla="*/ 907828 h 958405"/>
              <a:gd name="connsiteX1380" fmla="*/ 220282 w 1025144"/>
              <a:gd name="connsiteY1380" fmla="*/ 905161 h 958405"/>
              <a:gd name="connsiteX1381" fmla="*/ 227807 w 1025144"/>
              <a:gd name="connsiteY1381" fmla="*/ 907542 h 958405"/>
              <a:gd name="connsiteX1382" fmla="*/ 225236 w 1025144"/>
              <a:gd name="connsiteY1382" fmla="*/ 907828 h 958405"/>
              <a:gd name="connsiteX1383" fmla="*/ 240285 w 1025144"/>
              <a:gd name="connsiteY1383" fmla="*/ 914686 h 958405"/>
              <a:gd name="connsiteX1384" fmla="*/ 228950 w 1025144"/>
              <a:gd name="connsiteY1384" fmla="*/ 910876 h 958405"/>
              <a:gd name="connsiteX1385" fmla="*/ 242857 w 1025144"/>
              <a:gd name="connsiteY1385" fmla="*/ 914590 h 958405"/>
              <a:gd name="connsiteX1386" fmla="*/ 240285 w 1025144"/>
              <a:gd name="connsiteY1386" fmla="*/ 914686 h 958405"/>
              <a:gd name="connsiteX1387" fmla="*/ 288672 w 1025144"/>
              <a:gd name="connsiteY1387" fmla="*/ 111062 h 958405"/>
              <a:gd name="connsiteX1388" fmla="*/ 281814 w 1025144"/>
              <a:gd name="connsiteY1388" fmla="*/ 113919 h 958405"/>
              <a:gd name="connsiteX1389" fmla="*/ 288672 w 1025144"/>
              <a:gd name="connsiteY1389" fmla="*/ 111062 h 958405"/>
              <a:gd name="connsiteX1390" fmla="*/ 266383 w 1025144"/>
              <a:gd name="connsiteY1390" fmla="*/ 120872 h 958405"/>
              <a:gd name="connsiteX1391" fmla="*/ 266669 w 1025144"/>
              <a:gd name="connsiteY1391" fmla="*/ 123730 h 958405"/>
              <a:gd name="connsiteX1392" fmla="*/ 262383 w 1025144"/>
              <a:gd name="connsiteY1392" fmla="*/ 124778 h 958405"/>
              <a:gd name="connsiteX1393" fmla="*/ 266383 w 1025144"/>
              <a:gd name="connsiteY1393" fmla="*/ 120872 h 958405"/>
              <a:gd name="connsiteX1394" fmla="*/ 263240 w 1025144"/>
              <a:gd name="connsiteY1394" fmla="*/ 128873 h 958405"/>
              <a:gd name="connsiteX1395" fmla="*/ 259907 w 1025144"/>
              <a:gd name="connsiteY1395" fmla="*/ 130302 h 958405"/>
              <a:gd name="connsiteX1396" fmla="*/ 263240 w 1025144"/>
              <a:gd name="connsiteY1396" fmla="*/ 128873 h 958405"/>
              <a:gd name="connsiteX1397" fmla="*/ 256668 w 1025144"/>
              <a:gd name="connsiteY1397" fmla="*/ 130207 h 958405"/>
              <a:gd name="connsiteX1398" fmla="*/ 256763 w 1025144"/>
              <a:gd name="connsiteY1398" fmla="*/ 132397 h 958405"/>
              <a:gd name="connsiteX1399" fmla="*/ 253430 w 1025144"/>
              <a:gd name="connsiteY1399" fmla="*/ 133826 h 958405"/>
              <a:gd name="connsiteX1400" fmla="*/ 256668 w 1025144"/>
              <a:gd name="connsiteY1400" fmla="*/ 130207 h 958405"/>
              <a:gd name="connsiteX1401" fmla="*/ 250763 w 1025144"/>
              <a:gd name="connsiteY1401" fmla="*/ 131159 h 958405"/>
              <a:gd name="connsiteX1402" fmla="*/ 247429 w 1025144"/>
              <a:gd name="connsiteY1402" fmla="*/ 132588 h 958405"/>
              <a:gd name="connsiteX1403" fmla="*/ 250763 w 1025144"/>
              <a:gd name="connsiteY1403" fmla="*/ 131159 h 958405"/>
              <a:gd name="connsiteX1404" fmla="*/ 213044 w 1025144"/>
              <a:gd name="connsiteY1404" fmla="*/ 150114 h 958405"/>
              <a:gd name="connsiteX1405" fmla="*/ 215330 w 1025144"/>
              <a:gd name="connsiteY1405" fmla="*/ 151257 h 958405"/>
              <a:gd name="connsiteX1406" fmla="*/ 212091 w 1025144"/>
              <a:gd name="connsiteY1406" fmla="*/ 152971 h 958405"/>
              <a:gd name="connsiteX1407" fmla="*/ 213044 w 1025144"/>
              <a:gd name="connsiteY1407" fmla="*/ 150114 h 958405"/>
              <a:gd name="connsiteX1408" fmla="*/ 207138 w 1025144"/>
              <a:gd name="connsiteY1408" fmla="*/ 164592 h 958405"/>
              <a:gd name="connsiteX1409" fmla="*/ 207995 w 1025144"/>
              <a:gd name="connsiteY1409" fmla="*/ 164973 h 958405"/>
              <a:gd name="connsiteX1410" fmla="*/ 209710 w 1025144"/>
              <a:gd name="connsiteY1410" fmla="*/ 165926 h 958405"/>
              <a:gd name="connsiteX1411" fmla="*/ 209138 w 1025144"/>
              <a:gd name="connsiteY1411" fmla="*/ 171164 h 958405"/>
              <a:gd name="connsiteX1412" fmla="*/ 206757 w 1025144"/>
              <a:gd name="connsiteY1412" fmla="*/ 168497 h 958405"/>
              <a:gd name="connsiteX1413" fmla="*/ 206757 w 1025144"/>
              <a:gd name="connsiteY1413" fmla="*/ 168402 h 958405"/>
              <a:gd name="connsiteX1414" fmla="*/ 206757 w 1025144"/>
              <a:gd name="connsiteY1414" fmla="*/ 168307 h 958405"/>
              <a:gd name="connsiteX1415" fmla="*/ 207138 w 1025144"/>
              <a:gd name="connsiteY1415" fmla="*/ 164592 h 958405"/>
              <a:gd name="connsiteX1416" fmla="*/ 197137 w 1025144"/>
              <a:gd name="connsiteY1416" fmla="*/ 306229 h 958405"/>
              <a:gd name="connsiteX1417" fmla="*/ 196375 w 1025144"/>
              <a:gd name="connsiteY1417" fmla="*/ 304705 h 958405"/>
              <a:gd name="connsiteX1418" fmla="*/ 198565 w 1025144"/>
              <a:gd name="connsiteY1418" fmla="*/ 303181 h 958405"/>
              <a:gd name="connsiteX1419" fmla="*/ 198280 w 1025144"/>
              <a:gd name="connsiteY1419" fmla="*/ 302228 h 958405"/>
              <a:gd name="connsiteX1420" fmla="*/ 198756 w 1025144"/>
              <a:gd name="connsiteY1420" fmla="*/ 302419 h 958405"/>
              <a:gd name="connsiteX1421" fmla="*/ 199042 w 1025144"/>
              <a:gd name="connsiteY1421" fmla="*/ 302800 h 958405"/>
              <a:gd name="connsiteX1422" fmla="*/ 198565 w 1025144"/>
              <a:gd name="connsiteY1422" fmla="*/ 303181 h 958405"/>
              <a:gd name="connsiteX1423" fmla="*/ 197137 w 1025144"/>
              <a:gd name="connsiteY1423" fmla="*/ 306229 h 958405"/>
              <a:gd name="connsiteX1424" fmla="*/ 199328 w 1025144"/>
              <a:gd name="connsiteY1424" fmla="*/ 677609 h 958405"/>
              <a:gd name="connsiteX1425" fmla="*/ 199328 w 1025144"/>
              <a:gd name="connsiteY1425" fmla="*/ 675418 h 958405"/>
              <a:gd name="connsiteX1426" fmla="*/ 200852 w 1025144"/>
              <a:gd name="connsiteY1426" fmla="*/ 676751 h 958405"/>
              <a:gd name="connsiteX1427" fmla="*/ 199328 w 1025144"/>
              <a:gd name="connsiteY1427" fmla="*/ 677609 h 958405"/>
              <a:gd name="connsiteX1428" fmla="*/ 211710 w 1025144"/>
              <a:gd name="connsiteY1428" fmla="*/ 654558 h 958405"/>
              <a:gd name="connsiteX1429" fmla="*/ 209996 w 1025144"/>
              <a:gd name="connsiteY1429" fmla="*/ 653320 h 958405"/>
              <a:gd name="connsiteX1430" fmla="*/ 211139 w 1025144"/>
              <a:gd name="connsiteY1430" fmla="*/ 652367 h 958405"/>
              <a:gd name="connsiteX1431" fmla="*/ 212282 w 1025144"/>
              <a:gd name="connsiteY1431" fmla="*/ 653605 h 958405"/>
              <a:gd name="connsiteX1432" fmla="*/ 211710 w 1025144"/>
              <a:gd name="connsiteY1432" fmla="*/ 654558 h 958405"/>
              <a:gd name="connsiteX1433" fmla="*/ 222664 w 1025144"/>
              <a:gd name="connsiteY1433" fmla="*/ 635127 h 958405"/>
              <a:gd name="connsiteX1434" fmla="*/ 221045 w 1025144"/>
              <a:gd name="connsiteY1434" fmla="*/ 633794 h 958405"/>
              <a:gd name="connsiteX1435" fmla="*/ 222092 w 1025144"/>
              <a:gd name="connsiteY1435" fmla="*/ 632746 h 958405"/>
              <a:gd name="connsiteX1436" fmla="*/ 223235 w 1025144"/>
              <a:gd name="connsiteY1436" fmla="*/ 633984 h 958405"/>
              <a:gd name="connsiteX1437" fmla="*/ 222664 w 1025144"/>
              <a:gd name="connsiteY1437" fmla="*/ 635127 h 958405"/>
              <a:gd name="connsiteX1438" fmla="*/ 248096 w 1025144"/>
              <a:gd name="connsiteY1438" fmla="*/ 243459 h 958405"/>
              <a:gd name="connsiteX1439" fmla="*/ 242285 w 1025144"/>
              <a:gd name="connsiteY1439" fmla="*/ 243459 h 958405"/>
              <a:gd name="connsiteX1440" fmla="*/ 242095 w 1025144"/>
              <a:gd name="connsiteY1440" fmla="*/ 243745 h 958405"/>
              <a:gd name="connsiteX1441" fmla="*/ 241142 w 1025144"/>
              <a:gd name="connsiteY1441" fmla="*/ 244126 h 958405"/>
              <a:gd name="connsiteX1442" fmla="*/ 229046 w 1025144"/>
              <a:gd name="connsiteY1442" fmla="*/ 257080 h 958405"/>
              <a:gd name="connsiteX1443" fmla="*/ 228569 w 1025144"/>
              <a:gd name="connsiteY1443" fmla="*/ 257842 h 958405"/>
              <a:gd name="connsiteX1444" fmla="*/ 228283 w 1025144"/>
              <a:gd name="connsiteY1444" fmla="*/ 258032 h 958405"/>
              <a:gd name="connsiteX1445" fmla="*/ 225712 w 1025144"/>
              <a:gd name="connsiteY1445" fmla="*/ 262319 h 958405"/>
              <a:gd name="connsiteX1446" fmla="*/ 225616 w 1025144"/>
              <a:gd name="connsiteY1446" fmla="*/ 262699 h 958405"/>
              <a:gd name="connsiteX1447" fmla="*/ 225140 w 1025144"/>
              <a:gd name="connsiteY1447" fmla="*/ 262795 h 958405"/>
              <a:gd name="connsiteX1448" fmla="*/ 218854 w 1025144"/>
              <a:gd name="connsiteY1448" fmla="*/ 267081 h 958405"/>
              <a:gd name="connsiteX1449" fmla="*/ 218663 w 1025144"/>
              <a:gd name="connsiteY1449" fmla="*/ 267748 h 958405"/>
              <a:gd name="connsiteX1450" fmla="*/ 218187 w 1025144"/>
              <a:gd name="connsiteY1450" fmla="*/ 268319 h 958405"/>
              <a:gd name="connsiteX1451" fmla="*/ 218187 w 1025144"/>
              <a:gd name="connsiteY1451" fmla="*/ 278321 h 958405"/>
              <a:gd name="connsiteX1452" fmla="*/ 211520 w 1025144"/>
              <a:gd name="connsiteY1452" fmla="*/ 286703 h 958405"/>
              <a:gd name="connsiteX1453" fmla="*/ 211520 w 1025144"/>
              <a:gd name="connsiteY1453" fmla="*/ 287655 h 958405"/>
              <a:gd name="connsiteX1454" fmla="*/ 210662 w 1025144"/>
              <a:gd name="connsiteY1454" fmla="*/ 288131 h 958405"/>
              <a:gd name="connsiteX1455" fmla="*/ 202185 w 1025144"/>
              <a:gd name="connsiteY1455" fmla="*/ 297085 h 958405"/>
              <a:gd name="connsiteX1456" fmla="*/ 201899 w 1025144"/>
              <a:gd name="connsiteY1456" fmla="*/ 297847 h 958405"/>
              <a:gd name="connsiteX1457" fmla="*/ 201614 w 1025144"/>
              <a:gd name="connsiteY1457" fmla="*/ 298132 h 958405"/>
              <a:gd name="connsiteX1458" fmla="*/ 199328 w 1025144"/>
              <a:gd name="connsiteY1458" fmla="*/ 302323 h 958405"/>
              <a:gd name="connsiteX1459" fmla="*/ 198851 w 1025144"/>
              <a:gd name="connsiteY1459" fmla="*/ 300514 h 958405"/>
              <a:gd name="connsiteX1460" fmla="*/ 201614 w 1025144"/>
              <a:gd name="connsiteY1460" fmla="*/ 298132 h 958405"/>
              <a:gd name="connsiteX1461" fmla="*/ 201518 w 1025144"/>
              <a:gd name="connsiteY1461" fmla="*/ 297466 h 958405"/>
              <a:gd name="connsiteX1462" fmla="*/ 202280 w 1025144"/>
              <a:gd name="connsiteY1462" fmla="*/ 297085 h 958405"/>
              <a:gd name="connsiteX1463" fmla="*/ 210757 w 1025144"/>
              <a:gd name="connsiteY1463" fmla="*/ 288131 h 958405"/>
              <a:gd name="connsiteX1464" fmla="*/ 211139 w 1025144"/>
              <a:gd name="connsiteY1464" fmla="*/ 287179 h 958405"/>
              <a:gd name="connsiteX1465" fmla="*/ 211710 w 1025144"/>
              <a:gd name="connsiteY1465" fmla="*/ 286703 h 958405"/>
              <a:gd name="connsiteX1466" fmla="*/ 211901 w 1025144"/>
              <a:gd name="connsiteY1466" fmla="*/ 276892 h 958405"/>
              <a:gd name="connsiteX1467" fmla="*/ 218473 w 1025144"/>
              <a:gd name="connsiteY1467" fmla="*/ 268319 h 958405"/>
              <a:gd name="connsiteX1468" fmla="*/ 218378 w 1025144"/>
              <a:gd name="connsiteY1468" fmla="*/ 267271 h 958405"/>
              <a:gd name="connsiteX1469" fmla="*/ 219140 w 1025144"/>
              <a:gd name="connsiteY1469" fmla="*/ 267081 h 958405"/>
              <a:gd name="connsiteX1470" fmla="*/ 225426 w 1025144"/>
              <a:gd name="connsiteY1470" fmla="*/ 262795 h 958405"/>
              <a:gd name="connsiteX1471" fmla="*/ 225616 w 1025144"/>
              <a:gd name="connsiteY1471" fmla="*/ 262414 h 958405"/>
              <a:gd name="connsiteX1472" fmla="*/ 225902 w 1025144"/>
              <a:gd name="connsiteY1472" fmla="*/ 262319 h 958405"/>
              <a:gd name="connsiteX1473" fmla="*/ 228474 w 1025144"/>
              <a:gd name="connsiteY1473" fmla="*/ 258032 h 958405"/>
              <a:gd name="connsiteX1474" fmla="*/ 228569 w 1025144"/>
              <a:gd name="connsiteY1474" fmla="*/ 257651 h 958405"/>
              <a:gd name="connsiteX1475" fmla="*/ 229331 w 1025144"/>
              <a:gd name="connsiteY1475" fmla="*/ 257080 h 958405"/>
              <a:gd name="connsiteX1476" fmla="*/ 241428 w 1025144"/>
              <a:gd name="connsiteY1476" fmla="*/ 244126 h 958405"/>
              <a:gd name="connsiteX1477" fmla="*/ 241999 w 1025144"/>
              <a:gd name="connsiteY1477" fmla="*/ 243269 h 958405"/>
              <a:gd name="connsiteX1478" fmla="*/ 242666 w 1025144"/>
              <a:gd name="connsiteY1478" fmla="*/ 243364 h 958405"/>
              <a:gd name="connsiteX1479" fmla="*/ 264288 w 1025144"/>
              <a:gd name="connsiteY1479" fmla="*/ 226123 h 958405"/>
              <a:gd name="connsiteX1480" fmla="*/ 264383 w 1025144"/>
              <a:gd name="connsiteY1480" fmla="*/ 225743 h 958405"/>
              <a:gd name="connsiteX1481" fmla="*/ 264764 w 1025144"/>
              <a:gd name="connsiteY1481" fmla="*/ 225552 h 958405"/>
              <a:gd name="connsiteX1482" fmla="*/ 265526 w 1025144"/>
              <a:gd name="connsiteY1482" fmla="*/ 222599 h 958405"/>
              <a:gd name="connsiteX1483" fmla="*/ 267336 w 1025144"/>
              <a:gd name="connsiteY1483" fmla="*/ 224314 h 958405"/>
              <a:gd name="connsiteX1484" fmla="*/ 264764 w 1025144"/>
              <a:gd name="connsiteY1484" fmla="*/ 225552 h 958405"/>
              <a:gd name="connsiteX1485" fmla="*/ 264669 w 1025144"/>
              <a:gd name="connsiteY1485" fmla="*/ 226028 h 958405"/>
              <a:gd name="connsiteX1486" fmla="*/ 264288 w 1025144"/>
              <a:gd name="connsiteY1486" fmla="*/ 226123 h 958405"/>
              <a:gd name="connsiteX1487" fmla="*/ 263907 w 1025144"/>
              <a:gd name="connsiteY1487" fmla="*/ 228886 h 958405"/>
              <a:gd name="connsiteX1488" fmla="*/ 262955 w 1025144"/>
              <a:gd name="connsiteY1488" fmla="*/ 231267 h 958405"/>
              <a:gd name="connsiteX1489" fmla="*/ 248096 w 1025144"/>
              <a:gd name="connsiteY1489" fmla="*/ 243459 h 958405"/>
              <a:gd name="connsiteX1490" fmla="*/ 259716 w 1025144"/>
              <a:gd name="connsiteY1490" fmla="*/ 888873 h 958405"/>
              <a:gd name="connsiteX1491" fmla="*/ 251334 w 1025144"/>
              <a:gd name="connsiteY1491" fmla="*/ 884301 h 958405"/>
              <a:gd name="connsiteX1492" fmla="*/ 252572 w 1025144"/>
              <a:gd name="connsiteY1492" fmla="*/ 884492 h 958405"/>
              <a:gd name="connsiteX1493" fmla="*/ 252572 w 1025144"/>
              <a:gd name="connsiteY1493" fmla="*/ 883920 h 958405"/>
              <a:gd name="connsiteX1494" fmla="*/ 259716 w 1025144"/>
              <a:gd name="connsiteY1494" fmla="*/ 888016 h 958405"/>
              <a:gd name="connsiteX1495" fmla="*/ 259716 w 1025144"/>
              <a:gd name="connsiteY1495" fmla="*/ 888873 h 958405"/>
              <a:gd name="connsiteX1496" fmla="*/ 260859 w 1025144"/>
              <a:gd name="connsiteY1496" fmla="*/ 891730 h 958405"/>
              <a:gd name="connsiteX1497" fmla="*/ 266860 w 1025144"/>
              <a:gd name="connsiteY1497" fmla="*/ 894302 h 958405"/>
              <a:gd name="connsiteX1498" fmla="*/ 265622 w 1025144"/>
              <a:gd name="connsiteY1498" fmla="*/ 894969 h 958405"/>
              <a:gd name="connsiteX1499" fmla="*/ 260859 w 1025144"/>
              <a:gd name="connsiteY1499" fmla="*/ 891730 h 958405"/>
              <a:gd name="connsiteX1500" fmla="*/ 247429 w 1025144"/>
              <a:gd name="connsiteY1500" fmla="*/ 891064 h 958405"/>
              <a:gd name="connsiteX1501" fmla="*/ 254668 w 1025144"/>
              <a:gd name="connsiteY1501" fmla="*/ 894112 h 958405"/>
              <a:gd name="connsiteX1502" fmla="*/ 247429 w 1025144"/>
              <a:gd name="connsiteY1502" fmla="*/ 891064 h 958405"/>
              <a:gd name="connsiteX1503" fmla="*/ 248000 w 1025144"/>
              <a:gd name="connsiteY1503" fmla="*/ 914495 h 958405"/>
              <a:gd name="connsiteX1504" fmla="*/ 256858 w 1025144"/>
              <a:gd name="connsiteY1504" fmla="*/ 916781 h 958405"/>
              <a:gd name="connsiteX1505" fmla="*/ 248000 w 1025144"/>
              <a:gd name="connsiteY1505" fmla="*/ 914495 h 958405"/>
              <a:gd name="connsiteX1506" fmla="*/ 273527 w 1025144"/>
              <a:gd name="connsiteY1506" fmla="*/ 926306 h 958405"/>
              <a:gd name="connsiteX1507" fmla="*/ 273527 w 1025144"/>
              <a:gd name="connsiteY1507" fmla="*/ 925259 h 958405"/>
              <a:gd name="connsiteX1508" fmla="*/ 270956 w 1025144"/>
              <a:gd name="connsiteY1508" fmla="*/ 924401 h 958405"/>
              <a:gd name="connsiteX1509" fmla="*/ 273527 w 1025144"/>
              <a:gd name="connsiteY1509" fmla="*/ 926306 h 958405"/>
              <a:gd name="connsiteX1510" fmla="*/ 264383 w 1025144"/>
              <a:gd name="connsiteY1510" fmla="*/ 920687 h 958405"/>
              <a:gd name="connsiteX1511" fmla="*/ 272099 w 1025144"/>
              <a:gd name="connsiteY1511" fmla="*/ 922687 h 958405"/>
              <a:gd name="connsiteX1512" fmla="*/ 264383 w 1025144"/>
              <a:gd name="connsiteY1512" fmla="*/ 920687 h 958405"/>
              <a:gd name="connsiteX1513" fmla="*/ 266193 w 1025144"/>
              <a:gd name="connsiteY1513" fmla="*/ 917543 h 958405"/>
              <a:gd name="connsiteX1514" fmla="*/ 250477 w 1025144"/>
              <a:gd name="connsiteY1514" fmla="*/ 912971 h 958405"/>
              <a:gd name="connsiteX1515" fmla="*/ 245429 w 1025144"/>
              <a:gd name="connsiteY1515" fmla="*/ 910495 h 958405"/>
              <a:gd name="connsiteX1516" fmla="*/ 251810 w 1025144"/>
              <a:gd name="connsiteY1516" fmla="*/ 909638 h 958405"/>
              <a:gd name="connsiteX1517" fmla="*/ 269432 w 1025144"/>
              <a:gd name="connsiteY1517" fmla="*/ 915162 h 958405"/>
              <a:gd name="connsiteX1518" fmla="*/ 279623 w 1025144"/>
              <a:gd name="connsiteY1518" fmla="*/ 918972 h 958405"/>
              <a:gd name="connsiteX1519" fmla="*/ 272003 w 1025144"/>
              <a:gd name="connsiteY1519" fmla="*/ 917353 h 958405"/>
              <a:gd name="connsiteX1520" fmla="*/ 284767 w 1025144"/>
              <a:gd name="connsiteY1520" fmla="*/ 922592 h 958405"/>
              <a:gd name="connsiteX1521" fmla="*/ 266193 w 1025144"/>
              <a:gd name="connsiteY1521" fmla="*/ 917543 h 958405"/>
              <a:gd name="connsiteX1522" fmla="*/ 282290 w 1025144"/>
              <a:gd name="connsiteY1522" fmla="*/ 117348 h 958405"/>
              <a:gd name="connsiteX1523" fmla="*/ 285148 w 1025144"/>
              <a:gd name="connsiteY1523" fmla="*/ 114300 h 958405"/>
              <a:gd name="connsiteX1524" fmla="*/ 282290 w 1025144"/>
              <a:gd name="connsiteY1524" fmla="*/ 117348 h 958405"/>
              <a:gd name="connsiteX1525" fmla="*/ 287624 w 1025144"/>
              <a:gd name="connsiteY1525" fmla="*/ 930021 h 958405"/>
              <a:gd name="connsiteX1526" fmla="*/ 294197 w 1025144"/>
              <a:gd name="connsiteY1526" fmla="*/ 932117 h 958405"/>
              <a:gd name="connsiteX1527" fmla="*/ 287624 w 1025144"/>
              <a:gd name="connsiteY1527" fmla="*/ 930021 h 958405"/>
              <a:gd name="connsiteX1528" fmla="*/ 305912 w 1025144"/>
              <a:gd name="connsiteY1528" fmla="*/ 94964 h 958405"/>
              <a:gd name="connsiteX1529" fmla="*/ 302102 w 1025144"/>
              <a:gd name="connsiteY1529" fmla="*/ 98203 h 958405"/>
              <a:gd name="connsiteX1530" fmla="*/ 305912 w 1025144"/>
              <a:gd name="connsiteY1530" fmla="*/ 94964 h 958405"/>
              <a:gd name="connsiteX1531" fmla="*/ 302102 w 1025144"/>
              <a:gd name="connsiteY1531" fmla="*/ 104013 h 958405"/>
              <a:gd name="connsiteX1532" fmla="*/ 307341 w 1025144"/>
              <a:gd name="connsiteY1532" fmla="*/ 100298 h 958405"/>
              <a:gd name="connsiteX1533" fmla="*/ 304960 w 1025144"/>
              <a:gd name="connsiteY1533" fmla="*/ 100203 h 958405"/>
              <a:gd name="connsiteX1534" fmla="*/ 308770 w 1025144"/>
              <a:gd name="connsiteY1534" fmla="*/ 100013 h 958405"/>
              <a:gd name="connsiteX1535" fmla="*/ 302102 w 1025144"/>
              <a:gd name="connsiteY1535" fmla="*/ 104013 h 958405"/>
              <a:gd name="connsiteX1536" fmla="*/ 528416 w 1025144"/>
              <a:gd name="connsiteY1536" fmla="*/ 950786 h 958405"/>
              <a:gd name="connsiteX1537" fmla="*/ 518415 w 1025144"/>
              <a:gd name="connsiteY1537" fmla="*/ 953643 h 958405"/>
              <a:gd name="connsiteX1538" fmla="*/ 516986 w 1025144"/>
              <a:gd name="connsiteY1538" fmla="*/ 953548 h 958405"/>
              <a:gd name="connsiteX1539" fmla="*/ 515177 w 1025144"/>
              <a:gd name="connsiteY1539" fmla="*/ 952690 h 958405"/>
              <a:gd name="connsiteX1540" fmla="*/ 528416 w 1025144"/>
              <a:gd name="connsiteY1540" fmla="*/ 950786 h 958405"/>
              <a:gd name="connsiteX1541" fmla="*/ 500508 w 1025144"/>
              <a:gd name="connsiteY1541" fmla="*/ 954214 h 958405"/>
              <a:gd name="connsiteX1542" fmla="*/ 475172 w 1025144"/>
              <a:gd name="connsiteY1542" fmla="*/ 956215 h 958405"/>
              <a:gd name="connsiteX1543" fmla="*/ 500508 w 1025144"/>
              <a:gd name="connsiteY1543" fmla="*/ 954214 h 958405"/>
              <a:gd name="connsiteX1544" fmla="*/ 463265 w 1025144"/>
              <a:gd name="connsiteY1544" fmla="*/ 957167 h 958405"/>
              <a:gd name="connsiteX1545" fmla="*/ 456598 w 1025144"/>
              <a:gd name="connsiteY1545" fmla="*/ 957453 h 958405"/>
              <a:gd name="connsiteX1546" fmla="*/ 463265 w 1025144"/>
              <a:gd name="connsiteY1546" fmla="*/ 957167 h 958405"/>
              <a:gd name="connsiteX1547" fmla="*/ 336107 w 1025144"/>
              <a:gd name="connsiteY1547" fmla="*/ 941642 h 958405"/>
              <a:gd name="connsiteX1548" fmla="*/ 341440 w 1025144"/>
              <a:gd name="connsiteY1548" fmla="*/ 942785 h 958405"/>
              <a:gd name="connsiteX1549" fmla="*/ 336107 w 1025144"/>
              <a:gd name="connsiteY1549" fmla="*/ 941642 h 958405"/>
              <a:gd name="connsiteX1550" fmla="*/ 353347 w 1025144"/>
              <a:gd name="connsiteY1550" fmla="*/ 944975 h 958405"/>
              <a:gd name="connsiteX1551" fmla="*/ 344107 w 1025144"/>
              <a:gd name="connsiteY1551" fmla="*/ 943642 h 958405"/>
              <a:gd name="connsiteX1552" fmla="*/ 353347 w 1025144"/>
              <a:gd name="connsiteY1552" fmla="*/ 944975 h 958405"/>
              <a:gd name="connsiteX1553" fmla="*/ 352775 w 1025144"/>
              <a:gd name="connsiteY1553" fmla="*/ 90678 h 958405"/>
              <a:gd name="connsiteX1554" fmla="*/ 348965 w 1025144"/>
              <a:gd name="connsiteY1554" fmla="*/ 90392 h 958405"/>
              <a:gd name="connsiteX1555" fmla="*/ 351728 w 1025144"/>
              <a:gd name="connsiteY1555" fmla="*/ 88011 h 958405"/>
              <a:gd name="connsiteX1556" fmla="*/ 349251 w 1025144"/>
              <a:gd name="connsiteY1556" fmla="*/ 86868 h 958405"/>
              <a:gd name="connsiteX1557" fmla="*/ 357633 w 1025144"/>
              <a:gd name="connsiteY1557" fmla="*/ 86678 h 958405"/>
              <a:gd name="connsiteX1558" fmla="*/ 352775 w 1025144"/>
              <a:gd name="connsiteY1558" fmla="*/ 90678 h 958405"/>
              <a:gd name="connsiteX1559" fmla="*/ 387351 w 1025144"/>
              <a:gd name="connsiteY1559" fmla="*/ 946690 h 958405"/>
              <a:gd name="connsiteX1560" fmla="*/ 362205 w 1025144"/>
              <a:gd name="connsiteY1560" fmla="*/ 944023 h 958405"/>
              <a:gd name="connsiteX1561" fmla="*/ 373159 w 1025144"/>
              <a:gd name="connsiteY1561" fmla="*/ 944594 h 958405"/>
              <a:gd name="connsiteX1562" fmla="*/ 387351 w 1025144"/>
              <a:gd name="connsiteY1562" fmla="*/ 946690 h 958405"/>
              <a:gd name="connsiteX1563" fmla="*/ 409925 w 1025144"/>
              <a:gd name="connsiteY1563" fmla="*/ 114205 h 958405"/>
              <a:gd name="connsiteX1564" fmla="*/ 409925 w 1025144"/>
              <a:gd name="connsiteY1564" fmla="*/ 114205 h 958405"/>
              <a:gd name="connsiteX1565" fmla="*/ 406687 w 1025144"/>
              <a:gd name="connsiteY1565" fmla="*/ 115634 h 958405"/>
              <a:gd name="connsiteX1566" fmla="*/ 402686 w 1025144"/>
              <a:gd name="connsiteY1566" fmla="*/ 113062 h 958405"/>
              <a:gd name="connsiteX1567" fmla="*/ 406306 w 1025144"/>
              <a:gd name="connsiteY1567" fmla="*/ 112014 h 958405"/>
              <a:gd name="connsiteX1568" fmla="*/ 409830 w 1025144"/>
              <a:gd name="connsiteY1568" fmla="*/ 114014 h 958405"/>
              <a:gd name="connsiteX1569" fmla="*/ 409925 w 1025144"/>
              <a:gd name="connsiteY1569" fmla="*/ 114205 h 958405"/>
              <a:gd name="connsiteX1570" fmla="*/ 409925 w 1025144"/>
              <a:gd name="connsiteY1570" fmla="*/ 114205 h 958405"/>
              <a:gd name="connsiteX1571" fmla="*/ 409925 w 1025144"/>
              <a:gd name="connsiteY1571" fmla="*/ 114205 h 958405"/>
              <a:gd name="connsiteX1572" fmla="*/ 423451 w 1025144"/>
              <a:gd name="connsiteY1572" fmla="*/ 120491 h 958405"/>
              <a:gd name="connsiteX1573" fmla="*/ 421832 w 1025144"/>
              <a:gd name="connsiteY1573" fmla="*/ 120015 h 958405"/>
              <a:gd name="connsiteX1574" fmla="*/ 424308 w 1025144"/>
              <a:gd name="connsiteY1574" fmla="*/ 117920 h 958405"/>
              <a:gd name="connsiteX1575" fmla="*/ 423451 w 1025144"/>
              <a:gd name="connsiteY1575" fmla="*/ 120491 h 958405"/>
              <a:gd name="connsiteX1576" fmla="*/ 429547 w 1025144"/>
              <a:gd name="connsiteY1576" fmla="*/ 118015 h 958405"/>
              <a:gd name="connsiteX1577" fmla="*/ 425070 w 1025144"/>
              <a:gd name="connsiteY1577" fmla="*/ 117253 h 958405"/>
              <a:gd name="connsiteX1578" fmla="*/ 425261 w 1025144"/>
              <a:gd name="connsiteY1578" fmla="*/ 117920 h 958405"/>
              <a:gd name="connsiteX1579" fmla="*/ 424499 w 1025144"/>
              <a:gd name="connsiteY1579" fmla="*/ 117824 h 958405"/>
              <a:gd name="connsiteX1580" fmla="*/ 424689 w 1025144"/>
              <a:gd name="connsiteY1580" fmla="*/ 117443 h 958405"/>
              <a:gd name="connsiteX1581" fmla="*/ 425070 w 1025144"/>
              <a:gd name="connsiteY1581" fmla="*/ 117253 h 958405"/>
              <a:gd name="connsiteX1582" fmla="*/ 418593 w 1025144"/>
              <a:gd name="connsiteY1582" fmla="*/ 112300 h 958405"/>
              <a:gd name="connsiteX1583" fmla="*/ 417355 w 1025144"/>
              <a:gd name="connsiteY1583" fmla="*/ 111919 h 958405"/>
              <a:gd name="connsiteX1584" fmla="*/ 416307 w 1025144"/>
              <a:gd name="connsiteY1584" fmla="*/ 111157 h 958405"/>
              <a:gd name="connsiteX1585" fmla="*/ 416783 w 1025144"/>
              <a:gd name="connsiteY1585" fmla="*/ 110490 h 958405"/>
              <a:gd name="connsiteX1586" fmla="*/ 418117 w 1025144"/>
              <a:gd name="connsiteY1586" fmla="*/ 109061 h 958405"/>
              <a:gd name="connsiteX1587" fmla="*/ 429452 w 1025144"/>
              <a:gd name="connsiteY1587" fmla="*/ 110109 h 958405"/>
              <a:gd name="connsiteX1588" fmla="*/ 433357 w 1025144"/>
              <a:gd name="connsiteY1588" fmla="*/ 114967 h 958405"/>
              <a:gd name="connsiteX1589" fmla="*/ 429547 w 1025144"/>
              <a:gd name="connsiteY1589" fmla="*/ 118015 h 958405"/>
              <a:gd name="connsiteX1590" fmla="*/ 564611 w 1025144"/>
              <a:gd name="connsiteY1590" fmla="*/ 86487 h 958405"/>
              <a:gd name="connsiteX1591" fmla="*/ 570707 w 1025144"/>
              <a:gd name="connsiteY1591" fmla="*/ 86773 h 958405"/>
              <a:gd name="connsiteX1592" fmla="*/ 564611 w 1025144"/>
              <a:gd name="connsiteY1592" fmla="*/ 86487 h 958405"/>
              <a:gd name="connsiteX1593" fmla="*/ 582614 w 1025144"/>
              <a:gd name="connsiteY1593" fmla="*/ 92488 h 958405"/>
              <a:gd name="connsiteX1594" fmla="*/ 589281 w 1025144"/>
              <a:gd name="connsiteY1594" fmla="*/ 93821 h 958405"/>
              <a:gd name="connsiteX1595" fmla="*/ 582614 w 1025144"/>
              <a:gd name="connsiteY1595" fmla="*/ 92488 h 958405"/>
              <a:gd name="connsiteX1596" fmla="*/ 591186 w 1025144"/>
              <a:gd name="connsiteY1596" fmla="*/ 108109 h 958405"/>
              <a:gd name="connsiteX1597" fmla="*/ 598520 w 1025144"/>
              <a:gd name="connsiteY1597" fmla="*/ 109728 h 958405"/>
              <a:gd name="connsiteX1598" fmla="*/ 591186 w 1025144"/>
              <a:gd name="connsiteY1598" fmla="*/ 108109 h 958405"/>
              <a:gd name="connsiteX1599" fmla="*/ 599949 w 1025144"/>
              <a:gd name="connsiteY1599" fmla="*/ 112014 h 958405"/>
              <a:gd name="connsiteX1600" fmla="*/ 608807 w 1025144"/>
              <a:gd name="connsiteY1600" fmla="*/ 114395 h 958405"/>
              <a:gd name="connsiteX1601" fmla="*/ 599949 w 1025144"/>
              <a:gd name="connsiteY1601" fmla="*/ 112014 h 958405"/>
              <a:gd name="connsiteX1602" fmla="*/ 612998 w 1025144"/>
              <a:gd name="connsiteY1602" fmla="*/ 107252 h 958405"/>
              <a:gd name="connsiteX1603" fmla="*/ 591948 w 1025144"/>
              <a:gd name="connsiteY1603" fmla="*/ 95917 h 958405"/>
              <a:gd name="connsiteX1604" fmla="*/ 595472 w 1025144"/>
              <a:gd name="connsiteY1604" fmla="*/ 96298 h 958405"/>
              <a:gd name="connsiteX1605" fmla="*/ 592424 w 1025144"/>
              <a:gd name="connsiteY1605" fmla="*/ 93059 h 958405"/>
              <a:gd name="connsiteX1606" fmla="*/ 607283 w 1025144"/>
              <a:gd name="connsiteY1606" fmla="*/ 98679 h 958405"/>
              <a:gd name="connsiteX1607" fmla="*/ 605950 w 1025144"/>
              <a:gd name="connsiteY1607" fmla="*/ 101060 h 958405"/>
              <a:gd name="connsiteX1608" fmla="*/ 612998 w 1025144"/>
              <a:gd name="connsiteY1608" fmla="*/ 107252 h 958405"/>
              <a:gd name="connsiteX1609" fmla="*/ 616904 w 1025144"/>
              <a:gd name="connsiteY1609" fmla="*/ 107061 h 958405"/>
              <a:gd name="connsiteX1610" fmla="*/ 617285 w 1025144"/>
              <a:gd name="connsiteY1610" fmla="*/ 108013 h 958405"/>
              <a:gd name="connsiteX1611" fmla="*/ 620904 w 1025144"/>
              <a:gd name="connsiteY1611" fmla="*/ 106775 h 958405"/>
              <a:gd name="connsiteX1612" fmla="*/ 620237 w 1025144"/>
              <a:gd name="connsiteY1612" fmla="*/ 111157 h 958405"/>
              <a:gd name="connsiteX1613" fmla="*/ 616904 w 1025144"/>
              <a:gd name="connsiteY1613" fmla="*/ 107061 h 958405"/>
              <a:gd name="connsiteX1614" fmla="*/ 621476 w 1025144"/>
              <a:gd name="connsiteY1614" fmla="*/ 116967 h 958405"/>
              <a:gd name="connsiteX1615" fmla="*/ 619475 w 1025144"/>
              <a:gd name="connsiteY1615" fmla="*/ 115634 h 958405"/>
              <a:gd name="connsiteX1616" fmla="*/ 619475 w 1025144"/>
              <a:gd name="connsiteY1616" fmla="*/ 114014 h 958405"/>
              <a:gd name="connsiteX1617" fmla="*/ 620142 w 1025144"/>
              <a:gd name="connsiteY1617" fmla="*/ 114490 h 958405"/>
              <a:gd name="connsiteX1618" fmla="*/ 622904 w 1025144"/>
              <a:gd name="connsiteY1618" fmla="*/ 114681 h 958405"/>
              <a:gd name="connsiteX1619" fmla="*/ 621476 w 1025144"/>
              <a:gd name="connsiteY1619" fmla="*/ 116967 h 958405"/>
              <a:gd name="connsiteX1620" fmla="*/ 626810 w 1025144"/>
              <a:gd name="connsiteY1620" fmla="*/ 120682 h 958405"/>
              <a:gd name="connsiteX1621" fmla="*/ 627953 w 1025144"/>
              <a:gd name="connsiteY1621" fmla="*/ 118967 h 958405"/>
              <a:gd name="connsiteX1622" fmla="*/ 640811 w 1025144"/>
              <a:gd name="connsiteY1622" fmla="*/ 127730 h 958405"/>
              <a:gd name="connsiteX1623" fmla="*/ 626810 w 1025144"/>
              <a:gd name="connsiteY1623" fmla="*/ 120682 h 958405"/>
              <a:gd name="connsiteX1624" fmla="*/ 691294 w 1025144"/>
              <a:gd name="connsiteY1624" fmla="*/ 112014 h 958405"/>
              <a:gd name="connsiteX1625" fmla="*/ 682912 w 1025144"/>
              <a:gd name="connsiteY1625" fmla="*/ 105061 h 958405"/>
              <a:gd name="connsiteX1626" fmla="*/ 691294 w 1025144"/>
              <a:gd name="connsiteY1626" fmla="*/ 112014 h 958405"/>
              <a:gd name="connsiteX1627" fmla="*/ 692056 w 1025144"/>
              <a:gd name="connsiteY1627" fmla="*/ 130588 h 958405"/>
              <a:gd name="connsiteX1628" fmla="*/ 687103 w 1025144"/>
              <a:gd name="connsiteY1628" fmla="*/ 128302 h 958405"/>
              <a:gd name="connsiteX1629" fmla="*/ 692056 w 1025144"/>
              <a:gd name="connsiteY1629" fmla="*/ 130588 h 958405"/>
              <a:gd name="connsiteX1630" fmla="*/ 689008 w 1025144"/>
              <a:gd name="connsiteY1630" fmla="*/ 111919 h 958405"/>
              <a:gd name="connsiteX1631" fmla="*/ 688151 w 1025144"/>
              <a:gd name="connsiteY1631" fmla="*/ 112967 h 958405"/>
              <a:gd name="connsiteX1632" fmla="*/ 685388 w 1025144"/>
              <a:gd name="connsiteY1632" fmla="*/ 110680 h 958405"/>
              <a:gd name="connsiteX1633" fmla="*/ 686246 w 1025144"/>
              <a:gd name="connsiteY1633" fmla="*/ 109633 h 958405"/>
              <a:gd name="connsiteX1634" fmla="*/ 689008 w 1025144"/>
              <a:gd name="connsiteY1634" fmla="*/ 111919 h 958405"/>
              <a:gd name="connsiteX1635" fmla="*/ 682721 w 1025144"/>
              <a:gd name="connsiteY1635" fmla="*/ 118301 h 958405"/>
              <a:gd name="connsiteX1636" fmla="*/ 683483 w 1025144"/>
              <a:gd name="connsiteY1636" fmla="*/ 121634 h 958405"/>
              <a:gd name="connsiteX1637" fmla="*/ 690913 w 1025144"/>
              <a:gd name="connsiteY1637" fmla="*/ 125063 h 958405"/>
              <a:gd name="connsiteX1638" fmla="*/ 679578 w 1025144"/>
              <a:gd name="connsiteY1638" fmla="*/ 116586 h 958405"/>
              <a:gd name="connsiteX1639" fmla="*/ 682721 w 1025144"/>
              <a:gd name="connsiteY1639" fmla="*/ 118301 h 958405"/>
              <a:gd name="connsiteX1640" fmla="*/ 682055 w 1025144"/>
              <a:gd name="connsiteY1640" fmla="*/ 132969 h 958405"/>
              <a:gd name="connsiteX1641" fmla="*/ 681197 w 1025144"/>
              <a:gd name="connsiteY1641" fmla="*/ 131350 h 958405"/>
              <a:gd name="connsiteX1642" fmla="*/ 684722 w 1025144"/>
              <a:gd name="connsiteY1642" fmla="*/ 132493 h 958405"/>
              <a:gd name="connsiteX1643" fmla="*/ 683198 w 1025144"/>
              <a:gd name="connsiteY1643" fmla="*/ 135731 h 958405"/>
              <a:gd name="connsiteX1644" fmla="*/ 684531 w 1025144"/>
              <a:gd name="connsiteY1644" fmla="*/ 136779 h 958405"/>
              <a:gd name="connsiteX1645" fmla="*/ 686531 w 1025144"/>
              <a:gd name="connsiteY1645" fmla="*/ 135731 h 958405"/>
              <a:gd name="connsiteX1646" fmla="*/ 683388 w 1025144"/>
              <a:gd name="connsiteY1646" fmla="*/ 139446 h 958405"/>
              <a:gd name="connsiteX1647" fmla="*/ 676435 w 1025144"/>
              <a:gd name="connsiteY1647" fmla="*/ 134493 h 958405"/>
              <a:gd name="connsiteX1648" fmla="*/ 677483 w 1025144"/>
              <a:gd name="connsiteY1648" fmla="*/ 129064 h 958405"/>
              <a:gd name="connsiteX1649" fmla="*/ 682055 w 1025144"/>
              <a:gd name="connsiteY1649" fmla="*/ 132969 h 958405"/>
              <a:gd name="connsiteX1650" fmla="*/ 673101 w 1025144"/>
              <a:gd name="connsiteY1650" fmla="*/ 119253 h 958405"/>
              <a:gd name="connsiteX1651" fmla="*/ 672911 w 1025144"/>
              <a:gd name="connsiteY1651" fmla="*/ 120872 h 958405"/>
              <a:gd name="connsiteX1652" fmla="*/ 676435 w 1025144"/>
              <a:gd name="connsiteY1652" fmla="*/ 122015 h 958405"/>
              <a:gd name="connsiteX1653" fmla="*/ 675197 w 1025144"/>
              <a:gd name="connsiteY1653" fmla="*/ 123635 h 958405"/>
              <a:gd name="connsiteX1654" fmla="*/ 672149 w 1025144"/>
              <a:gd name="connsiteY1654" fmla="*/ 121920 h 958405"/>
              <a:gd name="connsiteX1655" fmla="*/ 671196 w 1025144"/>
              <a:gd name="connsiteY1655" fmla="*/ 120301 h 958405"/>
              <a:gd name="connsiteX1656" fmla="*/ 673101 w 1025144"/>
              <a:gd name="connsiteY1656" fmla="*/ 119253 h 958405"/>
              <a:gd name="connsiteX1657" fmla="*/ 671958 w 1025144"/>
              <a:gd name="connsiteY1657" fmla="*/ 123635 h 958405"/>
              <a:gd name="connsiteX1658" fmla="*/ 676149 w 1025144"/>
              <a:gd name="connsiteY1658" fmla="*/ 128016 h 958405"/>
              <a:gd name="connsiteX1659" fmla="*/ 667481 w 1025144"/>
              <a:gd name="connsiteY1659" fmla="*/ 125254 h 958405"/>
              <a:gd name="connsiteX1660" fmla="*/ 671958 w 1025144"/>
              <a:gd name="connsiteY1660" fmla="*/ 123635 h 958405"/>
              <a:gd name="connsiteX1661" fmla="*/ 670053 w 1025144"/>
              <a:gd name="connsiteY1661" fmla="*/ 135636 h 958405"/>
              <a:gd name="connsiteX1662" fmla="*/ 665767 w 1025144"/>
              <a:gd name="connsiteY1662" fmla="*/ 132969 h 958405"/>
              <a:gd name="connsiteX1663" fmla="*/ 666624 w 1025144"/>
              <a:gd name="connsiteY1663" fmla="*/ 131921 h 958405"/>
              <a:gd name="connsiteX1664" fmla="*/ 667672 w 1025144"/>
              <a:gd name="connsiteY1664" fmla="*/ 131921 h 958405"/>
              <a:gd name="connsiteX1665" fmla="*/ 667481 w 1025144"/>
              <a:gd name="connsiteY1665" fmla="*/ 133540 h 958405"/>
              <a:gd name="connsiteX1666" fmla="*/ 670053 w 1025144"/>
              <a:gd name="connsiteY1666" fmla="*/ 135636 h 958405"/>
              <a:gd name="connsiteX1667" fmla="*/ 669482 w 1025144"/>
              <a:gd name="connsiteY1667" fmla="*/ 122587 h 958405"/>
              <a:gd name="connsiteX1668" fmla="*/ 666243 w 1025144"/>
              <a:gd name="connsiteY1668" fmla="*/ 122587 h 958405"/>
              <a:gd name="connsiteX1669" fmla="*/ 666433 w 1025144"/>
              <a:gd name="connsiteY1669" fmla="*/ 123730 h 958405"/>
              <a:gd name="connsiteX1670" fmla="*/ 658433 w 1025144"/>
              <a:gd name="connsiteY1670" fmla="*/ 118777 h 958405"/>
              <a:gd name="connsiteX1671" fmla="*/ 662338 w 1025144"/>
              <a:gd name="connsiteY1671" fmla="*/ 116396 h 958405"/>
              <a:gd name="connsiteX1672" fmla="*/ 669482 w 1025144"/>
              <a:gd name="connsiteY1672" fmla="*/ 122587 h 958405"/>
              <a:gd name="connsiteX1673" fmla="*/ 663100 w 1025144"/>
              <a:gd name="connsiteY1673" fmla="*/ 101822 h 958405"/>
              <a:gd name="connsiteX1674" fmla="*/ 664719 w 1025144"/>
              <a:gd name="connsiteY1674" fmla="*/ 99536 h 958405"/>
              <a:gd name="connsiteX1675" fmla="*/ 668815 w 1025144"/>
              <a:gd name="connsiteY1675" fmla="*/ 101441 h 958405"/>
              <a:gd name="connsiteX1676" fmla="*/ 667672 w 1025144"/>
              <a:gd name="connsiteY1676" fmla="*/ 108966 h 958405"/>
              <a:gd name="connsiteX1677" fmla="*/ 663766 w 1025144"/>
              <a:gd name="connsiteY1677" fmla="*/ 103822 h 958405"/>
              <a:gd name="connsiteX1678" fmla="*/ 667291 w 1025144"/>
              <a:gd name="connsiteY1678" fmla="*/ 102013 h 958405"/>
              <a:gd name="connsiteX1679" fmla="*/ 663100 w 1025144"/>
              <a:gd name="connsiteY1679" fmla="*/ 101822 h 958405"/>
              <a:gd name="connsiteX1680" fmla="*/ 659861 w 1025144"/>
              <a:gd name="connsiteY1680" fmla="*/ 107918 h 958405"/>
              <a:gd name="connsiteX1681" fmla="*/ 659385 w 1025144"/>
              <a:gd name="connsiteY1681" fmla="*/ 100965 h 958405"/>
              <a:gd name="connsiteX1682" fmla="*/ 663100 w 1025144"/>
              <a:gd name="connsiteY1682" fmla="*/ 101822 h 958405"/>
              <a:gd name="connsiteX1683" fmla="*/ 654813 w 1025144"/>
              <a:gd name="connsiteY1683" fmla="*/ 104585 h 958405"/>
              <a:gd name="connsiteX1684" fmla="*/ 653099 w 1025144"/>
              <a:gd name="connsiteY1684" fmla="*/ 100870 h 958405"/>
              <a:gd name="connsiteX1685" fmla="*/ 655004 w 1025144"/>
              <a:gd name="connsiteY1685" fmla="*/ 99631 h 958405"/>
              <a:gd name="connsiteX1686" fmla="*/ 659004 w 1025144"/>
              <a:gd name="connsiteY1686" fmla="*/ 103156 h 958405"/>
              <a:gd name="connsiteX1687" fmla="*/ 654813 w 1025144"/>
              <a:gd name="connsiteY1687" fmla="*/ 104585 h 958405"/>
              <a:gd name="connsiteX1688" fmla="*/ 647955 w 1025144"/>
              <a:gd name="connsiteY1688" fmla="*/ 133255 h 958405"/>
              <a:gd name="connsiteX1689" fmla="*/ 649574 w 1025144"/>
              <a:gd name="connsiteY1689" fmla="*/ 131064 h 958405"/>
              <a:gd name="connsiteX1690" fmla="*/ 652337 w 1025144"/>
              <a:gd name="connsiteY1690" fmla="*/ 132874 h 958405"/>
              <a:gd name="connsiteX1691" fmla="*/ 647955 w 1025144"/>
              <a:gd name="connsiteY1691" fmla="*/ 133255 h 958405"/>
              <a:gd name="connsiteX1692" fmla="*/ 651289 w 1025144"/>
              <a:gd name="connsiteY1692" fmla="*/ 115538 h 958405"/>
              <a:gd name="connsiteX1693" fmla="*/ 655670 w 1025144"/>
              <a:gd name="connsiteY1693" fmla="*/ 115157 h 958405"/>
              <a:gd name="connsiteX1694" fmla="*/ 655004 w 1025144"/>
              <a:gd name="connsiteY1694" fmla="*/ 113062 h 958405"/>
              <a:gd name="connsiteX1695" fmla="*/ 653480 w 1025144"/>
              <a:gd name="connsiteY1695" fmla="*/ 113729 h 958405"/>
              <a:gd name="connsiteX1696" fmla="*/ 657766 w 1025144"/>
              <a:gd name="connsiteY1696" fmla="*/ 109156 h 958405"/>
              <a:gd name="connsiteX1697" fmla="*/ 657194 w 1025144"/>
              <a:gd name="connsiteY1697" fmla="*/ 118777 h 958405"/>
              <a:gd name="connsiteX1698" fmla="*/ 651289 w 1025144"/>
              <a:gd name="connsiteY1698" fmla="*/ 115538 h 958405"/>
              <a:gd name="connsiteX1699" fmla="*/ 655194 w 1025144"/>
              <a:gd name="connsiteY1699" fmla="*/ 135731 h 958405"/>
              <a:gd name="connsiteX1700" fmla="*/ 671196 w 1025144"/>
              <a:gd name="connsiteY1700" fmla="*/ 147352 h 958405"/>
              <a:gd name="connsiteX1701" fmla="*/ 655194 w 1025144"/>
              <a:gd name="connsiteY1701" fmla="*/ 135731 h 958405"/>
              <a:gd name="connsiteX1702" fmla="*/ 671196 w 1025144"/>
              <a:gd name="connsiteY1702" fmla="*/ 162496 h 958405"/>
              <a:gd name="connsiteX1703" fmla="*/ 676721 w 1025144"/>
              <a:gd name="connsiteY1703" fmla="*/ 163449 h 958405"/>
              <a:gd name="connsiteX1704" fmla="*/ 671196 w 1025144"/>
              <a:gd name="connsiteY1704" fmla="*/ 162496 h 958405"/>
              <a:gd name="connsiteX1705" fmla="*/ 677102 w 1025144"/>
              <a:gd name="connsiteY1705" fmla="*/ 906685 h 958405"/>
              <a:gd name="connsiteX1706" fmla="*/ 676625 w 1025144"/>
              <a:gd name="connsiteY1706" fmla="*/ 906209 h 958405"/>
              <a:gd name="connsiteX1707" fmla="*/ 676721 w 1025144"/>
              <a:gd name="connsiteY1707" fmla="*/ 906113 h 958405"/>
              <a:gd name="connsiteX1708" fmla="*/ 676816 w 1025144"/>
              <a:gd name="connsiteY1708" fmla="*/ 906113 h 958405"/>
              <a:gd name="connsiteX1709" fmla="*/ 677483 w 1025144"/>
              <a:gd name="connsiteY1709" fmla="*/ 906399 h 958405"/>
              <a:gd name="connsiteX1710" fmla="*/ 677102 w 1025144"/>
              <a:gd name="connsiteY1710" fmla="*/ 906685 h 958405"/>
              <a:gd name="connsiteX1711" fmla="*/ 677483 w 1025144"/>
              <a:gd name="connsiteY1711" fmla="*/ 906304 h 958405"/>
              <a:gd name="connsiteX1712" fmla="*/ 677483 w 1025144"/>
              <a:gd name="connsiteY1712" fmla="*/ 905732 h 958405"/>
              <a:gd name="connsiteX1713" fmla="*/ 679197 w 1025144"/>
              <a:gd name="connsiteY1713" fmla="*/ 904780 h 958405"/>
              <a:gd name="connsiteX1714" fmla="*/ 680435 w 1025144"/>
              <a:gd name="connsiteY1714" fmla="*/ 904304 h 958405"/>
              <a:gd name="connsiteX1715" fmla="*/ 680435 w 1025144"/>
              <a:gd name="connsiteY1715" fmla="*/ 904304 h 958405"/>
              <a:gd name="connsiteX1716" fmla="*/ 677483 w 1025144"/>
              <a:gd name="connsiteY1716" fmla="*/ 906304 h 958405"/>
              <a:gd name="connsiteX1717" fmla="*/ 673196 w 1025144"/>
              <a:gd name="connsiteY1717" fmla="*/ 148971 h 958405"/>
              <a:gd name="connsiteX1718" fmla="*/ 675197 w 1025144"/>
              <a:gd name="connsiteY1718" fmla="*/ 147923 h 958405"/>
              <a:gd name="connsiteX1719" fmla="*/ 687008 w 1025144"/>
              <a:gd name="connsiteY1719" fmla="*/ 159544 h 958405"/>
              <a:gd name="connsiteX1720" fmla="*/ 673196 w 1025144"/>
              <a:gd name="connsiteY1720" fmla="*/ 148971 h 958405"/>
              <a:gd name="connsiteX1721" fmla="*/ 689389 w 1025144"/>
              <a:gd name="connsiteY1721" fmla="*/ 162878 h 958405"/>
              <a:gd name="connsiteX1722" fmla="*/ 688055 w 1025144"/>
              <a:gd name="connsiteY1722" fmla="*/ 159544 h 958405"/>
              <a:gd name="connsiteX1723" fmla="*/ 689103 w 1025144"/>
              <a:gd name="connsiteY1723" fmla="*/ 159639 h 958405"/>
              <a:gd name="connsiteX1724" fmla="*/ 690627 w 1025144"/>
              <a:gd name="connsiteY1724" fmla="*/ 159258 h 958405"/>
              <a:gd name="connsiteX1725" fmla="*/ 689389 w 1025144"/>
              <a:gd name="connsiteY1725" fmla="*/ 162878 h 958405"/>
              <a:gd name="connsiteX1726" fmla="*/ 698628 w 1025144"/>
              <a:gd name="connsiteY1726" fmla="*/ 146685 h 958405"/>
              <a:gd name="connsiteX1727" fmla="*/ 695485 w 1025144"/>
              <a:gd name="connsiteY1727" fmla="*/ 147638 h 958405"/>
              <a:gd name="connsiteX1728" fmla="*/ 686436 w 1025144"/>
              <a:gd name="connsiteY1728" fmla="*/ 141065 h 958405"/>
              <a:gd name="connsiteX1729" fmla="*/ 689389 w 1025144"/>
              <a:gd name="connsiteY1729" fmla="*/ 138970 h 958405"/>
              <a:gd name="connsiteX1730" fmla="*/ 703391 w 1025144"/>
              <a:gd name="connsiteY1730" fmla="*/ 150400 h 958405"/>
              <a:gd name="connsiteX1731" fmla="*/ 698628 w 1025144"/>
              <a:gd name="connsiteY1731" fmla="*/ 146685 h 958405"/>
              <a:gd name="connsiteX1732" fmla="*/ 703867 w 1025144"/>
              <a:gd name="connsiteY1732" fmla="*/ 112490 h 958405"/>
              <a:gd name="connsiteX1733" fmla="*/ 704343 w 1025144"/>
              <a:gd name="connsiteY1733" fmla="*/ 107537 h 958405"/>
              <a:gd name="connsiteX1734" fmla="*/ 705486 w 1025144"/>
              <a:gd name="connsiteY1734" fmla="*/ 107632 h 958405"/>
              <a:gd name="connsiteX1735" fmla="*/ 707201 w 1025144"/>
              <a:gd name="connsiteY1735" fmla="*/ 109919 h 958405"/>
              <a:gd name="connsiteX1736" fmla="*/ 703867 w 1025144"/>
              <a:gd name="connsiteY1736" fmla="*/ 112490 h 958405"/>
              <a:gd name="connsiteX1737" fmla="*/ 981902 w 1025144"/>
              <a:gd name="connsiteY1737" fmla="*/ 243840 h 958405"/>
              <a:gd name="connsiteX1738" fmla="*/ 981997 w 1025144"/>
              <a:gd name="connsiteY1738" fmla="*/ 244507 h 958405"/>
              <a:gd name="connsiteX1739" fmla="*/ 982949 w 1025144"/>
              <a:gd name="connsiteY1739" fmla="*/ 258604 h 958405"/>
              <a:gd name="connsiteX1740" fmla="*/ 979616 w 1025144"/>
              <a:gd name="connsiteY1740" fmla="*/ 243554 h 958405"/>
              <a:gd name="connsiteX1741" fmla="*/ 980092 w 1025144"/>
              <a:gd name="connsiteY1741" fmla="*/ 243840 h 958405"/>
              <a:gd name="connsiteX1742" fmla="*/ 981902 w 1025144"/>
              <a:gd name="connsiteY1742" fmla="*/ 243840 h 958405"/>
              <a:gd name="connsiteX1743" fmla="*/ 980378 w 1025144"/>
              <a:gd name="connsiteY1743" fmla="*/ 225838 h 958405"/>
              <a:gd name="connsiteX1744" fmla="*/ 979711 w 1025144"/>
              <a:gd name="connsiteY1744" fmla="*/ 226314 h 958405"/>
              <a:gd name="connsiteX1745" fmla="*/ 978187 w 1025144"/>
              <a:gd name="connsiteY1745" fmla="*/ 222980 h 958405"/>
              <a:gd name="connsiteX1746" fmla="*/ 976949 w 1025144"/>
              <a:gd name="connsiteY1746" fmla="*/ 218027 h 958405"/>
              <a:gd name="connsiteX1747" fmla="*/ 978282 w 1025144"/>
              <a:gd name="connsiteY1747" fmla="*/ 221456 h 958405"/>
              <a:gd name="connsiteX1748" fmla="*/ 980378 w 1025144"/>
              <a:gd name="connsiteY1748" fmla="*/ 225838 h 958405"/>
              <a:gd name="connsiteX1749" fmla="*/ 970757 w 1025144"/>
              <a:gd name="connsiteY1749" fmla="*/ 195644 h 958405"/>
              <a:gd name="connsiteX1750" fmla="*/ 973329 w 1025144"/>
              <a:gd name="connsiteY1750" fmla="*/ 201263 h 958405"/>
              <a:gd name="connsiteX1751" fmla="*/ 974567 w 1025144"/>
              <a:gd name="connsiteY1751" fmla="*/ 206407 h 958405"/>
              <a:gd name="connsiteX1752" fmla="*/ 975615 w 1025144"/>
              <a:gd name="connsiteY1752" fmla="*/ 207073 h 958405"/>
              <a:gd name="connsiteX1753" fmla="*/ 976663 w 1025144"/>
              <a:gd name="connsiteY1753" fmla="*/ 210788 h 958405"/>
              <a:gd name="connsiteX1754" fmla="*/ 975424 w 1025144"/>
              <a:gd name="connsiteY1754" fmla="*/ 210217 h 958405"/>
              <a:gd name="connsiteX1755" fmla="*/ 978473 w 1025144"/>
              <a:gd name="connsiteY1755" fmla="*/ 218408 h 958405"/>
              <a:gd name="connsiteX1756" fmla="*/ 975615 w 1025144"/>
              <a:gd name="connsiteY1756" fmla="*/ 211550 h 958405"/>
              <a:gd name="connsiteX1757" fmla="*/ 976472 w 1025144"/>
              <a:gd name="connsiteY1757" fmla="*/ 215455 h 958405"/>
              <a:gd name="connsiteX1758" fmla="*/ 973424 w 1025144"/>
              <a:gd name="connsiteY1758" fmla="*/ 205930 h 958405"/>
              <a:gd name="connsiteX1759" fmla="*/ 973329 w 1025144"/>
              <a:gd name="connsiteY1759" fmla="*/ 205454 h 958405"/>
              <a:gd name="connsiteX1760" fmla="*/ 973234 w 1025144"/>
              <a:gd name="connsiteY1760" fmla="*/ 204692 h 958405"/>
              <a:gd name="connsiteX1761" fmla="*/ 973139 w 1025144"/>
              <a:gd name="connsiteY1761" fmla="*/ 204216 h 958405"/>
              <a:gd name="connsiteX1762" fmla="*/ 973043 w 1025144"/>
              <a:gd name="connsiteY1762" fmla="*/ 203454 h 958405"/>
              <a:gd name="connsiteX1763" fmla="*/ 970376 w 1025144"/>
              <a:gd name="connsiteY1763" fmla="*/ 196405 h 958405"/>
              <a:gd name="connsiteX1764" fmla="*/ 970757 w 1025144"/>
              <a:gd name="connsiteY1764" fmla="*/ 195644 h 958405"/>
              <a:gd name="connsiteX1765" fmla="*/ 973520 w 1025144"/>
              <a:gd name="connsiteY1765" fmla="*/ 242221 h 958405"/>
              <a:gd name="connsiteX1766" fmla="*/ 972662 w 1025144"/>
              <a:gd name="connsiteY1766" fmla="*/ 239268 h 958405"/>
              <a:gd name="connsiteX1767" fmla="*/ 973139 w 1025144"/>
              <a:gd name="connsiteY1767" fmla="*/ 239363 h 958405"/>
              <a:gd name="connsiteX1768" fmla="*/ 973520 w 1025144"/>
              <a:gd name="connsiteY1768" fmla="*/ 242221 h 958405"/>
              <a:gd name="connsiteX1769" fmla="*/ 965519 w 1025144"/>
              <a:gd name="connsiteY1769" fmla="*/ 184404 h 958405"/>
              <a:gd name="connsiteX1770" fmla="*/ 969614 w 1025144"/>
              <a:gd name="connsiteY1770" fmla="*/ 190405 h 958405"/>
              <a:gd name="connsiteX1771" fmla="*/ 968376 w 1025144"/>
              <a:gd name="connsiteY1771" fmla="*/ 191453 h 958405"/>
              <a:gd name="connsiteX1772" fmla="*/ 965519 w 1025144"/>
              <a:gd name="connsiteY1772" fmla="*/ 184404 h 958405"/>
              <a:gd name="connsiteX1773" fmla="*/ 956470 w 1025144"/>
              <a:gd name="connsiteY1773" fmla="*/ 223838 h 958405"/>
              <a:gd name="connsiteX1774" fmla="*/ 956851 w 1025144"/>
              <a:gd name="connsiteY1774" fmla="*/ 226028 h 958405"/>
              <a:gd name="connsiteX1775" fmla="*/ 955517 w 1025144"/>
              <a:gd name="connsiteY1775" fmla="*/ 225171 h 958405"/>
              <a:gd name="connsiteX1776" fmla="*/ 956470 w 1025144"/>
              <a:gd name="connsiteY1776" fmla="*/ 223838 h 958405"/>
              <a:gd name="connsiteX1777" fmla="*/ 948850 w 1025144"/>
              <a:gd name="connsiteY1777" fmla="*/ 390144 h 958405"/>
              <a:gd name="connsiteX1778" fmla="*/ 945040 w 1025144"/>
              <a:gd name="connsiteY1778" fmla="*/ 387477 h 958405"/>
              <a:gd name="connsiteX1779" fmla="*/ 948850 w 1025144"/>
              <a:gd name="connsiteY1779" fmla="*/ 390144 h 958405"/>
              <a:gd name="connsiteX1780" fmla="*/ 947993 w 1025144"/>
              <a:gd name="connsiteY1780" fmla="*/ 373856 h 958405"/>
              <a:gd name="connsiteX1781" fmla="*/ 949707 w 1025144"/>
              <a:gd name="connsiteY1781" fmla="*/ 379095 h 958405"/>
              <a:gd name="connsiteX1782" fmla="*/ 947993 w 1025144"/>
              <a:gd name="connsiteY1782" fmla="*/ 373856 h 958405"/>
              <a:gd name="connsiteX1783" fmla="*/ 937896 w 1025144"/>
              <a:gd name="connsiteY1783" fmla="*/ 332708 h 958405"/>
              <a:gd name="connsiteX1784" fmla="*/ 936372 w 1025144"/>
              <a:gd name="connsiteY1784" fmla="*/ 322993 h 958405"/>
              <a:gd name="connsiteX1785" fmla="*/ 937896 w 1025144"/>
              <a:gd name="connsiteY1785" fmla="*/ 332708 h 958405"/>
              <a:gd name="connsiteX1786" fmla="*/ 935896 w 1025144"/>
              <a:gd name="connsiteY1786" fmla="*/ 230981 h 958405"/>
              <a:gd name="connsiteX1787" fmla="*/ 933038 w 1025144"/>
              <a:gd name="connsiteY1787" fmla="*/ 231267 h 958405"/>
              <a:gd name="connsiteX1788" fmla="*/ 932086 w 1025144"/>
              <a:gd name="connsiteY1788" fmla="*/ 229267 h 958405"/>
              <a:gd name="connsiteX1789" fmla="*/ 931610 w 1025144"/>
              <a:gd name="connsiteY1789" fmla="*/ 225552 h 958405"/>
              <a:gd name="connsiteX1790" fmla="*/ 929800 w 1025144"/>
              <a:gd name="connsiteY1790" fmla="*/ 222695 h 958405"/>
              <a:gd name="connsiteX1791" fmla="*/ 929514 w 1025144"/>
              <a:gd name="connsiteY1791" fmla="*/ 220599 h 958405"/>
              <a:gd name="connsiteX1792" fmla="*/ 929705 w 1025144"/>
              <a:gd name="connsiteY1792" fmla="*/ 216979 h 958405"/>
              <a:gd name="connsiteX1793" fmla="*/ 934467 w 1025144"/>
              <a:gd name="connsiteY1793" fmla="*/ 214694 h 958405"/>
              <a:gd name="connsiteX1794" fmla="*/ 935134 w 1025144"/>
              <a:gd name="connsiteY1794" fmla="*/ 217551 h 958405"/>
              <a:gd name="connsiteX1795" fmla="*/ 935610 w 1025144"/>
              <a:gd name="connsiteY1795" fmla="*/ 226219 h 958405"/>
              <a:gd name="connsiteX1796" fmla="*/ 935896 w 1025144"/>
              <a:gd name="connsiteY1796" fmla="*/ 230981 h 958405"/>
              <a:gd name="connsiteX1797" fmla="*/ 936848 w 1025144"/>
              <a:gd name="connsiteY1797" fmla="*/ 184309 h 958405"/>
              <a:gd name="connsiteX1798" fmla="*/ 936658 w 1025144"/>
              <a:gd name="connsiteY1798" fmla="*/ 184690 h 958405"/>
              <a:gd name="connsiteX1799" fmla="*/ 935610 w 1025144"/>
              <a:gd name="connsiteY1799" fmla="*/ 181546 h 958405"/>
              <a:gd name="connsiteX1800" fmla="*/ 936848 w 1025144"/>
              <a:gd name="connsiteY1800" fmla="*/ 184309 h 958405"/>
              <a:gd name="connsiteX1801" fmla="*/ 935515 w 1025144"/>
              <a:gd name="connsiteY1801" fmla="*/ 203645 h 958405"/>
              <a:gd name="connsiteX1802" fmla="*/ 935420 w 1025144"/>
              <a:gd name="connsiteY1802" fmla="*/ 207359 h 958405"/>
              <a:gd name="connsiteX1803" fmla="*/ 932753 w 1025144"/>
              <a:gd name="connsiteY1803" fmla="*/ 209836 h 958405"/>
              <a:gd name="connsiteX1804" fmla="*/ 929228 w 1025144"/>
              <a:gd name="connsiteY1804" fmla="*/ 209264 h 958405"/>
              <a:gd name="connsiteX1805" fmla="*/ 928085 w 1025144"/>
              <a:gd name="connsiteY1805" fmla="*/ 201454 h 958405"/>
              <a:gd name="connsiteX1806" fmla="*/ 929133 w 1025144"/>
              <a:gd name="connsiteY1806" fmla="*/ 203835 h 958405"/>
              <a:gd name="connsiteX1807" fmla="*/ 928562 w 1025144"/>
              <a:gd name="connsiteY1807" fmla="*/ 200596 h 958405"/>
              <a:gd name="connsiteX1808" fmla="*/ 931324 w 1025144"/>
              <a:gd name="connsiteY1808" fmla="*/ 198977 h 958405"/>
              <a:gd name="connsiteX1809" fmla="*/ 934372 w 1025144"/>
              <a:gd name="connsiteY1809" fmla="*/ 200215 h 958405"/>
              <a:gd name="connsiteX1810" fmla="*/ 935515 w 1025144"/>
              <a:gd name="connsiteY1810" fmla="*/ 203645 h 958405"/>
              <a:gd name="connsiteX1811" fmla="*/ 931610 w 1025144"/>
              <a:gd name="connsiteY1811" fmla="*/ 188786 h 958405"/>
              <a:gd name="connsiteX1812" fmla="*/ 931895 w 1025144"/>
              <a:gd name="connsiteY1812" fmla="*/ 189357 h 958405"/>
              <a:gd name="connsiteX1813" fmla="*/ 931800 w 1025144"/>
              <a:gd name="connsiteY1813" fmla="*/ 189357 h 958405"/>
              <a:gd name="connsiteX1814" fmla="*/ 931610 w 1025144"/>
              <a:gd name="connsiteY1814" fmla="*/ 188786 h 958405"/>
              <a:gd name="connsiteX1815" fmla="*/ 929800 w 1025144"/>
              <a:gd name="connsiteY1815" fmla="*/ 178689 h 958405"/>
              <a:gd name="connsiteX1816" fmla="*/ 932562 w 1025144"/>
              <a:gd name="connsiteY1816" fmla="*/ 184976 h 958405"/>
              <a:gd name="connsiteX1817" fmla="*/ 932848 w 1025144"/>
              <a:gd name="connsiteY1817" fmla="*/ 188976 h 958405"/>
              <a:gd name="connsiteX1818" fmla="*/ 932372 w 1025144"/>
              <a:gd name="connsiteY1818" fmla="*/ 189167 h 958405"/>
              <a:gd name="connsiteX1819" fmla="*/ 931991 w 1025144"/>
              <a:gd name="connsiteY1819" fmla="*/ 188404 h 958405"/>
              <a:gd name="connsiteX1820" fmla="*/ 929514 w 1025144"/>
              <a:gd name="connsiteY1820" fmla="*/ 181642 h 958405"/>
              <a:gd name="connsiteX1821" fmla="*/ 930086 w 1025144"/>
              <a:gd name="connsiteY1821" fmla="*/ 181165 h 958405"/>
              <a:gd name="connsiteX1822" fmla="*/ 928847 w 1025144"/>
              <a:gd name="connsiteY1822" fmla="*/ 178784 h 958405"/>
              <a:gd name="connsiteX1823" fmla="*/ 929800 w 1025144"/>
              <a:gd name="connsiteY1823" fmla="*/ 178689 h 958405"/>
              <a:gd name="connsiteX1824" fmla="*/ 927514 w 1025144"/>
              <a:gd name="connsiteY1824" fmla="*/ 179832 h 958405"/>
              <a:gd name="connsiteX1825" fmla="*/ 927990 w 1025144"/>
              <a:gd name="connsiteY1825" fmla="*/ 179356 h 958405"/>
              <a:gd name="connsiteX1826" fmla="*/ 930276 w 1025144"/>
              <a:gd name="connsiteY1826" fmla="*/ 183928 h 958405"/>
              <a:gd name="connsiteX1827" fmla="*/ 929705 w 1025144"/>
              <a:gd name="connsiteY1827" fmla="*/ 185928 h 958405"/>
              <a:gd name="connsiteX1828" fmla="*/ 931133 w 1025144"/>
              <a:gd name="connsiteY1828" fmla="*/ 189071 h 958405"/>
              <a:gd name="connsiteX1829" fmla="*/ 928847 w 1025144"/>
              <a:gd name="connsiteY1829" fmla="*/ 187547 h 958405"/>
              <a:gd name="connsiteX1830" fmla="*/ 926371 w 1025144"/>
              <a:gd name="connsiteY1830" fmla="*/ 184880 h 958405"/>
              <a:gd name="connsiteX1831" fmla="*/ 927514 w 1025144"/>
              <a:gd name="connsiteY1831" fmla="*/ 179832 h 958405"/>
              <a:gd name="connsiteX1832" fmla="*/ 922275 w 1025144"/>
              <a:gd name="connsiteY1832" fmla="*/ 398526 h 958405"/>
              <a:gd name="connsiteX1833" fmla="*/ 923894 w 1025144"/>
              <a:gd name="connsiteY1833" fmla="*/ 415671 h 958405"/>
              <a:gd name="connsiteX1834" fmla="*/ 919894 w 1025144"/>
              <a:gd name="connsiteY1834" fmla="*/ 404813 h 958405"/>
              <a:gd name="connsiteX1835" fmla="*/ 919227 w 1025144"/>
              <a:gd name="connsiteY1835" fmla="*/ 398717 h 958405"/>
              <a:gd name="connsiteX1836" fmla="*/ 918846 w 1025144"/>
              <a:gd name="connsiteY1836" fmla="*/ 395669 h 958405"/>
              <a:gd name="connsiteX1837" fmla="*/ 917989 w 1025144"/>
              <a:gd name="connsiteY1837" fmla="*/ 382334 h 958405"/>
              <a:gd name="connsiteX1838" fmla="*/ 921037 w 1025144"/>
              <a:gd name="connsiteY1838" fmla="*/ 390239 h 958405"/>
              <a:gd name="connsiteX1839" fmla="*/ 922275 w 1025144"/>
              <a:gd name="connsiteY1839" fmla="*/ 398526 h 958405"/>
              <a:gd name="connsiteX1840" fmla="*/ 925418 w 1025144"/>
              <a:gd name="connsiteY1840" fmla="*/ 397859 h 958405"/>
              <a:gd name="connsiteX1841" fmla="*/ 923704 w 1025144"/>
              <a:gd name="connsiteY1841" fmla="*/ 389763 h 958405"/>
              <a:gd name="connsiteX1842" fmla="*/ 925418 w 1025144"/>
              <a:gd name="connsiteY1842" fmla="*/ 397859 h 958405"/>
              <a:gd name="connsiteX1843" fmla="*/ 924752 w 1025144"/>
              <a:gd name="connsiteY1843" fmla="*/ 455676 h 958405"/>
              <a:gd name="connsiteX1844" fmla="*/ 928181 w 1025144"/>
              <a:gd name="connsiteY1844" fmla="*/ 451485 h 958405"/>
              <a:gd name="connsiteX1845" fmla="*/ 927609 w 1025144"/>
              <a:gd name="connsiteY1845" fmla="*/ 462820 h 958405"/>
              <a:gd name="connsiteX1846" fmla="*/ 924752 w 1025144"/>
              <a:gd name="connsiteY1846" fmla="*/ 455676 h 958405"/>
              <a:gd name="connsiteX1847" fmla="*/ 922656 w 1025144"/>
              <a:gd name="connsiteY1847" fmla="*/ 416909 h 958405"/>
              <a:gd name="connsiteX1848" fmla="*/ 926561 w 1025144"/>
              <a:gd name="connsiteY1848" fmla="*/ 441293 h 958405"/>
              <a:gd name="connsiteX1849" fmla="*/ 922656 w 1025144"/>
              <a:gd name="connsiteY1849" fmla="*/ 416909 h 958405"/>
              <a:gd name="connsiteX1850" fmla="*/ 916655 w 1025144"/>
              <a:gd name="connsiteY1850" fmla="*/ 372142 h 958405"/>
              <a:gd name="connsiteX1851" fmla="*/ 909988 w 1025144"/>
              <a:gd name="connsiteY1851" fmla="*/ 345662 h 958405"/>
              <a:gd name="connsiteX1852" fmla="*/ 909607 w 1025144"/>
              <a:gd name="connsiteY1852" fmla="*/ 345377 h 958405"/>
              <a:gd name="connsiteX1853" fmla="*/ 909893 w 1025144"/>
              <a:gd name="connsiteY1853" fmla="*/ 344996 h 958405"/>
              <a:gd name="connsiteX1854" fmla="*/ 909797 w 1025144"/>
              <a:gd name="connsiteY1854" fmla="*/ 343186 h 958405"/>
              <a:gd name="connsiteX1855" fmla="*/ 906368 w 1025144"/>
              <a:gd name="connsiteY1855" fmla="*/ 340900 h 958405"/>
              <a:gd name="connsiteX1856" fmla="*/ 909226 w 1025144"/>
              <a:gd name="connsiteY1856" fmla="*/ 335947 h 958405"/>
              <a:gd name="connsiteX1857" fmla="*/ 909893 w 1025144"/>
              <a:gd name="connsiteY1857" fmla="*/ 344996 h 958405"/>
              <a:gd name="connsiteX1858" fmla="*/ 909893 w 1025144"/>
              <a:gd name="connsiteY1858" fmla="*/ 345662 h 958405"/>
              <a:gd name="connsiteX1859" fmla="*/ 913512 w 1025144"/>
              <a:gd name="connsiteY1859" fmla="*/ 347567 h 958405"/>
              <a:gd name="connsiteX1860" fmla="*/ 918465 w 1025144"/>
              <a:gd name="connsiteY1860" fmla="*/ 374904 h 958405"/>
              <a:gd name="connsiteX1861" fmla="*/ 916751 w 1025144"/>
              <a:gd name="connsiteY1861" fmla="*/ 380429 h 958405"/>
              <a:gd name="connsiteX1862" fmla="*/ 916655 w 1025144"/>
              <a:gd name="connsiteY1862" fmla="*/ 372142 h 958405"/>
              <a:gd name="connsiteX1863" fmla="*/ 913988 w 1025144"/>
              <a:gd name="connsiteY1863" fmla="*/ 516350 h 958405"/>
              <a:gd name="connsiteX1864" fmla="*/ 908464 w 1025144"/>
              <a:gd name="connsiteY1864" fmla="*/ 515874 h 958405"/>
              <a:gd name="connsiteX1865" fmla="*/ 913988 w 1025144"/>
              <a:gd name="connsiteY1865" fmla="*/ 516350 h 958405"/>
              <a:gd name="connsiteX1866" fmla="*/ 911131 w 1025144"/>
              <a:gd name="connsiteY1866" fmla="*/ 479107 h 958405"/>
              <a:gd name="connsiteX1867" fmla="*/ 911131 w 1025144"/>
              <a:gd name="connsiteY1867" fmla="*/ 483108 h 958405"/>
              <a:gd name="connsiteX1868" fmla="*/ 911131 w 1025144"/>
              <a:gd name="connsiteY1868" fmla="*/ 479107 h 958405"/>
              <a:gd name="connsiteX1869" fmla="*/ 909226 w 1025144"/>
              <a:gd name="connsiteY1869" fmla="*/ 538067 h 958405"/>
              <a:gd name="connsiteX1870" fmla="*/ 914179 w 1025144"/>
              <a:gd name="connsiteY1870" fmla="*/ 536638 h 958405"/>
              <a:gd name="connsiteX1871" fmla="*/ 909226 w 1025144"/>
              <a:gd name="connsiteY1871" fmla="*/ 538067 h 958405"/>
              <a:gd name="connsiteX1872" fmla="*/ 908749 w 1025144"/>
              <a:gd name="connsiteY1872" fmla="*/ 575691 h 958405"/>
              <a:gd name="connsiteX1873" fmla="*/ 910559 w 1025144"/>
              <a:gd name="connsiteY1873" fmla="*/ 569881 h 958405"/>
              <a:gd name="connsiteX1874" fmla="*/ 908749 w 1025144"/>
              <a:gd name="connsiteY1874" fmla="*/ 575691 h 958405"/>
              <a:gd name="connsiteX1875" fmla="*/ 905416 w 1025144"/>
              <a:gd name="connsiteY1875" fmla="*/ 389572 h 958405"/>
              <a:gd name="connsiteX1876" fmla="*/ 905987 w 1025144"/>
              <a:gd name="connsiteY1876" fmla="*/ 385381 h 958405"/>
              <a:gd name="connsiteX1877" fmla="*/ 908749 w 1025144"/>
              <a:gd name="connsiteY1877" fmla="*/ 384905 h 958405"/>
              <a:gd name="connsiteX1878" fmla="*/ 908369 w 1025144"/>
              <a:gd name="connsiteY1878" fmla="*/ 382905 h 958405"/>
              <a:gd name="connsiteX1879" fmla="*/ 905892 w 1025144"/>
              <a:gd name="connsiteY1879" fmla="*/ 381286 h 958405"/>
              <a:gd name="connsiteX1880" fmla="*/ 911321 w 1025144"/>
              <a:gd name="connsiteY1880" fmla="*/ 390525 h 958405"/>
              <a:gd name="connsiteX1881" fmla="*/ 909035 w 1025144"/>
              <a:gd name="connsiteY1881" fmla="*/ 389858 h 958405"/>
              <a:gd name="connsiteX1882" fmla="*/ 908654 w 1025144"/>
              <a:gd name="connsiteY1882" fmla="*/ 397002 h 958405"/>
              <a:gd name="connsiteX1883" fmla="*/ 912274 w 1025144"/>
              <a:gd name="connsiteY1883" fmla="*/ 398526 h 958405"/>
              <a:gd name="connsiteX1884" fmla="*/ 910845 w 1025144"/>
              <a:gd name="connsiteY1884" fmla="*/ 404813 h 958405"/>
              <a:gd name="connsiteX1885" fmla="*/ 913036 w 1025144"/>
              <a:gd name="connsiteY1885" fmla="*/ 405574 h 958405"/>
              <a:gd name="connsiteX1886" fmla="*/ 909988 w 1025144"/>
              <a:gd name="connsiteY1886" fmla="*/ 409004 h 958405"/>
              <a:gd name="connsiteX1887" fmla="*/ 907416 w 1025144"/>
              <a:gd name="connsiteY1887" fmla="*/ 389096 h 958405"/>
              <a:gd name="connsiteX1888" fmla="*/ 905416 w 1025144"/>
              <a:gd name="connsiteY1888" fmla="*/ 389572 h 958405"/>
              <a:gd name="connsiteX1889" fmla="*/ 901701 w 1025144"/>
              <a:gd name="connsiteY1889" fmla="*/ 403193 h 958405"/>
              <a:gd name="connsiteX1890" fmla="*/ 903892 w 1025144"/>
              <a:gd name="connsiteY1890" fmla="*/ 403860 h 958405"/>
              <a:gd name="connsiteX1891" fmla="*/ 901987 w 1025144"/>
              <a:gd name="connsiteY1891" fmla="*/ 418052 h 958405"/>
              <a:gd name="connsiteX1892" fmla="*/ 899224 w 1025144"/>
              <a:gd name="connsiteY1892" fmla="*/ 404431 h 958405"/>
              <a:gd name="connsiteX1893" fmla="*/ 896748 w 1025144"/>
              <a:gd name="connsiteY1893" fmla="*/ 388048 h 958405"/>
              <a:gd name="connsiteX1894" fmla="*/ 891128 w 1025144"/>
              <a:gd name="connsiteY1894" fmla="*/ 354044 h 958405"/>
              <a:gd name="connsiteX1895" fmla="*/ 896272 w 1025144"/>
              <a:gd name="connsiteY1895" fmla="*/ 372046 h 958405"/>
              <a:gd name="connsiteX1896" fmla="*/ 898748 w 1025144"/>
              <a:gd name="connsiteY1896" fmla="*/ 380619 h 958405"/>
              <a:gd name="connsiteX1897" fmla="*/ 901034 w 1025144"/>
              <a:gd name="connsiteY1897" fmla="*/ 381190 h 958405"/>
              <a:gd name="connsiteX1898" fmla="*/ 904940 w 1025144"/>
              <a:gd name="connsiteY1898" fmla="*/ 399669 h 958405"/>
              <a:gd name="connsiteX1899" fmla="*/ 901415 w 1025144"/>
              <a:gd name="connsiteY1899" fmla="*/ 399193 h 958405"/>
              <a:gd name="connsiteX1900" fmla="*/ 901701 w 1025144"/>
              <a:gd name="connsiteY1900" fmla="*/ 403193 h 958405"/>
              <a:gd name="connsiteX1901" fmla="*/ 888652 w 1025144"/>
              <a:gd name="connsiteY1901" fmla="*/ 315563 h 958405"/>
              <a:gd name="connsiteX1902" fmla="*/ 892081 w 1025144"/>
              <a:gd name="connsiteY1902" fmla="*/ 310229 h 958405"/>
              <a:gd name="connsiteX1903" fmla="*/ 888652 w 1025144"/>
              <a:gd name="connsiteY1903" fmla="*/ 315563 h 958405"/>
              <a:gd name="connsiteX1904" fmla="*/ 902082 w 1025144"/>
              <a:gd name="connsiteY1904" fmla="*/ 349377 h 958405"/>
              <a:gd name="connsiteX1905" fmla="*/ 903511 w 1025144"/>
              <a:gd name="connsiteY1905" fmla="*/ 356235 h 958405"/>
              <a:gd name="connsiteX1906" fmla="*/ 902082 w 1025144"/>
              <a:gd name="connsiteY1906" fmla="*/ 349377 h 958405"/>
              <a:gd name="connsiteX1907" fmla="*/ 904558 w 1025144"/>
              <a:gd name="connsiteY1907" fmla="*/ 329851 h 958405"/>
              <a:gd name="connsiteX1908" fmla="*/ 908369 w 1025144"/>
              <a:gd name="connsiteY1908" fmla="*/ 335185 h 958405"/>
              <a:gd name="connsiteX1909" fmla="*/ 904558 w 1025144"/>
              <a:gd name="connsiteY1909" fmla="*/ 329851 h 958405"/>
              <a:gd name="connsiteX1910" fmla="*/ 905702 w 1025144"/>
              <a:gd name="connsiteY1910" fmla="*/ 343186 h 958405"/>
              <a:gd name="connsiteX1911" fmla="*/ 908749 w 1025144"/>
              <a:gd name="connsiteY1911" fmla="*/ 350806 h 958405"/>
              <a:gd name="connsiteX1912" fmla="*/ 906368 w 1025144"/>
              <a:gd name="connsiteY1912" fmla="*/ 349282 h 958405"/>
              <a:gd name="connsiteX1913" fmla="*/ 905702 w 1025144"/>
              <a:gd name="connsiteY1913" fmla="*/ 343186 h 958405"/>
              <a:gd name="connsiteX1914" fmla="*/ 908845 w 1025144"/>
              <a:gd name="connsiteY1914" fmla="*/ 411289 h 958405"/>
              <a:gd name="connsiteX1915" fmla="*/ 911512 w 1025144"/>
              <a:gd name="connsiteY1915" fmla="*/ 417005 h 958405"/>
              <a:gd name="connsiteX1916" fmla="*/ 912845 w 1025144"/>
              <a:gd name="connsiteY1916" fmla="*/ 409765 h 958405"/>
              <a:gd name="connsiteX1917" fmla="*/ 914846 w 1025144"/>
              <a:gd name="connsiteY1917" fmla="*/ 421767 h 958405"/>
              <a:gd name="connsiteX1918" fmla="*/ 908273 w 1025144"/>
              <a:gd name="connsiteY1918" fmla="*/ 418433 h 958405"/>
              <a:gd name="connsiteX1919" fmla="*/ 908845 w 1025144"/>
              <a:gd name="connsiteY1919" fmla="*/ 411289 h 958405"/>
              <a:gd name="connsiteX1920" fmla="*/ 917322 w 1025144"/>
              <a:gd name="connsiteY1920" fmla="*/ 341281 h 958405"/>
              <a:gd name="connsiteX1921" fmla="*/ 913131 w 1025144"/>
              <a:gd name="connsiteY1921" fmla="*/ 331661 h 958405"/>
              <a:gd name="connsiteX1922" fmla="*/ 917989 w 1025144"/>
              <a:gd name="connsiteY1922" fmla="*/ 335756 h 958405"/>
              <a:gd name="connsiteX1923" fmla="*/ 917322 w 1025144"/>
              <a:gd name="connsiteY1923" fmla="*/ 341281 h 958405"/>
              <a:gd name="connsiteX1924" fmla="*/ 913036 w 1025144"/>
              <a:gd name="connsiteY1924" fmla="*/ 139446 h 958405"/>
              <a:gd name="connsiteX1925" fmla="*/ 919703 w 1025144"/>
              <a:gd name="connsiteY1925" fmla="*/ 150876 h 958405"/>
              <a:gd name="connsiteX1926" fmla="*/ 918846 w 1025144"/>
              <a:gd name="connsiteY1926" fmla="*/ 150686 h 958405"/>
              <a:gd name="connsiteX1927" fmla="*/ 918656 w 1025144"/>
              <a:gd name="connsiteY1927" fmla="*/ 150686 h 958405"/>
              <a:gd name="connsiteX1928" fmla="*/ 913036 w 1025144"/>
              <a:gd name="connsiteY1928" fmla="*/ 139446 h 958405"/>
              <a:gd name="connsiteX1929" fmla="*/ 919608 w 1025144"/>
              <a:gd name="connsiteY1929" fmla="*/ 289846 h 958405"/>
              <a:gd name="connsiteX1930" fmla="*/ 911988 w 1025144"/>
              <a:gd name="connsiteY1930" fmla="*/ 272129 h 958405"/>
              <a:gd name="connsiteX1931" fmla="*/ 919608 w 1025144"/>
              <a:gd name="connsiteY1931" fmla="*/ 289846 h 958405"/>
              <a:gd name="connsiteX1932" fmla="*/ 909893 w 1025144"/>
              <a:gd name="connsiteY1932" fmla="*/ 312039 h 958405"/>
              <a:gd name="connsiteX1933" fmla="*/ 912845 w 1025144"/>
              <a:gd name="connsiteY1933" fmla="*/ 326327 h 958405"/>
              <a:gd name="connsiteX1934" fmla="*/ 907607 w 1025144"/>
              <a:gd name="connsiteY1934" fmla="*/ 311658 h 958405"/>
              <a:gd name="connsiteX1935" fmla="*/ 909893 w 1025144"/>
              <a:gd name="connsiteY1935" fmla="*/ 312039 h 958405"/>
              <a:gd name="connsiteX1936" fmla="*/ 907226 w 1025144"/>
              <a:gd name="connsiteY1936" fmla="*/ 242602 h 958405"/>
              <a:gd name="connsiteX1937" fmla="*/ 906368 w 1025144"/>
              <a:gd name="connsiteY1937" fmla="*/ 236982 h 958405"/>
              <a:gd name="connsiteX1938" fmla="*/ 907226 w 1025144"/>
              <a:gd name="connsiteY1938" fmla="*/ 242602 h 958405"/>
              <a:gd name="connsiteX1939" fmla="*/ 908749 w 1025144"/>
              <a:gd name="connsiteY1939" fmla="*/ 264223 h 958405"/>
              <a:gd name="connsiteX1940" fmla="*/ 901320 w 1025144"/>
              <a:gd name="connsiteY1940" fmla="*/ 249936 h 958405"/>
              <a:gd name="connsiteX1941" fmla="*/ 908749 w 1025144"/>
              <a:gd name="connsiteY1941" fmla="*/ 264223 h 958405"/>
              <a:gd name="connsiteX1942" fmla="*/ 901415 w 1025144"/>
              <a:gd name="connsiteY1942" fmla="*/ 280797 h 958405"/>
              <a:gd name="connsiteX1943" fmla="*/ 895700 w 1025144"/>
              <a:gd name="connsiteY1943" fmla="*/ 279654 h 958405"/>
              <a:gd name="connsiteX1944" fmla="*/ 901415 w 1025144"/>
              <a:gd name="connsiteY1944" fmla="*/ 280797 h 958405"/>
              <a:gd name="connsiteX1945" fmla="*/ 895891 w 1025144"/>
              <a:gd name="connsiteY1945" fmla="*/ 144399 h 958405"/>
              <a:gd name="connsiteX1946" fmla="*/ 899606 w 1025144"/>
              <a:gd name="connsiteY1946" fmla="*/ 150209 h 958405"/>
              <a:gd name="connsiteX1947" fmla="*/ 898844 w 1025144"/>
              <a:gd name="connsiteY1947" fmla="*/ 150019 h 958405"/>
              <a:gd name="connsiteX1948" fmla="*/ 895891 w 1025144"/>
              <a:gd name="connsiteY1948" fmla="*/ 144399 h 958405"/>
              <a:gd name="connsiteX1949" fmla="*/ 895224 w 1025144"/>
              <a:gd name="connsiteY1949" fmla="*/ 231553 h 958405"/>
              <a:gd name="connsiteX1950" fmla="*/ 895510 w 1025144"/>
              <a:gd name="connsiteY1950" fmla="*/ 234982 h 958405"/>
              <a:gd name="connsiteX1951" fmla="*/ 892748 w 1025144"/>
              <a:gd name="connsiteY1951" fmla="*/ 232696 h 958405"/>
              <a:gd name="connsiteX1952" fmla="*/ 894653 w 1025144"/>
              <a:gd name="connsiteY1952" fmla="*/ 237744 h 958405"/>
              <a:gd name="connsiteX1953" fmla="*/ 897605 w 1025144"/>
              <a:gd name="connsiteY1953" fmla="*/ 237554 h 958405"/>
              <a:gd name="connsiteX1954" fmla="*/ 901606 w 1025144"/>
              <a:gd name="connsiteY1954" fmla="*/ 248698 h 958405"/>
              <a:gd name="connsiteX1955" fmla="*/ 900177 w 1025144"/>
              <a:gd name="connsiteY1955" fmla="*/ 246983 h 958405"/>
              <a:gd name="connsiteX1956" fmla="*/ 898463 w 1025144"/>
              <a:gd name="connsiteY1956" fmla="*/ 250031 h 958405"/>
              <a:gd name="connsiteX1957" fmla="*/ 893129 w 1025144"/>
              <a:gd name="connsiteY1957" fmla="*/ 236792 h 958405"/>
              <a:gd name="connsiteX1958" fmla="*/ 885604 w 1025144"/>
              <a:gd name="connsiteY1958" fmla="*/ 229171 h 958405"/>
              <a:gd name="connsiteX1959" fmla="*/ 883223 w 1025144"/>
              <a:gd name="connsiteY1959" fmla="*/ 223266 h 958405"/>
              <a:gd name="connsiteX1960" fmla="*/ 886937 w 1025144"/>
              <a:gd name="connsiteY1960" fmla="*/ 221361 h 958405"/>
              <a:gd name="connsiteX1961" fmla="*/ 883604 w 1025144"/>
              <a:gd name="connsiteY1961" fmla="*/ 219456 h 958405"/>
              <a:gd name="connsiteX1962" fmla="*/ 883699 w 1025144"/>
              <a:gd name="connsiteY1962" fmla="*/ 218218 h 958405"/>
              <a:gd name="connsiteX1963" fmla="*/ 882746 w 1025144"/>
              <a:gd name="connsiteY1963" fmla="*/ 216313 h 958405"/>
              <a:gd name="connsiteX1964" fmla="*/ 895224 w 1025144"/>
              <a:gd name="connsiteY1964" fmla="*/ 231553 h 958405"/>
              <a:gd name="connsiteX1965" fmla="*/ 886556 w 1025144"/>
              <a:gd name="connsiteY1965" fmla="*/ 257651 h 958405"/>
              <a:gd name="connsiteX1966" fmla="*/ 889223 w 1025144"/>
              <a:gd name="connsiteY1966" fmla="*/ 258699 h 958405"/>
              <a:gd name="connsiteX1967" fmla="*/ 885128 w 1025144"/>
              <a:gd name="connsiteY1967" fmla="*/ 255937 h 958405"/>
              <a:gd name="connsiteX1968" fmla="*/ 879698 w 1025144"/>
              <a:gd name="connsiteY1968" fmla="*/ 244412 h 958405"/>
              <a:gd name="connsiteX1969" fmla="*/ 876174 w 1025144"/>
              <a:gd name="connsiteY1969" fmla="*/ 233839 h 958405"/>
              <a:gd name="connsiteX1970" fmla="*/ 880841 w 1025144"/>
              <a:gd name="connsiteY1970" fmla="*/ 239649 h 958405"/>
              <a:gd name="connsiteX1971" fmla="*/ 882746 w 1025144"/>
              <a:gd name="connsiteY1971" fmla="*/ 246793 h 958405"/>
              <a:gd name="connsiteX1972" fmla="*/ 889604 w 1025144"/>
              <a:gd name="connsiteY1972" fmla="*/ 250507 h 958405"/>
              <a:gd name="connsiteX1973" fmla="*/ 892176 w 1025144"/>
              <a:gd name="connsiteY1973" fmla="*/ 258509 h 958405"/>
              <a:gd name="connsiteX1974" fmla="*/ 894176 w 1025144"/>
              <a:gd name="connsiteY1974" fmla="*/ 272320 h 958405"/>
              <a:gd name="connsiteX1975" fmla="*/ 891890 w 1025144"/>
              <a:gd name="connsiteY1975" fmla="*/ 272129 h 958405"/>
              <a:gd name="connsiteX1976" fmla="*/ 886080 w 1025144"/>
              <a:gd name="connsiteY1976" fmla="*/ 260032 h 958405"/>
              <a:gd name="connsiteX1977" fmla="*/ 886556 w 1025144"/>
              <a:gd name="connsiteY1977" fmla="*/ 257651 h 958405"/>
              <a:gd name="connsiteX1978" fmla="*/ 872936 w 1025144"/>
              <a:gd name="connsiteY1978" fmla="*/ 242411 h 958405"/>
              <a:gd name="connsiteX1979" fmla="*/ 871126 w 1025144"/>
              <a:gd name="connsiteY1979" fmla="*/ 237554 h 958405"/>
              <a:gd name="connsiteX1980" fmla="*/ 872364 w 1025144"/>
              <a:gd name="connsiteY1980" fmla="*/ 236982 h 958405"/>
              <a:gd name="connsiteX1981" fmla="*/ 874460 w 1025144"/>
              <a:gd name="connsiteY1981" fmla="*/ 239363 h 958405"/>
              <a:gd name="connsiteX1982" fmla="*/ 871983 w 1025144"/>
              <a:gd name="connsiteY1982" fmla="*/ 240602 h 958405"/>
              <a:gd name="connsiteX1983" fmla="*/ 872936 w 1025144"/>
              <a:gd name="connsiteY1983" fmla="*/ 242411 h 958405"/>
              <a:gd name="connsiteX1984" fmla="*/ 866744 w 1025144"/>
              <a:gd name="connsiteY1984" fmla="*/ 218980 h 958405"/>
              <a:gd name="connsiteX1985" fmla="*/ 874650 w 1025144"/>
              <a:gd name="connsiteY1985" fmla="*/ 232410 h 958405"/>
              <a:gd name="connsiteX1986" fmla="*/ 866744 w 1025144"/>
              <a:gd name="connsiteY1986" fmla="*/ 218980 h 958405"/>
              <a:gd name="connsiteX1987" fmla="*/ 864363 w 1025144"/>
              <a:gd name="connsiteY1987" fmla="*/ 240982 h 958405"/>
              <a:gd name="connsiteX1988" fmla="*/ 864744 w 1025144"/>
              <a:gd name="connsiteY1988" fmla="*/ 237363 h 958405"/>
              <a:gd name="connsiteX1989" fmla="*/ 868173 w 1025144"/>
              <a:gd name="connsiteY1989" fmla="*/ 237935 h 958405"/>
              <a:gd name="connsiteX1990" fmla="*/ 869507 w 1025144"/>
              <a:gd name="connsiteY1990" fmla="*/ 241840 h 958405"/>
              <a:gd name="connsiteX1991" fmla="*/ 866458 w 1025144"/>
              <a:gd name="connsiteY1991" fmla="*/ 243364 h 958405"/>
              <a:gd name="connsiteX1992" fmla="*/ 866554 w 1025144"/>
              <a:gd name="connsiteY1992" fmla="*/ 242126 h 958405"/>
              <a:gd name="connsiteX1993" fmla="*/ 864363 w 1025144"/>
              <a:gd name="connsiteY1993" fmla="*/ 240982 h 958405"/>
              <a:gd name="connsiteX1994" fmla="*/ 864077 w 1025144"/>
              <a:gd name="connsiteY1994" fmla="*/ 233077 h 958405"/>
              <a:gd name="connsiteX1995" fmla="*/ 862839 w 1025144"/>
              <a:gd name="connsiteY1995" fmla="*/ 233744 h 958405"/>
              <a:gd name="connsiteX1996" fmla="*/ 860458 w 1025144"/>
              <a:gd name="connsiteY1996" fmla="*/ 229267 h 958405"/>
              <a:gd name="connsiteX1997" fmla="*/ 862744 w 1025144"/>
              <a:gd name="connsiteY1997" fmla="*/ 229171 h 958405"/>
              <a:gd name="connsiteX1998" fmla="*/ 864173 w 1025144"/>
              <a:gd name="connsiteY1998" fmla="*/ 231838 h 958405"/>
              <a:gd name="connsiteX1999" fmla="*/ 864077 w 1025144"/>
              <a:gd name="connsiteY1999" fmla="*/ 233077 h 958405"/>
              <a:gd name="connsiteX2000" fmla="*/ 867887 w 1025144"/>
              <a:gd name="connsiteY2000" fmla="*/ 197834 h 958405"/>
              <a:gd name="connsiteX2001" fmla="*/ 877603 w 1025144"/>
              <a:gd name="connsiteY2001" fmla="*/ 212979 h 958405"/>
              <a:gd name="connsiteX2002" fmla="*/ 867887 w 1025144"/>
              <a:gd name="connsiteY2002" fmla="*/ 197834 h 958405"/>
              <a:gd name="connsiteX2003" fmla="*/ 878174 w 1025144"/>
              <a:gd name="connsiteY2003" fmla="*/ 189357 h 958405"/>
              <a:gd name="connsiteX2004" fmla="*/ 888557 w 1025144"/>
              <a:gd name="connsiteY2004" fmla="*/ 207169 h 958405"/>
              <a:gd name="connsiteX2005" fmla="*/ 877412 w 1025144"/>
              <a:gd name="connsiteY2005" fmla="*/ 192310 h 958405"/>
              <a:gd name="connsiteX2006" fmla="*/ 878174 w 1025144"/>
              <a:gd name="connsiteY2006" fmla="*/ 189357 h 958405"/>
              <a:gd name="connsiteX2007" fmla="*/ 889509 w 1025144"/>
              <a:gd name="connsiteY2007" fmla="*/ 156020 h 958405"/>
              <a:gd name="connsiteX2008" fmla="*/ 888271 w 1025144"/>
              <a:gd name="connsiteY2008" fmla="*/ 153638 h 958405"/>
              <a:gd name="connsiteX2009" fmla="*/ 889509 w 1025144"/>
              <a:gd name="connsiteY2009" fmla="*/ 155162 h 958405"/>
              <a:gd name="connsiteX2010" fmla="*/ 889509 w 1025144"/>
              <a:gd name="connsiteY2010" fmla="*/ 156020 h 958405"/>
              <a:gd name="connsiteX2011" fmla="*/ 886080 w 1025144"/>
              <a:gd name="connsiteY2011" fmla="*/ 144209 h 958405"/>
              <a:gd name="connsiteX2012" fmla="*/ 888366 w 1025144"/>
              <a:gd name="connsiteY2012" fmla="*/ 150495 h 958405"/>
              <a:gd name="connsiteX2013" fmla="*/ 886366 w 1025144"/>
              <a:gd name="connsiteY2013" fmla="*/ 147923 h 958405"/>
              <a:gd name="connsiteX2014" fmla="*/ 885413 w 1025144"/>
              <a:gd name="connsiteY2014" fmla="*/ 144113 h 958405"/>
              <a:gd name="connsiteX2015" fmla="*/ 886080 w 1025144"/>
              <a:gd name="connsiteY2015" fmla="*/ 144209 h 958405"/>
              <a:gd name="connsiteX2016" fmla="*/ 883889 w 1025144"/>
              <a:gd name="connsiteY2016" fmla="*/ 143923 h 958405"/>
              <a:gd name="connsiteX2017" fmla="*/ 885794 w 1025144"/>
              <a:gd name="connsiteY2017" fmla="*/ 150114 h 958405"/>
              <a:gd name="connsiteX2018" fmla="*/ 884937 w 1025144"/>
              <a:gd name="connsiteY2018" fmla="*/ 146399 h 958405"/>
              <a:gd name="connsiteX2019" fmla="*/ 883318 w 1025144"/>
              <a:gd name="connsiteY2019" fmla="*/ 143923 h 958405"/>
              <a:gd name="connsiteX2020" fmla="*/ 883889 w 1025144"/>
              <a:gd name="connsiteY2020" fmla="*/ 143923 h 958405"/>
              <a:gd name="connsiteX2021" fmla="*/ 880270 w 1025144"/>
              <a:gd name="connsiteY2021" fmla="*/ 135446 h 958405"/>
              <a:gd name="connsiteX2022" fmla="*/ 882080 w 1025144"/>
              <a:gd name="connsiteY2022" fmla="*/ 138684 h 958405"/>
              <a:gd name="connsiteX2023" fmla="*/ 881318 w 1025144"/>
              <a:gd name="connsiteY2023" fmla="*/ 138684 h 958405"/>
              <a:gd name="connsiteX2024" fmla="*/ 880270 w 1025144"/>
              <a:gd name="connsiteY2024" fmla="*/ 135446 h 958405"/>
              <a:gd name="connsiteX2025" fmla="*/ 876936 w 1025144"/>
              <a:gd name="connsiteY2025" fmla="*/ 129445 h 958405"/>
              <a:gd name="connsiteX2026" fmla="*/ 879127 w 1025144"/>
              <a:gd name="connsiteY2026" fmla="*/ 135064 h 958405"/>
              <a:gd name="connsiteX2027" fmla="*/ 875888 w 1025144"/>
              <a:gd name="connsiteY2027" fmla="*/ 129064 h 958405"/>
              <a:gd name="connsiteX2028" fmla="*/ 876936 w 1025144"/>
              <a:gd name="connsiteY2028" fmla="*/ 129445 h 958405"/>
              <a:gd name="connsiteX2029" fmla="*/ 875983 w 1025144"/>
              <a:gd name="connsiteY2029" fmla="*/ 133826 h 958405"/>
              <a:gd name="connsiteX2030" fmla="*/ 873221 w 1025144"/>
              <a:gd name="connsiteY2030" fmla="*/ 127254 h 958405"/>
              <a:gd name="connsiteX2031" fmla="*/ 874555 w 1025144"/>
              <a:gd name="connsiteY2031" fmla="*/ 127349 h 958405"/>
              <a:gd name="connsiteX2032" fmla="*/ 880174 w 1025144"/>
              <a:gd name="connsiteY2032" fmla="*/ 137255 h 958405"/>
              <a:gd name="connsiteX2033" fmla="*/ 879317 w 1025144"/>
              <a:gd name="connsiteY2033" fmla="*/ 138208 h 958405"/>
              <a:gd name="connsiteX2034" fmla="*/ 875983 w 1025144"/>
              <a:gd name="connsiteY2034" fmla="*/ 133826 h 958405"/>
              <a:gd name="connsiteX2035" fmla="*/ 878460 w 1025144"/>
              <a:gd name="connsiteY2035" fmla="*/ 144399 h 958405"/>
              <a:gd name="connsiteX2036" fmla="*/ 879889 w 1025144"/>
              <a:gd name="connsiteY2036" fmla="*/ 148399 h 958405"/>
              <a:gd name="connsiteX2037" fmla="*/ 880460 w 1025144"/>
              <a:gd name="connsiteY2037" fmla="*/ 146304 h 958405"/>
              <a:gd name="connsiteX2038" fmla="*/ 883985 w 1025144"/>
              <a:gd name="connsiteY2038" fmla="*/ 151924 h 958405"/>
              <a:gd name="connsiteX2039" fmla="*/ 881032 w 1025144"/>
              <a:gd name="connsiteY2039" fmla="*/ 145732 h 958405"/>
              <a:gd name="connsiteX2040" fmla="*/ 879032 w 1025144"/>
              <a:gd name="connsiteY2040" fmla="*/ 144304 h 958405"/>
              <a:gd name="connsiteX2041" fmla="*/ 879889 w 1025144"/>
              <a:gd name="connsiteY2041" fmla="*/ 144018 h 958405"/>
              <a:gd name="connsiteX2042" fmla="*/ 880365 w 1025144"/>
              <a:gd name="connsiteY2042" fmla="*/ 144780 h 958405"/>
              <a:gd name="connsiteX2043" fmla="*/ 880079 w 1025144"/>
              <a:gd name="connsiteY2043" fmla="*/ 144018 h 958405"/>
              <a:gd name="connsiteX2044" fmla="*/ 880937 w 1025144"/>
              <a:gd name="connsiteY2044" fmla="*/ 143828 h 958405"/>
              <a:gd name="connsiteX2045" fmla="*/ 881889 w 1025144"/>
              <a:gd name="connsiteY2045" fmla="*/ 144875 h 958405"/>
              <a:gd name="connsiteX2046" fmla="*/ 888938 w 1025144"/>
              <a:gd name="connsiteY2046" fmla="*/ 159163 h 958405"/>
              <a:gd name="connsiteX2047" fmla="*/ 887318 w 1025144"/>
              <a:gd name="connsiteY2047" fmla="*/ 160687 h 958405"/>
              <a:gd name="connsiteX2048" fmla="*/ 885794 w 1025144"/>
              <a:gd name="connsiteY2048" fmla="*/ 161163 h 958405"/>
              <a:gd name="connsiteX2049" fmla="*/ 883127 w 1025144"/>
              <a:gd name="connsiteY2049" fmla="*/ 160972 h 958405"/>
              <a:gd name="connsiteX2050" fmla="*/ 883985 w 1025144"/>
              <a:gd name="connsiteY2050" fmla="*/ 161163 h 958405"/>
              <a:gd name="connsiteX2051" fmla="*/ 881794 w 1025144"/>
              <a:gd name="connsiteY2051" fmla="*/ 155924 h 958405"/>
              <a:gd name="connsiteX2052" fmla="*/ 883889 w 1025144"/>
              <a:gd name="connsiteY2052" fmla="*/ 159829 h 958405"/>
              <a:gd name="connsiteX2053" fmla="*/ 879698 w 1025144"/>
              <a:gd name="connsiteY2053" fmla="*/ 148876 h 958405"/>
              <a:gd name="connsiteX2054" fmla="*/ 880746 w 1025144"/>
              <a:gd name="connsiteY2054" fmla="*/ 152400 h 958405"/>
              <a:gd name="connsiteX2055" fmla="*/ 878746 w 1025144"/>
              <a:gd name="connsiteY2055" fmla="*/ 149828 h 958405"/>
              <a:gd name="connsiteX2056" fmla="*/ 877984 w 1025144"/>
              <a:gd name="connsiteY2056" fmla="*/ 146018 h 958405"/>
              <a:gd name="connsiteX2057" fmla="*/ 877317 w 1025144"/>
              <a:gd name="connsiteY2057" fmla="*/ 145256 h 958405"/>
              <a:gd name="connsiteX2058" fmla="*/ 878460 w 1025144"/>
              <a:gd name="connsiteY2058" fmla="*/ 144399 h 958405"/>
              <a:gd name="connsiteX2059" fmla="*/ 873698 w 1025144"/>
              <a:gd name="connsiteY2059" fmla="*/ 149543 h 958405"/>
              <a:gd name="connsiteX2060" fmla="*/ 874650 w 1025144"/>
              <a:gd name="connsiteY2060" fmla="*/ 148019 h 958405"/>
              <a:gd name="connsiteX2061" fmla="*/ 879984 w 1025144"/>
              <a:gd name="connsiteY2061" fmla="*/ 156972 h 958405"/>
              <a:gd name="connsiteX2062" fmla="*/ 877793 w 1025144"/>
              <a:gd name="connsiteY2062" fmla="*/ 155638 h 958405"/>
              <a:gd name="connsiteX2063" fmla="*/ 874936 w 1025144"/>
              <a:gd name="connsiteY2063" fmla="*/ 150686 h 958405"/>
              <a:gd name="connsiteX2064" fmla="*/ 877031 w 1025144"/>
              <a:gd name="connsiteY2064" fmla="*/ 155353 h 958405"/>
              <a:gd name="connsiteX2065" fmla="*/ 875793 w 1025144"/>
              <a:gd name="connsiteY2065" fmla="*/ 154877 h 958405"/>
              <a:gd name="connsiteX2066" fmla="*/ 873507 w 1025144"/>
              <a:gd name="connsiteY2066" fmla="*/ 150304 h 958405"/>
              <a:gd name="connsiteX2067" fmla="*/ 873698 w 1025144"/>
              <a:gd name="connsiteY2067" fmla="*/ 149543 h 958405"/>
              <a:gd name="connsiteX2068" fmla="*/ 869507 w 1025144"/>
              <a:gd name="connsiteY2068" fmla="*/ 183261 h 958405"/>
              <a:gd name="connsiteX2069" fmla="*/ 873031 w 1025144"/>
              <a:gd name="connsiteY2069" fmla="*/ 188690 h 958405"/>
              <a:gd name="connsiteX2070" fmla="*/ 864173 w 1025144"/>
              <a:gd name="connsiteY2070" fmla="*/ 178975 h 958405"/>
              <a:gd name="connsiteX2071" fmla="*/ 869507 w 1025144"/>
              <a:gd name="connsiteY2071" fmla="*/ 183261 h 958405"/>
              <a:gd name="connsiteX2072" fmla="*/ 863601 w 1025144"/>
              <a:gd name="connsiteY2072" fmla="*/ 186880 h 958405"/>
              <a:gd name="connsiteX2073" fmla="*/ 863601 w 1025144"/>
              <a:gd name="connsiteY2073" fmla="*/ 191834 h 958405"/>
              <a:gd name="connsiteX2074" fmla="*/ 861315 w 1025144"/>
              <a:gd name="connsiteY2074" fmla="*/ 188309 h 958405"/>
              <a:gd name="connsiteX2075" fmla="*/ 863601 w 1025144"/>
              <a:gd name="connsiteY2075" fmla="*/ 186880 h 958405"/>
              <a:gd name="connsiteX2076" fmla="*/ 864268 w 1025144"/>
              <a:gd name="connsiteY2076" fmla="*/ 207169 h 958405"/>
              <a:gd name="connsiteX2077" fmla="*/ 859220 w 1025144"/>
              <a:gd name="connsiteY2077" fmla="*/ 199263 h 958405"/>
              <a:gd name="connsiteX2078" fmla="*/ 864268 w 1025144"/>
              <a:gd name="connsiteY2078" fmla="*/ 207169 h 958405"/>
              <a:gd name="connsiteX2079" fmla="*/ 859410 w 1025144"/>
              <a:gd name="connsiteY2079" fmla="*/ 238887 h 958405"/>
              <a:gd name="connsiteX2080" fmla="*/ 855029 w 1025144"/>
              <a:gd name="connsiteY2080" fmla="*/ 236601 h 958405"/>
              <a:gd name="connsiteX2081" fmla="*/ 857124 w 1025144"/>
              <a:gd name="connsiteY2081" fmla="*/ 233267 h 958405"/>
              <a:gd name="connsiteX2082" fmla="*/ 860267 w 1025144"/>
              <a:gd name="connsiteY2082" fmla="*/ 236220 h 958405"/>
              <a:gd name="connsiteX2083" fmla="*/ 859220 w 1025144"/>
              <a:gd name="connsiteY2083" fmla="*/ 235648 h 958405"/>
              <a:gd name="connsiteX2084" fmla="*/ 859410 w 1025144"/>
              <a:gd name="connsiteY2084" fmla="*/ 238887 h 958405"/>
              <a:gd name="connsiteX2085" fmla="*/ 838169 w 1025144"/>
              <a:gd name="connsiteY2085" fmla="*/ 230029 h 958405"/>
              <a:gd name="connsiteX2086" fmla="*/ 841408 w 1025144"/>
              <a:gd name="connsiteY2086" fmla="*/ 236029 h 958405"/>
              <a:gd name="connsiteX2087" fmla="*/ 838169 w 1025144"/>
              <a:gd name="connsiteY2087" fmla="*/ 230029 h 958405"/>
              <a:gd name="connsiteX2088" fmla="*/ 842741 w 1025144"/>
              <a:gd name="connsiteY2088" fmla="*/ 415766 h 958405"/>
              <a:gd name="connsiteX2089" fmla="*/ 840455 w 1025144"/>
              <a:gd name="connsiteY2089" fmla="*/ 407289 h 958405"/>
              <a:gd name="connsiteX2090" fmla="*/ 842741 w 1025144"/>
              <a:gd name="connsiteY2090" fmla="*/ 415766 h 958405"/>
              <a:gd name="connsiteX2091" fmla="*/ 839979 w 1025144"/>
              <a:gd name="connsiteY2091" fmla="*/ 491776 h 958405"/>
              <a:gd name="connsiteX2092" fmla="*/ 840170 w 1025144"/>
              <a:gd name="connsiteY2092" fmla="*/ 496919 h 958405"/>
              <a:gd name="connsiteX2093" fmla="*/ 839979 w 1025144"/>
              <a:gd name="connsiteY2093" fmla="*/ 491776 h 958405"/>
              <a:gd name="connsiteX2094" fmla="*/ 840932 w 1025144"/>
              <a:gd name="connsiteY2094" fmla="*/ 828865 h 958405"/>
              <a:gd name="connsiteX2095" fmla="*/ 841027 w 1025144"/>
              <a:gd name="connsiteY2095" fmla="*/ 828199 h 958405"/>
              <a:gd name="connsiteX2096" fmla="*/ 841503 w 1025144"/>
              <a:gd name="connsiteY2096" fmla="*/ 827913 h 958405"/>
              <a:gd name="connsiteX2097" fmla="*/ 841408 w 1025144"/>
              <a:gd name="connsiteY2097" fmla="*/ 828580 h 958405"/>
              <a:gd name="connsiteX2098" fmla="*/ 840932 w 1025144"/>
              <a:gd name="connsiteY2098" fmla="*/ 828865 h 958405"/>
              <a:gd name="connsiteX2099" fmla="*/ 840265 w 1025144"/>
              <a:gd name="connsiteY2099" fmla="*/ 830104 h 958405"/>
              <a:gd name="connsiteX2100" fmla="*/ 840932 w 1025144"/>
              <a:gd name="connsiteY2100" fmla="*/ 828865 h 958405"/>
              <a:gd name="connsiteX2101" fmla="*/ 840836 w 1025144"/>
              <a:gd name="connsiteY2101" fmla="*/ 417671 h 958405"/>
              <a:gd name="connsiteX2102" fmla="*/ 842932 w 1025144"/>
              <a:gd name="connsiteY2102" fmla="*/ 417386 h 958405"/>
              <a:gd name="connsiteX2103" fmla="*/ 844741 w 1025144"/>
              <a:gd name="connsiteY2103" fmla="*/ 427672 h 958405"/>
              <a:gd name="connsiteX2104" fmla="*/ 840836 w 1025144"/>
              <a:gd name="connsiteY2104" fmla="*/ 417671 h 958405"/>
              <a:gd name="connsiteX2105" fmla="*/ 844837 w 1025144"/>
              <a:gd name="connsiteY2105" fmla="*/ 428625 h 958405"/>
              <a:gd name="connsiteX2106" fmla="*/ 844646 w 1025144"/>
              <a:gd name="connsiteY2106" fmla="*/ 433006 h 958405"/>
              <a:gd name="connsiteX2107" fmla="*/ 842265 w 1025144"/>
              <a:gd name="connsiteY2107" fmla="*/ 430625 h 958405"/>
              <a:gd name="connsiteX2108" fmla="*/ 844837 w 1025144"/>
              <a:gd name="connsiteY2108" fmla="*/ 428625 h 958405"/>
              <a:gd name="connsiteX2109" fmla="*/ 842360 w 1025144"/>
              <a:gd name="connsiteY2109" fmla="*/ 254032 h 958405"/>
              <a:gd name="connsiteX2110" fmla="*/ 844265 w 1025144"/>
              <a:gd name="connsiteY2110" fmla="*/ 253079 h 958405"/>
              <a:gd name="connsiteX2111" fmla="*/ 845599 w 1025144"/>
              <a:gd name="connsiteY2111" fmla="*/ 259937 h 958405"/>
              <a:gd name="connsiteX2112" fmla="*/ 842360 w 1025144"/>
              <a:gd name="connsiteY2112" fmla="*/ 254032 h 958405"/>
              <a:gd name="connsiteX2113" fmla="*/ 842741 w 1025144"/>
              <a:gd name="connsiteY2113" fmla="*/ 176594 h 958405"/>
              <a:gd name="connsiteX2114" fmla="*/ 846742 w 1025144"/>
              <a:gd name="connsiteY2114" fmla="*/ 180118 h 958405"/>
              <a:gd name="connsiteX2115" fmla="*/ 842741 w 1025144"/>
              <a:gd name="connsiteY2115" fmla="*/ 176594 h 958405"/>
              <a:gd name="connsiteX2116" fmla="*/ 848933 w 1025144"/>
              <a:gd name="connsiteY2116" fmla="*/ 162211 h 958405"/>
              <a:gd name="connsiteX2117" fmla="*/ 851314 w 1025144"/>
              <a:gd name="connsiteY2117" fmla="*/ 164497 h 958405"/>
              <a:gd name="connsiteX2118" fmla="*/ 851314 w 1025144"/>
              <a:gd name="connsiteY2118" fmla="*/ 167069 h 958405"/>
              <a:gd name="connsiteX2119" fmla="*/ 853600 w 1025144"/>
              <a:gd name="connsiteY2119" fmla="*/ 168116 h 958405"/>
              <a:gd name="connsiteX2120" fmla="*/ 853505 w 1025144"/>
              <a:gd name="connsiteY2120" fmla="*/ 161735 h 958405"/>
              <a:gd name="connsiteX2121" fmla="*/ 854648 w 1025144"/>
              <a:gd name="connsiteY2121" fmla="*/ 159639 h 958405"/>
              <a:gd name="connsiteX2122" fmla="*/ 858743 w 1025144"/>
              <a:gd name="connsiteY2122" fmla="*/ 163354 h 958405"/>
              <a:gd name="connsiteX2123" fmla="*/ 858934 w 1025144"/>
              <a:gd name="connsiteY2123" fmla="*/ 177355 h 958405"/>
              <a:gd name="connsiteX2124" fmla="*/ 847313 w 1025144"/>
              <a:gd name="connsiteY2124" fmla="*/ 168497 h 958405"/>
              <a:gd name="connsiteX2125" fmla="*/ 848933 w 1025144"/>
              <a:gd name="connsiteY2125" fmla="*/ 162211 h 958405"/>
              <a:gd name="connsiteX2126" fmla="*/ 859886 w 1025144"/>
              <a:gd name="connsiteY2126" fmla="*/ 161258 h 958405"/>
              <a:gd name="connsiteX2127" fmla="*/ 852743 w 1025144"/>
              <a:gd name="connsiteY2127" fmla="*/ 151733 h 958405"/>
              <a:gd name="connsiteX2128" fmla="*/ 859886 w 1025144"/>
              <a:gd name="connsiteY2128" fmla="*/ 161258 h 958405"/>
              <a:gd name="connsiteX2129" fmla="*/ 852266 w 1025144"/>
              <a:gd name="connsiteY2129" fmla="*/ 159829 h 958405"/>
              <a:gd name="connsiteX2130" fmla="*/ 849885 w 1025144"/>
              <a:gd name="connsiteY2130" fmla="*/ 156305 h 958405"/>
              <a:gd name="connsiteX2131" fmla="*/ 852266 w 1025144"/>
              <a:gd name="connsiteY2131" fmla="*/ 159829 h 958405"/>
              <a:gd name="connsiteX2132" fmla="*/ 851981 w 1025144"/>
              <a:gd name="connsiteY2132" fmla="*/ 148209 h 958405"/>
              <a:gd name="connsiteX2133" fmla="*/ 846551 w 1025144"/>
              <a:gd name="connsiteY2133" fmla="*/ 142780 h 958405"/>
              <a:gd name="connsiteX2134" fmla="*/ 851981 w 1025144"/>
              <a:gd name="connsiteY2134" fmla="*/ 148209 h 958405"/>
              <a:gd name="connsiteX2135" fmla="*/ 847790 w 1025144"/>
              <a:gd name="connsiteY2135" fmla="*/ 133826 h 958405"/>
              <a:gd name="connsiteX2136" fmla="*/ 848837 w 1025144"/>
              <a:gd name="connsiteY2136" fmla="*/ 136017 h 958405"/>
              <a:gd name="connsiteX2137" fmla="*/ 847980 w 1025144"/>
              <a:gd name="connsiteY2137" fmla="*/ 136303 h 958405"/>
              <a:gd name="connsiteX2138" fmla="*/ 847790 w 1025144"/>
              <a:gd name="connsiteY2138" fmla="*/ 133826 h 958405"/>
              <a:gd name="connsiteX2139" fmla="*/ 838360 w 1025144"/>
              <a:gd name="connsiteY2139" fmla="*/ 107823 h 958405"/>
              <a:gd name="connsiteX2140" fmla="*/ 833026 w 1025144"/>
              <a:gd name="connsiteY2140" fmla="*/ 101060 h 958405"/>
              <a:gd name="connsiteX2141" fmla="*/ 838360 w 1025144"/>
              <a:gd name="connsiteY2141" fmla="*/ 107823 h 958405"/>
              <a:gd name="connsiteX2142" fmla="*/ 835979 w 1025144"/>
              <a:gd name="connsiteY2142" fmla="*/ 105823 h 958405"/>
              <a:gd name="connsiteX2143" fmla="*/ 840265 w 1025144"/>
              <a:gd name="connsiteY2143" fmla="*/ 113824 h 958405"/>
              <a:gd name="connsiteX2144" fmla="*/ 837217 w 1025144"/>
              <a:gd name="connsiteY2144" fmla="*/ 109252 h 958405"/>
              <a:gd name="connsiteX2145" fmla="*/ 825691 w 1025144"/>
              <a:gd name="connsiteY2145" fmla="*/ 95155 h 958405"/>
              <a:gd name="connsiteX2146" fmla="*/ 822263 w 1025144"/>
              <a:gd name="connsiteY2146" fmla="*/ 89249 h 958405"/>
              <a:gd name="connsiteX2147" fmla="*/ 835979 w 1025144"/>
              <a:gd name="connsiteY2147" fmla="*/ 105823 h 958405"/>
              <a:gd name="connsiteX2148" fmla="*/ 814071 w 1025144"/>
              <a:gd name="connsiteY2148" fmla="*/ 59341 h 958405"/>
              <a:gd name="connsiteX2149" fmla="*/ 820834 w 1025144"/>
              <a:gd name="connsiteY2149" fmla="*/ 66580 h 958405"/>
              <a:gd name="connsiteX2150" fmla="*/ 819881 w 1025144"/>
              <a:gd name="connsiteY2150" fmla="*/ 70104 h 958405"/>
              <a:gd name="connsiteX2151" fmla="*/ 812357 w 1025144"/>
              <a:gd name="connsiteY2151" fmla="*/ 60103 h 958405"/>
              <a:gd name="connsiteX2152" fmla="*/ 814071 w 1025144"/>
              <a:gd name="connsiteY2152" fmla="*/ 59341 h 958405"/>
              <a:gd name="connsiteX2153" fmla="*/ 814643 w 1025144"/>
              <a:gd name="connsiteY2153" fmla="*/ 66485 h 958405"/>
              <a:gd name="connsiteX2154" fmla="*/ 817310 w 1025144"/>
              <a:gd name="connsiteY2154" fmla="*/ 68294 h 958405"/>
              <a:gd name="connsiteX2155" fmla="*/ 820834 w 1025144"/>
              <a:gd name="connsiteY2155" fmla="*/ 72580 h 958405"/>
              <a:gd name="connsiteX2156" fmla="*/ 814643 w 1025144"/>
              <a:gd name="connsiteY2156" fmla="*/ 66485 h 958405"/>
              <a:gd name="connsiteX2157" fmla="*/ 820262 w 1025144"/>
              <a:gd name="connsiteY2157" fmla="*/ 86868 h 958405"/>
              <a:gd name="connsiteX2158" fmla="*/ 816929 w 1025144"/>
              <a:gd name="connsiteY2158" fmla="*/ 84392 h 958405"/>
              <a:gd name="connsiteX2159" fmla="*/ 816929 w 1025144"/>
              <a:gd name="connsiteY2159" fmla="*/ 82487 h 958405"/>
              <a:gd name="connsiteX2160" fmla="*/ 820262 w 1025144"/>
              <a:gd name="connsiteY2160" fmla="*/ 86868 h 958405"/>
              <a:gd name="connsiteX2161" fmla="*/ 814738 w 1025144"/>
              <a:gd name="connsiteY2161" fmla="*/ 80010 h 958405"/>
              <a:gd name="connsiteX2162" fmla="*/ 809594 w 1025144"/>
              <a:gd name="connsiteY2162" fmla="*/ 74581 h 958405"/>
              <a:gd name="connsiteX2163" fmla="*/ 814738 w 1025144"/>
              <a:gd name="connsiteY2163" fmla="*/ 80010 h 958405"/>
              <a:gd name="connsiteX2164" fmla="*/ 824072 w 1025144"/>
              <a:gd name="connsiteY2164" fmla="*/ 102870 h 958405"/>
              <a:gd name="connsiteX2165" fmla="*/ 814643 w 1025144"/>
              <a:gd name="connsiteY2165" fmla="*/ 91345 h 958405"/>
              <a:gd name="connsiteX2166" fmla="*/ 811023 w 1025144"/>
              <a:gd name="connsiteY2166" fmla="*/ 85820 h 958405"/>
              <a:gd name="connsiteX2167" fmla="*/ 813023 w 1025144"/>
              <a:gd name="connsiteY2167" fmla="*/ 86487 h 958405"/>
              <a:gd name="connsiteX2168" fmla="*/ 818072 w 1025144"/>
              <a:gd name="connsiteY2168" fmla="*/ 93536 h 958405"/>
              <a:gd name="connsiteX2169" fmla="*/ 817595 w 1025144"/>
              <a:gd name="connsiteY2169" fmla="*/ 94202 h 958405"/>
              <a:gd name="connsiteX2170" fmla="*/ 823596 w 1025144"/>
              <a:gd name="connsiteY2170" fmla="*/ 101632 h 958405"/>
              <a:gd name="connsiteX2171" fmla="*/ 824549 w 1025144"/>
              <a:gd name="connsiteY2171" fmla="*/ 102013 h 958405"/>
              <a:gd name="connsiteX2172" fmla="*/ 824072 w 1025144"/>
              <a:gd name="connsiteY2172" fmla="*/ 102870 h 958405"/>
              <a:gd name="connsiteX2173" fmla="*/ 825501 w 1025144"/>
              <a:gd name="connsiteY2173" fmla="*/ 116681 h 958405"/>
              <a:gd name="connsiteX2174" fmla="*/ 830168 w 1025144"/>
              <a:gd name="connsiteY2174" fmla="*/ 121253 h 958405"/>
              <a:gd name="connsiteX2175" fmla="*/ 825501 w 1025144"/>
              <a:gd name="connsiteY2175" fmla="*/ 116681 h 958405"/>
              <a:gd name="connsiteX2176" fmla="*/ 828073 w 1025144"/>
              <a:gd name="connsiteY2176" fmla="*/ 107728 h 958405"/>
              <a:gd name="connsiteX2177" fmla="*/ 826549 w 1025144"/>
              <a:gd name="connsiteY2177" fmla="*/ 104775 h 958405"/>
              <a:gd name="connsiteX2178" fmla="*/ 832073 w 1025144"/>
              <a:gd name="connsiteY2178" fmla="*/ 110966 h 958405"/>
              <a:gd name="connsiteX2179" fmla="*/ 828073 w 1025144"/>
              <a:gd name="connsiteY2179" fmla="*/ 107728 h 958405"/>
              <a:gd name="connsiteX2180" fmla="*/ 839122 w 1025144"/>
              <a:gd name="connsiteY2180" fmla="*/ 123539 h 958405"/>
              <a:gd name="connsiteX2181" fmla="*/ 833978 w 1025144"/>
              <a:gd name="connsiteY2181" fmla="*/ 115157 h 958405"/>
              <a:gd name="connsiteX2182" fmla="*/ 836836 w 1025144"/>
              <a:gd name="connsiteY2182" fmla="*/ 118205 h 958405"/>
              <a:gd name="connsiteX2183" fmla="*/ 812357 w 1025144"/>
              <a:gd name="connsiteY2183" fmla="*/ 83820 h 958405"/>
              <a:gd name="connsiteX2184" fmla="*/ 819500 w 1025144"/>
              <a:gd name="connsiteY2184" fmla="*/ 91535 h 958405"/>
              <a:gd name="connsiteX2185" fmla="*/ 810356 w 1025144"/>
              <a:gd name="connsiteY2185" fmla="*/ 79248 h 958405"/>
              <a:gd name="connsiteX2186" fmla="*/ 814547 w 1025144"/>
              <a:gd name="connsiteY2186" fmla="*/ 82391 h 958405"/>
              <a:gd name="connsiteX2187" fmla="*/ 819215 w 1025144"/>
              <a:gd name="connsiteY2187" fmla="*/ 92012 h 958405"/>
              <a:gd name="connsiteX2188" fmla="*/ 828454 w 1025144"/>
              <a:gd name="connsiteY2188" fmla="*/ 103822 h 958405"/>
              <a:gd name="connsiteX2189" fmla="*/ 831502 w 1025144"/>
              <a:gd name="connsiteY2189" fmla="*/ 106585 h 958405"/>
              <a:gd name="connsiteX2190" fmla="*/ 829787 w 1025144"/>
              <a:gd name="connsiteY2190" fmla="*/ 105537 h 958405"/>
              <a:gd name="connsiteX2191" fmla="*/ 839598 w 1025144"/>
              <a:gd name="connsiteY2191" fmla="*/ 117824 h 958405"/>
              <a:gd name="connsiteX2192" fmla="*/ 849790 w 1025144"/>
              <a:gd name="connsiteY2192" fmla="*/ 131540 h 958405"/>
              <a:gd name="connsiteX2193" fmla="*/ 850266 w 1025144"/>
              <a:gd name="connsiteY2193" fmla="*/ 134112 h 958405"/>
              <a:gd name="connsiteX2194" fmla="*/ 851123 w 1025144"/>
              <a:gd name="connsiteY2194" fmla="*/ 134684 h 958405"/>
              <a:gd name="connsiteX2195" fmla="*/ 850171 w 1025144"/>
              <a:gd name="connsiteY2195" fmla="*/ 135255 h 958405"/>
              <a:gd name="connsiteX2196" fmla="*/ 848933 w 1025144"/>
              <a:gd name="connsiteY2196" fmla="*/ 132588 h 958405"/>
              <a:gd name="connsiteX2197" fmla="*/ 842265 w 1025144"/>
              <a:gd name="connsiteY2197" fmla="*/ 122968 h 958405"/>
              <a:gd name="connsiteX2198" fmla="*/ 844932 w 1025144"/>
              <a:gd name="connsiteY2198" fmla="*/ 129349 h 958405"/>
              <a:gd name="connsiteX2199" fmla="*/ 839122 w 1025144"/>
              <a:gd name="connsiteY2199" fmla="*/ 123539 h 958405"/>
              <a:gd name="connsiteX2200" fmla="*/ 842265 w 1025144"/>
              <a:gd name="connsiteY2200" fmla="*/ 129254 h 958405"/>
              <a:gd name="connsiteX2201" fmla="*/ 844456 w 1025144"/>
              <a:gd name="connsiteY2201" fmla="*/ 129826 h 958405"/>
              <a:gd name="connsiteX2202" fmla="*/ 846361 w 1025144"/>
              <a:gd name="connsiteY2202" fmla="*/ 135446 h 958405"/>
              <a:gd name="connsiteX2203" fmla="*/ 842265 w 1025144"/>
              <a:gd name="connsiteY2203" fmla="*/ 129254 h 958405"/>
              <a:gd name="connsiteX2204" fmla="*/ 838265 w 1025144"/>
              <a:gd name="connsiteY2204" fmla="*/ 136874 h 958405"/>
              <a:gd name="connsiteX2205" fmla="*/ 842837 w 1025144"/>
              <a:gd name="connsiteY2205" fmla="*/ 141446 h 958405"/>
              <a:gd name="connsiteX2206" fmla="*/ 843218 w 1025144"/>
              <a:gd name="connsiteY2206" fmla="*/ 145161 h 958405"/>
              <a:gd name="connsiteX2207" fmla="*/ 845504 w 1025144"/>
              <a:gd name="connsiteY2207" fmla="*/ 144780 h 958405"/>
              <a:gd name="connsiteX2208" fmla="*/ 846170 w 1025144"/>
              <a:gd name="connsiteY2208" fmla="*/ 148304 h 958405"/>
              <a:gd name="connsiteX2209" fmla="*/ 850933 w 1025144"/>
              <a:gd name="connsiteY2209" fmla="*/ 152876 h 958405"/>
              <a:gd name="connsiteX2210" fmla="*/ 846837 w 1025144"/>
              <a:gd name="connsiteY2210" fmla="*/ 149257 h 958405"/>
              <a:gd name="connsiteX2211" fmla="*/ 844646 w 1025144"/>
              <a:gd name="connsiteY2211" fmla="*/ 152210 h 958405"/>
              <a:gd name="connsiteX2212" fmla="*/ 843408 w 1025144"/>
              <a:gd name="connsiteY2212" fmla="*/ 149162 h 958405"/>
              <a:gd name="connsiteX2213" fmla="*/ 838265 w 1025144"/>
              <a:gd name="connsiteY2213" fmla="*/ 136874 h 958405"/>
              <a:gd name="connsiteX2214" fmla="*/ 837693 w 1025144"/>
              <a:gd name="connsiteY2214" fmla="*/ 149352 h 958405"/>
              <a:gd name="connsiteX2215" fmla="*/ 841694 w 1025144"/>
              <a:gd name="connsiteY2215" fmla="*/ 150304 h 958405"/>
              <a:gd name="connsiteX2216" fmla="*/ 847694 w 1025144"/>
              <a:gd name="connsiteY2216" fmla="*/ 160401 h 958405"/>
              <a:gd name="connsiteX2217" fmla="*/ 845408 w 1025144"/>
              <a:gd name="connsiteY2217" fmla="*/ 163259 h 958405"/>
              <a:gd name="connsiteX2218" fmla="*/ 836455 w 1025144"/>
              <a:gd name="connsiteY2218" fmla="*/ 148876 h 958405"/>
              <a:gd name="connsiteX2219" fmla="*/ 837693 w 1025144"/>
              <a:gd name="connsiteY2219" fmla="*/ 149352 h 958405"/>
              <a:gd name="connsiteX2220" fmla="*/ 833978 w 1025144"/>
              <a:gd name="connsiteY2220" fmla="*/ 488156 h 958405"/>
              <a:gd name="connsiteX2221" fmla="*/ 834169 w 1025144"/>
              <a:gd name="connsiteY2221" fmla="*/ 494919 h 958405"/>
              <a:gd name="connsiteX2222" fmla="*/ 832835 w 1025144"/>
              <a:gd name="connsiteY2222" fmla="*/ 494824 h 958405"/>
              <a:gd name="connsiteX2223" fmla="*/ 832359 w 1025144"/>
              <a:gd name="connsiteY2223" fmla="*/ 492252 h 958405"/>
              <a:gd name="connsiteX2224" fmla="*/ 833978 w 1025144"/>
              <a:gd name="connsiteY2224" fmla="*/ 488156 h 958405"/>
              <a:gd name="connsiteX2225" fmla="*/ 832359 w 1025144"/>
              <a:gd name="connsiteY2225" fmla="*/ 370046 h 958405"/>
              <a:gd name="connsiteX2226" fmla="*/ 834074 w 1025144"/>
              <a:gd name="connsiteY2226" fmla="*/ 374999 h 958405"/>
              <a:gd name="connsiteX2227" fmla="*/ 832359 w 1025144"/>
              <a:gd name="connsiteY2227" fmla="*/ 370046 h 958405"/>
              <a:gd name="connsiteX2228" fmla="*/ 834359 w 1025144"/>
              <a:gd name="connsiteY2228" fmla="*/ 379381 h 958405"/>
              <a:gd name="connsiteX2229" fmla="*/ 836074 w 1025144"/>
              <a:gd name="connsiteY2229" fmla="*/ 387858 h 958405"/>
              <a:gd name="connsiteX2230" fmla="*/ 834359 w 1025144"/>
              <a:gd name="connsiteY2230" fmla="*/ 379381 h 958405"/>
              <a:gd name="connsiteX2231" fmla="*/ 836360 w 1025144"/>
              <a:gd name="connsiteY2231" fmla="*/ 414814 h 958405"/>
              <a:gd name="connsiteX2232" fmla="*/ 837598 w 1025144"/>
              <a:gd name="connsiteY2232" fmla="*/ 419862 h 958405"/>
              <a:gd name="connsiteX2233" fmla="*/ 836360 w 1025144"/>
              <a:gd name="connsiteY2233" fmla="*/ 414814 h 958405"/>
              <a:gd name="connsiteX2234" fmla="*/ 835598 w 1025144"/>
              <a:gd name="connsiteY2234" fmla="*/ 194596 h 958405"/>
              <a:gd name="connsiteX2235" fmla="*/ 829502 w 1025144"/>
              <a:gd name="connsiteY2235" fmla="*/ 185356 h 958405"/>
              <a:gd name="connsiteX2236" fmla="*/ 835598 w 1025144"/>
              <a:gd name="connsiteY2236" fmla="*/ 194596 h 958405"/>
              <a:gd name="connsiteX2237" fmla="*/ 833026 w 1025144"/>
              <a:gd name="connsiteY2237" fmla="*/ 235077 h 958405"/>
              <a:gd name="connsiteX2238" fmla="*/ 831788 w 1025144"/>
              <a:gd name="connsiteY2238" fmla="*/ 240125 h 958405"/>
              <a:gd name="connsiteX2239" fmla="*/ 825787 w 1025144"/>
              <a:gd name="connsiteY2239" fmla="*/ 230314 h 958405"/>
              <a:gd name="connsiteX2240" fmla="*/ 829121 w 1025144"/>
              <a:gd name="connsiteY2240" fmla="*/ 230600 h 958405"/>
              <a:gd name="connsiteX2241" fmla="*/ 833026 w 1025144"/>
              <a:gd name="connsiteY2241" fmla="*/ 235077 h 958405"/>
              <a:gd name="connsiteX2242" fmla="*/ 821501 w 1025144"/>
              <a:gd name="connsiteY2242" fmla="*/ 483584 h 958405"/>
              <a:gd name="connsiteX2243" fmla="*/ 825311 w 1025144"/>
              <a:gd name="connsiteY2243" fmla="*/ 493586 h 958405"/>
              <a:gd name="connsiteX2244" fmla="*/ 823501 w 1025144"/>
              <a:gd name="connsiteY2244" fmla="*/ 497586 h 958405"/>
              <a:gd name="connsiteX2245" fmla="*/ 821596 w 1025144"/>
              <a:gd name="connsiteY2245" fmla="*/ 487585 h 958405"/>
              <a:gd name="connsiteX2246" fmla="*/ 821501 w 1025144"/>
              <a:gd name="connsiteY2246" fmla="*/ 483584 h 958405"/>
              <a:gd name="connsiteX2247" fmla="*/ 819405 w 1025144"/>
              <a:gd name="connsiteY2247" fmla="*/ 478631 h 958405"/>
              <a:gd name="connsiteX2248" fmla="*/ 820834 w 1025144"/>
              <a:gd name="connsiteY2248" fmla="*/ 481965 h 958405"/>
              <a:gd name="connsiteX2249" fmla="*/ 822167 w 1025144"/>
              <a:gd name="connsiteY2249" fmla="*/ 479488 h 958405"/>
              <a:gd name="connsiteX2250" fmla="*/ 819405 w 1025144"/>
              <a:gd name="connsiteY2250" fmla="*/ 478631 h 958405"/>
              <a:gd name="connsiteX2251" fmla="*/ 816166 w 1025144"/>
              <a:gd name="connsiteY2251" fmla="*/ 593693 h 958405"/>
              <a:gd name="connsiteX2252" fmla="*/ 819310 w 1025144"/>
              <a:gd name="connsiteY2252" fmla="*/ 592836 h 958405"/>
              <a:gd name="connsiteX2253" fmla="*/ 816548 w 1025144"/>
              <a:gd name="connsiteY2253" fmla="*/ 597313 h 958405"/>
              <a:gd name="connsiteX2254" fmla="*/ 817024 w 1025144"/>
              <a:gd name="connsiteY2254" fmla="*/ 595694 h 958405"/>
              <a:gd name="connsiteX2255" fmla="*/ 816166 w 1025144"/>
              <a:gd name="connsiteY2255" fmla="*/ 593693 h 958405"/>
              <a:gd name="connsiteX2256" fmla="*/ 816357 w 1025144"/>
              <a:gd name="connsiteY2256" fmla="*/ 559213 h 958405"/>
              <a:gd name="connsiteX2257" fmla="*/ 816357 w 1025144"/>
              <a:gd name="connsiteY2257" fmla="*/ 573691 h 958405"/>
              <a:gd name="connsiteX2258" fmla="*/ 816357 w 1025144"/>
              <a:gd name="connsiteY2258" fmla="*/ 559213 h 958405"/>
              <a:gd name="connsiteX2259" fmla="*/ 815405 w 1025144"/>
              <a:gd name="connsiteY2259" fmla="*/ 510159 h 958405"/>
              <a:gd name="connsiteX2260" fmla="*/ 819119 w 1025144"/>
              <a:gd name="connsiteY2260" fmla="*/ 515493 h 958405"/>
              <a:gd name="connsiteX2261" fmla="*/ 817691 w 1025144"/>
              <a:gd name="connsiteY2261" fmla="*/ 516160 h 958405"/>
              <a:gd name="connsiteX2262" fmla="*/ 816738 w 1025144"/>
              <a:gd name="connsiteY2262" fmla="*/ 518541 h 958405"/>
              <a:gd name="connsiteX2263" fmla="*/ 815405 w 1025144"/>
              <a:gd name="connsiteY2263" fmla="*/ 510159 h 958405"/>
              <a:gd name="connsiteX2264" fmla="*/ 818738 w 1025144"/>
              <a:gd name="connsiteY2264" fmla="*/ 496538 h 958405"/>
              <a:gd name="connsiteX2265" fmla="*/ 814643 w 1025144"/>
              <a:gd name="connsiteY2265" fmla="*/ 496253 h 958405"/>
              <a:gd name="connsiteX2266" fmla="*/ 814357 w 1025144"/>
              <a:gd name="connsiteY2266" fmla="*/ 492157 h 958405"/>
              <a:gd name="connsiteX2267" fmla="*/ 817500 w 1025144"/>
              <a:gd name="connsiteY2267" fmla="*/ 495586 h 958405"/>
              <a:gd name="connsiteX2268" fmla="*/ 815976 w 1025144"/>
              <a:gd name="connsiteY2268" fmla="*/ 482537 h 958405"/>
              <a:gd name="connsiteX2269" fmla="*/ 816643 w 1025144"/>
              <a:gd name="connsiteY2269" fmla="*/ 480917 h 958405"/>
              <a:gd name="connsiteX2270" fmla="*/ 819405 w 1025144"/>
              <a:gd name="connsiteY2270" fmla="*/ 481774 h 958405"/>
              <a:gd name="connsiteX2271" fmla="*/ 818738 w 1025144"/>
              <a:gd name="connsiteY2271" fmla="*/ 496538 h 958405"/>
              <a:gd name="connsiteX2272" fmla="*/ 799403 w 1025144"/>
              <a:gd name="connsiteY2272" fmla="*/ 255556 h 958405"/>
              <a:gd name="connsiteX2273" fmla="*/ 798736 w 1025144"/>
              <a:gd name="connsiteY2273" fmla="*/ 252889 h 958405"/>
              <a:gd name="connsiteX2274" fmla="*/ 803117 w 1025144"/>
              <a:gd name="connsiteY2274" fmla="*/ 256604 h 958405"/>
              <a:gd name="connsiteX2275" fmla="*/ 801689 w 1025144"/>
              <a:gd name="connsiteY2275" fmla="*/ 255365 h 958405"/>
              <a:gd name="connsiteX2276" fmla="*/ 799403 w 1025144"/>
              <a:gd name="connsiteY2276" fmla="*/ 255556 h 958405"/>
              <a:gd name="connsiteX2277" fmla="*/ 803689 w 1025144"/>
              <a:gd name="connsiteY2277" fmla="*/ 308134 h 958405"/>
              <a:gd name="connsiteX2278" fmla="*/ 799783 w 1025144"/>
              <a:gd name="connsiteY2278" fmla="*/ 302419 h 958405"/>
              <a:gd name="connsiteX2279" fmla="*/ 803689 w 1025144"/>
              <a:gd name="connsiteY2279" fmla="*/ 308134 h 958405"/>
              <a:gd name="connsiteX2280" fmla="*/ 802451 w 1025144"/>
              <a:gd name="connsiteY2280" fmla="*/ 243554 h 958405"/>
              <a:gd name="connsiteX2281" fmla="*/ 806165 w 1025144"/>
              <a:gd name="connsiteY2281" fmla="*/ 247650 h 958405"/>
              <a:gd name="connsiteX2282" fmla="*/ 802451 w 1025144"/>
              <a:gd name="connsiteY2282" fmla="*/ 243554 h 958405"/>
              <a:gd name="connsiteX2283" fmla="*/ 808070 w 1025144"/>
              <a:gd name="connsiteY2283" fmla="*/ 399002 h 958405"/>
              <a:gd name="connsiteX2284" fmla="*/ 805689 w 1025144"/>
              <a:gd name="connsiteY2284" fmla="*/ 394526 h 958405"/>
              <a:gd name="connsiteX2285" fmla="*/ 808070 w 1025144"/>
              <a:gd name="connsiteY2285" fmla="*/ 399002 h 958405"/>
              <a:gd name="connsiteX2286" fmla="*/ 816548 w 1025144"/>
              <a:gd name="connsiteY2286" fmla="*/ 405860 h 958405"/>
              <a:gd name="connsiteX2287" fmla="*/ 816643 w 1025144"/>
              <a:gd name="connsiteY2287" fmla="*/ 412432 h 958405"/>
              <a:gd name="connsiteX2288" fmla="*/ 816548 w 1025144"/>
              <a:gd name="connsiteY2288" fmla="*/ 405860 h 958405"/>
              <a:gd name="connsiteX2289" fmla="*/ 813499 w 1025144"/>
              <a:gd name="connsiteY2289" fmla="*/ 447104 h 958405"/>
              <a:gd name="connsiteX2290" fmla="*/ 815024 w 1025144"/>
              <a:gd name="connsiteY2290" fmla="*/ 452628 h 958405"/>
              <a:gd name="connsiteX2291" fmla="*/ 813499 w 1025144"/>
              <a:gd name="connsiteY2291" fmla="*/ 447104 h 958405"/>
              <a:gd name="connsiteX2292" fmla="*/ 813785 w 1025144"/>
              <a:gd name="connsiteY2292" fmla="*/ 424339 h 958405"/>
              <a:gd name="connsiteX2293" fmla="*/ 815119 w 1025144"/>
              <a:gd name="connsiteY2293" fmla="*/ 430721 h 958405"/>
              <a:gd name="connsiteX2294" fmla="*/ 813785 w 1025144"/>
              <a:gd name="connsiteY2294" fmla="*/ 424339 h 958405"/>
              <a:gd name="connsiteX2295" fmla="*/ 810071 w 1025144"/>
              <a:gd name="connsiteY2295" fmla="*/ 374428 h 958405"/>
              <a:gd name="connsiteX2296" fmla="*/ 811309 w 1025144"/>
              <a:gd name="connsiteY2296" fmla="*/ 387572 h 958405"/>
              <a:gd name="connsiteX2297" fmla="*/ 810071 w 1025144"/>
              <a:gd name="connsiteY2297" fmla="*/ 374428 h 958405"/>
              <a:gd name="connsiteX2298" fmla="*/ 811499 w 1025144"/>
              <a:gd name="connsiteY2298" fmla="*/ 422148 h 958405"/>
              <a:gd name="connsiteX2299" fmla="*/ 809690 w 1025144"/>
              <a:gd name="connsiteY2299" fmla="*/ 418338 h 958405"/>
              <a:gd name="connsiteX2300" fmla="*/ 811499 w 1025144"/>
              <a:gd name="connsiteY2300" fmla="*/ 422148 h 958405"/>
              <a:gd name="connsiteX2301" fmla="*/ 813404 w 1025144"/>
              <a:gd name="connsiteY2301" fmla="*/ 439864 h 958405"/>
              <a:gd name="connsiteX2302" fmla="*/ 810928 w 1025144"/>
              <a:gd name="connsiteY2302" fmla="*/ 423101 h 958405"/>
              <a:gd name="connsiteX2303" fmla="*/ 813404 w 1025144"/>
              <a:gd name="connsiteY2303" fmla="*/ 439864 h 958405"/>
              <a:gd name="connsiteX2304" fmla="*/ 811023 w 1025144"/>
              <a:gd name="connsiteY2304" fmla="*/ 337852 h 958405"/>
              <a:gd name="connsiteX2305" fmla="*/ 814738 w 1025144"/>
              <a:gd name="connsiteY2305" fmla="*/ 342900 h 958405"/>
              <a:gd name="connsiteX2306" fmla="*/ 811023 w 1025144"/>
              <a:gd name="connsiteY2306" fmla="*/ 337852 h 958405"/>
              <a:gd name="connsiteX2307" fmla="*/ 815405 w 1025144"/>
              <a:gd name="connsiteY2307" fmla="*/ 349758 h 958405"/>
              <a:gd name="connsiteX2308" fmla="*/ 818738 w 1025144"/>
              <a:gd name="connsiteY2308" fmla="*/ 355854 h 958405"/>
              <a:gd name="connsiteX2309" fmla="*/ 815405 w 1025144"/>
              <a:gd name="connsiteY2309" fmla="*/ 349758 h 958405"/>
              <a:gd name="connsiteX2310" fmla="*/ 819596 w 1025144"/>
              <a:gd name="connsiteY2310" fmla="*/ 420338 h 958405"/>
              <a:gd name="connsiteX2311" fmla="*/ 820548 w 1025144"/>
              <a:gd name="connsiteY2311" fmla="*/ 429387 h 958405"/>
              <a:gd name="connsiteX2312" fmla="*/ 816929 w 1025144"/>
              <a:gd name="connsiteY2312" fmla="*/ 421577 h 958405"/>
              <a:gd name="connsiteX2313" fmla="*/ 819596 w 1025144"/>
              <a:gd name="connsiteY2313" fmla="*/ 420338 h 958405"/>
              <a:gd name="connsiteX2314" fmla="*/ 821310 w 1025144"/>
              <a:gd name="connsiteY2314" fmla="*/ 442531 h 958405"/>
              <a:gd name="connsiteX2315" fmla="*/ 822453 w 1025144"/>
              <a:gd name="connsiteY2315" fmla="*/ 446532 h 958405"/>
              <a:gd name="connsiteX2316" fmla="*/ 821596 w 1025144"/>
              <a:gd name="connsiteY2316" fmla="*/ 444913 h 958405"/>
              <a:gd name="connsiteX2317" fmla="*/ 818833 w 1025144"/>
              <a:gd name="connsiteY2317" fmla="*/ 445103 h 958405"/>
              <a:gd name="connsiteX2318" fmla="*/ 821310 w 1025144"/>
              <a:gd name="connsiteY2318" fmla="*/ 442531 h 958405"/>
              <a:gd name="connsiteX2319" fmla="*/ 818643 w 1025144"/>
              <a:gd name="connsiteY2319" fmla="*/ 234410 h 958405"/>
              <a:gd name="connsiteX2320" fmla="*/ 822548 w 1025144"/>
              <a:gd name="connsiteY2320" fmla="*/ 238696 h 958405"/>
              <a:gd name="connsiteX2321" fmla="*/ 818643 w 1025144"/>
              <a:gd name="connsiteY2321" fmla="*/ 234410 h 958405"/>
              <a:gd name="connsiteX2322" fmla="*/ 818643 w 1025144"/>
              <a:gd name="connsiteY2322" fmla="*/ 241840 h 958405"/>
              <a:gd name="connsiteX2323" fmla="*/ 814357 w 1025144"/>
              <a:gd name="connsiteY2323" fmla="*/ 241078 h 958405"/>
              <a:gd name="connsiteX2324" fmla="*/ 818643 w 1025144"/>
              <a:gd name="connsiteY2324" fmla="*/ 241840 h 958405"/>
              <a:gd name="connsiteX2325" fmla="*/ 813595 w 1025144"/>
              <a:gd name="connsiteY2325" fmla="*/ 226504 h 958405"/>
              <a:gd name="connsiteX2326" fmla="*/ 817310 w 1025144"/>
              <a:gd name="connsiteY2326" fmla="*/ 231934 h 958405"/>
              <a:gd name="connsiteX2327" fmla="*/ 813595 w 1025144"/>
              <a:gd name="connsiteY2327" fmla="*/ 226504 h 958405"/>
              <a:gd name="connsiteX2328" fmla="*/ 815309 w 1025144"/>
              <a:gd name="connsiteY2328" fmla="*/ 238411 h 958405"/>
              <a:gd name="connsiteX2329" fmla="*/ 813119 w 1025144"/>
              <a:gd name="connsiteY2329" fmla="*/ 234315 h 958405"/>
              <a:gd name="connsiteX2330" fmla="*/ 815309 w 1025144"/>
              <a:gd name="connsiteY2330" fmla="*/ 238411 h 958405"/>
              <a:gd name="connsiteX2331" fmla="*/ 814833 w 1025144"/>
              <a:gd name="connsiteY2331" fmla="*/ 275654 h 958405"/>
              <a:gd name="connsiteX2332" fmla="*/ 807975 w 1025144"/>
              <a:gd name="connsiteY2332" fmla="*/ 275939 h 958405"/>
              <a:gd name="connsiteX2333" fmla="*/ 814833 w 1025144"/>
              <a:gd name="connsiteY2333" fmla="*/ 275654 h 958405"/>
              <a:gd name="connsiteX2334" fmla="*/ 808070 w 1025144"/>
              <a:gd name="connsiteY2334" fmla="*/ 435483 h 958405"/>
              <a:gd name="connsiteX2335" fmla="*/ 810452 w 1025144"/>
              <a:gd name="connsiteY2335" fmla="*/ 438531 h 958405"/>
              <a:gd name="connsiteX2336" fmla="*/ 805975 w 1025144"/>
              <a:gd name="connsiteY2336" fmla="*/ 435673 h 958405"/>
              <a:gd name="connsiteX2337" fmla="*/ 808070 w 1025144"/>
              <a:gd name="connsiteY2337" fmla="*/ 435483 h 958405"/>
              <a:gd name="connsiteX2338" fmla="*/ 811690 w 1025144"/>
              <a:gd name="connsiteY2338" fmla="*/ 469678 h 958405"/>
              <a:gd name="connsiteX2339" fmla="*/ 809594 w 1025144"/>
              <a:gd name="connsiteY2339" fmla="*/ 469678 h 958405"/>
              <a:gd name="connsiteX2340" fmla="*/ 806165 w 1025144"/>
              <a:gd name="connsiteY2340" fmla="*/ 468916 h 958405"/>
              <a:gd name="connsiteX2341" fmla="*/ 806165 w 1025144"/>
              <a:gd name="connsiteY2341" fmla="*/ 466535 h 958405"/>
              <a:gd name="connsiteX2342" fmla="*/ 811690 w 1025144"/>
              <a:gd name="connsiteY2342" fmla="*/ 469678 h 958405"/>
              <a:gd name="connsiteX2343" fmla="*/ 807785 w 1025144"/>
              <a:gd name="connsiteY2343" fmla="*/ 541782 h 958405"/>
              <a:gd name="connsiteX2344" fmla="*/ 807689 w 1025144"/>
              <a:gd name="connsiteY2344" fmla="*/ 545878 h 958405"/>
              <a:gd name="connsiteX2345" fmla="*/ 808832 w 1025144"/>
              <a:gd name="connsiteY2345" fmla="*/ 543592 h 958405"/>
              <a:gd name="connsiteX2346" fmla="*/ 807785 w 1025144"/>
              <a:gd name="connsiteY2346" fmla="*/ 541782 h 958405"/>
              <a:gd name="connsiteX2347" fmla="*/ 811785 w 1025144"/>
              <a:gd name="connsiteY2347" fmla="*/ 543306 h 958405"/>
              <a:gd name="connsiteX2348" fmla="*/ 808070 w 1025144"/>
              <a:gd name="connsiteY2348" fmla="*/ 559118 h 958405"/>
              <a:gd name="connsiteX2349" fmla="*/ 811785 w 1025144"/>
              <a:gd name="connsiteY2349" fmla="*/ 543306 h 958405"/>
              <a:gd name="connsiteX2350" fmla="*/ 813119 w 1025144"/>
              <a:gd name="connsiteY2350" fmla="*/ 579787 h 958405"/>
              <a:gd name="connsiteX2351" fmla="*/ 809880 w 1025144"/>
              <a:gd name="connsiteY2351" fmla="*/ 595313 h 958405"/>
              <a:gd name="connsiteX2352" fmla="*/ 813119 w 1025144"/>
              <a:gd name="connsiteY2352" fmla="*/ 579787 h 958405"/>
              <a:gd name="connsiteX2353" fmla="*/ 811118 w 1025144"/>
              <a:gd name="connsiteY2353" fmla="*/ 511397 h 958405"/>
              <a:gd name="connsiteX2354" fmla="*/ 812833 w 1025144"/>
              <a:gd name="connsiteY2354" fmla="*/ 507492 h 958405"/>
              <a:gd name="connsiteX2355" fmla="*/ 813785 w 1025144"/>
              <a:gd name="connsiteY2355" fmla="*/ 512445 h 958405"/>
              <a:gd name="connsiteX2356" fmla="*/ 811118 w 1025144"/>
              <a:gd name="connsiteY2356" fmla="*/ 511397 h 958405"/>
              <a:gd name="connsiteX2357" fmla="*/ 815119 w 1025144"/>
              <a:gd name="connsiteY2357" fmla="*/ 464820 h 958405"/>
              <a:gd name="connsiteX2358" fmla="*/ 815976 w 1025144"/>
              <a:gd name="connsiteY2358" fmla="*/ 479393 h 958405"/>
              <a:gd name="connsiteX2359" fmla="*/ 815119 w 1025144"/>
              <a:gd name="connsiteY2359" fmla="*/ 464820 h 958405"/>
              <a:gd name="connsiteX2360" fmla="*/ 826454 w 1025144"/>
              <a:gd name="connsiteY2360" fmla="*/ 392335 h 958405"/>
              <a:gd name="connsiteX2361" fmla="*/ 824072 w 1025144"/>
              <a:gd name="connsiteY2361" fmla="*/ 380714 h 958405"/>
              <a:gd name="connsiteX2362" fmla="*/ 826454 w 1025144"/>
              <a:gd name="connsiteY2362" fmla="*/ 392335 h 958405"/>
              <a:gd name="connsiteX2363" fmla="*/ 824072 w 1025144"/>
              <a:gd name="connsiteY2363" fmla="*/ 200882 h 958405"/>
              <a:gd name="connsiteX2364" fmla="*/ 826263 w 1025144"/>
              <a:gd name="connsiteY2364" fmla="*/ 204121 h 958405"/>
              <a:gd name="connsiteX2365" fmla="*/ 824072 w 1025144"/>
              <a:gd name="connsiteY2365" fmla="*/ 200882 h 958405"/>
              <a:gd name="connsiteX2366" fmla="*/ 827406 w 1025144"/>
              <a:gd name="connsiteY2366" fmla="*/ 500444 h 958405"/>
              <a:gd name="connsiteX2367" fmla="*/ 827311 w 1025144"/>
              <a:gd name="connsiteY2367" fmla="*/ 493776 h 958405"/>
              <a:gd name="connsiteX2368" fmla="*/ 827406 w 1025144"/>
              <a:gd name="connsiteY2368" fmla="*/ 500444 h 958405"/>
              <a:gd name="connsiteX2369" fmla="*/ 823406 w 1025144"/>
              <a:gd name="connsiteY2369" fmla="*/ 555593 h 958405"/>
              <a:gd name="connsiteX2370" fmla="*/ 825406 w 1025144"/>
              <a:gd name="connsiteY2370" fmla="*/ 555974 h 958405"/>
              <a:gd name="connsiteX2371" fmla="*/ 823501 w 1025144"/>
              <a:gd name="connsiteY2371" fmla="*/ 562451 h 958405"/>
              <a:gd name="connsiteX2372" fmla="*/ 823406 w 1025144"/>
              <a:gd name="connsiteY2372" fmla="*/ 555593 h 958405"/>
              <a:gd name="connsiteX2373" fmla="*/ 825215 w 1025144"/>
              <a:gd name="connsiteY2373" fmla="*/ 553403 h 958405"/>
              <a:gd name="connsiteX2374" fmla="*/ 824834 w 1025144"/>
              <a:gd name="connsiteY2374" fmla="*/ 548164 h 958405"/>
              <a:gd name="connsiteX2375" fmla="*/ 825215 w 1025144"/>
              <a:gd name="connsiteY2375" fmla="*/ 553403 h 958405"/>
              <a:gd name="connsiteX2376" fmla="*/ 828073 w 1025144"/>
              <a:gd name="connsiteY2376" fmla="*/ 500444 h 958405"/>
              <a:gd name="connsiteX2377" fmla="*/ 827501 w 1025144"/>
              <a:gd name="connsiteY2377" fmla="*/ 506254 h 958405"/>
              <a:gd name="connsiteX2378" fmla="*/ 828073 w 1025144"/>
              <a:gd name="connsiteY2378" fmla="*/ 500444 h 958405"/>
              <a:gd name="connsiteX2379" fmla="*/ 826835 w 1025144"/>
              <a:gd name="connsiteY2379" fmla="*/ 145732 h 958405"/>
              <a:gd name="connsiteX2380" fmla="*/ 822739 w 1025144"/>
              <a:gd name="connsiteY2380" fmla="*/ 146209 h 958405"/>
              <a:gd name="connsiteX2381" fmla="*/ 826835 w 1025144"/>
              <a:gd name="connsiteY2381" fmla="*/ 145732 h 958405"/>
              <a:gd name="connsiteX2382" fmla="*/ 825025 w 1025144"/>
              <a:gd name="connsiteY2382" fmla="*/ 152305 h 958405"/>
              <a:gd name="connsiteX2383" fmla="*/ 816166 w 1025144"/>
              <a:gd name="connsiteY2383" fmla="*/ 143446 h 958405"/>
              <a:gd name="connsiteX2384" fmla="*/ 825025 w 1025144"/>
              <a:gd name="connsiteY2384" fmla="*/ 152305 h 958405"/>
              <a:gd name="connsiteX2385" fmla="*/ 817691 w 1025144"/>
              <a:gd name="connsiteY2385" fmla="*/ 155257 h 958405"/>
              <a:gd name="connsiteX2386" fmla="*/ 812166 w 1025144"/>
              <a:gd name="connsiteY2386" fmla="*/ 151733 h 958405"/>
              <a:gd name="connsiteX2387" fmla="*/ 814357 w 1025144"/>
              <a:gd name="connsiteY2387" fmla="*/ 150019 h 958405"/>
              <a:gd name="connsiteX2388" fmla="*/ 817691 w 1025144"/>
              <a:gd name="connsiteY2388" fmla="*/ 155257 h 958405"/>
              <a:gd name="connsiteX2389" fmla="*/ 803879 w 1025144"/>
              <a:gd name="connsiteY2389" fmla="*/ 156877 h 958405"/>
              <a:gd name="connsiteX2390" fmla="*/ 804927 w 1025144"/>
              <a:gd name="connsiteY2390" fmla="*/ 154781 h 958405"/>
              <a:gd name="connsiteX2391" fmla="*/ 802070 w 1025144"/>
              <a:gd name="connsiteY2391" fmla="*/ 154496 h 958405"/>
              <a:gd name="connsiteX2392" fmla="*/ 800260 w 1025144"/>
              <a:gd name="connsiteY2392" fmla="*/ 145637 h 958405"/>
              <a:gd name="connsiteX2393" fmla="*/ 798450 w 1025144"/>
              <a:gd name="connsiteY2393" fmla="*/ 144494 h 958405"/>
              <a:gd name="connsiteX2394" fmla="*/ 793497 w 1025144"/>
              <a:gd name="connsiteY2394" fmla="*/ 146018 h 958405"/>
              <a:gd name="connsiteX2395" fmla="*/ 796259 w 1025144"/>
              <a:gd name="connsiteY2395" fmla="*/ 138494 h 958405"/>
              <a:gd name="connsiteX2396" fmla="*/ 806356 w 1025144"/>
              <a:gd name="connsiteY2396" fmla="*/ 149828 h 958405"/>
              <a:gd name="connsiteX2397" fmla="*/ 798736 w 1025144"/>
              <a:gd name="connsiteY2397" fmla="*/ 140398 h 958405"/>
              <a:gd name="connsiteX2398" fmla="*/ 801784 w 1025144"/>
              <a:gd name="connsiteY2398" fmla="*/ 136493 h 958405"/>
              <a:gd name="connsiteX2399" fmla="*/ 812547 w 1025144"/>
              <a:gd name="connsiteY2399" fmla="*/ 147542 h 958405"/>
              <a:gd name="connsiteX2400" fmla="*/ 805975 w 1025144"/>
              <a:gd name="connsiteY2400" fmla="*/ 151447 h 958405"/>
              <a:gd name="connsiteX2401" fmla="*/ 815976 w 1025144"/>
              <a:gd name="connsiteY2401" fmla="*/ 163259 h 958405"/>
              <a:gd name="connsiteX2402" fmla="*/ 825215 w 1025144"/>
              <a:gd name="connsiteY2402" fmla="*/ 177260 h 958405"/>
              <a:gd name="connsiteX2403" fmla="*/ 827978 w 1025144"/>
              <a:gd name="connsiteY2403" fmla="*/ 183928 h 958405"/>
              <a:gd name="connsiteX2404" fmla="*/ 816929 w 1025144"/>
              <a:gd name="connsiteY2404" fmla="*/ 168402 h 958405"/>
              <a:gd name="connsiteX2405" fmla="*/ 803879 w 1025144"/>
              <a:gd name="connsiteY2405" fmla="*/ 156877 h 958405"/>
              <a:gd name="connsiteX2406" fmla="*/ 813214 w 1025144"/>
              <a:gd name="connsiteY2406" fmla="*/ 183261 h 958405"/>
              <a:gd name="connsiteX2407" fmla="*/ 820834 w 1025144"/>
              <a:gd name="connsiteY2407" fmla="*/ 194691 h 958405"/>
              <a:gd name="connsiteX2408" fmla="*/ 810833 w 1025144"/>
              <a:gd name="connsiteY2408" fmla="*/ 188404 h 958405"/>
              <a:gd name="connsiteX2409" fmla="*/ 813214 w 1025144"/>
              <a:gd name="connsiteY2409" fmla="*/ 183261 h 958405"/>
              <a:gd name="connsiteX2410" fmla="*/ 809690 w 1025144"/>
              <a:gd name="connsiteY2410" fmla="*/ 217837 h 958405"/>
              <a:gd name="connsiteX2411" fmla="*/ 811595 w 1025144"/>
              <a:gd name="connsiteY2411" fmla="*/ 224409 h 958405"/>
              <a:gd name="connsiteX2412" fmla="*/ 806356 w 1025144"/>
              <a:gd name="connsiteY2412" fmla="*/ 217742 h 958405"/>
              <a:gd name="connsiteX2413" fmla="*/ 809690 w 1025144"/>
              <a:gd name="connsiteY2413" fmla="*/ 217837 h 958405"/>
              <a:gd name="connsiteX2414" fmla="*/ 799307 w 1025144"/>
              <a:gd name="connsiteY2414" fmla="*/ 222218 h 958405"/>
              <a:gd name="connsiteX2415" fmla="*/ 797974 w 1025144"/>
              <a:gd name="connsiteY2415" fmla="*/ 225171 h 958405"/>
              <a:gd name="connsiteX2416" fmla="*/ 795497 w 1025144"/>
              <a:gd name="connsiteY2416" fmla="*/ 220218 h 958405"/>
              <a:gd name="connsiteX2417" fmla="*/ 799307 w 1025144"/>
              <a:gd name="connsiteY2417" fmla="*/ 222218 h 958405"/>
              <a:gd name="connsiteX2418" fmla="*/ 799022 w 1025144"/>
              <a:gd name="connsiteY2418" fmla="*/ 225552 h 958405"/>
              <a:gd name="connsiteX2419" fmla="*/ 810737 w 1025144"/>
              <a:gd name="connsiteY2419" fmla="*/ 243078 h 958405"/>
              <a:gd name="connsiteX2420" fmla="*/ 803879 w 1025144"/>
              <a:gd name="connsiteY2420" fmla="*/ 233267 h 958405"/>
              <a:gd name="connsiteX2421" fmla="*/ 809975 w 1025144"/>
              <a:gd name="connsiteY2421" fmla="*/ 247650 h 958405"/>
              <a:gd name="connsiteX2422" fmla="*/ 808547 w 1025144"/>
              <a:gd name="connsiteY2422" fmla="*/ 246412 h 958405"/>
              <a:gd name="connsiteX2423" fmla="*/ 805880 w 1025144"/>
              <a:gd name="connsiteY2423" fmla="*/ 245840 h 958405"/>
              <a:gd name="connsiteX2424" fmla="*/ 795021 w 1025144"/>
              <a:gd name="connsiteY2424" fmla="*/ 225933 h 958405"/>
              <a:gd name="connsiteX2425" fmla="*/ 799022 w 1025144"/>
              <a:gd name="connsiteY2425" fmla="*/ 225552 h 958405"/>
              <a:gd name="connsiteX2426" fmla="*/ 789306 w 1025144"/>
              <a:gd name="connsiteY2426" fmla="*/ 213360 h 958405"/>
              <a:gd name="connsiteX2427" fmla="*/ 788354 w 1025144"/>
              <a:gd name="connsiteY2427" fmla="*/ 210693 h 958405"/>
              <a:gd name="connsiteX2428" fmla="*/ 794735 w 1025144"/>
              <a:gd name="connsiteY2428" fmla="*/ 223933 h 958405"/>
              <a:gd name="connsiteX2429" fmla="*/ 787115 w 1025144"/>
              <a:gd name="connsiteY2429" fmla="*/ 213741 h 958405"/>
              <a:gd name="connsiteX2430" fmla="*/ 789306 w 1025144"/>
              <a:gd name="connsiteY2430" fmla="*/ 213360 h 958405"/>
              <a:gd name="connsiteX2431" fmla="*/ 786734 w 1025144"/>
              <a:gd name="connsiteY2431" fmla="*/ 275844 h 958405"/>
              <a:gd name="connsiteX2432" fmla="*/ 789020 w 1025144"/>
              <a:gd name="connsiteY2432" fmla="*/ 275654 h 958405"/>
              <a:gd name="connsiteX2433" fmla="*/ 788735 w 1025144"/>
              <a:gd name="connsiteY2433" fmla="*/ 279559 h 958405"/>
              <a:gd name="connsiteX2434" fmla="*/ 786734 w 1025144"/>
              <a:gd name="connsiteY2434" fmla="*/ 275844 h 958405"/>
              <a:gd name="connsiteX2435" fmla="*/ 789401 w 1025144"/>
              <a:gd name="connsiteY2435" fmla="*/ 302323 h 958405"/>
              <a:gd name="connsiteX2436" fmla="*/ 784639 w 1025144"/>
              <a:gd name="connsiteY2436" fmla="*/ 299942 h 958405"/>
              <a:gd name="connsiteX2437" fmla="*/ 789401 w 1025144"/>
              <a:gd name="connsiteY2437" fmla="*/ 302323 h 958405"/>
              <a:gd name="connsiteX2438" fmla="*/ 787020 w 1025144"/>
              <a:gd name="connsiteY2438" fmla="*/ 274796 h 958405"/>
              <a:gd name="connsiteX2439" fmla="*/ 780829 w 1025144"/>
              <a:gd name="connsiteY2439" fmla="*/ 264700 h 958405"/>
              <a:gd name="connsiteX2440" fmla="*/ 787020 w 1025144"/>
              <a:gd name="connsiteY2440" fmla="*/ 274796 h 958405"/>
              <a:gd name="connsiteX2441" fmla="*/ 777019 w 1025144"/>
              <a:gd name="connsiteY2441" fmla="*/ 223647 h 958405"/>
              <a:gd name="connsiteX2442" fmla="*/ 773304 w 1025144"/>
              <a:gd name="connsiteY2442" fmla="*/ 222980 h 958405"/>
              <a:gd name="connsiteX2443" fmla="*/ 777019 w 1025144"/>
              <a:gd name="connsiteY2443" fmla="*/ 223647 h 958405"/>
              <a:gd name="connsiteX2444" fmla="*/ 776257 w 1025144"/>
              <a:gd name="connsiteY2444" fmla="*/ 283940 h 958405"/>
              <a:gd name="connsiteX2445" fmla="*/ 774542 w 1025144"/>
              <a:gd name="connsiteY2445" fmla="*/ 279273 h 958405"/>
              <a:gd name="connsiteX2446" fmla="*/ 776257 w 1025144"/>
              <a:gd name="connsiteY2446" fmla="*/ 283940 h 958405"/>
              <a:gd name="connsiteX2447" fmla="*/ 763874 w 1025144"/>
              <a:gd name="connsiteY2447" fmla="*/ 146590 h 958405"/>
              <a:gd name="connsiteX2448" fmla="*/ 766351 w 1025144"/>
              <a:gd name="connsiteY2448" fmla="*/ 150114 h 958405"/>
              <a:gd name="connsiteX2449" fmla="*/ 761493 w 1025144"/>
              <a:gd name="connsiteY2449" fmla="*/ 145542 h 958405"/>
              <a:gd name="connsiteX2450" fmla="*/ 763874 w 1025144"/>
              <a:gd name="connsiteY2450" fmla="*/ 146590 h 958405"/>
              <a:gd name="connsiteX2451" fmla="*/ 744634 w 1025144"/>
              <a:gd name="connsiteY2451" fmla="*/ 208597 h 958405"/>
              <a:gd name="connsiteX2452" fmla="*/ 739871 w 1025144"/>
              <a:gd name="connsiteY2452" fmla="*/ 201644 h 958405"/>
              <a:gd name="connsiteX2453" fmla="*/ 744634 w 1025144"/>
              <a:gd name="connsiteY2453" fmla="*/ 208597 h 958405"/>
              <a:gd name="connsiteX2454" fmla="*/ 733871 w 1025144"/>
              <a:gd name="connsiteY2454" fmla="*/ 206312 h 958405"/>
              <a:gd name="connsiteX2455" fmla="*/ 745015 w 1025144"/>
              <a:gd name="connsiteY2455" fmla="*/ 217742 h 958405"/>
              <a:gd name="connsiteX2456" fmla="*/ 741110 w 1025144"/>
              <a:gd name="connsiteY2456" fmla="*/ 220599 h 958405"/>
              <a:gd name="connsiteX2457" fmla="*/ 737395 w 1025144"/>
              <a:gd name="connsiteY2457" fmla="*/ 218218 h 958405"/>
              <a:gd name="connsiteX2458" fmla="*/ 739681 w 1025144"/>
              <a:gd name="connsiteY2458" fmla="*/ 214408 h 958405"/>
              <a:gd name="connsiteX2459" fmla="*/ 733871 w 1025144"/>
              <a:gd name="connsiteY2459" fmla="*/ 206312 h 958405"/>
              <a:gd name="connsiteX2460" fmla="*/ 732156 w 1025144"/>
              <a:gd name="connsiteY2460" fmla="*/ 181261 h 958405"/>
              <a:gd name="connsiteX2461" fmla="*/ 732728 w 1025144"/>
              <a:gd name="connsiteY2461" fmla="*/ 183071 h 958405"/>
              <a:gd name="connsiteX2462" fmla="*/ 732728 w 1025144"/>
              <a:gd name="connsiteY2462" fmla="*/ 184213 h 958405"/>
              <a:gd name="connsiteX2463" fmla="*/ 726155 w 1025144"/>
              <a:gd name="connsiteY2463" fmla="*/ 177451 h 958405"/>
              <a:gd name="connsiteX2464" fmla="*/ 732156 w 1025144"/>
              <a:gd name="connsiteY2464" fmla="*/ 181261 h 958405"/>
              <a:gd name="connsiteX2465" fmla="*/ 723774 w 1025144"/>
              <a:gd name="connsiteY2465" fmla="*/ 175070 h 958405"/>
              <a:gd name="connsiteX2466" fmla="*/ 716154 w 1025144"/>
              <a:gd name="connsiteY2466" fmla="*/ 169354 h 958405"/>
              <a:gd name="connsiteX2467" fmla="*/ 723774 w 1025144"/>
              <a:gd name="connsiteY2467" fmla="*/ 175070 h 958405"/>
              <a:gd name="connsiteX2468" fmla="*/ 714249 w 1025144"/>
              <a:gd name="connsiteY2468" fmla="*/ 134969 h 958405"/>
              <a:gd name="connsiteX2469" fmla="*/ 718535 w 1025144"/>
              <a:gd name="connsiteY2469" fmla="*/ 138303 h 958405"/>
              <a:gd name="connsiteX2470" fmla="*/ 714249 w 1025144"/>
              <a:gd name="connsiteY2470" fmla="*/ 134969 h 958405"/>
              <a:gd name="connsiteX2471" fmla="*/ 713201 w 1025144"/>
              <a:gd name="connsiteY2471" fmla="*/ 115824 h 958405"/>
              <a:gd name="connsiteX2472" fmla="*/ 717964 w 1025144"/>
              <a:gd name="connsiteY2472" fmla="*/ 121539 h 958405"/>
              <a:gd name="connsiteX2473" fmla="*/ 721679 w 1025144"/>
              <a:gd name="connsiteY2473" fmla="*/ 122872 h 958405"/>
              <a:gd name="connsiteX2474" fmla="*/ 712058 w 1025144"/>
              <a:gd name="connsiteY2474" fmla="*/ 118396 h 958405"/>
              <a:gd name="connsiteX2475" fmla="*/ 713201 w 1025144"/>
              <a:gd name="connsiteY2475" fmla="*/ 115824 h 958405"/>
              <a:gd name="connsiteX2476" fmla="*/ 711868 w 1025144"/>
              <a:gd name="connsiteY2476" fmla="*/ 183642 h 958405"/>
              <a:gd name="connsiteX2477" fmla="*/ 716440 w 1025144"/>
              <a:gd name="connsiteY2477" fmla="*/ 187262 h 958405"/>
              <a:gd name="connsiteX2478" fmla="*/ 711868 w 1025144"/>
              <a:gd name="connsiteY2478" fmla="*/ 183642 h 958405"/>
              <a:gd name="connsiteX2479" fmla="*/ 711677 w 1025144"/>
              <a:gd name="connsiteY2479" fmla="*/ 173546 h 958405"/>
              <a:gd name="connsiteX2480" fmla="*/ 723203 w 1025144"/>
              <a:gd name="connsiteY2480" fmla="*/ 181261 h 958405"/>
              <a:gd name="connsiteX2481" fmla="*/ 721202 w 1025144"/>
              <a:gd name="connsiteY2481" fmla="*/ 183071 h 958405"/>
              <a:gd name="connsiteX2482" fmla="*/ 711677 w 1025144"/>
              <a:gd name="connsiteY2482" fmla="*/ 173546 h 958405"/>
              <a:gd name="connsiteX2483" fmla="*/ 719202 w 1025144"/>
              <a:gd name="connsiteY2483" fmla="*/ 191548 h 958405"/>
              <a:gd name="connsiteX2484" fmla="*/ 724441 w 1025144"/>
              <a:gd name="connsiteY2484" fmla="*/ 195834 h 958405"/>
              <a:gd name="connsiteX2485" fmla="*/ 719202 w 1025144"/>
              <a:gd name="connsiteY2485" fmla="*/ 191548 h 958405"/>
              <a:gd name="connsiteX2486" fmla="*/ 723869 w 1025144"/>
              <a:gd name="connsiteY2486" fmla="*/ 185261 h 958405"/>
              <a:gd name="connsiteX2487" fmla="*/ 725393 w 1025144"/>
              <a:gd name="connsiteY2487" fmla="*/ 183928 h 958405"/>
              <a:gd name="connsiteX2488" fmla="*/ 737109 w 1025144"/>
              <a:gd name="connsiteY2488" fmla="*/ 197358 h 958405"/>
              <a:gd name="connsiteX2489" fmla="*/ 723869 w 1025144"/>
              <a:gd name="connsiteY2489" fmla="*/ 185261 h 958405"/>
              <a:gd name="connsiteX2490" fmla="*/ 725965 w 1025144"/>
              <a:gd name="connsiteY2490" fmla="*/ 199930 h 958405"/>
              <a:gd name="connsiteX2491" fmla="*/ 729108 w 1025144"/>
              <a:gd name="connsiteY2491" fmla="*/ 203835 h 958405"/>
              <a:gd name="connsiteX2492" fmla="*/ 725965 w 1025144"/>
              <a:gd name="connsiteY2492" fmla="*/ 199930 h 958405"/>
              <a:gd name="connsiteX2493" fmla="*/ 732156 w 1025144"/>
              <a:gd name="connsiteY2493" fmla="*/ 209740 h 958405"/>
              <a:gd name="connsiteX2494" fmla="*/ 727965 w 1025144"/>
              <a:gd name="connsiteY2494" fmla="*/ 206788 h 958405"/>
              <a:gd name="connsiteX2495" fmla="*/ 732156 w 1025144"/>
              <a:gd name="connsiteY2495" fmla="*/ 209740 h 958405"/>
              <a:gd name="connsiteX2496" fmla="*/ 729394 w 1025144"/>
              <a:gd name="connsiteY2496" fmla="*/ 214027 h 958405"/>
              <a:gd name="connsiteX2497" fmla="*/ 736252 w 1025144"/>
              <a:gd name="connsiteY2497" fmla="*/ 218027 h 958405"/>
              <a:gd name="connsiteX2498" fmla="*/ 734061 w 1025144"/>
              <a:gd name="connsiteY2498" fmla="*/ 219742 h 958405"/>
              <a:gd name="connsiteX2499" fmla="*/ 729394 w 1025144"/>
              <a:gd name="connsiteY2499" fmla="*/ 214027 h 958405"/>
              <a:gd name="connsiteX2500" fmla="*/ 742824 w 1025144"/>
              <a:gd name="connsiteY2500" fmla="*/ 229457 h 958405"/>
              <a:gd name="connsiteX2501" fmla="*/ 737299 w 1025144"/>
              <a:gd name="connsiteY2501" fmla="*/ 220313 h 958405"/>
              <a:gd name="connsiteX2502" fmla="*/ 736919 w 1025144"/>
              <a:gd name="connsiteY2502" fmla="*/ 219932 h 958405"/>
              <a:gd name="connsiteX2503" fmla="*/ 740824 w 1025144"/>
              <a:gd name="connsiteY2503" fmla="*/ 222790 h 958405"/>
              <a:gd name="connsiteX2504" fmla="*/ 742824 w 1025144"/>
              <a:gd name="connsiteY2504" fmla="*/ 229457 h 958405"/>
              <a:gd name="connsiteX2505" fmla="*/ 742443 w 1025144"/>
              <a:gd name="connsiteY2505" fmla="*/ 222695 h 958405"/>
              <a:gd name="connsiteX2506" fmla="*/ 746158 w 1025144"/>
              <a:gd name="connsiteY2506" fmla="*/ 227076 h 958405"/>
              <a:gd name="connsiteX2507" fmla="*/ 742443 w 1025144"/>
              <a:gd name="connsiteY2507" fmla="*/ 222695 h 958405"/>
              <a:gd name="connsiteX2508" fmla="*/ 746444 w 1025144"/>
              <a:gd name="connsiteY2508" fmla="*/ 224885 h 958405"/>
              <a:gd name="connsiteX2509" fmla="*/ 748349 w 1025144"/>
              <a:gd name="connsiteY2509" fmla="*/ 221456 h 958405"/>
              <a:gd name="connsiteX2510" fmla="*/ 746444 w 1025144"/>
              <a:gd name="connsiteY2510" fmla="*/ 224885 h 958405"/>
              <a:gd name="connsiteX2511" fmla="*/ 751682 w 1025144"/>
              <a:gd name="connsiteY2511" fmla="*/ 199835 h 958405"/>
              <a:gd name="connsiteX2512" fmla="*/ 748920 w 1025144"/>
              <a:gd name="connsiteY2512" fmla="*/ 196501 h 958405"/>
              <a:gd name="connsiteX2513" fmla="*/ 751682 w 1025144"/>
              <a:gd name="connsiteY2513" fmla="*/ 199835 h 958405"/>
              <a:gd name="connsiteX2514" fmla="*/ 756635 w 1025144"/>
              <a:gd name="connsiteY2514" fmla="*/ 199358 h 958405"/>
              <a:gd name="connsiteX2515" fmla="*/ 759969 w 1025144"/>
              <a:gd name="connsiteY2515" fmla="*/ 202311 h 958405"/>
              <a:gd name="connsiteX2516" fmla="*/ 757207 w 1025144"/>
              <a:gd name="connsiteY2516" fmla="*/ 203263 h 958405"/>
              <a:gd name="connsiteX2517" fmla="*/ 756635 w 1025144"/>
              <a:gd name="connsiteY2517" fmla="*/ 199358 h 958405"/>
              <a:gd name="connsiteX2518" fmla="*/ 755969 w 1025144"/>
              <a:gd name="connsiteY2518" fmla="*/ 240506 h 958405"/>
              <a:gd name="connsiteX2519" fmla="*/ 761303 w 1025144"/>
              <a:gd name="connsiteY2519" fmla="*/ 245936 h 958405"/>
              <a:gd name="connsiteX2520" fmla="*/ 755969 w 1025144"/>
              <a:gd name="connsiteY2520" fmla="*/ 240506 h 958405"/>
              <a:gd name="connsiteX2521" fmla="*/ 760064 w 1025144"/>
              <a:gd name="connsiteY2521" fmla="*/ 176213 h 958405"/>
              <a:gd name="connsiteX2522" fmla="*/ 765779 w 1025144"/>
              <a:gd name="connsiteY2522" fmla="*/ 182118 h 958405"/>
              <a:gd name="connsiteX2523" fmla="*/ 760064 w 1025144"/>
              <a:gd name="connsiteY2523" fmla="*/ 176213 h 958405"/>
              <a:gd name="connsiteX2524" fmla="*/ 763208 w 1025144"/>
              <a:gd name="connsiteY2524" fmla="*/ 266795 h 958405"/>
              <a:gd name="connsiteX2525" fmla="*/ 766732 w 1025144"/>
              <a:gd name="connsiteY2525" fmla="*/ 270415 h 958405"/>
              <a:gd name="connsiteX2526" fmla="*/ 763208 w 1025144"/>
              <a:gd name="connsiteY2526" fmla="*/ 266795 h 958405"/>
              <a:gd name="connsiteX2527" fmla="*/ 771399 w 1025144"/>
              <a:gd name="connsiteY2527" fmla="*/ 263176 h 958405"/>
              <a:gd name="connsiteX2528" fmla="*/ 770732 w 1025144"/>
              <a:gd name="connsiteY2528" fmla="*/ 266414 h 958405"/>
              <a:gd name="connsiteX2529" fmla="*/ 767780 w 1025144"/>
              <a:gd name="connsiteY2529" fmla="*/ 265271 h 958405"/>
              <a:gd name="connsiteX2530" fmla="*/ 769208 w 1025144"/>
              <a:gd name="connsiteY2530" fmla="*/ 260604 h 958405"/>
              <a:gd name="connsiteX2531" fmla="*/ 773399 w 1025144"/>
              <a:gd name="connsiteY2531" fmla="*/ 264033 h 958405"/>
              <a:gd name="connsiteX2532" fmla="*/ 771399 w 1025144"/>
              <a:gd name="connsiteY2532" fmla="*/ 263176 h 958405"/>
              <a:gd name="connsiteX2533" fmla="*/ 773780 w 1025144"/>
              <a:gd name="connsiteY2533" fmla="*/ 285179 h 958405"/>
              <a:gd name="connsiteX2534" fmla="*/ 777114 w 1025144"/>
              <a:gd name="connsiteY2534" fmla="*/ 289941 h 958405"/>
              <a:gd name="connsiteX2535" fmla="*/ 773780 w 1025144"/>
              <a:gd name="connsiteY2535" fmla="*/ 285179 h 958405"/>
              <a:gd name="connsiteX2536" fmla="*/ 776733 w 1025144"/>
              <a:gd name="connsiteY2536" fmla="*/ 306134 h 958405"/>
              <a:gd name="connsiteX2537" fmla="*/ 776447 w 1025144"/>
              <a:gd name="connsiteY2537" fmla="*/ 301847 h 958405"/>
              <a:gd name="connsiteX2538" fmla="*/ 776733 w 1025144"/>
              <a:gd name="connsiteY2538" fmla="*/ 306134 h 958405"/>
              <a:gd name="connsiteX2539" fmla="*/ 778733 w 1025144"/>
              <a:gd name="connsiteY2539" fmla="*/ 229838 h 958405"/>
              <a:gd name="connsiteX2540" fmla="*/ 776828 w 1025144"/>
              <a:gd name="connsiteY2540" fmla="*/ 226886 h 958405"/>
              <a:gd name="connsiteX2541" fmla="*/ 778543 w 1025144"/>
              <a:gd name="connsiteY2541" fmla="*/ 225743 h 958405"/>
              <a:gd name="connsiteX2542" fmla="*/ 779972 w 1025144"/>
              <a:gd name="connsiteY2542" fmla="*/ 227933 h 958405"/>
              <a:gd name="connsiteX2543" fmla="*/ 777781 w 1025144"/>
              <a:gd name="connsiteY2543" fmla="*/ 228314 h 958405"/>
              <a:gd name="connsiteX2544" fmla="*/ 778733 w 1025144"/>
              <a:gd name="connsiteY2544" fmla="*/ 229838 h 958405"/>
              <a:gd name="connsiteX2545" fmla="*/ 779495 w 1025144"/>
              <a:gd name="connsiteY2545" fmla="*/ 311087 h 958405"/>
              <a:gd name="connsiteX2546" fmla="*/ 781400 w 1025144"/>
              <a:gd name="connsiteY2546" fmla="*/ 310229 h 958405"/>
              <a:gd name="connsiteX2547" fmla="*/ 786068 w 1025144"/>
              <a:gd name="connsiteY2547" fmla="*/ 323183 h 958405"/>
              <a:gd name="connsiteX2548" fmla="*/ 779495 w 1025144"/>
              <a:gd name="connsiteY2548" fmla="*/ 311087 h 958405"/>
              <a:gd name="connsiteX2549" fmla="*/ 787306 w 1025144"/>
              <a:gd name="connsiteY2549" fmla="*/ 327851 h 958405"/>
              <a:gd name="connsiteX2550" fmla="*/ 786353 w 1025144"/>
              <a:gd name="connsiteY2550" fmla="*/ 323850 h 958405"/>
              <a:gd name="connsiteX2551" fmla="*/ 787306 w 1025144"/>
              <a:gd name="connsiteY2551" fmla="*/ 327851 h 958405"/>
              <a:gd name="connsiteX2552" fmla="*/ 790354 w 1025144"/>
              <a:gd name="connsiteY2552" fmla="*/ 338709 h 958405"/>
              <a:gd name="connsiteX2553" fmla="*/ 786830 w 1025144"/>
              <a:gd name="connsiteY2553" fmla="*/ 339090 h 958405"/>
              <a:gd name="connsiteX2554" fmla="*/ 788735 w 1025144"/>
              <a:gd name="connsiteY2554" fmla="*/ 333375 h 958405"/>
              <a:gd name="connsiteX2555" fmla="*/ 790354 w 1025144"/>
              <a:gd name="connsiteY2555" fmla="*/ 338709 h 958405"/>
              <a:gd name="connsiteX2556" fmla="*/ 789211 w 1025144"/>
              <a:gd name="connsiteY2556" fmla="*/ 280321 h 958405"/>
              <a:gd name="connsiteX2557" fmla="*/ 793307 w 1025144"/>
              <a:gd name="connsiteY2557" fmla="*/ 284988 h 958405"/>
              <a:gd name="connsiteX2558" fmla="*/ 789211 w 1025144"/>
              <a:gd name="connsiteY2558" fmla="*/ 280321 h 958405"/>
              <a:gd name="connsiteX2559" fmla="*/ 793021 w 1025144"/>
              <a:gd name="connsiteY2559" fmla="*/ 287846 h 958405"/>
              <a:gd name="connsiteX2560" fmla="*/ 795878 w 1025144"/>
              <a:gd name="connsiteY2560" fmla="*/ 287464 h 958405"/>
              <a:gd name="connsiteX2561" fmla="*/ 799783 w 1025144"/>
              <a:gd name="connsiteY2561" fmla="*/ 298799 h 958405"/>
              <a:gd name="connsiteX2562" fmla="*/ 793021 w 1025144"/>
              <a:gd name="connsiteY2562" fmla="*/ 287846 h 958405"/>
              <a:gd name="connsiteX2563" fmla="*/ 799022 w 1025144"/>
              <a:gd name="connsiteY2563" fmla="*/ 562070 h 958405"/>
              <a:gd name="connsiteX2564" fmla="*/ 799212 w 1025144"/>
              <a:gd name="connsiteY2564" fmla="*/ 557213 h 958405"/>
              <a:gd name="connsiteX2565" fmla="*/ 799022 w 1025144"/>
              <a:gd name="connsiteY2565" fmla="*/ 562070 h 958405"/>
              <a:gd name="connsiteX2566" fmla="*/ 797688 w 1025144"/>
              <a:gd name="connsiteY2566" fmla="*/ 595122 h 958405"/>
              <a:gd name="connsiteX2567" fmla="*/ 800355 w 1025144"/>
              <a:gd name="connsiteY2567" fmla="*/ 579025 h 958405"/>
              <a:gd name="connsiteX2568" fmla="*/ 797688 w 1025144"/>
              <a:gd name="connsiteY2568" fmla="*/ 595122 h 958405"/>
              <a:gd name="connsiteX2569" fmla="*/ 802546 w 1025144"/>
              <a:gd name="connsiteY2569" fmla="*/ 586264 h 958405"/>
              <a:gd name="connsiteX2570" fmla="*/ 804260 w 1025144"/>
              <a:gd name="connsiteY2570" fmla="*/ 587597 h 958405"/>
              <a:gd name="connsiteX2571" fmla="*/ 804927 w 1025144"/>
              <a:gd name="connsiteY2571" fmla="*/ 585216 h 958405"/>
              <a:gd name="connsiteX2572" fmla="*/ 801308 w 1025144"/>
              <a:gd name="connsiteY2572" fmla="*/ 590169 h 958405"/>
              <a:gd name="connsiteX2573" fmla="*/ 802546 w 1025144"/>
              <a:gd name="connsiteY2573" fmla="*/ 586264 h 958405"/>
              <a:gd name="connsiteX2574" fmla="*/ 839312 w 1025144"/>
              <a:gd name="connsiteY2574" fmla="*/ 844582 h 958405"/>
              <a:gd name="connsiteX2575" fmla="*/ 839217 w 1025144"/>
              <a:gd name="connsiteY2575" fmla="*/ 843915 h 958405"/>
              <a:gd name="connsiteX2576" fmla="*/ 826835 w 1025144"/>
              <a:gd name="connsiteY2576" fmla="*/ 850297 h 958405"/>
              <a:gd name="connsiteX2577" fmla="*/ 814928 w 1025144"/>
              <a:gd name="connsiteY2577" fmla="*/ 858964 h 958405"/>
              <a:gd name="connsiteX2578" fmla="*/ 809213 w 1025144"/>
              <a:gd name="connsiteY2578" fmla="*/ 858774 h 958405"/>
              <a:gd name="connsiteX2579" fmla="*/ 804070 w 1025144"/>
              <a:gd name="connsiteY2579" fmla="*/ 851249 h 958405"/>
              <a:gd name="connsiteX2580" fmla="*/ 811404 w 1025144"/>
              <a:gd name="connsiteY2580" fmla="*/ 847725 h 958405"/>
              <a:gd name="connsiteX2581" fmla="*/ 821405 w 1025144"/>
              <a:gd name="connsiteY2581" fmla="*/ 846772 h 958405"/>
              <a:gd name="connsiteX2582" fmla="*/ 831978 w 1025144"/>
              <a:gd name="connsiteY2582" fmla="*/ 836105 h 958405"/>
              <a:gd name="connsiteX2583" fmla="*/ 837598 w 1025144"/>
              <a:gd name="connsiteY2583" fmla="*/ 834580 h 958405"/>
              <a:gd name="connsiteX2584" fmla="*/ 837693 w 1025144"/>
              <a:gd name="connsiteY2584" fmla="*/ 834009 h 958405"/>
              <a:gd name="connsiteX2585" fmla="*/ 838169 w 1025144"/>
              <a:gd name="connsiteY2585" fmla="*/ 833723 h 958405"/>
              <a:gd name="connsiteX2586" fmla="*/ 838074 w 1025144"/>
              <a:gd name="connsiteY2586" fmla="*/ 834295 h 958405"/>
              <a:gd name="connsiteX2587" fmla="*/ 837598 w 1025144"/>
              <a:gd name="connsiteY2587" fmla="*/ 834580 h 958405"/>
              <a:gd name="connsiteX2588" fmla="*/ 839122 w 1025144"/>
              <a:gd name="connsiteY2588" fmla="*/ 843724 h 958405"/>
              <a:gd name="connsiteX2589" fmla="*/ 839598 w 1025144"/>
              <a:gd name="connsiteY2589" fmla="*/ 843724 h 958405"/>
              <a:gd name="connsiteX2590" fmla="*/ 839979 w 1025144"/>
              <a:gd name="connsiteY2590" fmla="*/ 844296 h 958405"/>
              <a:gd name="connsiteX2591" fmla="*/ 839312 w 1025144"/>
              <a:gd name="connsiteY2591" fmla="*/ 844582 h 958405"/>
              <a:gd name="connsiteX2592" fmla="*/ 841503 w 1025144"/>
              <a:gd name="connsiteY2592" fmla="*/ 847154 h 958405"/>
              <a:gd name="connsiteX2593" fmla="*/ 840074 w 1025144"/>
              <a:gd name="connsiteY2593" fmla="*/ 844487 h 958405"/>
              <a:gd name="connsiteX2594" fmla="*/ 842741 w 1025144"/>
              <a:gd name="connsiteY2594" fmla="*/ 846677 h 958405"/>
              <a:gd name="connsiteX2595" fmla="*/ 841503 w 1025144"/>
              <a:gd name="connsiteY2595" fmla="*/ 847154 h 958405"/>
              <a:gd name="connsiteX2596" fmla="*/ 848837 w 1025144"/>
              <a:gd name="connsiteY2596" fmla="*/ 852011 h 958405"/>
              <a:gd name="connsiteX2597" fmla="*/ 849695 w 1025144"/>
              <a:gd name="connsiteY2597" fmla="*/ 851535 h 958405"/>
              <a:gd name="connsiteX2598" fmla="*/ 856838 w 1025144"/>
              <a:gd name="connsiteY2598" fmla="*/ 840296 h 958405"/>
              <a:gd name="connsiteX2599" fmla="*/ 858648 w 1025144"/>
              <a:gd name="connsiteY2599" fmla="*/ 840962 h 958405"/>
              <a:gd name="connsiteX2600" fmla="*/ 859124 w 1025144"/>
              <a:gd name="connsiteY2600" fmla="*/ 842677 h 958405"/>
              <a:gd name="connsiteX2601" fmla="*/ 849790 w 1025144"/>
              <a:gd name="connsiteY2601" fmla="*/ 851440 h 958405"/>
              <a:gd name="connsiteX2602" fmla="*/ 849409 w 1025144"/>
              <a:gd name="connsiteY2602" fmla="*/ 852392 h 958405"/>
              <a:gd name="connsiteX2603" fmla="*/ 848742 w 1025144"/>
              <a:gd name="connsiteY2603" fmla="*/ 852583 h 958405"/>
              <a:gd name="connsiteX2604" fmla="*/ 848837 w 1025144"/>
              <a:gd name="connsiteY2604" fmla="*/ 852011 h 958405"/>
              <a:gd name="connsiteX2605" fmla="*/ 848552 w 1025144"/>
              <a:gd name="connsiteY2605" fmla="*/ 852773 h 958405"/>
              <a:gd name="connsiteX2606" fmla="*/ 848075 w 1025144"/>
              <a:gd name="connsiteY2606" fmla="*/ 856012 h 958405"/>
              <a:gd name="connsiteX2607" fmla="*/ 846742 w 1025144"/>
              <a:gd name="connsiteY2607" fmla="*/ 856107 h 958405"/>
              <a:gd name="connsiteX2608" fmla="*/ 848552 w 1025144"/>
              <a:gd name="connsiteY2608" fmla="*/ 852773 h 958405"/>
              <a:gd name="connsiteX2609" fmla="*/ 844646 w 1025144"/>
              <a:gd name="connsiteY2609" fmla="*/ 822484 h 958405"/>
              <a:gd name="connsiteX2610" fmla="*/ 844170 w 1025144"/>
              <a:gd name="connsiteY2610" fmla="*/ 822865 h 958405"/>
              <a:gd name="connsiteX2611" fmla="*/ 844265 w 1025144"/>
              <a:gd name="connsiteY2611" fmla="*/ 822198 h 958405"/>
              <a:gd name="connsiteX2612" fmla="*/ 844646 w 1025144"/>
              <a:gd name="connsiteY2612" fmla="*/ 822484 h 958405"/>
              <a:gd name="connsiteX2613" fmla="*/ 843027 w 1025144"/>
              <a:gd name="connsiteY2613" fmla="*/ 438340 h 958405"/>
              <a:gd name="connsiteX2614" fmla="*/ 843980 w 1025144"/>
              <a:gd name="connsiteY2614" fmla="*/ 433959 h 958405"/>
              <a:gd name="connsiteX2615" fmla="*/ 845027 w 1025144"/>
              <a:gd name="connsiteY2615" fmla="*/ 437388 h 958405"/>
              <a:gd name="connsiteX2616" fmla="*/ 846647 w 1025144"/>
              <a:gd name="connsiteY2616" fmla="*/ 439864 h 958405"/>
              <a:gd name="connsiteX2617" fmla="*/ 843027 w 1025144"/>
              <a:gd name="connsiteY2617" fmla="*/ 438340 h 958405"/>
              <a:gd name="connsiteX2618" fmla="*/ 848075 w 1025144"/>
              <a:gd name="connsiteY2618" fmla="*/ 450247 h 958405"/>
              <a:gd name="connsiteX2619" fmla="*/ 848075 w 1025144"/>
              <a:gd name="connsiteY2619" fmla="*/ 453771 h 958405"/>
              <a:gd name="connsiteX2620" fmla="*/ 848075 w 1025144"/>
              <a:gd name="connsiteY2620" fmla="*/ 450247 h 958405"/>
              <a:gd name="connsiteX2621" fmla="*/ 847980 w 1025144"/>
              <a:gd name="connsiteY2621" fmla="*/ 333470 h 958405"/>
              <a:gd name="connsiteX2622" fmla="*/ 852552 w 1025144"/>
              <a:gd name="connsiteY2622" fmla="*/ 343567 h 958405"/>
              <a:gd name="connsiteX2623" fmla="*/ 847980 w 1025144"/>
              <a:gd name="connsiteY2623" fmla="*/ 333470 h 958405"/>
              <a:gd name="connsiteX2624" fmla="*/ 845408 w 1025144"/>
              <a:gd name="connsiteY2624" fmla="*/ 458153 h 958405"/>
              <a:gd name="connsiteX2625" fmla="*/ 847504 w 1025144"/>
              <a:gd name="connsiteY2625" fmla="*/ 456343 h 958405"/>
              <a:gd name="connsiteX2626" fmla="*/ 848266 w 1025144"/>
              <a:gd name="connsiteY2626" fmla="*/ 467678 h 958405"/>
              <a:gd name="connsiteX2627" fmla="*/ 845408 w 1025144"/>
              <a:gd name="connsiteY2627" fmla="*/ 458153 h 958405"/>
              <a:gd name="connsiteX2628" fmla="*/ 854266 w 1025144"/>
              <a:gd name="connsiteY2628" fmla="*/ 446437 h 958405"/>
              <a:gd name="connsiteX2629" fmla="*/ 851599 w 1025144"/>
              <a:gd name="connsiteY2629" fmla="*/ 434245 h 958405"/>
              <a:gd name="connsiteX2630" fmla="*/ 854266 w 1025144"/>
              <a:gd name="connsiteY2630" fmla="*/ 446437 h 958405"/>
              <a:gd name="connsiteX2631" fmla="*/ 856838 w 1025144"/>
              <a:gd name="connsiteY2631" fmla="*/ 362331 h 958405"/>
              <a:gd name="connsiteX2632" fmla="*/ 854171 w 1025144"/>
              <a:gd name="connsiteY2632" fmla="*/ 356426 h 958405"/>
              <a:gd name="connsiteX2633" fmla="*/ 857505 w 1025144"/>
              <a:gd name="connsiteY2633" fmla="*/ 355568 h 958405"/>
              <a:gd name="connsiteX2634" fmla="*/ 856838 w 1025144"/>
              <a:gd name="connsiteY2634" fmla="*/ 362331 h 958405"/>
              <a:gd name="connsiteX2635" fmla="*/ 853124 w 1025144"/>
              <a:gd name="connsiteY2635" fmla="*/ 472059 h 958405"/>
              <a:gd name="connsiteX2636" fmla="*/ 853028 w 1025144"/>
              <a:gd name="connsiteY2636" fmla="*/ 458819 h 958405"/>
              <a:gd name="connsiteX2637" fmla="*/ 853124 w 1025144"/>
              <a:gd name="connsiteY2637" fmla="*/ 472059 h 958405"/>
              <a:gd name="connsiteX2638" fmla="*/ 856172 w 1025144"/>
              <a:gd name="connsiteY2638" fmla="*/ 512159 h 958405"/>
              <a:gd name="connsiteX2639" fmla="*/ 856267 w 1025144"/>
              <a:gd name="connsiteY2639" fmla="*/ 496062 h 958405"/>
              <a:gd name="connsiteX2640" fmla="*/ 858362 w 1025144"/>
              <a:gd name="connsiteY2640" fmla="*/ 496157 h 958405"/>
              <a:gd name="connsiteX2641" fmla="*/ 856172 w 1025144"/>
              <a:gd name="connsiteY2641" fmla="*/ 512159 h 958405"/>
              <a:gd name="connsiteX2642" fmla="*/ 858458 w 1025144"/>
              <a:gd name="connsiteY2642" fmla="*/ 294132 h 958405"/>
              <a:gd name="connsiteX2643" fmla="*/ 860553 w 1025144"/>
              <a:gd name="connsiteY2643" fmla="*/ 304610 h 958405"/>
              <a:gd name="connsiteX2644" fmla="*/ 858458 w 1025144"/>
              <a:gd name="connsiteY2644" fmla="*/ 294132 h 958405"/>
              <a:gd name="connsiteX2645" fmla="*/ 854648 w 1025144"/>
              <a:gd name="connsiteY2645" fmla="*/ 260318 h 958405"/>
              <a:gd name="connsiteX2646" fmla="*/ 844932 w 1025144"/>
              <a:gd name="connsiteY2646" fmla="*/ 244030 h 958405"/>
              <a:gd name="connsiteX2647" fmla="*/ 855505 w 1025144"/>
              <a:gd name="connsiteY2647" fmla="*/ 255175 h 958405"/>
              <a:gd name="connsiteX2648" fmla="*/ 863696 w 1025144"/>
              <a:gd name="connsiteY2648" fmla="*/ 281559 h 958405"/>
              <a:gd name="connsiteX2649" fmla="*/ 854648 w 1025144"/>
              <a:gd name="connsiteY2649" fmla="*/ 260318 h 958405"/>
              <a:gd name="connsiteX2650" fmla="*/ 861410 w 1025144"/>
              <a:gd name="connsiteY2650" fmla="*/ 381000 h 958405"/>
              <a:gd name="connsiteX2651" fmla="*/ 865030 w 1025144"/>
              <a:gd name="connsiteY2651" fmla="*/ 391573 h 958405"/>
              <a:gd name="connsiteX2652" fmla="*/ 861410 w 1025144"/>
              <a:gd name="connsiteY2652" fmla="*/ 381000 h 958405"/>
              <a:gd name="connsiteX2653" fmla="*/ 863506 w 1025144"/>
              <a:gd name="connsiteY2653" fmla="*/ 313658 h 958405"/>
              <a:gd name="connsiteX2654" fmla="*/ 864268 w 1025144"/>
              <a:gd name="connsiteY2654" fmla="*/ 311372 h 958405"/>
              <a:gd name="connsiteX2655" fmla="*/ 866935 w 1025144"/>
              <a:gd name="connsiteY2655" fmla="*/ 317563 h 958405"/>
              <a:gd name="connsiteX2656" fmla="*/ 863506 w 1025144"/>
              <a:gd name="connsiteY2656" fmla="*/ 313658 h 958405"/>
              <a:gd name="connsiteX2657" fmla="*/ 867506 w 1025144"/>
              <a:gd name="connsiteY2657" fmla="*/ 386429 h 958405"/>
              <a:gd name="connsiteX2658" fmla="*/ 870364 w 1025144"/>
              <a:gd name="connsiteY2658" fmla="*/ 393478 h 958405"/>
              <a:gd name="connsiteX2659" fmla="*/ 867506 w 1025144"/>
              <a:gd name="connsiteY2659" fmla="*/ 386429 h 958405"/>
              <a:gd name="connsiteX2660" fmla="*/ 869888 w 1025144"/>
              <a:gd name="connsiteY2660" fmla="*/ 266033 h 958405"/>
              <a:gd name="connsiteX2661" fmla="*/ 872745 w 1025144"/>
              <a:gd name="connsiteY2661" fmla="*/ 269177 h 958405"/>
              <a:gd name="connsiteX2662" fmla="*/ 869602 w 1025144"/>
              <a:gd name="connsiteY2662" fmla="*/ 261747 h 958405"/>
              <a:gd name="connsiteX2663" fmla="*/ 867125 w 1025144"/>
              <a:gd name="connsiteY2663" fmla="*/ 262890 h 958405"/>
              <a:gd name="connsiteX2664" fmla="*/ 865792 w 1025144"/>
              <a:gd name="connsiteY2664" fmla="*/ 252222 h 958405"/>
              <a:gd name="connsiteX2665" fmla="*/ 858648 w 1025144"/>
              <a:gd name="connsiteY2665" fmla="*/ 240316 h 958405"/>
              <a:gd name="connsiteX2666" fmla="*/ 859982 w 1025144"/>
              <a:gd name="connsiteY2666" fmla="*/ 234029 h 958405"/>
              <a:gd name="connsiteX2667" fmla="*/ 863982 w 1025144"/>
              <a:gd name="connsiteY2667" fmla="*/ 234220 h 958405"/>
              <a:gd name="connsiteX2668" fmla="*/ 864839 w 1025144"/>
              <a:gd name="connsiteY2668" fmla="*/ 246221 h 958405"/>
              <a:gd name="connsiteX2669" fmla="*/ 869221 w 1025144"/>
              <a:gd name="connsiteY2669" fmla="*/ 251936 h 958405"/>
              <a:gd name="connsiteX2670" fmla="*/ 868078 w 1025144"/>
              <a:gd name="connsiteY2670" fmla="*/ 248031 h 958405"/>
              <a:gd name="connsiteX2671" fmla="*/ 871412 w 1025144"/>
              <a:gd name="connsiteY2671" fmla="*/ 252031 h 958405"/>
              <a:gd name="connsiteX2672" fmla="*/ 872745 w 1025144"/>
              <a:gd name="connsiteY2672" fmla="*/ 248031 h 958405"/>
              <a:gd name="connsiteX2673" fmla="*/ 869411 w 1025144"/>
              <a:gd name="connsiteY2673" fmla="*/ 246221 h 958405"/>
              <a:gd name="connsiteX2674" fmla="*/ 877222 w 1025144"/>
              <a:gd name="connsiteY2674" fmla="*/ 248126 h 958405"/>
              <a:gd name="connsiteX2675" fmla="*/ 877603 w 1025144"/>
              <a:gd name="connsiteY2675" fmla="*/ 252508 h 958405"/>
              <a:gd name="connsiteX2676" fmla="*/ 886080 w 1025144"/>
              <a:gd name="connsiteY2676" fmla="*/ 274511 h 958405"/>
              <a:gd name="connsiteX2677" fmla="*/ 888461 w 1025144"/>
              <a:gd name="connsiteY2677" fmla="*/ 280226 h 958405"/>
              <a:gd name="connsiteX2678" fmla="*/ 892176 w 1025144"/>
              <a:gd name="connsiteY2678" fmla="*/ 282035 h 958405"/>
              <a:gd name="connsiteX2679" fmla="*/ 894843 w 1025144"/>
              <a:gd name="connsiteY2679" fmla="*/ 292037 h 958405"/>
              <a:gd name="connsiteX2680" fmla="*/ 904463 w 1025144"/>
              <a:gd name="connsiteY2680" fmla="*/ 318040 h 958405"/>
              <a:gd name="connsiteX2681" fmla="*/ 907226 w 1025144"/>
              <a:gd name="connsiteY2681" fmla="*/ 326898 h 958405"/>
              <a:gd name="connsiteX2682" fmla="*/ 902368 w 1025144"/>
              <a:gd name="connsiteY2682" fmla="*/ 325088 h 958405"/>
              <a:gd name="connsiteX2683" fmla="*/ 900463 w 1025144"/>
              <a:gd name="connsiteY2683" fmla="*/ 323564 h 958405"/>
              <a:gd name="connsiteX2684" fmla="*/ 895510 w 1025144"/>
              <a:gd name="connsiteY2684" fmla="*/ 296132 h 958405"/>
              <a:gd name="connsiteX2685" fmla="*/ 886652 w 1025144"/>
              <a:gd name="connsiteY2685" fmla="*/ 277654 h 958405"/>
              <a:gd name="connsiteX2686" fmla="*/ 881794 w 1025144"/>
              <a:gd name="connsiteY2686" fmla="*/ 264223 h 958405"/>
              <a:gd name="connsiteX2687" fmla="*/ 876460 w 1025144"/>
              <a:gd name="connsiteY2687" fmla="*/ 258699 h 958405"/>
              <a:gd name="connsiteX2688" fmla="*/ 876365 w 1025144"/>
              <a:gd name="connsiteY2688" fmla="*/ 262033 h 958405"/>
              <a:gd name="connsiteX2689" fmla="*/ 871126 w 1025144"/>
              <a:gd name="connsiteY2689" fmla="*/ 256604 h 958405"/>
              <a:gd name="connsiteX2690" fmla="*/ 878936 w 1025144"/>
              <a:gd name="connsiteY2690" fmla="*/ 269748 h 958405"/>
              <a:gd name="connsiteX2691" fmla="*/ 877127 w 1025144"/>
              <a:gd name="connsiteY2691" fmla="*/ 272701 h 958405"/>
              <a:gd name="connsiteX2692" fmla="*/ 875603 w 1025144"/>
              <a:gd name="connsiteY2692" fmla="*/ 274415 h 958405"/>
              <a:gd name="connsiteX2693" fmla="*/ 869888 w 1025144"/>
              <a:gd name="connsiteY2693" fmla="*/ 266033 h 958405"/>
              <a:gd name="connsiteX2694" fmla="*/ 886461 w 1025144"/>
              <a:gd name="connsiteY2694" fmla="*/ 313182 h 958405"/>
              <a:gd name="connsiteX2695" fmla="*/ 883318 w 1025144"/>
              <a:gd name="connsiteY2695" fmla="*/ 310039 h 958405"/>
              <a:gd name="connsiteX2696" fmla="*/ 886461 w 1025144"/>
              <a:gd name="connsiteY2696" fmla="*/ 313182 h 958405"/>
              <a:gd name="connsiteX2697" fmla="*/ 877127 w 1025144"/>
              <a:gd name="connsiteY2697" fmla="*/ 276130 h 958405"/>
              <a:gd name="connsiteX2698" fmla="*/ 881127 w 1025144"/>
              <a:gd name="connsiteY2698" fmla="*/ 282130 h 958405"/>
              <a:gd name="connsiteX2699" fmla="*/ 876650 w 1025144"/>
              <a:gd name="connsiteY2699" fmla="*/ 278511 h 958405"/>
              <a:gd name="connsiteX2700" fmla="*/ 877127 w 1025144"/>
              <a:gd name="connsiteY2700" fmla="*/ 276130 h 958405"/>
              <a:gd name="connsiteX2701" fmla="*/ 880365 w 1025144"/>
              <a:gd name="connsiteY2701" fmla="*/ 321373 h 958405"/>
              <a:gd name="connsiteX2702" fmla="*/ 879317 w 1025144"/>
              <a:gd name="connsiteY2702" fmla="*/ 315563 h 958405"/>
              <a:gd name="connsiteX2703" fmla="*/ 880365 w 1025144"/>
              <a:gd name="connsiteY2703" fmla="*/ 321373 h 958405"/>
              <a:gd name="connsiteX2704" fmla="*/ 875888 w 1025144"/>
              <a:gd name="connsiteY2704" fmla="*/ 339947 h 958405"/>
              <a:gd name="connsiteX2705" fmla="*/ 872459 w 1025144"/>
              <a:gd name="connsiteY2705" fmla="*/ 342900 h 958405"/>
              <a:gd name="connsiteX2706" fmla="*/ 875888 w 1025144"/>
              <a:gd name="connsiteY2706" fmla="*/ 339947 h 958405"/>
              <a:gd name="connsiteX2707" fmla="*/ 872269 w 1025144"/>
              <a:gd name="connsiteY2707" fmla="*/ 318802 h 958405"/>
              <a:gd name="connsiteX2708" fmla="*/ 875793 w 1025144"/>
              <a:gd name="connsiteY2708" fmla="*/ 327851 h 958405"/>
              <a:gd name="connsiteX2709" fmla="*/ 872269 w 1025144"/>
              <a:gd name="connsiteY2709" fmla="*/ 318802 h 958405"/>
              <a:gd name="connsiteX2710" fmla="*/ 871888 w 1025144"/>
              <a:gd name="connsiteY2710" fmla="*/ 370332 h 958405"/>
              <a:gd name="connsiteX2711" fmla="*/ 875126 w 1025144"/>
              <a:gd name="connsiteY2711" fmla="*/ 372523 h 958405"/>
              <a:gd name="connsiteX2712" fmla="*/ 871888 w 1025144"/>
              <a:gd name="connsiteY2712" fmla="*/ 370332 h 958405"/>
              <a:gd name="connsiteX2713" fmla="*/ 876365 w 1025144"/>
              <a:gd name="connsiteY2713" fmla="*/ 353568 h 958405"/>
              <a:gd name="connsiteX2714" fmla="*/ 872840 w 1025144"/>
              <a:gd name="connsiteY2714" fmla="*/ 343757 h 958405"/>
              <a:gd name="connsiteX2715" fmla="*/ 876650 w 1025144"/>
              <a:gd name="connsiteY2715" fmla="*/ 346710 h 958405"/>
              <a:gd name="connsiteX2716" fmla="*/ 876365 w 1025144"/>
              <a:gd name="connsiteY2716" fmla="*/ 353568 h 958405"/>
              <a:gd name="connsiteX2717" fmla="*/ 877031 w 1025144"/>
              <a:gd name="connsiteY2717" fmla="*/ 357473 h 958405"/>
              <a:gd name="connsiteX2718" fmla="*/ 879508 w 1025144"/>
              <a:gd name="connsiteY2718" fmla="*/ 362807 h 958405"/>
              <a:gd name="connsiteX2719" fmla="*/ 877031 w 1025144"/>
              <a:gd name="connsiteY2719" fmla="*/ 357473 h 958405"/>
              <a:gd name="connsiteX2720" fmla="*/ 878555 w 1025144"/>
              <a:gd name="connsiteY2720" fmla="*/ 385381 h 958405"/>
              <a:gd name="connsiteX2721" fmla="*/ 877603 w 1025144"/>
              <a:gd name="connsiteY2721" fmla="*/ 380714 h 958405"/>
              <a:gd name="connsiteX2722" fmla="*/ 881508 w 1025144"/>
              <a:gd name="connsiteY2722" fmla="*/ 389668 h 958405"/>
              <a:gd name="connsiteX2723" fmla="*/ 878555 w 1025144"/>
              <a:gd name="connsiteY2723" fmla="*/ 385381 h 958405"/>
              <a:gd name="connsiteX2724" fmla="*/ 887223 w 1025144"/>
              <a:gd name="connsiteY2724" fmla="*/ 336804 h 958405"/>
              <a:gd name="connsiteX2725" fmla="*/ 882175 w 1025144"/>
              <a:gd name="connsiteY2725" fmla="*/ 324993 h 958405"/>
              <a:gd name="connsiteX2726" fmla="*/ 887223 w 1025144"/>
              <a:gd name="connsiteY2726" fmla="*/ 336804 h 958405"/>
              <a:gd name="connsiteX2727" fmla="*/ 883699 w 1025144"/>
              <a:gd name="connsiteY2727" fmla="*/ 549116 h 958405"/>
              <a:gd name="connsiteX2728" fmla="*/ 884080 w 1025144"/>
              <a:gd name="connsiteY2728" fmla="*/ 543401 h 958405"/>
              <a:gd name="connsiteX2729" fmla="*/ 883699 w 1025144"/>
              <a:gd name="connsiteY2729" fmla="*/ 549116 h 958405"/>
              <a:gd name="connsiteX2730" fmla="*/ 890843 w 1025144"/>
              <a:gd name="connsiteY2730" fmla="*/ 353092 h 958405"/>
              <a:gd name="connsiteX2731" fmla="*/ 886175 w 1025144"/>
              <a:gd name="connsiteY2731" fmla="*/ 338042 h 958405"/>
              <a:gd name="connsiteX2732" fmla="*/ 890843 w 1025144"/>
              <a:gd name="connsiteY2732" fmla="*/ 353092 h 958405"/>
              <a:gd name="connsiteX2733" fmla="*/ 889795 w 1025144"/>
              <a:gd name="connsiteY2733" fmla="*/ 378333 h 958405"/>
              <a:gd name="connsiteX2734" fmla="*/ 891795 w 1025144"/>
              <a:gd name="connsiteY2734" fmla="*/ 377952 h 958405"/>
              <a:gd name="connsiteX2735" fmla="*/ 892938 w 1025144"/>
              <a:gd name="connsiteY2735" fmla="*/ 383667 h 958405"/>
              <a:gd name="connsiteX2736" fmla="*/ 890366 w 1025144"/>
              <a:gd name="connsiteY2736" fmla="*/ 388048 h 958405"/>
              <a:gd name="connsiteX2737" fmla="*/ 889795 w 1025144"/>
              <a:gd name="connsiteY2737" fmla="*/ 378333 h 958405"/>
              <a:gd name="connsiteX2738" fmla="*/ 892081 w 1025144"/>
              <a:gd name="connsiteY2738" fmla="*/ 423005 h 958405"/>
              <a:gd name="connsiteX2739" fmla="*/ 891509 w 1025144"/>
              <a:gd name="connsiteY2739" fmla="*/ 417290 h 958405"/>
              <a:gd name="connsiteX2740" fmla="*/ 892081 w 1025144"/>
              <a:gd name="connsiteY2740" fmla="*/ 423005 h 958405"/>
              <a:gd name="connsiteX2741" fmla="*/ 892938 w 1025144"/>
              <a:gd name="connsiteY2741" fmla="*/ 405384 h 958405"/>
              <a:gd name="connsiteX2742" fmla="*/ 892557 w 1025144"/>
              <a:gd name="connsiteY2742" fmla="*/ 395669 h 958405"/>
              <a:gd name="connsiteX2743" fmla="*/ 892938 w 1025144"/>
              <a:gd name="connsiteY2743" fmla="*/ 405384 h 958405"/>
              <a:gd name="connsiteX2744" fmla="*/ 895510 w 1025144"/>
              <a:gd name="connsiteY2744" fmla="*/ 415862 h 958405"/>
              <a:gd name="connsiteX2745" fmla="*/ 893891 w 1025144"/>
              <a:gd name="connsiteY2745" fmla="*/ 414052 h 958405"/>
              <a:gd name="connsiteX2746" fmla="*/ 896462 w 1025144"/>
              <a:gd name="connsiteY2746" fmla="*/ 411766 h 958405"/>
              <a:gd name="connsiteX2747" fmla="*/ 897701 w 1025144"/>
              <a:gd name="connsiteY2747" fmla="*/ 416528 h 958405"/>
              <a:gd name="connsiteX2748" fmla="*/ 895510 w 1025144"/>
              <a:gd name="connsiteY2748" fmla="*/ 415862 h 958405"/>
              <a:gd name="connsiteX2749" fmla="*/ 897510 w 1025144"/>
              <a:gd name="connsiteY2749" fmla="*/ 617696 h 958405"/>
              <a:gd name="connsiteX2750" fmla="*/ 902177 w 1025144"/>
              <a:gd name="connsiteY2750" fmla="*/ 619030 h 958405"/>
              <a:gd name="connsiteX2751" fmla="*/ 897510 w 1025144"/>
              <a:gd name="connsiteY2751" fmla="*/ 617696 h 958405"/>
              <a:gd name="connsiteX2752" fmla="*/ 902368 w 1025144"/>
              <a:gd name="connsiteY2752" fmla="*/ 514350 h 958405"/>
              <a:gd name="connsiteX2753" fmla="*/ 902844 w 1025144"/>
              <a:gd name="connsiteY2753" fmla="*/ 509492 h 958405"/>
              <a:gd name="connsiteX2754" fmla="*/ 902368 w 1025144"/>
              <a:gd name="connsiteY2754" fmla="*/ 514350 h 958405"/>
              <a:gd name="connsiteX2755" fmla="*/ 905511 w 1025144"/>
              <a:gd name="connsiteY2755" fmla="*/ 470154 h 958405"/>
              <a:gd name="connsiteX2756" fmla="*/ 904749 w 1025144"/>
              <a:gd name="connsiteY2756" fmla="*/ 465201 h 958405"/>
              <a:gd name="connsiteX2757" fmla="*/ 905511 w 1025144"/>
              <a:gd name="connsiteY2757" fmla="*/ 470154 h 958405"/>
              <a:gd name="connsiteX2758" fmla="*/ 903606 w 1025144"/>
              <a:gd name="connsiteY2758" fmla="*/ 426815 h 958405"/>
              <a:gd name="connsiteX2759" fmla="*/ 906273 w 1025144"/>
              <a:gd name="connsiteY2759" fmla="*/ 444627 h 958405"/>
              <a:gd name="connsiteX2760" fmla="*/ 905511 w 1025144"/>
              <a:gd name="connsiteY2760" fmla="*/ 459200 h 958405"/>
              <a:gd name="connsiteX2761" fmla="*/ 903797 w 1025144"/>
              <a:gd name="connsiteY2761" fmla="*/ 442055 h 958405"/>
              <a:gd name="connsiteX2762" fmla="*/ 901891 w 1025144"/>
              <a:gd name="connsiteY2762" fmla="*/ 423005 h 958405"/>
              <a:gd name="connsiteX2763" fmla="*/ 907035 w 1025144"/>
              <a:gd name="connsiteY2763" fmla="*/ 425482 h 958405"/>
              <a:gd name="connsiteX2764" fmla="*/ 903606 w 1025144"/>
              <a:gd name="connsiteY2764" fmla="*/ 426815 h 958405"/>
              <a:gd name="connsiteX2765" fmla="*/ 907892 w 1025144"/>
              <a:gd name="connsiteY2765" fmla="*/ 612172 h 958405"/>
              <a:gd name="connsiteX2766" fmla="*/ 912083 w 1025144"/>
              <a:gd name="connsiteY2766" fmla="*/ 610076 h 958405"/>
              <a:gd name="connsiteX2767" fmla="*/ 907892 w 1025144"/>
              <a:gd name="connsiteY2767" fmla="*/ 612172 h 958405"/>
              <a:gd name="connsiteX2768" fmla="*/ 914560 w 1025144"/>
              <a:gd name="connsiteY2768" fmla="*/ 642461 h 958405"/>
              <a:gd name="connsiteX2769" fmla="*/ 911893 w 1025144"/>
              <a:gd name="connsiteY2769" fmla="*/ 637127 h 958405"/>
              <a:gd name="connsiteX2770" fmla="*/ 914560 w 1025144"/>
              <a:gd name="connsiteY2770" fmla="*/ 642461 h 958405"/>
              <a:gd name="connsiteX2771" fmla="*/ 911798 w 1025144"/>
              <a:gd name="connsiteY2771" fmla="*/ 474155 h 958405"/>
              <a:gd name="connsiteX2772" fmla="*/ 915227 w 1025144"/>
              <a:gd name="connsiteY2772" fmla="*/ 474155 h 958405"/>
              <a:gd name="connsiteX2773" fmla="*/ 911798 w 1025144"/>
              <a:gd name="connsiteY2773" fmla="*/ 474155 h 958405"/>
              <a:gd name="connsiteX2774" fmla="*/ 914465 w 1025144"/>
              <a:gd name="connsiteY2774" fmla="*/ 462058 h 958405"/>
              <a:gd name="connsiteX2775" fmla="*/ 915893 w 1025144"/>
              <a:gd name="connsiteY2775" fmla="*/ 464058 h 958405"/>
              <a:gd name="connsiteX2776" fmla="*/ 911798 w 1025144"/>
              <a:gd name="connsiteY2776" fmla="*/ 470154 h 958405"/>
              <a:gd name="connsiteX2777" fmla="*/ 910369 w 1025144"/>
              <a:gd name="connsiteY2777" fmla="*/ 461201 h 958405"/>
              <a:gd name="connsiteX2778" fmla="*/ 913798 w 1025144"/>
              <a:gd name="connsiteY2778" fmla="*/ 456152 h 958405"/>
              <a:gd name="connsiteX2779" fmla="*/ 913703 w 1025144"/>
              <a:gd name="connsiteY2779" fmla="*/ 444151 h 958405"/>
              <a:gd name="connsiteX2780" fmla="*/ 911607 w 1025144"/>
              <a:gd name="connsiteY2780" fmla="*/ 444246 h 958405"/>
              <a:gd name="connsiteX2781" fmla="*/ 910178 w 1025144"/>
              <a:gd name="connsiteY2781" fmla="*/ 422338 h 958405"/>
              <a:gd name="connsiteX2782" fmla="*/ 915893 w 1025144"/>
              <a:gd name="connsiteY2782" fmla="*/ 430911 h 958405"/>
              <a:gd name="connsiteX2783" fmla="*/ 917989 w 1025144"/>
              <a:gd name="connsiteY2783" fmla="*/ 457105 h 958405"/>
              <a:gd name="connsiteX2784" fmla="*/ 914465 w 1025144"/>
              <a:gd name="connsiteY2784" fmla="*/ 462058 h 958405"/>
              <a:gd name="connsiteX2785" fmla="*/ 918179 w 1025144"/>
              <a:gd name="connsiteY2785" fmla="*/ 515684 h 958405"/>
              <a:gd name="connsiteX2786" fmla="*/ 918274 w 1025144"/>
              <a:gd name="connsiteY2786" fmla="*/ 521780 h 958405"/>
              <a:gd name="connsiteX2787" fmla="*/ 918179 w 1025144"/>
              <a:gd name="connsiteY2787" fmla="*/ 515684 h 958405"/>
              <a:gd name="connsiteX2788" fmla="*/ 920275 w 1025144"/>
              <a:gd name="connsiteY2788" fmla="*/ 656844 h 958405"/>
              <a:gd name="connsiteX2789" fmla="*/ 917703 w 1025144"/>
              <a:gd name="connsiteY2789" fmla="*/ 655892 h 958405"/>
              <a:gd name="connsiteX2790" fmla="*/ 921799 w 1025144"/>
              <a:gd name="connsiteY2790" fmla="*/ 647129 h 958405"/>
              <a:gd name="connsiteX2791" fmla="*/ 923418 w 1025144"/>
              <a:gd name="connsiteY2791" fmla="*/ 648843 h 958405"/>
              <a:gd name="connsiteX2792" fmla="*/ 920275 w 1025144"/>
              <a:gd name="connsiteY2792" fmla="*/ 656844 h 958405"/>
              <a:gd name="connsiteX2793" fmla="*/ 919418 w 1025144"/>
              <a:gd name="connsiteY2793" fmla="*/ 482251 h 958405"/>
              <a:gd name="connsiteX2794" fmla="*/ 923513 w 1025144"/>
              <a:gd name="connsiteY2794" fmla="*/ 482346 h 958405"/>
              <a:gd name="connsiteX2795" fmla="*/ 919418 w 1025144"/>
              <a:gd name="connsiteY2795" fmla="*/ 482251 h 958405"/>
              <a:gd name="connsiteX2796" fmla="*/ 922085 w 1025144"/>
              <a:gd name="connsiteY2796" fmla="*/ 467011 h 958405"/>
              <a:gd name="connsiteX2797" fmla="*/ 928276 w 1025144"/>
              <a:gd name="connsiteY2797" fmla="*/ 463868 h 958405"/>
              <a:gd name="connsiteX2798" fmla="*/ 927609 w 1025144"/>
              <a:gd name="connsiteY2798" fmla="*/ 464915 h 958405"/>
              <a:gd name="connsiteX2799" fmla="*/ 927704 w 1025144"/>
              <a:gd name="connsiteY2799" fmla="*/ 476250 h 958405"/>
              <a:gd name="connsiteX2800" fmla="*/ 926276 w 1025144"/>
              <a:gd name="connsiteY2800" fmla="*/ 469011 h 958405"/>
              <a:gd name="connsiteX2801" fmla="*/ 922085 w 1025144"/>
              <a:gd name="connsiteY2801" fmla="*/ 467011 h 958405"/>
              <a:gd name="connsiteX2802" fmla="*/ 928943 w 1025144"/>
              <a:gd name="connsiteY2802" fmla="*/ 623602 h 958405"/>
              <a:gd name="connsiteX2803" fmla="*/ 925895 w 1025144"/>
              <a:gd name="connsiteY2803" fmla="*/ 619411 h 958405"/>
              <a:gd name="connsiteX2804" fmla="*/ 929800 w 1025144"/>
              <a:gd name="connsiteY2804" fmla="*/ 618268 h 958405"/>
              <a:gd name="connsiteX2805" fmla="*/ 928943 w 1025144"/>
              <a:gd name="connsiteY2805" fmla="*/ 623602 h 958405"/>
              <a:gd name="connsiteX2806" fmla="*/ 927133 w 1025144"/>
              <a:gd name="connsiteY2806" fmla="*/ 325660 h 958405"/>
              <a:gd name="connsiteX2807" fmla="*/ 929419 w 1025144"/>
              <a:gd name="connsiteY2807" fmla="*/ 328327 h 958405"/>
              <a:gd name="connsiteX2808" fmla="*/ 930752 w 1025144"/>
              <a:gd name="connsiteY2808" fmla="*/ 325755 h 958405"/>
              <a:gd name="connsiteX2809" fmla="*/ 927895 w 1025144"/>
              <a:gd name="connsiteY2809" fmla="*/ 320993 h 958405"/>
              <a:gd name="connsiteX2810" fmla="*/ 922942 w 1025144"/>
              <a:gd name="connsiteY2810" fmla="*/ 319088 h 958405"/>
              <a:gd name="connsiteX2811" fmla="*/ 926561 w 1025144"/>
              <a:gd name="connsiteY2811" fmla="*/ 319183 h 958405"/>
              <a:gd name="connsiteX2812" fmla="*/ 925037 w 1025144"/>
              <a:gd name="connsiteY2812" fmla="*/ 309563 h 958405"/>
              <a:gd name="connsiteX2813" fmla="*/ 931991 w 1025144"/>
              <a:gd name="connsiteY2813" fmla="*/ 329851 h 958405"/>
              <a:gd name="connsiteX2814" fmla="*/ 930276 w 1025144"/>
              <a:gd name="connsiteY2814" fmla="*/ 331375 h 958405"/>
              <a:gd name="connsiteX2815" fmla="*/ 927133 w 1025144"/>
              <a:gd name="connsiteY2815" fmla="*/ 325660 h 958405"/>
              <a:gd name="connsiteX2816" fmla="*/ 930466 w 1025144"/>
              <a:gd name="connsiteY2816" fmla="*/ 343471 h 958405"/>
              <a:gd name="connsiteX2817" fmla="*/ 934943 w 1025144"/>
              <a:gd name="connsiteY2817" fmla="*/ 341281 h 958405"/>
              <a:gd name="connsiteX2818" fmla="*/ 932657 w 1025144"/>
              <a:gd name="connsiteY2818" fmla="*/ 331946 h 958405"/>
              <a:gd name="connsiteX2819" fmla="*/ 936086 w 1025144"/>
              <a:gd name="connsiteY2819" fmla="*/ 343281 h 958405"/>
              <a:gd name="connsiteX2820" fmla="*/ 934562 w 1025144"/>
              <a:gd name="connsiteY2820" fmla="*/ 342519 h 958405"/>
              <a:gd name="connsiteX2821" fmla="*/ 934372 w 1025144"/>
              <a:gd name="connsiteY2821" fmla="*/ 348044 h 958405"/>
              <a:gd name="connsiteX2822" fmla="*/ 936372 w 1025144"/>
              <a:gd name="connsiteY2822" fmla="*/ 344234 h 958405"/>
              <a:gd name="connsiteX2823" fmla="*/ 934562 w 1025144"/>
              <a:gd name="connsiteY2823" fmla="*/ 352330 h 958405"/>
              <a:gd name="connsiteX2824" fmla="*/ 930466 w 1025144"/>
              <a:gd name="connsiteY2824" fmla="*/ 343471 h 958405"/>
              <a:gd name="connsiteX2825" fmla="*/ 933800 w 1025144"/>
              <a:gd name="connsiteY2825" fmla="*/ 461677 h 958405"/>
              <a:gd name="connsiteX2826" fmla="*/ 936563 w 1025144"/>
              <a:gd name="connsiteY2826" fmla="*/ 460534 h 958405"/>
              <a:gd name="connsiteX2827" fmla="*/ 937324 w 1025144"/>
              <a:gd name="connsiteY2827" fmla="*/ 464725 h 958405"/>
              <a:gd name="connsiteX2828" fmla="*/ 933800 w 1025144"/>
              <a:gd name="connsiteY2828" fmla="*/ 461677 h 958405"/>
              <a:gd name="connsiteX2829" fmla="*/ 937515 w 1025144"/>
              <a:gd name="connsiteY2829" fmla="*/ 366998 h 958405"/>
              <a:gd name="connsiteX2830" fmla="*/ 940563 w 1025144"/>
              <a:gd name="connsiteY2830" fmla="*/ 375095 h 958405"/>
              <a:gd name="connsiteX2831" fmla="*/ 937515 w 1025144"/>
              <a:gd name="connsiteY2831" fmla="*/ 366998 h 958405"/>
              <a:gd name="connsiteX2832" fmla="*/ 941611 w 1025144"/>
              <a:gd name="connsiteY2832" fmla="*/ 393382 h 958405"/>
              <a:gd name="connsiteX2833" fmla="*/ 942278 w 1025144"/>
              <a:gd name="connsiteY2833" fmla="*/ 393287 h 958405"/>
              <a:gd name="connsiteX2834" fmla="*/ 944849 w 1025144"/>
              <a:gd name="connsiteY2834" fmla="*/ 391859 h 958405"/>
              <a:gd name="connsiteX2835" fmla="*/ 943516 w 1025144"/>
              <a:gd name="connsiteY2835" fmla="*/ 398526 h 958405"/>
              <a:gd name="connsiteX2836" fmla="*/ 941611 w 1025144"/>
              <a:gd name="connsiteY2836" fmla="*/ 393382 h 958405"/>
              <a:gd name="connsiteX2837" fmla="*/ 943802 w 1025144"/>
              <a:gd name="connsiteY2837" fmla="*/ 407098 h 958405"/>
              <a:gd name="connsiteX2838" fmla="*/ 949421 w 1025144"/>
              <a:gd name="connsiteY2838" fmla="*/ 414052 h 958405"/>
              <a:gd name="connsiteX2839" fmla="*/ 944278 w 1025144"/>
              <a:gd name="connsiteY2839" fmla="*/ 411385 h 958405"/>
              <a:gd name="connsiteX2840" fmla="*/ 943802 w 1025144"/>
              <a:gd name="connsiteY2840" fmla="*/ 407098 h 958405"/>
              <a:gd name="connsiteX2841" fmla="*/ 947516 w 1025144"/>
              <a:gd name="connsiteY2841" fmla="*/ 457105 h 958405"/>
              <a:gd name="connsiteX2842" fmla="*/ 946659 w 1025144"/>
              <a:gd name="connsiteY2842" fmla="*/ 444341 h 958405"/>
              <a:gd name="connsiteX2843" fmla="*/ 948945 w 1025144"/>
              <a:gd name="connsiteY2843" fmla="*/ 459200 h 958405"/>
              <a:gd name="connsiteX2844" fmla="*/ 945516 w 1025144"/>
              <a:gd name="connsiteY2844" fmla="*/ 460343 h 958405"/>
              <a:gd name="connsiteX2845" fmla="*/ 947516 w 1025144"/>
              <a:gd name="connsiteY2845" fmla="*/ 457105 h 958405"/>
              <a:gd name="connsiteX2846" fmla="*/ 947707 w 1025144"/>
              <a:gd name="connsiteY2846" fmla="*/ 479584 h 958405"/>
              <a:gd name="connsiteX2847" fmla="*/ 946278 w 1025144"/>
              <a:gd name="connsiteY2847" fmla="*/ 467868 h 958405"/>
              <a:gd name="connsiteX2848" fmla="*/ 950469 w 1025144"/>
              <a:gd name="connsiteY2848" fmla="*/ 473202 h 958405"/>
              <a:gd name="connsiteX2849" fmla="*/ 947707 w 1025144"/>
              <a:gd name="connsiteY2849" fmla="*/ 479584 h 958405"/>
              <a:gd name="connsiteX2850" fmla="*/ 948469 w 1025144"/>
              <a:gd name="connsiteY2850" fmla="*/ 372618 h 958405"/>
              <a:gd name="connsiteX2851" fmla="*/ 947612 w 1025144"/>
              <a:gd name="connsiteY2851" fmla="*/ 368332 h 958405"/>
              <a:gd name="connsiteX2852" fmla="*/ 950755 w 1025144"/>
              <a:gd name="connsiteY2852" fmla="*/ 373285 h 958405"/>
              <a:gd name="connsiteX2853" fmla="*/ 948469 w 1025144"/>
              <a:gd name="connsiteY2853" fmla="*/ 372618 h 958405"/>
              <a:gd name="connsiteX2854" fmla="*/ 951803 w 1025144"/>
              <a:gd name="connsiteY2854" fmla="*/ 430054 h 958405"/>
              <a:gd name="connsiteX2855" fmla="*/ 951517 w 1025144"/>
              <a:gd name="connsiteY2855" fmla="*/ 426815 h 958405"/>
              <a:gd name="connsiteX2856" fmla="*/ 954279 w 1025144"/>
              <a:gd name="connsiteY2856" fmla="*/ 426625 h 958405"/>
              <a:gd name="connsiteX2857" fmla="*/ 951803 w 1025144"/>
              <a:gd name="connsiteY2857" fmla="*/ 430054 h 958405"/>
              <a:gd name="connsiteX2858" fmla="*/ 953708 w 1025144"/>
              <a:gd name="connsiteY2858" fmla="*/ 451580 h 958405"/>
              <a:gd name="connsiteX2859" fmla="*/ 958470 w 1025144"/>
              <a:gd name="connsiteY2859" fmla="*/ 449199 h 958405"/>
              <a:gd name="connsiteX2860" fmla="*/ 959232 w 1025144"/>
              <a:gd name="connsiteY2860" fmla="*/ 455676 h 958405"/>
              <a:gd name="connsiteX2861" fmla="*/ 957803 w 1025144"/>
              <a:gd name="connsiteY2861" fmla="*/ 451390 h 958405"/>
              <a:gd name="connsiteX2862" fmla="*/ 953708 w 1025144"/>
              <a:gd name="connsiteY2862" fmla="*/ 451580 h 958405"/>
              <a:gd name="connsiteX2863" fmla="*/ 958756 w 1025144"/>
              <a:gd name="connsiteY2863" fmla="*/ 472154 h 958405"/>
              <a:gd name="connsiteX2864" fmla="*/ 959518 w 1025144"/>
              <a:gd name="connsiteY2864" fmla="*/ 480917 h 958405"/>
              <a:gd name="connsiteX2865" fmla="*/ 958756 w 1025144"/>
              <a:gd name="connsiteY2865" fmla="*/ 472154 h 958405"/>
              <a:gd name="connsiteX2866" fmla="*/ 955994 w 1025144"/>
              <a:gd name="connsiteY2866" fmla="*/ 489490 h 958405"/>
              <a:gd name="connsiteX2867" fmla="*/ 957327 w 1025144"/>
              <a:gd name="connsiteY2867" fmla="*/ 486251 h 958405"/>
              <a:gd name="connsiteX2868" fmla="*/ 960089 w 1025144"/>
              <a:gd name="connsiteY2868" fmla="*/ 495110 h 958405"/>
              <a:gd name="connsiteX2869" fmla="*/ 955994 w 1025144"/>
              <a:gd name="connsiteY2869" fmla="*/ 489490 h 958405"/>
              <a:gd name="connsiteX2870" fmla="*/ 967519 w 1025144"/>
              <a:gd name="connsiteY2870" fmla="*/ 270701 h 958405"/>
              <a:gd name="connsiteX2871" fmla="*/ 967614 w 1025144"/>
              <a:gd name="connsiteY2871" fmla="*/ 271272 h 958405"/>
              <a:gd name="connsiteX2872" fmla="*/ 965042 w 1025144"/>
              <a:gd name="connsiteY2872" fmla="*/ 260318 h 958405"/>
              <a:gd name="connsiteX2873" fmla="*/ 961232 w 1025144"/>
              <a:gd name="connsiteY2873" fmla="*/ 249650 h 958405"/>
              <a:gd name="connsiteX2874" fmla="*/ 959613 w 1025144"/>
              <a:gd name="connsiteY2874" fmla="*/ 247364 h 958405"/>
              <a:gd name="connsiteX2875" fmla="*/ 960375 w 1025144"/>
              <a:gd name="connsiteY2875" fmla="*/ 248507 h 958405"/>
              <a:gd name="connsiteX2876" fmla="*/ 960375 w 1025144"/>
              <a:gd name="connsiteY2876" fmla="*/ 248507 h 958405"/>
              <a:gd name="connsiteX2877" fmla="*/ 959708 w 1025144"/>
              <a:gd name="connsiteY2877" fmla="*/ 240887 h 958405"/>
              <a:gd name="connsiteX2878" fmla="*/ 961708 w 1025144"/>
              <a:gd name="connsiteY2878" fmla="*/ 240030 h 958405"/>
              <a:gd name="connsiteX2879" fmla="*/ 962375 w 1025144"/>
              <a:gd name="connsiteY2879" fmla="*/ 245745 h 958405"/>
              <a:gd name="connsiteX2880" fmla="*/ 963042 w 1025144"/>
              <a:gd name="connsiteY2880" fmla="*/ 245269 h 958405"/>
              <a:gd name="connsiteX2881" fmla="*/ 963995 w 1025144"/>
              <a:gd name="connsiteY2881" fmla="*/ 252889 h 958405"/>
              <a:gd name="connsiteX2882" fmla="*/ 967233 w 1025144"/>
              <a:gd name="connsiteY2882" fmla="*/ 261747 h 958405"/>
              <a:gd name="connsiteX2883" fmla="*/ 965995 w 1025144"/>
              <a:gd name="connsiteY2883" fmla="*/ 259842 h 958405"/>
              <a:gd name="connsiteX2884" fmla="*/ 968948 w 1025144"/>
              <a:gd name="connsiteY2884" fmla="*/ 272891 h 958405"/>
              <a:gd name="connsiteX2885" fmla="*/ 967519 w 1025144"/>
              <a:gd name="connsiteY2885" fmla="*/ 270701 h 958405"/>
              <a:gd name="connsiteX2886" fmla="*/ 969329 w 1025144"/>
              <a:gd name="connsiteY2886" fmla="*/ 274320 h 958405"/>
              <a:gd name="connsiteX2887" fmla="*/ 969519 w 1025144"/>
              <a:gd name="connsiteY2887" fmla="*/ 273558 h 958405"/>
              <a:gd name="connsiteX2888" fmla="*/ 969614 w 1025144"/>
              <a:gd name="connsiteY2888" fmla="*/ 274892 h 958405"/>
              <a:gd name="connsiteX2889" fmla="*/ 969329 w 1025144"/>
              <a:gd name="connsiteY2889" fmla="*/ 274320 h 958405"/>
              <a:gd name="connsiteX2890" fmla="*/ 971329 w 1025144"/>
              <a:gd name="connsiteY2890" fmla="*/ 300609 h 958405"/>
              <a:gd name="connsiteX2891" fmla="*/ 971329 w 1025144"/>
              <a:gd name="connsiteY2891" fmla="*/ 296609 h 958405"/>
              <a:gd name="connsiteX2892" fmla="*/ 971996 w 1025144"/>
              <a:gd name="connsiteY2892" fmla="*/ 297180 h 958405"/>
              <a:gd name="connsiteX2893" fmla="*/ 971329 w 1025144"/>
              <a:gd name="connsiteY2893" fmla="*/ 300609 h 958405"/>
              <a:gd name="connsiteX2894" fmla="*/ 974567 w 1025144"/>
              <a:gd name="connsiteY2894" fmla="*/ 307467 h 958405"/>
              <a:gd name="connsiteX2895" fmla="*/ 972758 w 1025144"/>
              <a:gd name="connsiteY2895" fmla="*/ 300609 h 958405"/>
              <a:gd name="connsiteX2896" fmla="*/ 973139 w 1025144"/>
              <a:gd name="connsiteY2896" fmla="*/ 292608 h 958405"/>
              <a:gd name="connsiteX2897" fmla="*/ 976377 w 1025144"/>
              <a:gd name="connsiteY2897" fmla="*/ 309467 h 958405"/>
              <a:gd name="connsiteX2898" fmla="*/ 974567 w 1025144"/>
              <a:gd name="connsiteY2898" fmla="*/ 307467 h 958405"/>
              <a:gd name="connsiteX2899" fmla="*/ 977996 w 1025144"/>
              <a:gd name="connsiteY2899" fmla="*/ 309563 h 958405"/>
              <a:gd name="connsiteX2900" fmla="*/ 978473 w 1025144"/>
              <a:gd name="connsiteY2900" fmla="*/ 311087 h 958405"/>
              <a:gd name="connsiteX2901" fmla="*/ 977996 w 1025144"/>
              <a:gd name="connsiteY2901" fmla="*/ 310705 h 958405"/>
              <a:gd name="connsiteX2902" fmla="*/ 977996 w 1025144"/>
              <a:gd name="connsiteY2902" fmla="*/ 309563 h 958405"/>
              <a:gd name="connsiteX2903" fmla="*/ 978473 w 1025144"/>
              <a:gd name="connsiteY2903" fmla="*/ 326898 h 958405"/>
              <a:gd name="connsiteX2904" fmla="*/ 978473 w 1025144"/>
              <a:gd name="connsiteY2904" fmla="*/ 325184 h 958405"/>
              <a:gd name="connsiteX2905" fmla="*/ 978568 w 1025144"/>
              <a:gd name="connsiteY2905" fmla="*/ 327279 h 958405"/>
              <a:gd name="connsiteX2906" fmla="*/ 978473 w 1025144"/>
              <a:gd name="connsiteY2906" fmla="*/ 326898 h 958405"/>
              <a:gd name="connsiteX2907" fmla="*/ 979520 w 1025144"/>
              <a:gd name="connsiteY2907" fmla="*/ 344329 h 958405"/>
              <a:gd name="connsiteX2908" fmla="*/ 979139 w 1025144"/>
              <a:gd name="connsiteY2908" fmla="*/ 342710 h 958405"/>
              <a:gd name="connsiteX2909" fmla="*/ 979616 w 1025144"/>
              <a:gd name="connsiteY2909" fmla="*/ 337566 h 958405"/>
              <a:gd name="connsiteX2910" fmla="*/ 979520 w 1025144"/>
              <a:gd name="connsiteY2910" fmla="*/ 344329 h 958405"/>
              <a:gd name="connsiteX2911" fmla="*/ 978663 w 1025144"/>
              <a:gd name="connsiteY2911" fmla="*/ 324707 h 958405"/>
              <a:gd name="connsiteX2912" fmla="*/ 979901 w 1025144"/>
              <a:gd name="connsiteY2912" fmla="*/ 322707 h 958405"/>
              <a:gd name="connsiteX2913" fmla="*/ 980568 w 1025144"/>
              <a:gd name="connsiteY2913" fmla="*/ 327565 h 958405"/>
              <a:gd name="connsiteX2914" fmla="*/ 978663 w 1025144"/>
              <a:gd name="connsiteY2914" fmla="*/ 324707 h 958405"/>
              <a:gd name="connsiteX2915" fmla="*/ 979425 w 1025144"/>
              <a:gd name="connsiteY2915" fmla="*/ 329374 h 958405"/>
              <a:gd name="connsiteX2916" fmla="*/ 981140 w 1025144"/>
              <a:gd name="connsiteY2916" fmla="*/ 342424 h 958405"/>
              <a:gd name="connsiteX2917" fmla="*/ 979425 w 1025144"/>
              <a:gd name="connsiteY2917" fmla="*/ 329374 h 958405"/>
              <a:gd name="connsiteX2918" fmla="*/ 982378 w 1025144"/>
              <a:gd name="connsiteY2918" fmla="*/ 314135 h 958405"/>
              <a:gd name="connsiteX2919" fmla="*/ 981711 w 1025144"/>
              <a:gd name="connsiteY2919" fmla="*/ 313563 h 958405"/>
              <a:gd name="connsiteX2920" fmla="*/ 982664 w 1025144"/>
              <a:gd name="connsiteY2920" fmla="*/ 307372 h 958405"/>
              <a:gd name="connsiteX2921" fmla="*/ 982378 w 1025144"/>
              <a:gd name="connsiteY2921" fmla="*/ 314135 h 958405"/>
              <a:gd name="connsiteX2922" fmla="*/ 982664 w 1025144"/>
              <a:gd name="connsiteY2922" fmla="*/ 305943 h 958405"/>
              <a:gd name="connsiteX2923" fmla="*/ 981711 w 1025144"/>
              <a:gd name="connsiteY2923" fmla="*/ 295942 h 958405"/>
              <a:gd name="connsiteX2924" fmla="*/ 981235 w 1025144"/>
              <a:gd name="connsiteY2924" fmla="*/ 296228 h 958405"/>
              <a:gd name="connsiteX2925" fmla="*/ 979901 w 1025144"/>
              <a:gd name="connsiteY2925" fmla="*/ 299561 h 958405"/>
              <a:gd name="connsiteX2926" fmla="*/ 980663 w 1025144"/>
              <a:gd name="connsiteY2926" fmla="*/ 297847 h 958405"/>
              <a:gd name="connsiteX2927" fmla="*/ 978854 w 1025144"/>
              <a:gd name="connsiteY2927" fmla="*/ 290894 h 958405"/>
              <a:gd name="connsiteX2928" fmla="*/ 978663 w 1025144"/>
              <a:gd name="connsiteY2928" fmla="*/ 301562 h 958405"/>
              <a:gd name="connsiteX2929" fmla="*/ 980378 w 1025144"/>
              <a:gd name="connsiteY2929" fmla="*/ 304610 h 958405"/>
              <a:gd name="connsiteX2930" fmla="*/ 978854 w 1025144"/>
              <a:gd name="connsiteY2930" fmla="*/ 306705 h 958405"/>
              <a:gd name="connsiteX2931" fmla="*/ 980854 w 1025144"/>
              <a:gd name="connsiteY2931" fmla="*/ 309658 h 958405"/>
              <a:gd name="connsiteX2932" fmla="*/ 981140 w 1025144"/>
              <a:gd name="connsiteY2932" fmla="*/ 313182 h 958405"/>
              <a:gd name="connsiteX2933" fmla="*/ 979520 w 1025144"/>
              <a:gd name="connsiteY2933" fmla="*/ 312039 h 958405"/>
              <a:gd name="connsiteX2934" fmla="*/ 978949 w 1025144"/>
              <a:gd name="connsiteY2934" fmla="*/ 311563 h 958405"/>
              <a:gd name="connsiteX2935" fmla="*/ 976091 w 1025144"/>
              <a:gd name="connsiteY2935" fmla="*/ 290131 h 958405"/>
              <a:gd name="connsiteX2936" fmla="*/ 975710 w 1025144"/>
              <a:gd name="connsiteY2936" fmla="*/ 290227 h 958405"/>
              <a:gd name="connsiteX2937" fmla="*/ 975044 w 1025144"/>
              <a:gd name="connsiteY2937" fmla="*/ 282702 h 958405"/>
              <a:gd name="connsiteX2938" fmla="*/ 973901 w 1025144"/>
              <a:gd name="connsiteY2938" fmla="*/ 279368 h 958405"/>
              <a:gd name="connsiteX2939" fmla="*/ 973234 w 1025144"/>
              <a:gd name="connsiteY2939" fmla="*/ 281083 h 958405"/>
              <a:gd name="connsiteX2940" fmla="*/ 969805 w 1025144"/>
              <a:gd name="connsiteY2940" fmla="*/ 264319 h 958405"/>
              <a:gd name="connsiteX2941" fmla="*/ 971043 w 1025144"/>
              <a:gd name="connsiteY2941" fmla="*/ 260795 h 958405"/>
              <a:gd name="connsiteX2942" fmla="*/ 976282 w 1025144"/>
              <a:gd name="connsiteY2942" fmla="*/ 285940 h 958405"/>
              <a:gd name="connsiteX2943" fmla="*/ 975615 w 1025144"/>
              <a:gd name="connsiteY2943" fmla="*/ 275654 h 958405"/>
              <a:gd name="connsiteX2944" fmla="*/ 977425 w 1025144"/>
              <a:gd name="connsiteY2944" fmla="*/ 293275 h 958405"/>
              <a:gd name="connsiteX2945" fmla="*/ 977711 w 1025144"/>
              <a:gd name="connsiteY2945" fmla="*/ 282512 h 958405"/>
              <a:gd name="connsiteX2946" fmla="*/ 981902 w 1025144"/>
              <a:gd name="connsiteY2946" fmla="*/ 294894 h 958405"/>
              <a:gd name="connsiteX2947" fmla="*/ 976949 w 1025144"/>
              <a:gd name="connsiteY2947" fmla="*/ 277559 h 958405"/>
              <a:gd name="connsiteX2948" fmla="*/ 974853 w 1025144"/>
              <a:gd name="connsiteY2948" fmla="*/ 261176 h 958405"/>
              <a:gd name="connsiteX2949" fmla="*/ 973805 w 1025144"/>
              <a:gd name="connsiteY2949" fmla="*/ 263176 h 958405"/>
              <a:gd name="connsiteX2950" fmla="*/ 974948 w 1025144"/>
              <a:gd name="connsiteY2950" fmla="*/ 267938 h 958405"/>
              <a:gd name="connsiteX2951" fmla="*/ 972281 w 1025144"/>
              <a:gd name="connsiteY2951" fmla="*/ 261366 h 958405"/>
              <a:gd name="connsiteX2952" fmla="*/ 970757 w 1025144"/>
              <a:gd name="connsiteY2952" fmla="*/ 254127 h 958405"/>
              <a:gd name="connsiteX2953" fmla="*/ 969710 w 1025144"/>
              <a:gd name="connsiteY2953" fmla="*/ 257461 h 958405"/>
              <a:gd name="connsiteX2954" fmla="*/ 967709 w 1025144"/>
              <a:gd name="connsiteY2954" fmla="*/ 250507 h 958405"/>
              <a:gd name="connsiteX2955" fmla="*/ 967328 w 1025144"/>
              <a:gd name="connsiteY2955" fmla="*/ 245173 h 958405"/>
              <a:gd name="connsiteX2956" fmla="*/ 965042 w 1025144"/>
              <a:gd name="connsiteY2956" fmla="*/ 240982 h 958405"/>
              <a:gd name="connsiteX2957" fmla="*/ 965423 w 1025144"/>
              <a:gd name="connsiteY2957" fmla="*/ 241173 h 958405"/>
              <a:gd name="connsiteX2958" fmla="*/ 966947 w 1025144"/>
              <a:gd name="connsiteY2958" fmla="*/ 241173 h 958405"/>
              <a:gd name="connsiteX2959" fmla="*/ 967519 w 1025144"/>
              <a:gd name="connsiteY2959" fmla="*/ 243649 h 958405"/>
              <a:gd name="connsiteX2960" fmla="*/ 969329 w 1025144"/>
              <a:gd name="connsiteY2960" fmla="*/ 249364 h 958405"/>
              <a:gd name="connsiteX2961" fmla="*/ 970091 w 1025144"/>
              <a:gd name="connsiteY2961" fmla="*/ 250222 h 958405"/>
              <a:gd name="connsiteX2962" fmla="*/ 968376 w 1025144"/>
              <a:gd name="connsiteY2962" fmla="*/ 248603 h 958405"/>
              <a:gd name="connsiteX2963" fmla="*/ 970281 w 1025144"/>
              <a:gd name="connsiteY2963" fmla="*/ 252889 h 958405"/>
              <a:gd name="connsiteX2964" fmla="*/ 970567 w 1025144"/>
              <a:gd name="connsiteY2964" fmla="*/ 249936 h 958405"/>
              <a:gd name="connsiteX2965" fmla="*/ 972948 w 1025144"/>
              <a:gd name="connsiteY2965" fmla="*/ 259461 h 958405"/>
              <a:gd name="connsiteX2966" fmla="*/ 973710 w 1025144"/>
              <a:gd name="connsiteY2966" fmla="*/ 254889 h 958405"/>
              <a:gd name="connsiteX2967" fmla="*/ 972853 w 1025144"/>
              <a:gd name="connsiteY2967" fmla="*/ 256794 h 958405"/>
              <a:gd name="connsiteX2968" fmla="*/ 971424 w 1025144"/>
              <a:gd name="connsiteY2968" fmla="*/ 246697 h 958405"/>
              <a:gd name="connsiteX2969" fmla="*/ 969329 w 1025144"/>
              <a:gd name="connsiteY2969" fmla="*/ 239839 h 958405"/>
              <a:gd name="connsiteX2970" fmla="*/ 971043 w 1025144"/>
              <a:gd name="connsiteY2970" fmla="*/ 239078 h 958405"/>
              <a:gd name="connsiteX2971" fmla="*/ 971233 w 1025144"/>
              <a:gd name="connsiteY2971" fmla="*/ 239744 h 958405"/>
              <a:gd name="connsiteX2972" fmla="*/ 975615 w 1025144"/>
              <a:gd name="connsiteY2972" fmla="*/ 256413 h 958405"/>
              <a:gd name="connsiteX2973" fmla="*/ 977615 w 1025144"/>
              <a:gd name="connsiteY2973" fmla="*/ 259271 h 958405"/>
              <a:gd name="connsiteX2974" fmla="*/ 980758 w 1025144"/>
              <a:gd name="connsiteY2974" fmla="*/ 269843 h 958405"/>
              <a:gd name="connsiteX2975" fmla="*/ 980758 w 1025144"/>
              <a:gd name="connsiteY2975" fmla="*/ 273844 h 958405"/>
              <a:gd name="connsiteX2976" fmla="*/ 978758 w 1025144"/>
              <a:gd name="connsiteY2976" fmla="*/ 268224 h 958405"/>
              <a:gd name="connsiteX2977" fmla="*/ 980092 w 1025144"/>
              <a:gd name="connsiteY2977" fmla="*/ 276987 h 958405"/>
              <a:gd name="connsiteX2978" fmla="*/ 978473 w 1025144"/>
              <a:gd name="connsiteY2978" fmla="*/ 272510 h 958405"/>
              <a:gd name="connsiteX2979" fmla="*/ 977806 w 1025144"/>
              <a:gd name="connsiteY2979" fmla="*/ 267462 h 958405"/>
              <a:gd name="connsiteX2980" fmla="*/ 977615 w 1025144"/>
              <a:gd name="connsiteY2980" fmla="*/ 263462 h 958405"/>
              <a:gd name="connsiteX2981" fmla="*/ 975615 w 1025144"/>
              <a:gd name="connsiteY2981" fmla="*/ 261938 h 958405"/>
              <a:gd name="connsiteX2982" fmla="*/ 979616 w 1025144"/>
              <a:gd name="connsiteY2982" fmla="*/ 282607 h 958405"/>
              <a:gd name="connsiteX2983" fmla="*/ 981235 w 1025144"/>
              <a:gd name="connsiteY2983" fmla="*/ 285750 h 958405"/>
              <a:gd name="connsiteX2984" fmla="*/ 984283 w 1025144"/>
              <a:gd name="connsiteY2984" fmla="*/ 306610 h 958405"/>
              <a:gd name="connsiteX2985" fmla="*/ 982664 w 1025144"/>
              <a:gd name="connsiteY2985" fmla="*/ 305943 h 958405"/>
              <a:gd name="connsiteX2986" fmla="*/ 983997 w 1025144"/>
              <a:gd name="connsiteY2986" fmla="*/ 274511 h 958405"/>
              <a:gd name="connsiteX2987" fmla="*/ 980854 w 1025144"/>
              <a:gd name="connsiteY2987" fmla="*/ 269557 h 958405"/>
              <a:gd name="connsiteX2988" fmla="*/ 980282 w 1025144"/>
              <a:gd name="connsiteY2988" fmla="*/ 262985 h 958405"/>
              <a:gd name="connsiteX2989" fmla="*/ 979997 w 1025144"/>
              <a:gd name="connsiteY2989" fmla="*/ 265938 h 958405"/>
              <a:gd name="connsiteX2990" fmla="*/ 977711 w 1025144"/>
              <a:gd name="connsiteY2990" fmla="*/ 257651 h 958405"/>
              <a:gd name="connsiteX2991" fmla="*/ 978473 w 1025144"/>
              <a:gd name="connsiteY2991" fmla="*/ 254413 h 958405"/>
              <a:gd name="connsiteX2992" fmla="*/ 976663 w 1025144"/>
              <a:gd name="connsiteY2992" fmla="*/ 255556 h 958405"/>
              <a:gd name="connsiteX2993" fmla="*/ 973901 w 1025144"/>
              <a:gd name="connsiteY2993" fmla="*/ 241935 h 958405"/>
              <a:gd name="connsiteX2994" fmla="*/ 975520 w 1025144"/>
              <a:gd name="connsiteY2994" fmla="*/ 243745 h 958405"/>
              <a:gd name="connsiteX2995" fmla="*/ 973805 w 1025144"/>
              <a:gd name="connsiteY2995" fmla="*/ 240602 h 958405"/>
              <a:gd name="connsiteX2996" fmla="*/ 973520 w 1025144"/>
              <a:gd name="connsiteY2996" fmla="*/ 239554 h 958405"/>
              <a:gd name="connsiteX2997" fmla="*/ 975520 w 1025144"/>
              <a:gd name="connsiteY2997" fmla="*/ 240792 h 958405"/>
              <a:gd name="connsiteX2998" fmla="*/ 975996 w 1025144"/>
              <a:gd name="connsiteY2998" fmla="*/ 243459 h 958405"/>
              <a:gd name="connsiteX2999" fmla="*/ 976568 w 1025144"/>
              <a:gd name="connsiteY2999" fmla="*/ 241649 h 958405"/>
              <a:gd name="connsiteX3000" fmla="*/ 976472 w 1025144"/>
              <a:gd name="connsiteY3000" fmla="*/ 241459 h 958405"/>
              <a:gd name="connsiteX3001" fmla="*/ 978091 w 1025144"/>
              <a:gd name="connsiteY3001" fmla="*/ 242602 h 958405"/>
              <a:gd name="connsiteX3002" fmla="*/ 982187 w 1025144"/>
              <a:gd name="connsiteY3002" fmla="*/ 263176 h 958405"/>
              <a:gd name="connsiteX3003" fmla="*/ 981806 w 1025144"/>
              <a:gd name="connsiteY3003" fmla="*/ 264795 h 958405"/>
              <a:gd name="connsiteX3004" fmla="*/ 982854 w 1025144"/>
              <a:gd name="connsiteY3004" fmla="*/ 266986 h 958405"/>
              <a:gd name="connsiteX3005" fmla="*/ 982473 w 1025144"/>
              <a:gd name="connsiteY3005" fmla="*/ 268605 h 958405"/>
              <a:gd name="connsiteX3006" fmla="*/ 983997 w 1025144"/>
              <a:gd name="connsiteY3006" fmla="*/ 274511 h 958405"/>
              <a:gd name="connsiteX3007" fmla="*/ 985045 w 1025144"/>
              <a:gd name="connsiteY3007" fmla="*/ 371951 h 958405"/>
              <a:gd name="connsiteX3008" fmla="*/ 984569 w 1025144"/>
              <a:gd name="connsiteY3008" fmla="*/ 360997 h 958405"/>
              <a:gd name="connsiteX3009" fmla="*/ 985045 w 1025144"/>
              <a:gd name="connsiteY3009" fmla="*/ 371951 h 958405"/>
              <a:gd name="connsiteX3010" fmla="*/ 984569 w 1025144"/>
              <a:gd name="connsiteY3010" fmla="*/ 358521 h 958405"/>
              <a:gd name="connsiteX3011" fmla="*/ 984569 w 1025144"/>
              <a:gd name="connsiteY3011" fmla="*/ 348615 h 958405"/>
              <a:gd name="connsiteX3012" fmla="*/ 986093 w 1025144"/>
              <a:gd name="connsiteY3012" fmla="*/ 365379 h 958405"/>
              <a:gd name="connsiteX3013" fmla="*/ 984569 w 1025144"/>
              <a:gd name="connsiteY3013" fmla="*/ 358521 h 958405"/>
              <a:gd name="connsiteX3014" fmla="*/ 995332 w 1025144"/>
              <a:gd name="connsiteY3014" fmla="*/ 278987 h 958405"/>
              <a:gd name="connsiteX3015" fmla="*/ 991903 w 1025144"/>
              <a:gd name="connsiteY3015" fmla="*/ 267081 h 958405"/>
              <a:gd name="connsiteX3016" fmla="*/ 993808 w 1025144"/>
              <a:gd name="connsiteY3016" fmla="*/ 267367 h 958405"/>
              <a:gd name="connsiteX3017" fmla="*/ 995332 w 1025144"/>
              <a:gd name="connsiteY3017" fmla="*/ 278987 h 958405"/>
              <a:gd name="connsiteX3018" fmla="*/ 997237 w 1025144"/>
              <a:gd name="connsiteY3018" fmla="*/ 290322 h 958405"/>
              <a:gd name="connsiteX3019" fmla="*/ 997237 w 1025144"/>
              <a:gd name="connsiteY3019" fmla="*/ 284797 h 958405"/>
              <a:gd name="connsiteX3020" fmla="*/ 997237 w 1025144"/>
              <a:gd name="connsiteY3020" fmla="*/ 290322 h 95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</a:cxnLst>
            <a:rect l="l" t="t" r="r" b="b"/>
            <a:pathLst>
              <a:path w="1025144" h="958405">
                <a:moveTo>
                  <a:pt x="1024574" y="378047"/>
                </a:moveTo>
                <a:cubicBezTo>
                  <a:pt x="1024669" y="373475"/>
                  <a:pt x="1024574" y="368808"/>
                  <a:pt x="1023621" y="366713"/>
                </a:cubicBezTo>
                <a:cubicBezTo>
                  <a:pt x="1024669" y="359759"/>
                  <a:pt x="1023812" y="349948"/>
                  <a:pt x="1023621" y="342614"/>
                </a:cubicBezTo>
                <a:cubicBezTo>
                  <a:pt x="1022288" y="340709"/>
                  <a:pt x="1021526" y="328994"/>
                  <a:pt x="1021145" y="323374"/>
                </a:cubicBezTo>
                <a:cubicBezTo>
                  <a:pt x="1020668" y="323279"/>
                  <a:pt x="1020764" y="325088"/>
                  <a:pt x="1020287" y="325184"/>
                </a:cubicBezTo>
                <a:cubicBezTo>
                  <a:pt x="1020097" y="320897"/>
                  <a:pt x="1019430" y="322802"/>
                  <a:pt x="1019049" y="320326"/>
                </a:cubicBezTo>
                <a:cubicBezTo>
                  <a:pt x="1017716" y="312992"/>
                  <a:pt x="1018858" y="312230"/>
                  <a:pt x="1017525" y="307277"/>
                </a:cubicBezTo>
                <a:cubicBezTo>
                  <a:pt x="1017811" y="308896"/>
                  <a:pt x="1019240" y="308229"/>
                  <a:pt x="1018287" y="306896"/>
                </a:cubicBezTo>
                <a:cubicBezTo>
                  <a:pt x="1016573" y="307657"/>
                  <a:pt x="1014858" y="295656"/>
                  <a:pt x="1013906" y="288322"/>
                </a:cubicBezTo>
                <a:cubicBezTo>
                  <a:pt x="1013144" y="289751"/>
                  <a:pt x="1013334" y="283655"/>
                  <a:pt x="1012191" y="282130"/>
                </a:cubicBezTo>
                <a:cubicBezTo>
                  <a:pt x="1011524" y="282607"/>
                  <a:pt x="1011905" y="285560"/>
                  <a:pt x="1012001" y="287941"/>
                </a:cubicBezTo>
                <a:cubicBezTo>
                  <a:pt x="1012382" y="288417"/>
                  <a:pt x="1012763" y="288988"/>
                  <a:pt x="1013239" y="290131"/>
                </a:cubicBezTo>
                <a:cubicBezTo>
                  <a:pt x="1013810" y="295465"/>
                  <a:pt x="1013144" y="298609"/>
                  <a:pt x="1013524" y="303943"/>
                </a:cubicBezTo>
                <a:cubicBezTo>
                  <a:pt x="1013048" y="300514"/>
                  <a:pt x="1012572" y="296323"/>
                  <a:pt x="1011905" y="296513"/>
                </a:cubicBezTo>
                <a:cubicBezTo>
                  <a:pt x="1013524" y="308229"/>
                  <a:pt x="1014287" y="310896"/>
                  <a:pt x="1015715" y="322136"/>
                </a:cubicBezTo>
                <a:cubicBezTo>
                  <a:pt x="1014858" y="321945"/>
                  <a:pt x="1015430" y="325946"/>
                  <a:pt x="1014858" y="326612"/>
                </a:cubicBezTo>
                <a:cubicBezTo>
                  <a:pt x="1015430" y="331089"/>
                  <a:pt x="1016191" y="332518"/>
                  <a:pt x="1016763" y="336518"/>
                </a:cubicBezTo>
                <a:cubicBezTo>
                  <a:pt x="1016382" y="339185"/>
                  <a:pt x="1016668" y="343757"/>
                  <a:pt x="1016954" y="348710"/>
                </a:cubicBezTo>
                <a:cubicBezTo>
                  <a:pt x="1017049" y="353663"/>
                  <a:pt x="1017144" y="358997"/>
                  <a:pt x="1016573" y="363093"/>
                </a:cubicBezTo>
                <a:cubicBezTo>
                  <a:pt x="1017144" y="368141"/>
                  <a:pt x="1018573" y="374713"/>
                  <a:pt x="1017144" y="377285"/>
                </a:cubicBezTo>
                <a:cubicBezTo>
                  <a:pt x="1016954" y="381381"/>
                  <a:pt x="1017811" y="380429"/>
                  <a:pt x="1017906" y="383477"/>
                </a:cubicBezTo>
                <a:cubicBezTo>
                  <a:pt x="1017716" y="386048"/>
                  <a:pt x="1016477" y="383667"/>
                  <a:pt x="1016382" y="386620"/>
                </a:cubicBezTo>
                <a:cubicBezTo>
                  <a:pt x="1017049" y="386810"/>
                  <a:pt x="1016668" y="390430"/>
                  <a:pt x="1017335" y="392716"/>
                </a:cubicBezTo>
                <a:cubicBezTo>
                  <a:pt x="1016382" y="395288"/>
                  <a:pt x="1016287" y="401955"/>
                  <a:pt x="1015144" y="403765"/>
                </a:cubicBezTo>
                <a:cubicBezTo>
                  <a:pt x="1014858" y="400145"/>
                  <a:pt x="1014572" y="390620"/>
                  <a:pt x="1013429" y="395288"/>
                </a:cubicBezTo>
                <a:cubicBezTo>
                  <a:pt x="1016573" y="401955"/>
                  <a:pt x="1014287" y="422529"/>
                  <a:pt x="1011524" y="426339"/>
                </a:cubicBezTo>
                <a:cubicBezTo>
                  <a:pt x="1011239" y="430911"/>
                  <a:pt x="1012572" y="423386"/>
                  <a:pt x="1012191" y="427387"/>
                </a:cubicBezTo>
                <a:cubicBezTo>
                  <a:pt x="1011620" y="431197"/>
                  <a:pt x="1010858" y="434435"/>
                  <a:pt x="1009619" y="434340"/>
                </a:cubicBezTo>
                <a:lnTo>
                  <a:pt x="1010000" y="429196"/>
                </a:lnTo>
                <a:cubicBezTo>
                  <a:pt x="1007619" y="428815"/>
                  <a:pt x="1007429" y="437388"/>
                  <a:pt x="1006095" y="445103"/>
                </a:cubicBezTo>
                <a:cubicBezTo>
                  <a:pt x="1004476" y="440817"/>
                  <a:pt x="1006952" y="430625"/>
                  <a:pt x="1007810" y="418433"/>
                </a:cubicBezTo>
                <a:cubicBezTo>
                  <a:pt x="1007048" y="416623"/>
                  <a:pt x="1007048" y="418814"/>
                  <a:pt x="1006381" y="421291"/>
                </a:cubicBezTo>
                <a:cubicBezTo>
                  <a:pt x="1006000" y="417005"/>
                  <a:pt x="1006666" y="411671"/>
                  <a:pt x="1007238" y="406337"/>
                </a:cubicBezTo>
                <a:cubicBezTo>
                  <a:pt x="1007714" y="401098"/>
                  <a:pt x="1007905" y="395859"/>
                  <a:pt x="1006952" y="392144"/>
                </a:cubicBezTo>
                <a:cubicBezTo>
                  <a:pt x="1006762" y="395478"/>
                  <a:pt x="1006571" y="399097"/>
                  <a:pt x="1006000" y="403860"/>
                </a:cubicBezTo>
                <a:cubicBezTo>
                  <a:pt x="1006286" y="392525"/>
                  <a:pt x="1006571" y="384143"/>
                  <a:pt x="1006762" y="375761"/>
                </a:cubicBezTo>
                <a:cubicBezTo>
                  <a:pt x="1006571" y="367379"/>
                  <a:pt x="1006476" y="358997"/>
                  <a:pt x="1005809" y="347758"/>
                </a:cubicBezTo>
                <a:cubicBezTo>
                  <a:pt x="1006190" y="347948"/>
                  <a:pt x="1006381" y="349663"/>
                  <a:pt x="1006762" y="349948"/>
                </a:cubicBezTo>
                <a:cubicBezTo>
                  <a:pt x="1006286" y="344614"/>
                  <a:pt x="1005238" y="343376"/>
                  <a:pt x="1004666" y="337661"/>
                </a:cubicBezTo>
                <a:cubicBezTo>
                  <a:pt x="1004952" y="337376"/>
                  <a:pt x="1005428" y="337566"/>
                  <a:pt x="1005333" y="336042"/>
                </a:cubicBezTo>
                <a:cubicBezTo>
                  <a:pt x="1004952" y="335852"/>
                  <a:pt x="1004952" y="333375"/>
                  <a:pt x="1004952" y="332232"/>
                </a:cubicBezTo>
                <a:cubicBezTo>
                  <a:pt x="1004095" y="331470"/>
                  <a:pt x="1004952" y="336518"/>
                  <a:pt x="1004285" y="336423"/>
                </a:cubicBezTo>
                <a:cubicBezTo>
                  <a:pt x="1002571" y="328898"/>
                  <a:pt x="1002857" y="318992"/>
                  <a:pt x="1000380" y="308991"/>
                </a:cubicBezTo>
                <a:cubicBezTo>
                  <a:pt x="1000761" y="306514"/>
                  <a:pt x="999904" y="300514"/>
                  <a:pt x="999999" y="297085"/>
                </a:cubicBezTo>
                <a:cubicBezTo>
                  <a:pt x="998666" y="295942"/>
                  <a:pt x="998666" y="299180"/>
                  <a:pt x="997523" y="294322"/>
                </a:cubicBezTo>
                <a:cubicBezTo>
                  <a:pt x="998094" y="291370"/>
                  <a:pt x="998094" y="285179"/>
                  <a:pt x="1000380" y="292798"/>
                </a:cubicBezTo>
                <a:cubicBezTo>
                  <a:pt x="999999" y="290703"/>
                  <a:pt x="1000856" y="291751"/>
                  <a:pt x="1000571" y="289941"/>
                </a:cubicBezTo>
                <a:cubicBezTo>
                  <a:pt x="999428" y="290894"/>
                  <a:pt x="998189" y="282893"/>
                  <a:pt x="996951" y="276701"/>
                </a:cubicBezTo>
                <a:cubicBezTo>
                  <a:pt x="996094" y="278225"/>
                  <a:pt x="994284" y="269177"/>
                  <a:pt x="994760" y="268224"/>
                </a:cubicBezTo>
                <a:cubicBezTo>
                  <a:pt x="994094" y="267462"/>
                  <a:pt x="993236" y="265652"/>
                  <a:pt x="992284" y="261271"/>
                </a:cubicBezTo>
                <a:cubicBezTo>
                  <a:pt x="992284" y="255746"/>
                  <a:pt x="994284" y="263843"/>
                  <a:pt x="994760" y="263938"/>
                </a:cubicBezTo>
                <a:cubicBezTo>
                  <a:pt x="993808" y="260699"/>
                  <a:pt x="992665" y="253937"/>
                  <a:pt x="991808" y="252984"/>
                </a:cubicBezTo>
                <a:cubicBezTo>
                  <a:pt x="993332" y="260604"/>
                  <a:pt x="989998" y="247079"/>
                  <a:pt x="990474" y="253841"/>
                </a:cubicBezTo>
                <a:cubicBezTo>
                  <a:pt x="991046" y="256413"/>
                  <a:pt x="991236" y="254508"/>
                  <a:pt x="992379" y="258318"/>
                </a:cubicBezTo>
                <a:cubicBezTo>
                  <a:pt x="991617" y="259461"/>
                  <a:pt x="990760" y="257365"/>
                  <a:pt x="989807" y="254222"/>
                </a:cubicBezTo>
                <a:cubicBezTo>
                  <a:pt x="989045" y="249746"/>
                  <a:pt x="990569" y="248888"/>
                  <a:pt x="990665" y="247936"/>
                </a:cubicBezTo>
                <a:cubicBezTo>
                  <a:pt x="989617" y="245078"/>
                  <a:pt x="989141" y="239078"/>
                  <a:pt x="986950" y="235934"/>
                </a:cubicBezTo>
                <a:cubicBezTo>
                  <a:pt x="989426" y="241459"/>
                  <a:pt x="990379" y="250698"/>
                  <a:pt x="988569" y="247840"/>
                </a:cubicBezTo>
                <a:cubicBezTo>
                  <a:pt x="987236" y="242792"/>
                  <a:pt x="989045" y="245650"/>
                  <a:pt x="988569" y="243554"/>
                </a:cubicBezTo>
                <a:cubicBezTo>
                  <a:pt x="987807" y="241268"/>
                  <a:pt x="984569" y="232696"/>
                  <a:pt x="986759" y="234505"/>
                </a:cubicBezTo>
                <a:cubicBezTo>
                  <a:pt x="984854" y="229553"/>
                  <a:pt x="984569" y="230505"/>
                  <a:pt x="984473" y="233172"/>
                </a:cubicBezTo>
                <a:cubicBezTo>
                  <a:pt x="982664" y="227552"/>
                  <a:pt x="983711" y="227743"/>
                  <a:pt x="984854" y="229934"/>
                </a:cubicBezTo>
                <a:cubicBezTo>
                  <a:pt x="983711" y="226695"/>
                  <a:pt x="984569" y="227171"/>
                  <a:pt x="983807" y="224790"/>
                </a:cubicBezTo>
                <a:cubicBezTo>
                  <a:pt x="982378" y="222504"/>
                  <a:pt x="983140" y="227647"/>
                  <a:pt x="982092" y="226028"/>
                </a:cubicBezTo>
                <a:cubicBezTo>
                  <a:pt x="981425" y="223456"/>
                  <a:pt x="981997" y="223171"/>
                  <a:pt x="981902" y="221742"/>
                </a:cubicBezTo>
                <a:cubicBezTo>
                  <a:pt x="980378" y="217456"/>
                  <a:pt x="979330" y="216218"/>
                  <a:pt x="977330" y="210217"/>
                </a:cubicBezTo>
                <a:cubicBezTo>
                  <a:pt x="977901" y="206788"/>
                  <a:pt x="974663" y="202787"/>
                  <a:pt x="974377" y="197263"/>
                </a:cubicBezTo>
                <a:cubicBezTo>
                  <a:pt x="973901" y="197834"/>
                  <a:pt x="974567" y="200025"/>
                  <a:pt x="973139" y="196787"/>
                </a:cubicBezTo>
                <a:cubicBezTo>
                  <a:pt x="972281" y="194310"/>
                  <a:pt x="973520" y="195072"/>
                  <a:pt x="972662" y="192500"/>
                </a:cubicBezTo>
                <a:cubicBezTo>
                  <a:pt x="972186" y="193072"/>
                  <a:pt x="971710" y="193548"/>
                  <a:pt x="970757" y="190976"/>
                </a:cubicBezTo>
                <a:cubicBezTo>
                  <a:pt x="970853" y="190786"/>
                  <a:pt x="970948" y="190595"/>
                  <a:pt x="970472" y="189643"/>
                </a:cubicBezTo>
                <a:cubicBezTo>
                  <a:pt x="970853" y="189452"/>
                  <a:pt x="971805" y="192500"/>
                  <a:pt x="971996" y="191453"/>
                </a:cubicBezTo>
                <a:cubicBezTo>
                  <a:pt x="965423" y="177165"/>
                  <a:pt x="964185" y="174307"/>
                  <a:pt x="961708" y="163735"/>
                </a:cubicBezTo>
                <a:cubicBezTo>
                  <a:pt x="959994" y="162782"/>
                  <a:pt x="957327" y="155924"/>
                  <a:pt x="956089" y="152400"/>
                </a:cubicBezTo>
                <a:cubicBezTo>
                  <a:pt x="955898" y="154019"/>
                  <a:pt x="954660" y="151162"/>
                  <a:pt x="953993" y="151067"/>
                </a:cubicBezTo>
                <a:cubicBezTo>
                  <a:pt x="956756" y="156401"/>
                  <a:pt x="954660" y="154305"/>
                  <a:pt x="954089" y="154305"/>
                </a:cubicBezTo>
                <a:cubicBezTo>
                  <a:pt x="955708" y="158687"/>
                  <a:pt x="956851" y="160211"/>
                  <a:pt x="958470" y="164973"/>
                </a:cubicBezTo>
                <a:cubicBezTo>
                  <a:pt x="959041" y="164116"/>
                  <a:pt x="960851" y="168593"/>
                  <a:pt x="961804" y="170021"/>
                </a:cubicBezTo>
                <a:cubicBezTo>
                  <a:pt x="961613" y="171260"/>
                  <a:pt x="962375" y="173641"/>
                  <a:pt x="962756" y="175546"/>
                </a:cubicBezTo>
                <a:cubicBezTo>
                  <a:pt x="963423" y="175546"/>
                  <a:pt x="966947" y="183547"/>
                  <a:pt x="967043" y="184595"/>
                </a:cubicBezTo>
                <a:cubicBezTo>
                  <a:pt x="966090" y="183928"/>
                  <a:pt x="963709" y="176022"/>
                  <a:pt x="963328" y="178308"/>
                </a:cubicBezTo>
                <a:cubicBezTo>
                  <a:pt x="965899" y="183261"/>
                  <a:pt x="965042" y="183452"/>
                  <a:pt x="963233" y="180022"/>
                </a:cubicBezTo>
                <a:cubicBezTo>
                  <a:pt x="965709" y="186214"/>
                  <a:pt x="967043" y="189643"/>
                  <a:pt x="968090" y="192500"/>
                </a:cubicBezTo>
                <a:cubicBezTo>
                  <a:pt x="966662" y="190119"/>
                  <a:pt x="964947" y="189071"/>
                  <a:pt x="962756" y="188786"/>
                </a:cubicBezTo>
                <a:cubicBezTo>
                  <a:pt x="961423" y="185261"/>
                  <a:pt x="960280" y="182309"/>
                  <a:pt x="959994" y="182785"/>
                </a:cubicBezTo>
                <a:cubicBezTo>
                  <a:pt x="960947" y="184880"/>
                  <a:pt x="961708" y="186880"/>
                  <a:pt x="962375" y="188690"/>
                </a:cubicBezTo>
                <a:cubicBezTo>
                  <a:pt x="961423" y="188595"/>
                  <a:pt x="960375" y="188690"/>
                  <a:pt x="959232" y="188881"/>
                </a:cubicBezTo>
                <a:cubicBezTo>
                  <a:pt x="959041" y="188595"/>
                  <a:pt x="958946" y="188309"/>
                  <a:pt x="958946" y="188309"/>
                </a:cubicBezTo>
                <a:cubicBezTo>
                  <a:pt x="959041" y="188500"/>
                  <a:pt x="959041" y="188690"/>
                  <a:pt x="959137" y="188881"/>
                </a:cubicBezTo>
                <a:cubicBezTo>
                  <a:pt x="958946" y="188881"/>
                  <a:pt x="958851" y="188881"/>
                  <a:pt x="958661" y="188881"/>
                </a:cubicBezTo>
                <a:cubicBezTo>
                  <a:pt x="958565" y="188881"/>
                  <a:pt x="958565" y="188881"/>
                  <a:pt x="958470" y="188881"/>
                </a:cubicBezTo>
                <a:cubicBezTo>
                  <a:pt x="958089" y="187738"/>
                  <a:pt x="957708" y="186404"/>
                  <a:pt x="956660" y="184023"/>
                </a:cubicBezTo>
                <a:cubicBezTo>
                  <a:pt x="955803" y="183928"/>
                  <a:pt x="957232" y="186976"/>
                  <a:pt x="957899" y="188976"/>
                </a:cubicBezTo>
                <a:cubicBezTo>
                  <a:pt x="957803" y="188976"/>
                  <a:pt x="957708" y="188976"/>
                  <a:pt x="957613" y="188976"/>
                </a:cubicBezTo>
                <a:cubicBezTo>
                  <a:pt x="956374" y="185928"/>
                  <a:pt x="956660" y="187833"/>
                  <a:pt x="956946" y="189071"/>
                </a:cubicBezTo>
                <a:cubicBezTo>
                  <a:pt x="956851" y="189071"/>
                  <a:pt x="956756" y="189071"/>
                  <a:pt x="956660" y="189071"/>
                </a:cubicBezTo>
                <a:cubicBezTo>
                  <a:pt x="955232" y="186785"/>
                  <a:pt x="954851" y="183071"/>
                  <a:pt x="955136" y="182213"/>
                </a:cubicBezTo>
                <a:cubicBezTo>
                  <a:pt x="954851" y="184213"/>
                  <a:pt x="952279" y="180022"/>
                  <a:pt x="953993" y="184785"/>
                </a:cubicBezTo>
                <a:cubicBezTo>
                  <a:pt x="954946" y="185356"/>
                  <a:pt x="955327" y="187166"/>
                  <a:pt x="955994" y="189071"/>
                </a:cubicBezTo>
                <a:cubicBezTo>
                  <a:pt x="954565" y="189071"/>
                  <a:pt x="953422" y="188595"/>
                  <a:pt x="952469" y="187738"/>
                </a:cubicBezTo>
                <a:cubicBezTo>
                  <a:pt x="951898" y="186214"/>
                  <a:pt x="951422" y="184690"/>
                  <a:pt x="950660" y="182880"/>
                </a:cubicBezTo>
                <a:cubicBezTo>
                  <a:pt x="950469" y="183261"/>
                  <a:pt x="950469" y="184023"/>
                  <a:pt x="950660" y="184880"/>
                </a:cubicBezTo>
                <a:cubicBezTo>
                  <a:pt x="950469" y="184499"/>
                  <a:pt x="950279" y="184213"/>
                  <a:pt x="950183" y="183737"/>
                </a:cubicBezTo>
                <a:cubicBezTo>
                  <a:pt x="949136" y="180499"/>
                  <a:pt x="947231" y="176974"/>
                  <a:pt x="944754" y="174022"/>
                </a:cubicBezTo>
                <a:cubicBezTo>
                  <a:pt x="944183" y="171640"/>
                  <a:pt x="941992" y="167640"/>
                  <a:pt x="941230" y="166306"/>
                </a:cubicBezTo>
                <a:cubicBezTo>
                  <a:pt x="941516" y="167449"/>
                  <a:pt x="939801" y="167735"/>
                  <a:pt x="941801" y="170497"/>
                </a:cubicBezTo>
                <a:cubicBezTo>
                  <a:pt x="940658" y="168307"/>
                  <a:pt x="942468" y="170212"/>
                  <a:pt x="942944" y="171069"/>
                </a:cubicBezTo>
                <a:cubicBezTo>
                  <a:pt x="943325" y="171831"/>
                  <a:pt x="943611" y="172403"/>
                  <a:pt x="943897" y="172879"/>
                </a:cubicBezTo>
                <a:cubicBezTo>
                  <a:pt x="942563" y="171355"/>
                  <a:pt x="941039" y="170021"/>
                  <a:pt x="939420" y="168878"/>
                </a:cubicBezTo>
                <a:cubicBezTo>
                  <a:pt x="939039" y="168688"/>
                  <a:pt x="938753" y="168402"/>
                  <a:pt x="938372" y="168212"/>
                </a:cubicBezTo>
                <a:cubicBezTo>
                  <a:pt x="933896" y="161163"/>
                  <a:pt x="932181" y="155067"/>
                  <a:pt x="928181" y="146685"/>
                </a:cubicBezTo>
                <a:cubicBezTo>
                  <a:pt x="926942" y="146304"/>
                  <a:pt x="926085" y="142685"/>
                  <a:pt x="924942" y="141732"/>
                </a:cubicBezTo>
                <a:cubicBezTo>
                  <a:pt x="925418" y="142780"/>
                  <a:pt x="926942" y="146971"/>
                  <a:pt x="925514" y="144494"/>
                </a:cubicBezTo>
                <a:cubicBezTo>
                  <a:pt x="922847" y="140018"/>
                  <a:pt x="923323" y="137636"/>
                  <a:pt x="920751" y="134493"/>
                </a:cubicBezTo>
                <a:cubicBezTo>
                  <a:pt x="921323" y="134398"/>
                  <a:pt x="921323" y="133540"/>
                  <a:pt x="920370" y="131540"/>
                </a:cubicBezTo>
                <a:cubicBezTo>
                  <a:pt x="919608" y="132207"/>
                  <a:pt x="917703" y="126873"/>
                  <a:pt x="918274" y="130397"/>
                </a:cubicBezTo>
                <a:cubicBezTo>
                  <a:pt x="917513" y="127921"/>
                  <a:pt x="915989" y="126492"/>
                  <a:pt x="914655" y="124682"/>
                </a:cubicBezTo>
                <a:cubicBezTo>
                  <a:pt x="921323" y="137827"/>
                  <a:pt x="928466" y="150971"/>
                  <a:pt x="934467" y="165259"/>
                </a:cubicBezTo>
                <a:cubicBezTo>
                  <a:pt x="933705" y="164497"/>
                  <a:pt x="932943" y="163639"/>
                  <a:pt x="932562" y="162782"/>
                </a:cubicBezTo>
                <a:cubicBezTo>
                  <a:pt x="930848" y="158877"/>
                  <a:pt x="928752" y="158877"/>
                  <a:pt x="925895" y="159163"/>
                </a:cubicBezTo>
                <a:cubicBezTo>
                  <a:pt x="925228" y="157829"/>
                  <a:pt x="924561" y="156496"/>
                  <a:pt x="923799" y="155162"/>
                </a:cubicBezTo>
                <a:cubicBezTo>
                  <a:pt x="924466" y="154400"/>
                  <a:pt x="926085" y="153448"/>
                  <a:pt x="925990" y="152781"/>
                </a:cubicBezTo>
                <a:cubicBezTo>
                  <a:pt x="925895" y="152114"/>
                  <a:pt x="925609" y="152114"/>
                  <a:pt x="924371" y="151638"/>
                </a:cubicBezTo>
                <a:cubicBezTo>
                  <a:pt x="923608" y="151352"/>
                  <a:pt x="922561" y="151162"/>
                  <a:pt x="921418" y="150971"/>
                </a:cubicBezTo>
                <a:cubicBezTo>
                  <a:pt x="918656" y="146495"/>
                  <a:pt x="915989" y="142113"/>
                  <a:pt x="913798" y="138398"/>
                </a:cubicBezTo>
                <a:cubicBezTo>
                  <a:pt x="913893" y="137065"/>
                  <a:pt x="915322" y="140113"/>
                  <a:pt x="915703" y="139732"/>
                </a:cubicBezTo>
                <a:cubicBezTo>
                  <a:pt x="913703" y="135636"/>
                  <a:pt x="913798" y="138208"/>
                  <a:pt x="912179" y="135255"/>
                </a:cubicBezTo>
                <a:cubicBezTo>
                  <a:pt x="910178" y="129349"/>
                  <a:pt x="907511" y="122015"/>
                  <a:pt x="903225" y="118015"/>
                </a:cubicBezTo>
                <a:cubicBezTo>
                  <a:pt x="904082" y="119539"/>
                  <a:pt x="905511" y="121729"/>
                  <a:pt x="905511" y="122301"/>
                </a:cubicBezTo>
                <a:cubicBezTo>
                  <a:pt x="903797" y="119539"/>
                  <a:pt x="898463" y="112490"/>
                  <a:pt x="896748" y="108013"/>
                </a:cubicBezTo>
                <a:cubicBezTo>
                  <a:pt x="897605" y="108776"/>
                  <a:pt x="897986" y="108204"/>
                  <a:pt x="899415" y="110204"/>
                </a:cubicBezTo>
                <a:cubicBezTo>
                  <a:pt x="899606" y="111157"/>
                  <a:pt x="900463" y="112776"/>
                  <a:pt x="901511" y="114681"/>
                </a:cubicBezTo>
                <a:cubicBezTo>
                  <a:pt x="901796" y="113538"/>
                  <a:pt x="903606" y="116872"/>
                  <a:pt x="904273" y="116777"/>
                </a:cubicBezTo>
                <a:cubicBezTo>
                  <a:pt x="902177" y="112586"/>
                  <a:pt x="902558" y="115348"/>
                  <a:pt x="900844" y="112014"/>
                </a:cubicBezTo>
                <a:cubicBezTo>
                  <a:pt x="901225" y="111347"/>
                  <a:pt x="902177" y="113347"/>
                  <a:pt x="901511" y="111157"/>
                </a:cubicBezTo>
                <a:cubicBezTo>
                  <a:pt x="900272" y="110204"/>
                  <a:pt x="895891" y="103727"/>
                  <a:pt x="896748" y="106204"/>
                </a:cubicBezTo>
                <a:cubicBezTo>
                  <a:pt x="895796" y="102679"/>
                  <a:pt x="889604" y="96203"/>
                  <a:pt x="887985" y="91630"/>
                </a:cubicBezTo>
                <a:cubicBezTo>
                  <a:pt x="889033" y="92012"/>
                  <a:pt x="890938" y="97346"/>
                  <a:pt x="891605" y="96203"/>
                </a:cubicBezTo>
                <a:cubicBezTo>
                  <a:pt x="890462" y="94297"/>
                  <a:pt x="888176" y="90488"/>
                  <a:pt x="886271" y="88297"/>
                </a:cubicBezTo>
                <a:cubicBezTo>
                  <a:pt x="885032" y="88487"/>
                  <a:pt x="887795" y="90011"/>
                  <a:pt x="887318" y="90678"/>
                </a:cubicBezTo>
                <a:cubicBezTo>
                  <a:pt x="887223" y="92297"/>
                  <a:pt x="880174" y="82201"/>
                  <a:pt x="881413" y="85154"/>
                </a:cubicBezTo>
                <a:cubicBezTo>
                  <a:pt x="886175" y="89726"/>
                  <a:pt x="890843" y="99155"/>
                  <a:pt x="892081" y="99251"/>
                </a:cubicBezTo>
                <a:cubicBezTo>
                  <a:pt x="893129" y="102013"/>
                  <a:pt x="895891" y="106585"/>
                  <a:pt x="896177" y="108680"/>
                </a:cubicBezTo>
                <a:cubicBezTo>
                  <a:pt x="893795" y="105061"/>
                  <a:pt x="894272" y="105918"/>
                  <a:pt x="890081" y="99917"/>
                </a:cubicBezTo>
                <a:cubicBezTo>
                  <a:pt x="890081" y="98584"/>
                  <a:pt x="886556" y="89916"/>
                  <a:pt x="885128" y="91535"/>
                </a:cubicBezTo>
                <a:cubicBezTo>
                  <a:pt x="887509" y="94774"/>
                  <a:pt x="887890" y="96107"/>
                  <a:pt x="887890" y="97155"/>
                </a:cubicBezTo>
                <a:cubicBezTo>
                  <a:pt x="885985" y="93345"/>
                  <a:pt x="884556" y="93345"/>
                  <a:pt x="882556" y="89345"/>
                </a:cubicBezTo>
                <a:cubicBezTo>
                  <a:pt x="882365" y="90773"/>
                  <a:pt x="888176" y="98012"/>
                  <a:pt x="889223" y="99155"/>
                </a:cubicBezTo>
                <a:cubicBezTo>
                  <a:pt x="888938" y="99346"/>
                  <a:pt x="888176" y="98203"/>
                  <a:pt x="888080" y="98774"/>
                </a:cubicBezTo>
                <a:cubicBezTo>
                  <a:pt x="896843" y="110776"/>
                  <a:pt x="901034" y="119824"/>
                  <a:pt x="906559" y="131254"/>
                </a:cubicBezTo>
                <a:cubicBezTo>
                  <a:pt x="907607" y="130397"/>
                  <a:pt x="903035" y="123730"/>
                  <a:pt x="903701" y="122492"/>
                </a:cubicBezTo>
                <a:cubicBezTo>
                  <a:pt x="904273" y="123539"/>
                  <a:pt x="904558" y="123539"/>
                  <a:pt x="905130" y="124301"/>
                </a:cubicBezTo>
                <a:cubicBezTo>
                  <a:pt x="904654" y="125159"/>
                  <a:pt x="906559" y="128302"/>
                  <a:pt x="908845" y="132112"/>
                </a:cubicBezTo>
                <a:cubicBezTo>
                  <a:pt x="907988" y="132397"/>
                  <a:pt x="909131" y="134684"/>
                  <a:pt x="909512" y="136398"/>
                </a:cubicBezTo>
                <a:cubicBezTo>
                  <a:pt x="912179" y="138874"/>
                  <a:pt x="915036" y="144780"/>
                  <a:pt x="917417" y="150209"/>
                </a:cubicBezTo>
                <a:cubicBezTo>
                  <a:pt x="915798" y="150114"/>
                  <a:pt x="914655" y="150876"/>
                  <a:pt x="914846" y="154019"/>
                </a:cubicBezTo>
                <a:cubicBezTo>
                  <a:pt x="914846" y="154591"/>
                  <a:pt x="914846" y="154781"/>
                  <a:pt x="914941" y="156115"/>
                </a:cubicBezTo>
                <a:cubicBezTo>
                  <a:pt x="915036" y="157448"/>
                  <a:pt x="914846" y="159925"/>
                  <a:pt x="912369" y="160877"/>
                </a:cubicBezTo>
                <a:cubicBezTo>
                  <a:pt x="909893" y="161830"/>
                  <a:pt x="907511" y="160306"/>
                  <a:pt x="906845" y="157258"/>
                </a:cubicBezTo>
                <a:cubicBezTo>
                  <a:pt x="906273" y="154686"/>
                  <a:pt x="905130" y="153067"/>
                  <a:pt x="903701" y="151924"/>
                </a:cubicBezTo>
                <a:cubicBezTo>
                  <a:pt x="902749" y="150114"/>
                  <a:pt x="901511" y="149066"/>
                  <a:pt x="900749" y="148495"/>
                </a:cubicBezTo>
                <a:cubicBezTo>
                  <a:pt x="901225" y="149543"/>
                  <a:pt x="901606" y="150304"/>
                  <a:pt x="901987" y="150876"/>
                </a:cubicBezTo>
                <a:cubicBezTo>
                  <a:pt x="901796" y="150781"/>
                  <a:pt x="901511" y="150686"/>
                  <a:pt x="901320" y="150590"/>
                </a:cubicBezTo>
                <a:cubicBezTo>
                  <a:pt x="898272" y="144875"/>
                  <a:pt x="894176" y="136684"/>
                  <a:pt x="891319" y="134398"/>
                </a:cubicBezTo>
                <a:cubicBezTo>
                  <a:pt x="891890" y="134588"/>
                  <a:pt x="892652" y="135350"/>
                  <a:pt x="893224" y="135636"/>
                </a:cubicBezTo>
                <a:cubicBezTo>
                  <a:pt x="891986" y="133731"/>
                  <a:pt x="892271" y="133350"/>
                  <a:pt x="891795" y="132302"/>
                </a:cubicBezTo>
                <a:cubicBezTo>
                  <a:pt x="890081" y="130112"/>
                  <a:pt x="892271" y="134684"/>
                  <a:pt x="890462" y="132112"/>
                </a:cubicBezTo>
                <a:cubicBezTo>
                  <a:pt x="887985" y="128016"/>
                  <a:pt x="889128" y="129635"/>
                  <a:pt x="890271" y="130683"/>
                </a:cubicBezTo>
                <a:cubicBezTo>
                  <a:pt x="887985" y="126397"/>
                  <a:pt x="888271" y="129730"/>
                  <a:pt x="885985" y="125539"/>
                </a:cubicBezTo>
                <a:cubicBezTo>
                  <a:pt x="887604" y="125063"/>
                  <a:pt x="882841" y="120301"/>
                  <a:pt x="883032" y="118872"/>
                </a:cubicBezTo>
                <a:cubicBezTo>
                  <a:pt x="880746" y="117348"/>
                  <a:pt x="879984" y="114110"/>
                  <a:pt x="877317" y="110204"/>
                </a:cubicBezTo>
                <a:cubicBezTo>
                  <a:pt x="875603" y="109633"/>
                  <a:pt x="880556" y="115253"/>
                  <a:pt x="879984" y="115634"/>
                </a:cubicBezTo>
                <a:cubicBezTo>
                  <a:pt x="879127" y="114395"/>
                  <a:pt x="879127" y="115157"/>
                  <a:pt x="878365" y="114110"/>
                </a:cubicBezTo>
                <a:cubicBezTo>
                  <a:pt x="878651" y="115729"/>
                  <a:pt x="878460" y="116872"/>
                  <a:pt x="879698" y="119348"/>
                </a:cubicBezTo>
                <a:cubicBezTo>
                  <a:pt x="880841" y="118110"/>
                  <a:pt x="881603" y="122492"/>
                  <a:pt x="883699" y="124778"/>
                </a:cubicBezTo>
                <a:cubicBezTo>
                  <a:pt x="882746" y="123920"/>
                  <a:pt x="882651" y="124206"/>
                  <a:pt x="883794" y="126397"/>
                </a:cubicBezTo>
                <a:cubicBezTo>
                  <a:pt x="883985" y="125635"/>
                  <a:pt x="885699" y="129064"/>
                  <a:pt x="886080" y="128778"/>
                </a:cubicBezTo>
                <a:cubicBezTo>
                  <a:pt x="885032" y="126778"/>
                  <a:pt x="883604" y="124492"/>
                  <a:pt x="884270" y="124206"/>
                </a:cubicBezTo>
                <a:cubicBezTo>
                  <a:pt x="883604" y="123539"/>
                  <a:pt x="882841" y="122206"/>
                  <a:pt x="881699" y="120491"/>
                </a:cubicBezTo>
                <a:cubicBezTo>
                  <a:pt x="881794" y="119920"/>
                  <a:pt x="882556" y="121063"/>
                  <a:pt x="882841" y="120872"/>
                </a:cubicBezTo>
                <a:cubicBezTo>
                  <a:pt x="883032" y="120682"/>
                  <a:pt x="882175" y="119539"/>
                  <a:pt x="881699" y="118777"/>
                </a:cubicBezTo>
                <a:cubicBezTo>
                  <a:pt x="883032" y="119539"/>
                  <a:pt x="885794" y="125063"/>
                  <a:pt x="884270" y="124301"/>
                </a:cubicBezTo>
                <a:cubicBezTo>
                  <a:pt x="889699" y="132779"/>
                  <a:pt x="892843" y="139255"/>
                  <a:pt x="897224" y="149543"/>
                </a:cubicBezTo>
                <a:cubicBezTo>
                  <a:pt x="896939" y="149447"/>
                  <a:pt x="896748" y="149447"/>
                  <a:pt x="896462" y="149352"/>
                </a:cubicBezTo>
                <a:cubicBezTo>
                  <a:pt x="895605" y="147256"/>
                  <a:pt x="894843" y="145256"/>
                  <a:pt x="894653" y="145447"/>
                </a:cubicBezTo>
                <a:cubicBezTo>
                  <a:pt x="895415" y="147066"/>
                  <a:pt x="894653" y="146590"/>
                  <a:pt x="894081" y="146018"/>
                </a:cubicBezTo>
                <a:cubicBezTo>
                  <a:pt x="894748" y="147161"/>
                  <a:pt x="895224" y="148209"/>
                  <a:pt x="895700" y="149162"/>
                </a:cubicBezTo>
                <a:cubicBezTo>
                  <a:pt x="894938" y="148971"/>
                  <a:pt x="894176" y="148780"/>
                  <a:pt x="893319" y="148590"/>
                </a:cubicBezTo>
                <a:cubicBezTo>
                  <a:pt x="892462" y="148399"/>
                  <a:pt x="890747" y="149162"/>
                  <a:pt x="890176" y="150495"/>
                </a:cubicBezTo>
                <a:cubicBezTo>
                  <a:pt x="889128" y="148399"/>
                  <a:pt x="888176" y="146399"/>
                  <a:pt x="887033" y="144304"/>
                </a:cubicBezTo>
                <a:cubicBezTo>
                  <a:pt x="888080" y="144494"/>
                  <a:pt x="889128" y="144589"/>
                  <a:pt x="889795" y="144589"/>
                </a:cubicBezTo>
                <a:cubicBezTo>
                  <a:pt x="891033" y="144589"/>
                  <a:pt x="891033" y="143828"/>
                  <a:pt x="891319" y="143256"/>
                </a:cubicBezTo>
                <a:cubicBezTo>
                  <a:pt x="891605" y="142685"/>
                  <a:pt x="891605" y="142494"/>
                  <a:pt x="890843" y="141732"/>
                </a:cubicBezTo>
                <a:cubicBezTo>
                  <a:pt x="890176" y="140970"/>
                  <a:pt x="888080" y="138684"/>
                  <a:pt x="886556" y="138779"/>
                </a:cubicBezTo>
                <a:cubicBezTo>
                  <a:pt x="885699" y="138874"/>
                  <a:pt x="884842" y="138779"/>
                  <a:pt x="883985" y="138684"/>
                </a:cubicBezTo>
                <a:cubicBezTo>
                  <a:pt x="882651" y="136112"/>
                  <a:pt x="881032" y="133255"/>
                  <a:pt x="879032" y="129921"/>
                </a:cubicBezTo>
                <a:cubicBezTo>
                  <a:pt x="877793" y="129064"/>
                  <a:pt x="879889" y="133160"/>
                  <a:pt x="878270" y="130683"/>
                </a:cubicBezTo>
                <a:cubicBezTo>
                  <a:pt x="876650" y="127063"/>
                  <a:pt x="875698" y="126397"/>
                  <a:pt x="872840" y="122015"/>
                </a:cubicBezTo>
                <a:cubicBezTo>
                  <a:pt x="873793" y="122777"/>
                  <a:pt x="873888" y="122492"/>
                  <a:pt x="872745" y="120491"/>
                </a:cubicBezTo>
                <a:cubicBezTo>
                  <a:pt x="870078" y="118015"/>
                  <a:pt x="870269" y="115157"/>
                  <a:pt x="868649" y="115253"/>
                </a:cubicBezTo>
                <a:cubicBezTo>
                  <a:pt x="867125" y="112776"/>
                  <a:pt x="867411" y="111919"/>
                  <a:pt x="867030" y="110490"/>
                </a:cubicBezTo>
                <a:cubicBezTo>
                  <a:pt x="866173" y="109823"/>
                  <a:pt x="865792" y="110299"/>
                  <a:pt x="864935" y="109633"/>
                </a:cubicBezTo>
                <a:cubicBezTo>
                  <a:pt x="867221" y="113633"/>
                  <a:pt x="869792" y="118491"/>
                  <a:pt x="868935" y="118396"/>
                </a:cubicBezTo>
                <a:cubicBezTo>
                  <a:pt x="870364" y="120205"/>
                  <a:pt x="874841" y="126016"/>
                  <a:pt x="875317" y="127635"/>
                </a:cubicBezTo>
                <a:cubicBezTo>
                  <a:pt x="873888" y="126682"/>
                  <a:pt x="869411" y="120110"/>
                  <a:pt x="866268" y="114871"/>
                </a:cubicBezTo>
                <a:lnTo>
                  <a:pt x="865601" y="115634"/>
                </a:lnTo>
                <a:cubicBezTo>
                  <a:pt x="863601" y="112776"/>
                  <a:pt x="863506" y="111347"/>
                  <a:pt x="862363" y="111157"/>
                </a:cubicBezTo>
                <a:cubicBezTo>
                  <a:pt x="864077" y="115538"/>
                  <a:pt x="867983" y="116491"/>
                  <a:pt x="871412" y="123825"/>
                </a:cubicBezTo>
                <a:cubicBezTo>
                  <a:pt x="868268" y="118681"/>
                  <a:pt x="870364" y="123444"/>
                  <a:pt x="868840" y="121825"/>
                </a:cubicBezTo>
                <a:cubicBezTo>
                  <a:pt x="872936" y="127254"/>
                  <a:pt x="878270" y="142399"/>
                  <a:pt x="871316" y="130397"/>
                </a:cubicBezTo>
                <a:cubicBezTo>
                  <a:pt x="870364" y="130397"/>
                  <a:pt x="871602" y="132779"/>
                  <a:pt x="872840" y="135064"/>
                </a:cubicBezTo>
                <a:cubicBezTo>
                  <a:pt x="872936" y="133921"/>
                  <a:pt x="873698" y="134684"/>
                  <a:pt x="875126" y="137351"/>
                </a:cubicBezTo>
                <a:cubicBezTo>
                  <a:pt x="875793" y="137541"/>
                  <a:pt x="875507" y="135064"/>
                  <a:pt x="876746" y="137065"/>
                </a:cubicBezTo>
                <a:cubicBezTo>
                  <a:pt x="876936" y="137351"/>
                  <a:pt x="877031" y="137636"/>
                  <a:pt x="877222" y="137922"/>
                </a:cubicBezTo>
                <a:cubicBezTo>
                  <a:pt x="875888" y="137731"/>
                  <a:pt x="874555" y="137541"/>
                  <a:pt x="873221" y="137446"/>
                </a:cubicBezTo>
                <a:cubicBezTo>
                  <a:pt x="867316" y="130112"/>
                  <a:pt x="865411" y="122111"/>
                  <a:pt x="857696" y="113347"/>
                </a:cubicBezTo>
                <a:cubicBezTo>
                  <a:pt x="857886" y="112395"/>
                  <a:pt x="856267" y="109823"/>
                  <a:pt x="855219" y="107918"/>
                </a:cubicBezTo>
                <a:cubicBezTo>
                  <a:pt x="854743" y="108966"/>
                  <a:pt x="855886" y="111252"/>
                  <a:pt x="855695" y="112490"/>
                </a:cubicBezTo>
                <a:cubicBezTo>
                  <a:pt x="858362" y="116491"/>
                  <a:pt x="864173" y="124968"/>
                  <a:pt x="864839" y="128111"/>
                </a:cubicBezTo>
                <a:cubicBezTo>
                  <a:pt x="863506" y="126206"/>
                  <a:pt x="860648" y="122872"/>
                  <a:pt x="860077" y="120491"/>
                </a:cubicBezTo>
                <a:cubicBezTo>
                  <a:pt x="859696" y="120682"/>
                  <a:pt x="859696" y="121539"/>
                  <a:pt x="858743" y="120396"/>
                </a:cubicBezTo>
                <a:cubicBezTo>
                  <a:pt x="855695" y="115062"/>
                  <a:pt x="851504" y="109347"/>
                  <a:pt x="847313" y="103918"/>
                </a:cubicBezTo>
                <a:cubicBezTo>
                  <a:pt x="843218" y="98393"/>
                  <a:pt x="839312" y="93059"/>
                  <a:pt x="836264" y="88773"/>
                </a:cubicBezTo>
                <a:cubicBezTo>
                  <a:pt x="837693" y="90583"/>
                  <a:pt x="835788" y="89916"/>
                  <a:pt x="836931" y="91535"/>
                </a:cubicBezTo>
                <a:cubicBezTo>
                  <a:pt x="840170" y="93726"/>
                  <a:pt x="843122" y="98584"/>
                  <a:pt x="844741" y="102298"/>
                </a:cubicBezTo>
                <a:cubicBezTo>
                  <a:pt x="847123" y="104870"/>
                  <a:pt x="850076" y="108680"/>
                  <a:pt x="852933" y="112586"/>
                </a:cubicBezTo>
                <a:cubicBezTo>
                  <a:pt x="855600" y="116586"/>
                  <a:pt x="858267" y="120587"/>
                  <a:pt x="860267" y="123635"/>
                </a:cubicBezTo>
                <a:cubicBezTo>
                  <a:pt x="859505" y="125063"/>
                  <a:pt x="864839" y="133636"/>
                  <a:pt x="863220" y="133160"/>
                </a:cubicBezTo>
                <a:cubicBezTo>
                  <a:pt x="863887" y="134398"/>
                  <a:pt x="864839" y="135922"/>
                  <a:pt x="865792" y="137446"/>
                </a:cubicBezTo>
                <a:cubicBezTo>
                  <a:pt x="865697" y="137446"/>
                  <a:pt x="865601" y="137446"/>
                  <a:pt x="865506" y="137446"/>
                </a:cubicBezTo>
                <a:cubicBezTo>
                  <a:pt x="860839" y="138303"/>
                  <a:pt x="856362" y="139827"/>
                  <a:pt x="854648" y="133636"/>
                </a:cubicBezTo>
                <a:cubicBezTo>
                  <a:pt x="854552" y="133160"/>
                  <a:pt x="853886" y="132588"/>
                  <a:pt x="853314" y="132683"/>
                </a:cubicBezTo>
                <a:cubicBezTo>
                  <a:pt x="852743" y="132779"/>
                  <a:pt x="852171" y="133445"/>
                  <a:pt x="851695" y="133921"/>
                </a:cubicBezTo>
                <a:cubicBezTo>
                  <a:pt x="851695" y="133921"/>
                  <a:pt x="851695" y="133921"/>
                  <a:pt x="851599" y="133921"/>
                </a:cubicBezTo>
                <a:cubicBezTo>
                  <a:pt x="851219" y="133064"/>
                  <a:pt x="851219" y="132493"/>
                  <a:pt x="850742" y="131445"/>
                </a:cubicBezTo>
                <a:cubicBezTo>
                  <a:pt x="850266" y="131445"/>
                  <a:pt x="847123" y="127540"/>
                  <a:pt x="847028" y="126302"/>
                </a:cubicBezTo>
                <a:cubicBezTo>
                  <a:pt x="847218" y="125539"/>
                  <a:pt x="848933" y="128683"/>
                  <a:pt x="849314" y="128397"/>
                </a:cubicBezTo>
                <a:cubicBezTo>
                  <a:pt x="848933" y="127635"/>
                  <a:pt x="848171" y="126587"/>
                  <a:pt x="848266" y="126397"/>
                </a:cubicBezTo>
                <a:cubicBezTo>
                  <a:pt x="848742" y="127063"/>
                  <a:pt x="849409" y="128111"/>
                  <a:pt x="849599" y="128016"/>
                </a:cubicBezTo>
                <a:cubicBezTo>
                  <a:pt x="846932" y="123920"/>
                  <a:pt x="842646" y="120015"/>
                  <a:pt x="841598" y="116681"/>
                </a:cubicBezTo>
                <a:cubicBezTo>
                  <a:pt x="843789" y="120110"/>
                  <a:pt x="843408" y="117634"/>
                  <a:pt x="844741" y="119348"/>
                </a:cubicBezTo>
                <a:cubicBezTo>
                  <a:pt x="847123" y="124015"/>
                  <a:pt x="852076" y="129921"/>
                  <a:pt x="853409" y="131540"/>
                </a:cubicBezTo>
                <a:cubicBezTo>
                  <a:pt x="849409" y="126016"/>
                  <a:pt x="851314" y="125825"/>
                  <a:pt x="849218" y="122015"/>
                </a:cubicBezTo>
                <a:cubicBezTo>
                  <a:pt x="851695" y="125159"/>
                  <a:pt x="849885" y="124301"/>
                  <a:pt x="851885" y="126968"/>
                </a:cubicBezTo>
                <a:cubicBezTo>
                  <a:pt x="853409" y="126492"/>
                  <a:pt x="851885" y="123349"/>
                  <a:pt x="850647" y="120396"/>
                </a:cubicBezTo>
                <a:cubicBezTo>
                  <a:pt x="852171" y="122968"/>
                  <a:pt x="852171" y="121729"/>
                  <a:pt x="852933" y="122492"/>
                </a:cubicBezTo>
                <a:cubicBezTo>
                  <a:pt x="851599" y="119824"/>
                  <a:pt x="847980" y="114967"/>
                  <a:pt x="850742" y="116872"/>
                </a:cubicBezTo>
                <a:cubicBezTo>
                  <a:pt x="849028" y="114014"/>
                  <a:pt x="845599" y="110204"/>
                  <a:pt x="845980" y="109347"/>
                </a:cubicBezTo>
                <a:cubicBezTo>
                  <a:pt x="847599" y="110585"/>
                  <a:pt x="851314" y="116777"/>
                  <a:pt x="851790" y="115634"/>
                </a:cubicBezTo>
                <a:cubicBezTo>
                  <a:pt x="845218" y="108966"/>
                  <a:pt x="841884" y="102965"/>
                  <a:pt x="838646" y="96774"/>
                </a:cubicBezTo>
                <a:cubicBezTo>
                  <a:pt x="835312" y="90678"/>
                  <a:pt x="831883" y="84772"/>
                  <a:pt x="825406" y="78486"/>
                </a:cubicBezTo>
                <a:cubicBezTo>
                  <a:pt x="827025" y="78581"/>
                  <a:pt x="824549" y="75629"/>
                  <a:pt x="823406" y="73819"/>
                </a:cubicBezTo>
                <a:cubicBezTo>
                  <a:pt x="825215" y="74390"/>
                  <a:pt x="827501" y="76010"/>
                  <a:pt x="829787" y="77724"/>
                </a:cubicBezTo>
                <a:cubicBezTo>
                  <a:pt x="830835" y="79820"/>
                  <a:pt x="831502" y="79915"/>
                  <a:pt x="833312" y="82010"/>
                </a:cubicBezTo>
                <a:cubicBezTo>
                  <a:pt x="835026" y="84772"/>
                  <a:pt x="832454" y="82582"/>
                  <a:pt x="834836" y="85439"/>
                </a:cubicBezTo>
                <a:cubicBezTo>
                  <a:pt x="835121" y="85154"/>
                  <a:pt x="835121" y="84582"/>
                  <a:pt x="834740" y="83725"/>
                </a:cubicBezTo>
                <a:cubicBezTo>
                  <a:pt x="837979" y="87535"/>
                  <a:pt x="838931" y="89059"/>
                  <a:pt x="843408" y="95440"/>
                </a:cubicBezTo>
                <a:cubicBezTo>
                  <a:pt x="845027" y="96203"/>
                  <a:pt x="846837" y="98679"/>
                  <a:pt x="846551" y="96584"/>
                </a:cubicBezTo>
                <a:cubicBezTo>
                  <a:pt x="841884" y="90678"/>
                  <a:pt x="840455" y="87725"/>
                  <a:pt x="835216" y="83058"/>
                </a:cubicBezTo>
                <a:cubicBezTo>
                  <a:pt x="837217" y="84772"/>
                  <a:pt x="834740" y="78200"/>
                  <a:pt x="832454" y="77629"/>
                </a:cubicBezTo>
                <a:cubicBezTo>
                  <a:pt x="833502" y="78962"/>
                  <a:pt x="835121" y="80772"/>
                  <a:pt x="835121" y="81344"/>
                </a:cubicBezTo>
                <a:cubicBezTo>
                  <a:pt x="834740" y="81534"/>
                  <a:pt x="834836" y="82487"/>
                  <a:pt x="833788" y="81344"/>
                </a:cubicBezTo>
                <a:cubicBezTo>
                  <a:pt x="831121" y="77629"/>
                  <a:pt x="828454" y="76010"/>
                  <a:pt x="829216" y="74867"/>
                </a:cubicBezTo>
                <a:cubicBezTo>
                  <a:pt x="829978" y="76295"/>
                  <a:pt x="831597" y="78391"/>
                  <a:pt x="832169" y="78105"/>
                </a:cubicBezTo>
                <a:cubicBezTo>
                  <a:pt x="829692" y="75057"/>
                  <a:pt x="832549" y="77819"/>
                  <a:pt x="830549" y="74867"/>
                </a:cubicBezTo>
                <a:cubicBezTo>
                  <a:pt x="828454" y="73247"/>
                  <a:pt x="822358" y="66770"/>
                  <a:pt x="820929" y="64008"/>
                </a:cubicBezTo>
                <a:lnTo>
                  <a:pt x="821310" y="63341"/>
                </a:lnTo>
                <a:cubicBezTo>
                  <a:pt x="824358" y="67532"/>
                  <a:pt x="827597" y="67818"/>
                  <a:pt x="825311" y="67056"/>
                </a:cubicBezTo>
                <a:cubicBezTo>
                  <a:pt x="820262" y="60388"/>
                  <a:pt x="816452" y="59436"/>
                  <a:pt x="815119" y="59150"/>
                </a:cubicBezTo>
                <a:cubicBezTo>
                  <a:pt x="813023" y="56960"/>
                  <a:pt x="814928" y="57531"/>
                  <a:pt x="813404" y="55817"/>
                </a:cubicBezTo>
                <a:cubicBezTo>
                  <a:pt x="812452" y="56483"/>
                  <a:pt x="808547" y="52578"/>
                  <a:pt x="806261" y="51149"/>
                </a:cubicBezTo>
                <a:cubicBezTo>
                  <a:pt x="807594" y="52292"/>
                  <a:pt x="808356" y="54673"/>
                  <a:pt x="806546" y="52864"/>
                </a:cubicBezTo>
                <a:cubicBezTo>
                  <a:pt x="804260" y="50197"/>
                  <a:pt x="800736" y="46577"/>
                  <a:pt x="797402" y="43053"/>
                </a:cubicBezTo>
                <a:cubicBezTo>
                  <a:pt x="793973" y="39624"/>
                  <a:pt x="790544" y="36386"/>
                  <a:pt x="788830" y="34099"/>
                </a:cubicBezTo>
                <a:cubicBezTo>
                  <a:pt x="789782" y="34290"/>
                  <a:pt x="791878" y="35909"/>
                  <a:pt x="789306" y="33147"/>
                </a:cubicBezTo>
                <a:cubicBezTo>
                  <a:pt x="788163" y="34480"/>
                  <a:pt x="782639" y="26289"/>
                  <a:pt x="780162" y="25146"/>
                </a:cubicBezTo>
                <a:cubicBezTo>
                  <a:pt x="779210" y="25432"/>
                  <a:pt x="783305" y="28480"/>
                  <a:pt x="782067" y="28575"/>
                </a:cubicBezTo>
                <a:cubicBezTo>
                  <a:pt x="778162" y="24574"/>
                  <a:pt x="778638" y="27051"/>
                  <a:pt x="775685" y="24670"/>
                </a:cubicBezTo>
                <a:cubicBezTo>
                  <a:pt x="772542" y="20955"/>
                  <a:pt x="761779" y="11716"/>
                  <a:pt x="757874" y="9715"/>
                </a:cubicBezTo>
                <a:cubicBezTo>
                  <a:pt x="759016" y="11621"/>
                  <a:pt x="762827" y="13145"/>
                  <a:pt x="763589" y="15240"/>
                </a:cubicBezTo>
                <a:cubicBezTo>
                  <a:pt x="761969" y="14478"/>
                  <a:pt x="761969" y="16002"/>
                  <a:pt x="760255" y="15145"/>
                </a:cubicBezTo>
                <a:cubicBezTo>
                  <a:pt x="758826" y="13621"/>
                  <a:pt x="754064" y="10573"/>
                  <a:pt x="752254" y="9620"/>
                </a:cubicBezTo>
                <a:cubicBezTo>
                  <a:pt x="755492" y="12382"/>
                  <a:pt x="756445" y="13526"/>
                  <a:pt x="752730" y="11239"/>
                </a:cubicBezTo>
                <a:cubicBezTo>
                  <a:pt x="759874" y="17050"/>
                  <a:pt x="764065" y="19812"/>
                  <a:pt x="771399" y="26384"/>
                </a:cubicBezTo>
                <a:cubicBezTo>
                  <a:pt x="771685" y="26003"/>
                  <a:pt x="772352" y="26003"/>
                  <a:pt x="773495" y="26861"/>
                </a:cubicBezTo>
                <a:cubicBezTo>
                  <a:pt x="773780" y="27718"/>
                  <a:pt x="777495" y="30194"/>
                  <a:pt x="777400" y="30861"/>
                </a:cubicBezTo>
                <a:cubicBezTo>
                  <a:pt x="776924" y="31528"/>
                  <a:pt x="772161" y="26765"/>
                  <a:pt x="771875" y="27813"/>
                </a:cubicBezTo>
                <a:cubicBezTo>
                  <a:pt x="774257" y="29909"/>
                  <a:pt x="781972" y="35814"/>
                  <a:pt x="780638" y="36290"/>
                </a:cubicBezTo>
                <a:lnTo>
                  <a:pt x="784639" y="40005"/>
                </a:lnTo>
                <a:cubicBezTo>
                  <a:pt x="785115" y="38005"/>
                  <a:pt x="795212" y="48673"/>
                  <a:pt x="791592" y="47149"/>
                </a:cubicBezTo>
                <a:cubicBezTo>
                  <a:pt x="795021" y="51054"/>
                  <a:pt x="800927" y="56388"/>
                  <a:pt x="800165" y="57626"/>
                </a:cubicBezTo>
                <a:cubicBezTo>
                  <a:pt x="795783" y="52483"/>
                  <a:pt x="792164" y="48578"/>
                  <a:pt x="787687" y="45625"/>
                </a:cubicBezTo>
                <a:cubicBezTo>
                  <a:pt x="789116" y="47149"/>
                  <a:pt x="788830" y="47530"/>
                  <a:pt x="791402" y="49816"/>
                </a:cubicBezTo>
                <a:cubicBezTo>
                  <a:pt x="791211" y="48673"/>
                  <a:pt x="793211" y="50959"/>
                  <a:pt x="794069" y="51435"/>
                </a:cubicBezTo>
                <a:cubicBezTo>
                  <a:pt x="793973" y="52197"/>
                  <a:pt x="797307" y="55054"/>
                  <a:pt x="797498" y="56007"/>
                </a:cubicBezTo>
                <a:cubicBezTo>
                  <a:pt x="796450" y="56102"/>
                  <a:pt x="798260" y="57912"/>
                  <a:pt x="798355" y="58674"/>
                </a:cubicBezTo>
                <a:cubicBezTo>
                  <a:pt x="794354" y="55721"/>
                  <a:pt x="791116" y="50768"/>
                  <a:pt x="787877" y="47435"/>
                </a:cubicBezTo>
                <a:cubicBezTo>
                  <a:pt x="787020" y="47911"/>
                  <a:pt x="792259" y="52006"/>
                  <a:pt x="791973" y="52959"/>
                </a:cubicBezTo>
                <a:cubicBezTo>
                  <a:pt x="791783" y="53340"/>
                  <a:pt x="789782" y="50959"/>
                  <a:pt x="789401" y="51149"/>
                </a:cubicBezTo>
                <a:cubicBezTo>
                  <a:pt x="789878" y="52483"/>
                  <a:pt x="794831" y="56579"/>
                  <a:pt x="795212" y="57817"/>
                </a:cubicBezTo>
                <a:cubicBezTo>
                  <a:pt x="793211" y="56293"/>
                  <a:pt x="790068" y="52864"/>
                  <a:pt x="789401" y="53340"/>
                </a:cubicBezTo>
                <a:cubicBezTo>
                  <a:pt x="787115" y="50482"/>
                  <a:pt x="785115" y="48006"/>
                  <a:pt x="783020" y="45434"/>
                </a:cubicBezTo>
                <a:cubicBezTo>
                  <a:pt x="784163" y="47720"/>
                  <a:pt x="778543" y="42767"/>
                  <a:pt x="777019" y="43434"/>
                </a:cubicBezTo>
                <a:cubicBezTo>
                  <a:pt x="781210" y="46101"/>
                  <a:pt x="787591" y="50006"/>
                  <a:pt x="789592" y="54959"/>
                </a:cubicBezTo>
                <a:cubicBezTo>
                  <a:pt x="793497" y="58484"/>
                  <a:pt x="799593" y="64579"/>
                  <a:pt x="801403" y="67628"/>
                </a:cubicBezTo>
                <a:cubicBezTo>
                  <a:pt x="799498" y="66104"/>
                  <a:pt x="797879" y="64865"/>
                  <a:pt x="796640" y="64389"/>
                </a:cubicBezTo>
                <a:cubicBezTo>
                  <a:pt x="797021" y="65056"/>
                  <a:pt x="797402" y="65722"/>
                  <a:pt x="797974" y="66389"/>
                </a:cubicBezTo>
                <a:cubicBezTo>
                  <a:pt x="799783" y="68104"/>
                  <a:pt x="802260" y="70009"/>
                  <a:pt x="803689" y="71914"/>
                </a:cubicBezTo>
                <a:cubicBezTo>
                  <a:pt x="804451" y="72676"/>
                  <a:pt x="805118" y="73438"/>
                  <a:pt x="805594" y="74200"/>
                </a:cubicBezTo>
                <a:cubicBezTo>
                  <a:pt x="805880" y="74390"/>
                  <a:pt x="806261" y="74581"/>
                  <a:pt x="806641" y="74867"/>
                </a:cubicBezTo>
                <a:cubicBezTo>
                  <a:pt x="807880" y="76486"/>
                  <a:pt x="809499" y="79915"/>
                  <a:pt x="807118" y="78010"/>
                </a:cubicBezTo>
                <a:cubicBezTo>
                  <a:pt x="806070" y="76676"/>
                  <a:pt x="805022" y="75438"/>
                  <a:pt x="803974" y="74200"/>
                </a:cubicBezTo>
                <a:cubicBezTo>
                  <a:pt x="800165" y="71247"/>
                  <a:pt x="796450" y="68199"/>
                  <a:pt x="793878" y="63532"/>
                </a:cubicBezTo>
                <a:cubicBezTo>
                  <a:pt x="794069" y="63532"/>
                  <a:pt x="794259" y="63532"/>
                  <a:pt x="794449" y="63532"/>
                </a:cubicBezTo>
                <a:cubicBezTo>
                  <a:pt x="794449" y="63532"/>
                  <a:pt x="794449" y="63532"/>
                  <a:pt x="794449" y="63532"/>
                </a:cubicBezTo>
                <a:cubicBezTo>
                  <a:pt x="793116" y="62198"/>
                  <a:pt x="791878" y="60770"/>
                  <a:pt x="790544" y="59341"/>
                </a:cubicBezTo>
                <a:cubicBezTo>
                  <a:pt x="788544" y="59055"/>
                  <a:pt x="787020" y="55721"/>
                  <a:pt x="784163" y="52959"/>
                </a:cubicBezTo>
                <a:cubicBezTo>
                  <a:pt x="784448" y="52959"/>
                  <a:pt x="784829" y="53245"/>
                  <a:pt x="785210" y="53435"/>
                </a:cubicBezTo>
                <a:cubicBezTo>
                  <a:pt x="783877" y="51911"/>
                  <a:pt x="782639" y="50482"/>
                  <a:pt x="781210" y="48959"/>
                </a:cubicBezTo>
                <a:cubicBezTo>
                  <a:pt x="783496" y="50768"/>
                  <a:pt x="785591" y="52959"/>
                  <a:pt x="787496" y="55150"/>
                </a:cubicBezTo>
                <a:cubicBezTo>
                  <a:pt x="788925" y="56483"/>
                  <a:pt x="790258" y="57817"/>
                  <a:pt x="791497" y="58579"/>
                </a:cubicBezTo>
                <a:cubicBezTo>
                  <a:pt x="790925" y="58007"/>
                  <a:pt x="790354" y="57436"/>
                  <a:pt x="789592" y="57150"/>
                </a:cubicBezTo>
                <a:cubicBezTo>
                  <a:pt x="786639" y="53530"/>
                  <a:pt x="786830" y="51911"/>
                  <a:pt x="783210" y="49435"/>
                </a:cubicBezTo>
                <a:cubicBezTo>
                  <a:pt x="786068" y="51721"/>
                  <a:pt x="783686" y="50768"/>
                  <a:pt x="782829" y="50102"/>
                </a:cubicBezTo>
                <a:cubicBezTo>
                  <a:pt x="780448" y="47530"/>
                  <a:pt x="780733" y="47720"/>
                  <a:pt x="777590" y="44577"/>
                </a:cubicBezTo>
                <a:cubicBezTo>
                  <a:pt x="776352" y="45339"/>
                  <a:pt x="769780" y="38195"/>
                  <a:pt x="768827" y="39243"/>
                </a:cubicBezTo>
                <a:cubicBezTo>
                  <a:pt x="777114" y="45053"/>
                  <a:pt x="784544" y="54007"/>
                  <a:pt x="789782" y="61151"/>
                </a:cubicBezTo>
                <a:cubicBezTo>
                  <a:pt x="792068" y="62865"/>
                  <a:pt x="789020" y="58864"/>
                  <a:pt x="791211" y="60770"/>
                </a:cubicBezTo>
                <a:cubicBezTo>
                  <a:pt x="792259" y="62008"/>
                  <a:pt x="792830" y="62960"/>
                  <a:pt x="793021" y="63722"/>
                </a:cubicBezTo>
                <a:cubicBezTo>
                  <a:pt x="790163" y="62579"/>
                  <a:pt x="792926" y="65056"/>
                  <a:pt x="794069" y="68009"/>
                </a:cubicBezTo>
                <a:cubicBezTo>
                  <a:pt x="789687" y="64103"/>
                  <a:pt x="792259" y="64484"/>
                  <a:pt x="789497" y="61531"/>
                </a:cubicBezTo>
                <a:cubicBezTo>
                  <a:pt x="787496" y="59722"/>
                  <a:pt x="784067" y="57721"/>
                  <a:pt x="783115" y="56197"/>
                </a:cubicBezTo>
                <a:cubicBezTo>
                  <a:pt x="783305" y="55912"/>
                  <a:pt x="784544" y="57340"/>
                  <a:pt x="784829" y="57245"/>
                </a:cubicBezTo>
                <a:cubicBezTo>
                  <a:pt x="783782" y="56007"/>
                  <a:pt x="783210" y="54959"/>
                  <a:pt x="782067" y="53816"/>
                </a:cubicBezTo>
                <a:cubicBezTo>
                  <a:pt x="781972" y="54578"/>
                  <a:pt x="781400" y="54483"/>
                  <a:pt x="779972" y="53340"/>
                </a:cubicBezTo>
                <a:cubicBezTo>
                  <a:pt x="780067" y="51721"/>
                  <a:pt x="778733" y="49244"/>
                  <a:pt x="774828" y="45434"/>
                </a:cubicBezTo>
                <a:cubicBezTo>
                  <a:pt x="774352" y="45529"/>
                  <a:pt x="775685" y="47149"/>
                  <a:pt x="774447" y="46101"/>
                </a:cubicBezTo>
                <a:cubicBezTo>
                  <a:pt x="772923" y="44291"/>
                  <a:pt x="770828" y="42005"/>
                  <a:pt x="768827" y="39910"/>
                </a:cubicBezTo>
                <a:cubicBezTo>
                  <a:pt x="768732" y="40100"/>
                  <a:pt x="768732" y="40196"/>
                  <a:pt x="768541" y="40386"/>
                </a:cubicBezTo>
                <a:cubicBezTo>
                  <a:pt x="769018" y="40862"/>
                  <a:pt x="769685" y="41434"/>
                  <a:pt x="770732" y="42291"/>
                </a:cubicBezTo>
                <a:cubicBezTo>
                  <a:pt x="771494" y="44291"/>
                  <a:pt x="767970" y="40005"/>
                  <a:pt x="768065" y="40862"/>
                </a:cubicBezTo>
                <a:cubicBezTo>
                  <a:pt x="767589" y="41434"/>
                  <a:pt x="773304" y="45339"/>
                  <a:pt x="771590" y="45148"/>
                </a:cubicBezTo>
                <a:cubicBezTo>
                  <a:pt x="768256" y="42101"/>
                  <a:pt x="766827" y="40005"/>
                  <a:pt x="763684" y="38100"/>
                </a:cubicBezTo>
                <a:cubicBezTo>
                  <a:pt x="762731" y="36862"/>
                  <a:pt x="763112" y="36862"/>
                  <a:pt x="763684" y="36862"/>
                </a:cubicBezTo>
                <a:cubicBezTo>
                  <a:pt x="763589" y="36671"/>
                  <a:pt x="763493" y="36576"/>
                  <a:pt x="763398" y="36290"/>
                </a:cubicBezTo>
                <a:cubicBezTo>
                  <a:pt x="763970" y="35052"/>
                  <a:pt x="765970" y="38005"/>
                  <a:pt x="766827" y="37719"/>
                </a:cubicBezTo>
                <a:cubicBezTo>
                  <a:pt x="766446" y="37243"/>
                  <a:pt x="765970" y="36767"/>
                  <a:pt x="765684" y="36386"/>
                </a:cubicBezTo>
                <a:cubicBezTo>
                  <a:pt x="763779" y="35909"/>
                  <a:pt x="761969" y="33242"/>
                  <a:pt x="758921" y="31432"/>
                </a:cubicBezTo>
                <a:cubicBezTo>
                  <a:pt x="759588" y="30480"/>
                  <a:pt x="751587" y="25432"/>
                  <a:pt x="751968" y="24289"/>
                </a:cubicBezTo>
                <a:cubicBezTo>
                  <a:pt x="751682" y="24289"/>
                  <a:pt x="751111" y="24003"/>
                  <a:pt x="750158" y="23241"/>
                </a:cubicBezTo>
                <a:cubicBezTo>
                  <a:pt x="748063" y="24479"/>
                  <a:pt x="760731" y="33147"/>
                  <a:pt x="762255" y="36290"/>
                </a:cubicBezTo>
                <a:cubicBezTo>
                  <a:pt x="757778" y="32290"/>
                  <a:pt x="759016" y="34290"/>
                  <a:pt x="761112" y="36290"/>
                </a:cubicBezTo>
                <a:cubicBezTo>
                  <a:pt x="754159" y="32099"/>
                  <a:pt x="748825" y="23241"/>
                  <a:pt x="747396" y="24384"/>
                </a:cubicBezTo>
                <a:cubicBezTo>
                  <a:pt x="745301" y="22670"/>
                  <a:pt x="740348" y="17240"/>
                  <a:pt x="740919" y="18479"/>
                </a:cubicBezTo>
                <a:cubicBezTo>
                  <a:pt x="744634" y="21812"/>
                  <a:pt x="741586" y="19240"/>
                  <a:pt x="741300" y="20384"/>
                </a:cubicBezTo>
                <a:cubicBezTo>
                  <a:pt x="741872" y="21527"/>
                  <a:pt x="746824" y="23908"/>
                  <a:pt x="747968" y="25718"/>
                </a:cubicBezTo>
                <a:cubicBezTo>
                  <a:pt x="747777" y="26003"/>
                  <a:pt x="741872" y="21241"/>
                  <a:pt x="744348" y="23622"/>
                </a:cubicBezTo>
                <a:cubicBezTo>
                  <a:pt x="748158" y="26289"/>
                  <a:pt x="747872" y="26194"/>
                  <a:pt x="750444" y="27622"/>
                </a:cubicBezTo>
                <a:cubicBezTo>
                  <a:pt x="751492" y="28956"/>
                  <a:pt x="751301" y="29623"/>
                  <a:pt x="752349" y="30861"/>
                </a:cubicBezTo>
                <a:cubicBezTo>
                  <a:pt x="753683" y="31718"/>
                  <a:pt x="752730" y="29528"/>
                  <a:pt x="755207" y="31909"/>
                </a:cubicBezTo>
                <a:cubicBezTo>
                  <a:pt x="755111" y="35433"/>
                  <a:pt x="766541" y="42767"/>
                  <a:pt x="770066" y="48101"/>
                </a:cubicBezTo>
                <a:cubicBezTo>
                  <a:pt x="764351" y="43244"/>
                  <a:pt x="759016" y="38767"/>
                  <a:pt x="753968" y="34480"/>
                </a:cubicBezTo>
                <a:cubicBezTo>
                  <a:pt x="749015" y="30099"/>
                  <a:pt x="744253" y="26194"/>
                  <a:pt x="740157" y="23146"/>
                </a:cubicBezTo>
                <a:cubicBezTo>
                  <a:pt x="741014" y="23813"/>
                  <a:pt x="741014" y="24384"/>
                  <a:pt x="739966" y="23622"/>
                </a:cubicBezTo>
                <a:lnTo>
                  <a:pt x="737490" y="21717"/>
                </a:lnTo>
                <a:cubicBezTo>
                  <a:pt x="737966" y="21336"/>
                  <a:pt x="737776" y="20669"/>
                  <a:pt x="737109" y="19812"/>
                </a:cubicBezTo>
                <a:cubicBezTo>
                  <a:pt x="733585" y="17907"/>
                  <a:pt x="733775" y="16478"/>
                  <a:pt x="730632" y="14002"/>
                </a:cubicBezTo>
                <a:cubicBezTo>
                  <a:pt x="727203" y="12002"/>
                  <a:pt x="721393" y="8001"/>
                  <a:pt x="715773" y="3905"/>
                </a:cubicBezTo>
                <a:cubicBezTo>
                  <a:pt x="713868" y="2572"/>
                  <a:pt x="711963" y="1238"/>
                  <a:pt x="710153" y="0"/>
                </a:cubicBezTo>
                <a:cubicBezTo>
                  <a:pt x="709868" y="286"/>
                  <a:pt x="709582" y="381"/>
                  <a:pt x="709201" y="476"/>
                </a:cubicBezTo>
                <a:cubicBezTo>
                  <a:pt x="711773" y="2286"/>
                  <a:pt x="714535" y="4191"/>
                  <a:pt x="718154" y="6668"/>
                </a:cubicBezTo>
                <a:cubicBezTo>
                  <a:pt x="716916" y="8382"/>
                  <a:pt x="730251" y="16859"/>
                  <a:pt x="733299" y="21431"/>
                </a:cubicBezTo>
                <a:cubicBezTo>
                  <a:pt x="733585" y="21241"/>
                  <a:pt x="733394" y="20574"/>
                  <a:pt x="734442" y="21336"/>
                </a:cubicBezTo>
                <a:cubicBezTo>
                  <a:pt x="736633" y="23051"/>
                  <a:pt x="735585" y="24098"/>
                  <a:pt x="738347" y="25241"/>
                </a:cubicBezTo>
                <a:cubicBezTo>
                  <a:pt x="739300" y="24860"/>
                  <a:pt x="735109" y="22384"/>
                  <a:pt x="736347" y="22098"/>
                </a:cubicBezTo>
                <a:cubicBezTo>
                  <a:pt x="740919" y="25241"/>
                  <a:pt x="748825" y="30289"/>
                  <a:pt x="752921" y="34862"/>
                </a:cubicBezTo>
                <a:cubicBezTo>
                  <a:pt x="750349" y="32290"/>
                  <a:pt x="747968" y="31909"/>
                  <a:pt x="749301" y="33147"/>
                </a:cubicBezTo>
                <a:cubicBezTo>
                  <a:pt x="751492" y="34480"/>
                  <a:pt x="753016" y="34957"/>
                  <a:pt x="756159" y="37529"/>
                </a:cubicBezTo>
                <a:cubicBezTo>
                  <a:pt x="755207" y="37147"/>
                  <a:pt x="754921" y="37719"/>
                  <a:pt x="753968" y="37433"/>
                </a:cubicBezTo>
                <a:cubicBezTo>
                  <a:pt x="758064" y="41434"/>
                  <a:pt x="763112" y="44482"/>
                  <a:pt x="765874" y="47625"/>
                </a:cubicBezTo>
                <a:cubicBezTo>
                  <a:pt x="765589" y="47720"/>
                  <a:pt x="764827" y="47244"/>
                  <a:pt x="764065" y="46672"/>
                </a:cubicBezTo>
                <a:cubicBezTo>
                  <a:pt x="758445" y="42005"/>
                  <a:pt x="749968" y="33433"/>
                  <a:pt x="746348" y="32099"/>
                </a:cubicBezTo>
                <a:cubicBezTo>
                  <a:pt x="752158" y="36671"/>
                  <a:pt x="758921" y="43529"/>
                  <a:pt x="766065" y="49339"/>
                </a:cubicBezTo>
                <a:cubicBezTo>
                  <a:pt x="765113" y="50387"/>
                  <a:pt x="776638" y="58388"/>
                  <a:pt x="777686" y="61913"/>
                </a:cubicBezTo>
                <a:cubicBezTo>
                  <a:pt x="781781" y="65246"/>
                  <a:pt x="787020" y="70580"/>
                  <a:pt x="791878" y="75819"/>
                </a:cubicBezTo>
                <a:cubicBezTo>
                  <a:pt x="796450" y="81248"/>
                  <a:pt x="800641" y="86773"/>
                  <a:pt x="802927" y="90106"/>
                </a:cubicBezTo>
                <a:cubicBezTo>
                  <a:pt x="802355" y="89535"/>
                  <a:pt x="801974" y="89345"/>
                  <a:pt x="801974" y="89821"/>
                </a:cubicBezTo>
                <a:cubicBezTo>
                  <a:pt x="803784" y="91821"/>
                  <a:pt x="805403" y="93345"/>
                  <a:pt x="806356" y="94107"/>
                </a:cubicBezTo>
                <a:cubicBezTo>
                  <a:pt x="805594" y="93059"/>
                  <a:pt x="804832" y="92202"/>
                  <a:pt x="805308" y="92107"/>
                </a:cubicBezTo>
                <a:cubicBezTo>
                  <a:pt x="809975" y="97727"/>
                  <a:pt x="810928" y="99536"/>
                  <a:pt x="813785" y="102870"/>
                </a:cubicBezTo>
                <a:cubicBezTo>
                  <a:pt x="813214" y="102775"/>
                  <a:pt x="812452" y="102203"/>
                  <a:pt x="811880" y="102108"/>
                </a:cubicBezTo>
                <a:cubicBezTo>
                  <a:pt x="812547" y="102870"/>
                  <a:pt x="812928" y="103346"/>
                  <a:pt x="813404" y="103918"/>
                </a:cubicBezTo>
                <a:cubicBezTo>
                  <a:pt x="817691" y="104775"/>
                  <a:pt x="821215" y="109633"/>
                  <a:pt x="825311" y="115253"/>
                </a:cubicBezTo>
                <a:cubicBezTo>
                  <a:pt x="823215" y="114586"/>
                  <a:pt x="821691" y="113443"/>
                  <a:pt x="820262" y="112014"/>
                </a:cubicBezTo>
                <a:cubicBezTo>
                  <a:pt x="820643" y="112967"/>
                  <a:pt x="821691" y="114490"/>
                  <a:pt x="821977" y="115348"/>
                </a:cubicBezTo>
                <a:cubicBezTo>
                  <a:pt x="823406" y="116681"/>
                  <a:pt x="821596" y="112967"/>
                  <a:pt x="824072" y="116014"/>
                </a:cubicBezTo>
                <a:cubicBezTo>
                  <a:pt x="827787" y="121348"/>
                  <a:pt x="828168" y="121444"/>
                  <a:pt x="831978" y="126302"/>
                </a:cubicBezTo>
                <a:cubicBezTo>
                  <a:pt x="831788" y="125444"/>
                  <a:pt x="831788" y="124492"/>
                  <a:pt x="832169" y="123730"/>
                </a:cubicBezTo>
                <a:cubicBezTo>
                  <a:pt x="833883" y="126587"/>
                  <a:pt x="835216" y="126397"/>
                  <a:pt x="836836" y="128397"/>
                </a:cubicBezTo>
                <a:cubicBezTo>
                  <a:pt x="834645" y="132779"/>
                  <a:pt x="840170" y="131445"/>
                  <a:pt x="842932" y="136017"/>
                </a:cubicBezTo>
                <a:cubicBezTo>
                  <a:pt x="839217" y="135731"/>
                  <a:pt x="833883" y="131731"/>
                  <a:pt x="832359" y="127730"/>
                </a:cubicBezTo>
                <a:cubicBezTo>
                  <a:pt x="832835" y="129349"/>
                  <a:pt x="834645" y="132302"/>
                  <a:pt x="832931" y="130873"/>
                </a:cubicBezTo>
                <a:cubicBezTo>
                  <a:pt x="835026" y="134112"/>
                  <a:pt x="835979" y="136017"/>
                  <a:pt x="836931" y="137446"/>
                </a:cubicBezTo>
                <a:cubicBezTo>
                  <a:pt x="836741" y="137351"/>
                  <a:pt x="836645" y="137351"/>
                  <a:pt x="836455" y="137351"/>
                </a:cubicBezTo>
                <a:cubicBezTo>
                  <a:pt x="837693" y="139541"/>
                  <a:pt x="838741" y="142304"/>
                  <a:pt x="840741" y="144304"/>
                </a:cubicBezTo>
                <a:cubicBezTo>
                  <a:pt x="841027" y="148114"/>
                  <a:pt x="837788" y="138303"/>
                  <a:pt x="836931" y="141827"/>
                </a:cubicBezTo>
                <a:cubicBezTo>
                  <a:pt x="835693" y="139541"/>
                  <a:pt x="834645" y="138398"/>
                  <a:pt x="833788" y="137160"/>
                </a:cubicBezTo>
                <a:cubicBezTo>
                  <a:pt x="831883" y="137446"/>
                  <a:pt x="830073" y="138494"/>
                  <a:pt x="828168" y="139446"/>
                </a:cubicBezTo>
                <a:cubicBezTo>
                  <a:pt x="829311" y="142685"/>
                  <a:pt x="831407" y="145923"/>
                  <a:pt x="835216" y="148495"/>
                </a:cubicBezTo>
                <a:cubicBezTo>
                  <a:pt x="832645" y="148399"/>
                  <a:pt x="829787" y="144399"/>
                  <a:pt x="827025" y="142780"/>
                </a:cubicBezTo>
                <a:cubicBezTo>
                  <a:pt x="827978" y="142113"/>
                  <a:pt x="827978" y="141065"/>
                  <a:pt x="827311" y="139827"/>
                </a:cubicBezTo>
                <a:cubicBezTo>
                  <a:pt x="827311" y="139827"/>
                  <a:pt x="827311" y="139827"/>
                  <a:pt x="827311" y="139827"/>
                </a:cubicBezTo>
                <a:cubicBezTo>
                  <a:pt x="826358" y="140208"/>
                  <a:pt x="825311" y="140589"/>
                  <a:pt x="824263" y="140779"/>
                </a:cubicBezTo>
                <a:cubicBezTo>
                  <a:pt x="823501" y="140875"/>
                  <a:pt x="822834" y="141161"/>
                  <a:pt x="822263" y="140970"/>
                </a:cubicBezTo>
                <a:cubicBezTo>
                  <a:pt x="820929" y="140494"/>
                  <a:pt x="819691" y="139922"/>
                  <a:pt x="818357" y="139351"/>
                </a:cubicBezTo>
                <a:cubicBezTo>
                  <a:pt x="819024" y="140494"/>
                  <a:pt x="819310" y="141732"/>
                  <a:pt x="818262" y="142875"/>
                </a:cubicBezTo>
                <a:cubicBezTo>
                  <a:pt x="817595" y="140970"/>
                  <a:pt x="816833" y="139637"/>
                  <a:pt x="815881" y="138303"/>
                </a:cubicBezTo>
                <a:cubicBezTo>
                  <a:pt x="809213" y="135350"/>
                  <a:pt x="802927" y="132017"/>
                  <a:pt x="795212" y="131254"/>
                </a:cubicBezTo>
                <a:cubicBezTo>
                  <a:pt x="795212" y="131159"/>
                  <a:pt x="795116" y="131159"/>
                  <a:pt x="795116" y="131064"/>
                </a:cubicBezTo>
                <a:cubicBezTo>
                  <a:pt x="792926" y="131636"/>
                  <a:pt x="792354" y="128492"/>
                  <a:pt x="790544" y="126302"/>
                </a:cubicBezTo>
                <a:cubicBezTo>
                  <a:pt x="787687" y="124682"/>
                  <a:pt x="784258" y="123635"/>
                  <a:pt x="782162" y="121634"/>
                </a:cubicBezTo>
                <a:cubicBezTo>
                  <a:pt x="779400" y="119063"/>
                  <a:pt x="777876" y="118777"/>
                  <a:pt x="775304" y="119063"/>
                </a:cubicBezTo>
                <a:cubicBezTo>
                  <a:pt x="776828" y="120491"/>
                  <a:pt x="778066" y="121920"/>
                  <a:pt x="778352" y="123158"/>
                </a:cubicBezTo>
                <a:cubicBezTo>
                  <a:pt x="777019" y="125539"/>
                  <a:pt x="774352" y="120301"/>
                  <a:pt x="773018" y="122682"/>
                </a:cubicBezTo>
                <a:cubicBezTo>
                  <a:pt x="772828" y="121158"/>
                  <a:pt x="772447" y="120301"/>
                  <a:pt x="771875" y="119444"/>
                </a:cubicBezTo>
                <a:cubicBezTo>
                  <a:pt x="768256" y="119824"/>
                  <a:pt x="765208" y="119348"/>
                  <a:pt x="762160" y="116967"/>
                </a:cubicBezTo>
                <a:cubicBezTo>
                  <a:pt x="762446" y="119063"/>
                  <a:pt x="762541" y="121348"/>
                  <a:pt x="765779" y="121253"/>
                </a:cubicBezTo>
                <a:cubicBezTo>
                  <a:pt x="765208" y="123063"/>
                  <a:pt x="768541" y="125539"/>
                  <a:pt x="767970" y="127349"/>
                </a:cubicBezTo>
                <a:cubicBezTo>
                  <a:pt x="770351" y="128873"/>
                  <a:pt x="767018" y="124111"/>
                  <a:pt x="769970" y="125444"/>
                </a:cubicBezTo>
                <a:cubicBezTo>
                  <a:pt x="769304" y="129826"/>
                  <a:pt x="768351" y="130873"/>
                  <a:pt x="772161" y="135541"/>
                </a:cubicBezTo>
                <a:cubicBezTo>
                  <a:pt x="773114" y="136303"/>
                  <a:pt x="774638" y="135064"/>
                  <a:pt x="773685" y="134112"/>
                </a:cubicBezTo>
                <a:cubicBezTo>
                  <a:pt x="775304" y="137541"/>
                  <a:pt x="781400" y="141637"/>
                  <a:pt x="784829" y="145256"/>
                </a:cubicBezTo>
                <a:cubicBezTo>
                  <a:pt x="784163" y="146209"/>
                  <a:pt x="783305" y="145352"/>
                  <a:pt x="782639" y="145828"/>
                </a:cubicBezTo>
                <a:cubicBezTo>
                  <a:pt x="783401" y="146685"/>
                  <a:pt x="783591" y="147256"/>
                  <a:pt x="783305" y="147828"/>
                </a:cubicBezTo>
                <a:cubicBezTo>
                  <a:pt x="784067" y="148590"/>
                  <a:pt x="784163" y="147828"/>
                  <a:pt x="783877" y="147352"/>
                </a:cubicBezTo>
                <a:cubicBezTo>
                  <a:pt x="791116" y="154496"/>
                  <a:pt x="799879" y="161925"/>
                  <a:pt x="805975" y="172403"/>
                </a:cubicBezTo>
                <a:cubicBezTo>
                  <a:pt x="806832" y="173831"/>
                  <a:pt x="808356" y="173831"/>
                  <a:pt x="807689" y="174784"/>
                </a:cubicBezTo>
                <a:cubicBezTo>
                  <a:pt x="809594" y="176403"/>
                  <a:pt x="809118" y="171355"/>
                  <a:pt x="811595" y="175641"/>
                </a:cubicBezTo>
                <a:cubicBezTo>
                  <a:pt x="811404" y="177832"/>
                  <a:pt x="810833" y="176117"/>
                  <a:pt x="809308" y="177260"/>
                </a:cubicBezTo>
                <a:cubicBezTo>
                  <a:pt x="809975" y="179832"/>
                  <a:pt x="813214" y="179451"/>
                  <a:pt x="812071" y="181356"/>
                </a:cubicBezTo>
                <a:cubicBezTo>
                  <a:pt x="810356" y="182880"/>
                  <a:pt x="808832" y="176117"/>
                  <a:pt x="806070" y="176022"/>
                </a:cubicBezTo>
                <a:cubicBezTo>
                  <a:pt x="804927" y="176403"/>
                  <a:pt x="805403" y="177451"/>
                  <a:pt x="806070" y="178498"/>
                </a:cubicBezTo>
                <a:cubicBezTo>
                  <a:pt x="803879" y="179451"/>
                  <a:pt x="802070" y="174403"/>
                  <a:pt x="800927" y="172593"/>
                </a:cubicBezTo>
                <a:cubicBezTo>
                  <a:pt x="802070" y="171926"/>
                  <a:pt x="803403" y="174879"/>
                  <a:pt x="804451" y="174879"/>
                </a:cubicBezTo>
                <a:cubicBezTo>
                  <a:pt x="803689" y="172212"/>
                  <a:pt x="803308" y="169640"/>
                  <a:pt x="800641" y="167926"/>
                </a:cubicBezTo>
                <a:cubicBezTo>
                  <a:pt x="800450" y="168878"/>
                  <a:pt x="801498" y="170117"/>
                  <a:pt x="800260" y="170688"/>
                </a:cubicBezTo>
                <a:cubicBezTo>
                  <a:pt x="796831" y="169736"/>
                  <a:pt x="798355" y="167164"/>
                  <a:pt x="797688" y="165259"/>
                </a:cubicBezTo>
                <a:cubicBezTo>
                  <a:pt x="795497" y="163544"/>
                  <a:pt x="796355" y="167545"/>
                  <a:pt x="795593" y="168116"/>
                </a:cubicBezTo>
                <a:cubicBezTo>
                  <a:pt x="796831" y="168973"/>
                  <a:pt x="798069" y="172498"/>
                  <a:pt x="799212" y="171450"/>
                </a:cubicBezTo>
                <a:cubicBezTo>
                  <a:pt x="797974" y="174022"/>
                  <a:pt x="791592" y="163639"/>
                  <a:pt x="790735" y="162020"/>
                </a:cubicBezTo>
                <a:cubicBezTo>
                  <a:pt x="792164" y="160972"/>
                  <a:pt x="793878" y="164116"/>
                  <a:pt x="795402" y="164497"/>
                </a:cubicBezTo>
                <a:cubicBezTo>
                  <a:pt x="796355" y="162211"/>
                  <a:pt x="791306" y="161830"/>
                  <a:pt x="793402" y="159829"/>
                </a:cubicBezTo>
                <a:cubicBezTo>
                  <a:pt x="791878" y="158972"/>
                  <a:pt x="790449" y="160877"/>
                  <a:pt x="788925" y="160877"/>
                </a:cubicBezTo>
                <a:cubicBezTo>
                  <a:pt x="783782" y="155543"/>
                  <a:pt x="775685" y="147066"/>
                  <a:pt x="771399" y="142685"/>
                </a:cubicBezTo>
                <a:cubicBezTo>
                  <a:pt x="773685" y="142113"/>
                  <a:pt x="772637" y="141732"/>
                  <a:pt x="774542" y="139922"/>
                </a:cubicBezTo>
                <a:cubicBezTo>
                  <a:pt x="773114" y="138303"/>
                  <a:pt x="771875" y="139446"/>
                  <a:pt x="770732" y="140684"/>
                </a:cubicBezTo>
                <a:cubicBezTo>
                  <a:pt x="770351" y="137446"/>
                  <a:pt x="767780" y="140113"/>
                  <a:pt x="765684" y="137446"/>
                </a:cubicBezTo>
                <a:cubicBezTo>
                  <a:pt x="766637" y="136017"/>
                  <a:pt x="768065" y="137731"/>
                  <a:pt x="768923" y="135827"/>
                </a:cubicBezTo>
                <a:cubicBezTo>
                  <a:pt x="766351" y="133540"/>
                  <a:pt x="765874" y="135255"/>
                  <a:pt x="765017" y="136779"/>
                </a:cubicBezTo>
                <a:cubicBezTo>
                  <a:pt x="759588" y="131159"/>
                  <a:pt x="752825" y="124778"/>
                  <a:pt x="745396" y="118110"/>
                </a:cubicBezTo>
                <a:cubicBezTo>
                  <a:pt x="741681" y="114776"/>
                  <a:pt x="737871" y="111252"/>
                  <a:pt x="733775" y="107823"/>
                </a:cubicBezTo>
                <a:cubicBezTo>
                  <a:pt x="729489" y="104680"/>
                  <a:pt x="725108" y="101441"/>
                  <a:pt x="720726" y="98203"/>
                </a:cubicBezTo>
                <a:lnTo>
                  <a:pt x="721298" y="97536"/>
                </a:lnTo>
                <a:cubicBezTo>
                  <a:pt x="720155" y="98012"/>
                  <a:pt x="718821" y="98774"/>
                  <a:pt x="717392" y="99727"/>
                </a:cubicBezTo>
                <a:cubicBezTo>
                  <a:pt x="717107" y="99917"/>
                  <a:pt x="716726" y="99917"/>
                  <a:pt x="716440" y="100108"/>
                </a:cubicBezTo>
                <a:cubicBezTo>
                  <a:pt x="716726" y="100298"/>
                  <a:pt x="716916" y="100489"/>
                  <a:pt x="717297" y="100774"/>
                </a:cubicBezTo>
                <a:cubicBezTo>
                  <a:pt x="716440" y="102679"/>
                  <a:pt x="713773" y="102013"/>
                  <a:pt x="711677" y="100489"/>
                </a:cubicBezTo>
                <a:cubicBezTo>
                  <a:pt x="709963" y="100013"/>
                  <a:pt x="708439" y="98870"/>
                  <a:pt x="707677" y="96774"/>
                </a:cubicBezTo>
                <a:cubicBezTo>
                  <a:pt x="706153" y="96679"/>
                  <a:pt x="702914" y="96393"/>
                  <a:pt x="701866" y="97346"/>
                </a:cubicBezTo>
                <a:cubicBezTo>
                  <a:pt x="698914" y="100108"/>
                  <a:pt x="695580" y="101060"/>
                  <a:pt x="692151" y="101441"/>
                </a:cubicBezTo>
                <a:cubicBezTo>
                  <a:pt x="693675" y="102298"/>
                  <a:pt x="695104" y="102679"/>
                  <a:pt x="697009" y="104680"/>
                </a:cubicBezTo>
                <a:cubicBezTo>
                  <a:pt x="695390" y="105728"/>
                  <a:pt x="692913" y="103156"/>
                  <a:pt x="691294" y="104489"/>
                </a:cubicBezTo>
                <a:cubicBezTo>
                  <a:pt x="690722" y="103442"/>
                  <a:pt x="690913" y="102489"/>
                  <a:pt x="691484" y="101537"/>
                </a:cubicBezTo>
                <a:cubicBezTo>
                  <a:pt x="690532" y="101632"/>
                  <a:pt x="689579" y="101632"/>
                  <a:pt x="688627" y="101727"/>
                </a:cubicBezTo>
                <a:cubicBezTo>
                  <a:pt x="684626" y="101822"/>
                  <a:pt x="685198" y="100489"/>
                  <a:pt x="685865" y="97727"/>
                </a:cubicBezTo>
                <a:cubicBezTo>
                  <a:pt x="684817" y="96774"/>
                  <a:pt x="683769" y="95821"/>
                  <a:pt x="682245" y="96964"/>
                </a:cubicBezTo>
                <a:cubicBezTo>
                  <a:pt x="680245" y="94869"/>
                  <a:pt x="678816" y="93536"/>
                  <a:pt x="677102" y="92678"/>
                </a:cubicBezTo>
                <a:cubicBezTo>
                  <a:pt x="676625" y="92964"/>
                  <a:pt x="676149" y="93345"/>
                  <a:pt x="675673" y="93536"/>
                </a:cubicBezTo>
                <a:cubicBezTo>
                  <a:pt x="675958" y="93726"/>
                  <a:pt x="676149" y="94012"/>
                  <a:pt x="676149" y="94393"/>
                </a:cubicBezTo>
                <a:cubicBezTo>
                  <a:pt x="671006" y="98488"/>
                  <a:pt x="675197" y="98965"/>
                  <a:pt x="681769" y="99060"/>
                </a:cubicBezTo>
                <a:cubicBezTo>
                  <a:pt x="677578" y="99155"/>
                  <a:pt x="677578" y="102679"/>
                  <a:pt x="677864" y="105728"/>
                </a:cubicBezTo>
                <a:cubicBezTo>
                  <a:pt x="674816" y="104013"/>
                  <a:pt x="675958" y="102584"/>
                  <a:pt x="675863" y="100870"/>
                </a:cubicBezTo>
                <a:cubicBezTo>
                  <a:pt x="673958" y="101155"/>
                  <a:pt x="672244" y="101918"/>
                  <a:pt x="670148" y="101155"/>
                </a:cubicBezTo>
                <a:cubicBezTo>
                  <a:pt x="668720" y="100013"/>
                  <a:pt x="671768" y="98584"/>
                  <a:pt x="669577" y="97441"/>
                </a:cubicBezTo>
                <a:cubicBezTo>
                  <a:pt x="667005" y="97155"/>
                  <a:pt x="664433" y="101537"/>
                  <a:pt x="661576" y="97917"/>
                </a:cubicBezTo>
                <a:cubicBezTo>
                  <a:pt x="662338" y="97250"/>
                  <a:pt x="663957" y="99251"/>
                  <a:pt x="664624" y="98298"/>
                </a:cubicBezTo>
                <a:cubicBezTo>
                  <a:pt x="662243" y="94774"/>
                  <a:pt x="661099" y="96488"/>
                  <a:pt x="660052" y="98584"/>
                </a:cubicBezTo>
                <a:cubicBezTo>
                  <a:pt x="657385" y="96679"/>
                  <a:pt x="658814" y="96488"/>
                  <a:pt x="660147" y="95345"/>
                </a:cubicBezTo>
                <a:cubicBezTo>
                  <a:pt x="658433" y="96584"/>
                  <a:pt x="655575" y="94202"/>
                  <a:pt x="653765" y="95250"/>
                </a:cubicBezTo>
                <a:cubicBezTo>
                  <a:pt x="653480" y="96203"/>
                  <a:pt x="655289" y="96964"/>
                  <a:pt x="656337" y="97822"/>
                </a:cubicBezTo>
                <a:cubicBezTo>
                  <a:pt x="655099" y="98203"/>
                  <a:pt x="654051" y="98870"/>
                  <a:pt x="652241" y="97536"/>
                </a:cubicBezTo>
                <a:cubicBezTo>
                  <a:pt x="653289" y="100584"/>
                  <a:pt x="652908" y="101537"/>
                  <a:pt x="649860" y="102584"/>
                </a:cubicBezTo>
                <a:cubicBezTo>
                  <a:pt x="649670" y="103156"/>
                  <a:pt x="650241" y="103632"/>
                  <a:pt x="649765" y="104204"/>
                </a:cubicBezTo>
                <a:cubicBezTo>
                  <a:pt x="651194" y="105061"/>
                  <a:pt x="652432" y="105442"/>
                  <a:pt x="653384" y="104965"/>
                </a:cubicBezTo>
                <a:cubicBezTo>
                  <a:pt x="654623" y="106109"/>
                  <a:pt x="651670" y="107632"/>
                  <a:pt x="655099" y="108585"/>
                </a:cubicBezTo>
                <a:cubicBezTo>
                  <a:pt x="652051" y="109252"/>
                  <a:pt x="653003" y="111443"/>
                  <a:pt x="650146" y="112681"/>
                </a:cubicBezTo>
                <a:cubicBezTo>
                  <a:pt x="649384" y="108776"/>
                  <a:pt x="649384" y="112014"/>
                  <a:pt x="648336" y="112300"/>
                </a:cubicBezTo>
                <a:cubicBezTo>
                  <a:pt x="645383" y="113157"/>
                  <a:pt x="643002" y="109252"/>
                  <a:pt x="640049" y="110871"/>
                </a:cubicBezTo>
                <a:cubicBezTo>
                  <a:pt x="639287" y="108776"/>
                  <a:pt x="639383" y="106585"/>
                  <a:pt x="640240" y="104299"/>
                </a:cubicBezTo>
                <a:cubicBezTo>
                  <a:pt x="639192" y="103346"/>
                  <a:pt x="638621" y="104013"/>
                  <a:pt x="637763" y="103442"/>
                </a:cubicBezTo>
                <a:cubicBezTo>
                  <a:pt x="637573" y="105061"/>
                  <a:pt x="638335" y="106680"/>
                  <a:pt x="636525" y="108490"/>
                </a:cubicBezTo>
                <a:cubicBezTo>
                  <a:pt x="632810" y="107061"/>
                  <a:pt x="631858" y="103156"/>
                  <a:pt x="627762" y="105061"/>
                </a:cubicBezTo>
                <a:cubicBezTo>
                  <a:pt x="627381" y="104204"/>
                  <a:pt x="627381" y="103251"/>
                  <a:pt x="627476" y="102394"/>
                </a:cubicBezTo>
                <a:cubicBezTo>
                  <a:pt x="615856" y="97155"/>
                  <a:pt x="608617" y="95060"/>
                  <a:pt x="599949" y="91154"/>
                </a:cubicBezTo>
                <a:cubicBezTo>
                  <a:pt x="596044" y="90964"/>
                  <a:pt x="592139" y="90583"/>
                  <a:pt x="588614" y="88011"/>
                </a:cubicBezTo>
                <a:cubicBezTo>
                  <a:pt x="577470" y="87249"/>
                  <a:pt x="565469" y="82201"/>
                  <a:pt x="554801" y="81915"/>
                </a:cubicBezTo>
                <a:cubicBezTo>
                  <a:pt x="554134" y="82582"/>
                  <a:pt x="553086" y="82487"/>
                  <a:pt x="552133" y="82582"/>
                </a:cubicBezTo>
                <a:cubicBezTo>
                  <a:pt x="551657" y="82201"/>
                  <a:pt x="551467" y="82010"/>
                  <a:pt x="551181" y="81724"/>
                </a:cubicBezTo>
                <a:cubicBezTo>
                  <a:pt x="541847" y="81439"/>
                  <a:pt x="533560" y="80677"/>
                  <a:pt x="524606" y="79820"/>
                </a:cubicBezTo>
                <a:cubicBezTo>
                  <a:pt x="520034" y="79343"/>
                  <a:pt x="515177" y="79343"/>
                  <a:pt x="512129" y="81344"/>
                </a:cubicBezTo>
                <a:cubicBezTo>
                  <a:pt x="509081" y="83344"/>
                  <a:pt x="507747" y="82487"/>
                  <a:pt x="505747" y="81344"/>
                </a:cubicBezTo>
                <a:cubicBezTo>
                  <a:pt x="499365" y="77534"/>
                  <a:pt x="495841" y="77343"/>
                  <a:pt x="488792" y="79534"/>
                </a:cubicBezTo>
                <a:cubicBezTo>
                  <a:pt x="486030" y="80391"/>
                  <a:pt x="481649" y="77724"/>
                  <a:pt x="478886" y="76867"/>
                </a:cubicBezTo>
                <a:cubicBezTo>
                  <a:pt x="474410" y="80677"/>
                  <a:pt x="467742" y="79057"/>
                  <a:pt x="462789" y="81248"/>
                </a:cubicBezTo>
                <a:cubicBezTo>
                  <a:pt x="457836" y="83344"/>
                  <a:pt x="457074" y="82105"/>
                  <a:pt x="451835" y="79820"/>
                </a:cubicBezTo>
                <a:cubicBezTo>
                  <a:pt x="446597" y="77534"/>
                  <a:pt x="438500" y="75152"/>
                  <a:pt x="432119" y="77629"/>
                </a:cubicBezTo>
                <a:cubicBezTo>
                  <a:pt x="425737" y="80010"/>
                  <a:pt x="418974" y="79248"/>
                  <a:pt x="412307" y="78867"/>
                </a:cubicBezTo>
                <a:cubicBezTo>
                  <a:pt x="405734" y="78486"/>
                  <a:pt x="398114" y="76200"/>
                  <a:pt x="392018" y="77914"/>
                </a:cubicBezTo>
                <a:cubicBezTo>
                  <a:pt x="385922" y="79629"/>
                  <a:pt x="380779" y="79629"/>
                  <a:pt x="375064" y="80486"/>
                </a:cubicBezTo>
                <a:cubicBezTo>
                  <a:pt x="372492" y="80867"/>
                  <a:pt x="369920" y="81248"/>
                  <a:pt x="367349" y="81629"/>
                </a:cubicBezTo>
                <a:cubicBezTo>
                  <a:pt x="367825" y="82105"/>
                  <a:pt x="368111" y="82772"/>
                  <a:pt x="368111" y="84011"/>
                </a:cubicBezTo>
                <a:cubicBezTo>
                  <a:pt x="366015" y="83725"/>
                  <a:pt x="365920" y="82677"/>
                  <a:pt x="364682" y="82201"/>
                </a:cubicBezTo>
                <a:cubicBezTo>
                  <a:pt x="362586" y="82582"/>
                  <a:pt x="360395" y="82963"/>
                  <a:pt x="358490" y="83725"/>
                </a:cubicBezTo>
                <a:cubicBezTo>
                  <a:pt x="354871" y="84963"/>
                  <a:pt x="351347" y="85154"/>
                  <a:pt x="347727" y="85058"/>
                </a:cubicBezTo>
                <a:cubicBezTo>
                  <a:pt x="347251" y="86011"/>
                  <a:pt x="346679" y="86773"/>
                  <a:pt x="345536" y="87154"/>
                </a:cubicBezTo>
                <a:cubicBezTo>
                  <a:pt x="346013" y="86296"/>
                  <a:pt x="346298" y="85535"/>
                  <a:pt x="346298" y="84963"/>
                </a:cubicBezTo>
                <a:cubicBezTo>
                  <a:pt x="343822" y="84772"/>
                  <a:pt x="341345" y="84582"/>
                  <a:pt x="338869" y="84487"/>
                </a:cubicBezTo>
                <a:cubicBezTo>
                  <a:pt x="335916" y="87154"/>
                  <a:pt x="333154" y="91726"/>
                  <a:pt x="330296" y="92107"/>
                </a:cubicBezTo>
                <a:cubicBezTo>
                  <a:pt x="330582" y="89916"/>
                  <a:pt x="332582" y="88678"/>
                  <a:pt x="334011" y="87059"/>
                </a:cubicBezTo>
                <a:cubicBezTo>
                  <a:pt x="333725" y="86392"/>
                  <a:pt x="332487" y="86868"/>
                  <a:pt x="332297" y="86011"/>
                </a:cubicBezTo>
                <a:cubicBezTo>
                  <a:pt x="330106" y="86487"/>
                  <a:pt x="330106" y="88297"/>
                  <a:pt x="328201" y="88963"/>
                </a:cubicBezTo>
                <a:cubicBezTo>
                  <a:pt x="324486" y="87630"/>
                  <a:pt x="324772" y="89059"/>
                  <a:pt x="322581" y="88011"/>
                </a:cubicBezTo>
                <a:cubicBezTo>
                  <a:pt x="322581" y="87916"/>
                  <a:pt x="322581" y="87821"/>
                  <a:pt x="322581" y="87725"/>
                </a:cubicBezTo>
                <a:cubicBezTo>
                  <a:pt x="320105" y="88678"/>
                  <a:pt x="317628" y="89440"/>
                  <a:pt x="314961" y="89726"/>
                </a:cubicBezTo>
                <a:cubicBezTo>
                  <a:pt x="314675" y="90202"/>
                  <a:pt x="314294" y="90106"/>
                  <a:pt x="313818" y="89821"/>
                </a:cubicBezTo>
                <a:cubicBezTo>
                  <a:pt x="313056" y="89821"/>
                  <a:pt x="312294" y="89821"/>
                  <a:pt x="311532" y="89726"/>
                </a:cubicBezTo>
                <a:cubicBezTo>
                  <a:pt x="311913" y="90202"/>
                  <a:pt x="312294" y="90583"/>
                  <a:pt x="312961" y="90678"/>
                </a:cubicBezTo>
                <a:cubicBezTo>
                  <a:pt x="311437" y="92297"/>
                  <a:pt x="307151" y="92393"/>
                  <a:pt x="307817" y="95250"/>
                </a:cubicBezTo>
                <a:cubicBezTo>
                  <a:pt x="306865" y="95250"/>
                  <a:pt x="306770" y="94107"/>
                  <a:pt x="307436" y="93917"/>
                </a:cubicBezTo>
                <a:cubicBezTo>
                  <a:pt x="306770" y="92678"/>
                  <a:pt x="304007" y="94488"/>
                  <a:pt x="304483" y="91726"/>
                </a:cubicBezTo>
                <a:cubicBezTo>
                  <a:pt x="305627" y="90202"/>
                  <a:pt x="305912" y="91821"/>
                  <a:pt x="308198" y="90964"/>
                </a:cubicBezTo>
                <a:cubicBezTo>
                  <a:pt x="308198" y="90106"/>
                  <a:pt x="307722" y="89916"/>
                  <a:pt x="307341" y="89535"/>
                </a:cubicBezTo>
                <a:cubicBezTo>
                  <a:pt x="306770" y="89535"/>
                  <a:pt x="306198" y="89440"/>
                  <a:pt x="305627" y="89440"/>
                </a:cubicBezTo>
                <a:cubicBezTo>
                  <a:pt x="304198" y="90106"/>
                  <a:pt x="304388" y="91726"/>
                  <a:pt x="302674" y="90773"/>
                </a:cubicBezTo>
                <a:cubicBezTo>
                  <a:pt x="303055" y="94202"/>
                  <a:pt x="301626" y="96584"/>
                  <a:pt x="297911" y="96584"/>
                </a:cubicBezTo>
                <a:cubicBezTo>
                  <a:pt x="297626" y="94107"/>
                  <a:pt x="299531" y="92773"/>
                  <a:pt x="301245" y="91154"/>
                </a:cubicBezTo>
                <a:cubicBezTo>
                  <a:pt x="300769" y="90773"/>
                  <a:pt x="300388" y="90392"/>
                  <a:pt x="300102" y="89726"/>
                </a:cubicBezTo>
                <a:cubicBezTo>
                  <a:pt x="300007" y="89726"/>
                  <a:pt x="299912" y="89821"/>
                  <a:pt x="299816" y="89821"/>
                </a:cubicBezTo>
                <a:cubicBezTo>
                  <a:pt x="299435" y="91249"/>
                  <a:pt x="298483" y="92393"/>
                  <a:pt x="297911" y="93726"/>
                </a:cubicBezTo>
                <a:cubicBezTo>
                  <a:pt x="296292" y="94107"/>
                  <a:pt x="295911" y="92583"/>
                  <a:pt x="295530" y="90869"/>
                </a:cubicBezTo>
                <a:cubicBezTo>
                  <a:pt x="294958" y="92297"/>
                  <a:pt x="293815" y="94679"/>
                  <a:pt x="291530" y="93631"/>
                </a:cubicBezTo>
                <a:cubicBezTo>
                  <a:pt x="291911" y="94679"/>
                  <a:pt x="291911" y="96298"/>
                  <a:pt x="293054" y="96012"/>
                </a:cubicBezTo>
                <a:cubicBezTo>
                  <a:pt x="293244" y="97917"/>
                  <a:pt x="290768" y="96774"/>
                  <a:pt x="291244" y="95155"/>
                </a:cubicBezTo>
                <a:cubicBezTo>
                  <a:pt x="290482" y="95345"/>
                  <a:pt x="290577" y="98488"/>
                  <a:pt x="289244" y="96488"/>
                </a:cubicBezTo>
                <a:cubicBezTo>
                  <a:pt x="289053" y="96964"/>
                  <a:pt x="292101" y="100774"/>
                  <a:pt x="288672" y="102489"/>
                </a:cubicBezTo>
                <a:cubicBezTo>
                  <a:pt x="289339" y="104680"/>
                  <a:pt x="292958" y="101918"/>
                  <a:pt x="294292" y="102870"/>
                </a:cubicBezTo>
                <a:cubicBezTo>
                  <a:pt x="295530" y="102298"/>
                  <a:pt x="295625" y="101251"/>
                  <a:pt x="294958" y="99727"/>
                </a:cubicBezTo>
                <a:cubicBezTo>
                  <a:pt x="296673" y="100489"/>
                  <a:pt x="295911" y="100774"/>
                  <a:pt x="298007" y="99441"/>
                </a:cubicBezTo>
                <a:cubicBezTo>
                  <a:pt x="298769" y="101918"/>
                  <a:pt x="295435" y="102394"/>
                  <a:pt x="297340" y="105442"/>
                </a:cubicBezTo>
                <a:cubicBezTo>
                  <a:pt x="295054" y="106775"/>
                  <a:pt x="295530" y="103632"/>
                  <a:pt x="295911" y="102965"/>
                </a:cubicBezTo>
                <a:cubicBezTo>
                  <a:pt x="292577" y="104775"/>
                  <a:pt x="292768" y="104775"/>
                  <a:pt x="290768" y="106775"/>
                </a:cubicBezTo>
                <a:cubicBezTo>
                  <a:pt x="291434" y="107347"/>
                  <a:pt x="292577" y="106966"/>
                  <a:pt x="292768" y="108299"/>
                </a:cubicBezTo>
                <a:cubicBezTo>
                  <a:pt x="290006" y="108776"/>
                  <a:pt x="287529" y="107918"/>
                  <a:pt x="285433" y="109823"/>
                </a:cubicBezTo>
                <a:cubicBezTo>
                  <a:pt x="286386" y="108204"/>
                  <a:pt x="286577" y="108871"/>
                  <a:pt x="285338" y="106966"/>
                </a:cubicBezTo>
                <a:cubicBezTo>
                  <a:pt x="285148" y="108585"/>
                  <a:pt x="282671" y="109061"/>
                  <a:pt x="283529" y="111157"/>
                </a:cubicBezTo>
                <a:cubicBezTo>
                  <a:pt x="282290" y="110966"/>
                  <a:pt x="281814" y="109347"/>
                  <a:pt x="281052" y="108299"/>
                </a:cubicBezTo>
                <a:cubicBezTo>
                  <a:pt x="277814" y="110395"/>
                  <a:pt x="273813" y="110776"/>
                  <a:pt x="271051" y="109156"/>
                </a:cubicBezTo>
                <a:cubicBezTo>
                  <a:pt x="269717" y="110204"/>
                  <a:pt x="272575" y="112681"/>
                  <a:pt x="274385" y="111728"/>
                </a:cubicBezTo>
                <a:cubicBezTo>
                  <a:pt x="274670" y="114205"/>
                  <a:pt x="270098" y="114205"/>
                  <a:pt x="270098" y="110966"/>
                </a:cubicBezTo>
                <a:cubicBezTo>
                  <a:pt x="268289" y="111728"/>
                  <a:pt x="266098" y="112395"/>
                  <a:pt x="265526" y="113633"/>
                </a:cubicBezTo>
                <a:cubicBezTo>
                  <a:pt x="267050" y="114586"/>
                  <a:pt x="267241" y="112109"/>
                  <a:pt x="268765" y="113729"/>
                </a:cubicBezTo>
                <a:cubicBezTo>
                  <a:pt x="266669" y="116300"/>
                  <a:pt x="261907" y="118777"/>
                  <a:pt x="256668" y="119634"/>
                </a:cubicBezTo>
                <a:cubicBezTo>
                  <a:pt x="260573" y="119920"/>
                  <a:pt x="253906" y="122492"/>
                  <a:pt x="254858" y="124873"/>
                </a:cubicBezTo>
                <a:cubicBezTo>
                  <a:pt x="253430" y="125254"/>
                  <a:pt x="253239" y="122777"/>
                  <a:pt x="251715" y="123158"/>
                </a:cubicBezTo>
                <a:cubicBezTo>
                  <a:pt x="251906" y="121920"/>
                  <a:pt x="252858" y="122872"/>
                  <a:pt x="254191" y="121348"/>
                </a:cubicBezTo>
                <a:cubicBezTo>
                  <a:pt x="252953" y="119348"/>
                  <a:pt x="248762" y="122968"/>
                  <a:pt x="247333" y="124206"/>
                </a:cubicBezTo>
                <a:cubicBezTo>
                  <a:pt x="248096" y="125539"/>
                  <a:pt x="248667" y="122682"/>
                  <a:pt x="250763" y="122777"/>
                </a:cubicBezTo>
                <a:cubicBezTo>
                  <a:pt x="250096" y="126587"/>
                  <a:pt x="247238" y="127254"/>
                  <a:pt x="243905" y="129349"/>
                </a:cubicBezTo>
                <a:cubicBezTo>
                  <a:pt x="243428" y="128397"/>
                  <a:pt x="243143" y="126873"/>
                  <a:pt x="242095" y="127159"/>
                </a:cubicBezTo>
                <a:cubicBezTo>
                  <a:pt x="241809" y="126016"/>
                  <a:pt x="244857" y="126968"/>
                  <a:pt x="243333" y="124396"/>
                </a:cubicBezTo>
                <a:cubicBezTo>
                  <a:pt x="242476" y="124492"/>
                  <a:pt x="241142" y="125539"/>
                  <a:pt x="240571" y="125539"/>
                </a:cubicBezTo>
                <a:cubicBezTo>
                  <a:pt x="238380" y="125730"/>
                  <a:pt x="241904" y="123635"/>
                  <a:pt x="239809" y="122111"/>
                </a:cubicBezTo>
                <a:cubicBezTo>
                  <a:pt x="238571" y="126302"/>
                  <a:pt x="237428" y="125063"/>
                  <a:pt x="237332" y="129254"/>
                </a:cubicBezTo>
                <a:cubicBezTo>
                  <a:pt x="233903" y="130969"/>
                  <a:pt x="229807" y="136112"/>
                  <a:pt x="227236" y="132397"/>
                </a:cubicBezTo>
                <a:cubicBezTo>
                  <a:pt x="225807" y="133255"/>
                  <a:pt x="228283" y="135160"/>
                  <a:pt x="228474" y="136398"/>
                </a:cubicBezTo>
                <a:cubicBezTo>
                  <a:pt x="226950" y="136207"/>
                  <a:pt x="224188" y="136398"/>
                  <a:pt x="224950" y="134398"/>
                </a:cubicBezTo>
                <a:cubicBezTo>
                  <a:pt x="223331" y="135350"/>
                  <a:pt x="223521" y="136588"/>
                  <a:pt x="221711" y="136112"/>
                </a:cubicBezTo>
                <a:cubicBezTo>
                  <a:pt x="220282" y="134684"/>
                  <a:pt x="221807" y="134017"/>
                  <a:pt x="220759" y="132683"/>
                </a:cubicBezTo>
                <a:cubicBezTo>
                  <a:pt x="218758" y="133731"/>
                  <a:pt x="220282" y="135731"/>
                  <a:pt x="220759" y="137351"/>
                </a:cubicBezTo>
                <a:cubicBezTo>
                  <a:pt x="221997" y="139446"/>
                  <a:pt x="222283" y="134874"/>
                  <a:pt x="223045" y="136874"/>
                </a:cubicBezTo>
                <a:cubicBezTo>
                  <a:pt x="224283" y="138017"/>
                  <a:pt x="220664" y="140018"/>
                  <a:pt x="220378" y="138303"/>
                </a:cubicBezTo>
                <a:cubicBezTo>
                  <a:pt x="219806" y="139351"/>
                  <a:pt x="219997" y="140589"/>
                  <a:pt x="218758" y="141542"/>
                </a:cubicBezTo>
                <a:cubicBezTo>
                  <a:pt x="216282" y="142970"/>
                  <a:pt x="215044" y="140779"/>
                  <a:pt x="212853" y="141542"/>
                </a:cubicBezTo>
                <a:cubicBezTo>
                  <a:pt x="214949" y="142018"/>
                  <a:pt x="216473" y="144304"/>
                  <a:pt x="216473" y="143542"/>
                </a:cubicBezTo>
                <a:cubicBezTo>
                  <a:pt x="218949" y="144780"/>
                  <a:pt x="213044" y="147923"/>
                  <a:pt x="210948" y="147256"/>
                </a:cubicBezTo>
                <a:cubicBezTo>
                  <a:pt x="210377" y="146113"/>
                  <a:pt x="213901" y="146876"/>
                  <a:pt x="213901" y="144971"/>
                </a:cubicBezTo>
                <a:cubicBezTo>
                  <a:pt x="210662" y="144589"/>
                  <a:pt x="209900" y="149352"/>
                  <a:pt x="206662" y="147256"/>
                </a:cubicBezTo>
                <a:cubicBezTo>
                  <a:pt x="205233" y="149257"/>
                  <a:pt x="208948" y="148876"/>
                  <a:pt x="207805" y="150590"/>
                </a:cubicBezTo>
                <a:cubicBezTo>
                  <a:pt x="206376" y="150304"/>
                  <a:pt x="204947" y="150114"/>
                  <a:pt x="203328" y="150304"/>
                </a:cubicBezTo>
                <a:cubicBezTo>
                  <a:pt x="203899" y="151829"/>
                  <a:pt x="201042" y="152686"/>
                  <a:pt x="202376" y="154305"/>
                </a:cubicBezTo>
                <a:cubicBezTo>
                  <a:pt x="197327" y="156496"/>
                  <a:pt x="194660" y="156781"/>
                  <a:pt x="191612" y="160687"/>
                </a:cubicBezTo>
                <a:cubicBezTo>
                  <a:pt x="191707" y="159829"/>
                  <a:pt x="191422" y="158972"/>
                  <a:pt x="190660" y="158020"/>
                </a:cubicBezTo>
                <a:cubicBezTo>
                  <a:pt x="189993" y="164116"/>
                  <a:pt x="179897" y="166973"/>
                  <a:pt x="175420" y="170974"/>
                </a:cubicBezTo>
                <a:cubicBezTo>
                  <a:pt x="174277" y="171926"/>
                  <a:pt x="176468" y="173260"/>
                  <a:pt x="173705" y="172403"/>
                </a:cubicBezTo>
                <a:cubicBezTo>
                  <a:pt x="173324" y="172879"/>
                  <a:pt x="173515" y="173450"/>
                  <a:pt x="172943" y="173927"/>
                </a:cubicBezTo>
                <a:cubicBezTo>
                  <a:pt x="173705" y="174117"/>
                  <a:pt x="174563" y="173927"/>
                  <a:pt x="175515" y="173641"/>
                </a:cubicBezTo>
                <a:cubicBezTo>
                  <a:pt x="173801" y="175546"/>
                  <a:pt x="167990" y="177451"/>
                  <a:pt x="168943" y="181737"/>
                </a:cubicBezTo>
                <a:cubicBezTo>
                  <a:pt x="166466" y="181928"/>
                  <a:pt x="162561" y="182689"/>
                  <a:pt x="162275" y="186214"/>
                </a:cubicBezTo>
                <a:cubicBezTo>
                  <a:pt x="157894" y="186595"/>
                  <a:pt x="150464" y="193072"/>
                  <a:pt x="147512" y="198025"/>
                </a:cubicBezTo>
                <a:cubicBezTo>
                  <a:pt x="147035" y="197168"/>
                  <a:pt x="147702" y="196310"/>
                  <a:pt x="147131" y="195453"/>
                </a:cubicBezTo>
                <a:cubicBezTo>
                  <a:pt x="145702" y="197453"/>
                  <a:pt x="144368" y="197548"/>
                  <a:pt x="143035" y="198596"/>
                </a:cubicBezTo>
                <a:cubicBezTo>
                  <a:pt x="142463" y="199549"/>
                  <a:pt x="143892" y="199072"/>
                  <a:pt x="144464" y="200120"/>
                </a:cubicBezTo>
                <a:cubicBezTo>
                  <a:pt x="143606" y="204788"/>
                  <a:pt x="136272" y="205740"/>
                  <a:pt x="133033" y="210407"/>
                </a:cubicBezTo>
                <a:cubicBezTo>
                  <a:pt x="132081" y="209169"/>
                  <a:pt x="131033" y="208597"/>
                  <a:pt x="129986" y="208502"/>
                </a:cubicBezTo>
                <a:cubicBezTo>
                  <a:pt x="129319" y="211169"/>
                  <a:pt x="126366" y="210407"/>
                  <a:pt x="127795" y="212503"/>
                </a:cubicBezTo>
                <a:cubicBezTo>
                  <a:pt x="126747" y="213836"/>
                  <a:pt x="125795" y="211741"/>
                  <a:pt x="124652" y="212598"/>
                </a:cubicBezTo>
                <a:cubicBezTo>
                  <a:pt x="123794" y="214313"/>
                  <a:pt x="127319" y="212788"/>
                  <a:pt x="128176" y="214884"/>
                </a:cubicBezTo>
                <a:cubicBezTo>
                  <a:pt x="125890" y="215360"/>
                  <a:pt x="126842" y="216598"/>
                  <a:pt x="124556" y="217456"/>
                </a:cubicBezTo>
                <a:cubicBezTo>
                  <a:pt x="123032" y="211455"/>
                  <a:pt x="118651" y="221361"/>
                  <a:pt x="115412" y="223076"/>
                </a:cubicBezTo>
                <a:cubicBezTo>
                  <a:pt x="116841" y="222028"/>
                  <a:pt x="118460" y="224314"/>
                  <a:pt x="119889" y="223076"/>
                </a:cubicBezTo>
                <a:cubicBezTo>
                  <a:pt x="120461" y="223933"/>
                  <a:pt x="119127" y="224123"/>
                  <a:pt x="118460" y="223742"/>
                </a:cubicBezTo>
                <a:cubicBezTo>
                  <a:pt x="114555" y="227552"/>
                  <a:pt x="117317" y="228886"/>
                  <a:pt x="113222" y="228981"/>
                </a:cubicBezTo>
                <a:cubicBezTo>
                  <a:pt x="112745" y="230029"/>
                  <a:pt x="114079" y="229362"/>
                  <a:pt x="114841" y="230314"/>
                </a:cubicBezTo>
                <a:cubicBezTo>
                  <a:pt x="113317" y="233172"/>
                  <a:pt x="111602" y="232029"/>
                  <a:pt x="109983" y="232981"/>
                </a:cubicBezTo>
                <a:cubicBezTo>
                  <a:pt x="110555" y="234220"/>
                  <a:pt x="110936" y="238030"/>
                  <a:pt x="107126" y="236411"/>
                </a:cubicBezTo>
                <a:cubicBezTo>
                  <a:pt x="107126" y="237172"/>
                  <a:pt x="106173" y="240221"/>
                  <a:pt x="104649" y="238220"/>
                </a:cubicBezTo>
                <a:cubicBezTo>
                  <a:pt x="103887" y="239459"/>
                  <a:pt x="105221" y="240506"/>
                  <a:pt x="104363" y="241745"/>
                </a:cubicBezTo>
                <a:cubicBezTo>
                  <a:pt x="105506" y="242792"/>
                  <a:pt x="106268" y="239935"/>
                  <a:pt x="107221" y="239363"/>
                </a:cubicBezTo>
                <a:cubicBezTo>
                  <a:pt x="110078" y="243173"/>
                  <a:pt x="112745" y="242126"/>
                  <a:pt x="115222" y="244793"/>
                </a:cubicBezTo>
                <a:cubicBezTo>
                  <a:pt x="108554" y="245936"/>
                  <a:pt x="101315" y="244697"/>
                  <a:pt x="94743" y="245936"/>
                </a:cubicBezTo>
                <a:cubicBezTo>
                  <a:pt x="94362" y="246412"/>
                  <a:pt x="93981" y="246793"/>
                  <a:pt x="93600" y="247269"/>
                </a:cubicBezTo>
                <a:cubicBezTo>
                  <a:pt x="94838" y="247555"/>
                  <a:pt x="97410" y="246602"/>
                  <a:pt x="95029" y="249460"/>
                </a:cubicBezTo>
                <a:cubicBezTo>
                  <a:pt x="96077" y="249841"/>
                  <a:pt x="96743" y="247840"/>
                  <a:pt x="98077" y="249841"/>
                </a:cubicBezTo>
                <a:cubicBezTo>
                  <a:pt x="99696" y="248126"/>
                  <a:pt x="98267" y="247174"/>
                  <a:pt x="100077" y="246793"/>
                </a:cubicBezTo>
                <a:cubicBezTo>
                  <a:pt x="101220" y="247745"/>
                  <a:pt x="100268" y="249174"/>
                  <a:pt x="99124" y="250698"/>
                </a:cubicBezTo>
                <a:cubicBezTo>
                  <a:pt x="100172" y="250412"/>
                  <a:pt x="103697" y="250698"/>
                  <a:pt x="103411" y="252984"/>
                </a:cubicBezTo>
                <a:cubicBezTo>
                  <a:pt x="105316" y="252984"/>
                  <a:pt x="108649" y="251365"/>
                  <a:pt x="109412" y="253841"/>
                </a:cubicBezTo>
                <a:cubicBezTo>
                  <a:pt x="108078" y="254889"/>
                  <a:pt x="106935" y="256508"/>
                  <a:pt x="105602" y="257175"/>
                </a:cubicBezTo>
                <a:cubicBezTo>
                  <a:pt x="101506" y="254698"/>
                  <a:pt x="98553" y="257937"/>
                  <a:pt x="96172" y="253937"/>
                </a:cubicBezTo>
                <a:cubicBezTo>
                  <a:pt x="93790" y="255270"/>
                  <a:pt x="92266" y="254508"/>
                  <a:pt x="90552" y="253555"/>
                </a:cubicBezTo>
                <a:cubicBezTo>
                  <a:pt x="89981" y="256318"/>
                  <a:pt x="86361" y="258128"/>
                  <a:pt x="87599" y="260509"/>
                </a:cubicBezTo>
                <a:cubicBezTo>
                  <a:pt x="89314" y="260413"/>
                  <a:pt x="88457" y="258032"/>
                  <a:pt x="90647" y="257270"/>
                </a:cubicBezTo>
                <a:cubicBezTo>
                  <a:pt x="93410" y="257842"/>
                  <a:pt x="94076" y="264223"/>
                  <a:pt x="96934" y="261556"/>
                </a:cubicBezTo>
                <a:cubicBezTo>
                  <a:pt x="98648" y="263462"/>
                  <a:pt x="95981" y="263080"/>
                  <a:pt x="95124" y="265557"/>
                </a:cubicBezTo>
                <a:cubicBezTo>
                  <a:pt x="91886" y="264033"/>
                  <a:pt x="90838" y="261747"/>
                  <a:pt x="87790" y="264128"/>
                </a:cubicBezTo>
                <a:cubicBezTo>
                  <a:pt x="87409" y="262985"/>
                  <a:pt x="88742" y="263271"/>
                  <a:pt x="87885" y="261556"/>
                </a:cubicBezTo>
                <a:cubicBezTo>
                  <a:pt x="85504" y="262890"/>
                  <a:pt x="82837" y="262128"/>
                  <a:pt x="80551" y="263843"/>
                </a:cubicBezTo>
                <a:cubicBezTo>
                  <a:pt x="80551" y="264795"/>
                  <a:pt x="82265" y="265081"/>
                  <a:pt x="82646" y="266890"/>
                </a:cubicBezTo>
                <a:cubicBezTo>
                  <a:pt x="81122" y="268129"/>
                  <a:pt x="79217" y="269748"/>
                  <a:pt x="81313" y="271272"/>
                </a:cubicBezTo>
                <a:cubicBezTo>
                  <a:pt x="82646" y="272034"/>
                  <a:pt x="83313" y="268891"/>
                  <a:pt x="84361" y="268034"/>
                </a:cubicBezTo>
                <a:cubicBezTo>
                  <a:pt x="88552" y="266319"/>
                  <a:pt x="88361" y="273177"/>
                  <a:pt x="91409" y="269938"/>
                </a:cubicBezTo>
                <a:cubicBezTo>
                  <a:pt x="90838" y="272034"/>
                  <a:pt x="91505" y="273082"/>
                  <a:pt x="94076" y="273368"/>
                </a:cubicBezTo>
                <a:cubicBezTo>
                  <a:pt x="93410" y="274130"/>
                  <a:pt x="92838" y="274987"/>
                  <a:pt x="93410" y="275463"/>
                </a:cubicBezTo>
                <a:cubicBezTo>
                  <a:pt x="89028" y="276511"/>
                  <a:pt x="74836" y="270224"/>
                  <a:pt x="78741" y="279178"/>
                </a:cubicBezTo>
                <a:cubicBezTo>
                  <a:pt x="81408" y="279082"/>
                  <a:pt x="82646" y="280416"/>
                  <a:pt x="84361" y="283369"/>
                </a:cubicBezTo>
                <a:cubicBezTo>
                  <a:pt x="86266" y="282893"/>
                  <a:pt x="89981" y="281749"/>
                  <a:pt x="91314" y="284988"/>
                </a:cubicBezTo>
                <a:cubicBezTo>
                  <a:pt x="83218" y="290131"/>
                  <a:pt x="71407" y="278130"/>
                  <a:pt x="64739" y="286512"/>
                </a:cubicBezTo>
                <a:cubicBezTo>
                  <a:pt x="64073" y="288131"/>
                  <a:pt x="67025" y="288607"/>
                  <a:pt x="66740" y="290131"/>
                </a:cubicBezTo>
                <a:cubicBezTo>
                  <a:pt x="71597" y="289084"/>
                  <a:pt x="79408" y="294704"/>
                  <a:pt x="84551" y="294894"/>
                </a:cubicBezTo>
                <a:cubicBezTo>
                  <a:pt x="81218" y="299466"/>
                  <a:pt x="77598" y="291941"/>
                  <a:pt x="74264" y="296609"/>
                </a:cubicBezTo>
                <a:cubicBezTo>
                  <a:pt x="69692" y="293846"/>
                  <a:pt x="66454" y="296132"/>
                  <a:pt x="61882" y="293370"/>
                </a:cubicBezTo>
                <a:cubicBezTo>
                  <a:pt x="61120" y="294513"/>
                  <a:pt x="61882" y="295180"/>
                  <a:pt x="61024" y="296323"/>
                </a:cubicBezTo>
                <a:cubicBezTo>
                  <a:pt x="60644" y="295561"/>
                  <a:pt x="61215" y="294513"/>
                  <a:pt x="59882" y="294037"/>
                </a:cubicBezTo>
                <a:cubicBezTo>
                  <a:pt x="57881" y="295370"/>
                  <a:pt x="55690" y="295751"/>
                  <a:pt x="54166" y="298799"/>
                </a:cubicBezTo>
                <a:cubicBezTo>
                  <a:pt x="58072" y="301943"/>
                  <a:pt x="61977" y="298799"/>
                  <a:pt x="64454" y="303086"/>
                </a:cubicBezTo>
                <a:cubicBezTo>
                  <a:pt x="68264" y="301466"/>
                  <a:pt x="70549" y="303276"/>
                  <a:pt x="73788" y="306134"/>
                </a:cubicBezTo>
                <a:cubicBezTo>
                  <a:pt x="69216" y="310039"/>
                  <a:pt x="58072" y="307277"/>
                  <a:pt x="56357" y="304895"/>
                </a:cubicBezTo>
                <a:cubicBezTo>
                  <a:pt x="55024" y="304514"/>
                  <a:pt x="54071" y="306038"/>
                  <a:pt x="53119" y="306705"/>
                </a:cubicBezTo>
                <a:cubicBezTo>
                  <a:pt x="51595" y="303752"/>
                  <a:pt x="47404" y="304324"/>
                  <a:pt x="44641" y="303467"/>
                </a:cubicBezTo>
                <a:cubicBezTo>
                  <a:pt x="43975" y="310801"/>
                  <a:pt x="41879" y="317182"/>
                  <a:pt x="35116" y="322517"/>
                </a:cubicBezTo>
                <a:cubicBezTo>
                  <a:pt x="34926" y="322612"/>
                  <a:pt x="34831" y="322897"/>
                  <a:pt x="34640" y="323088"/>
                </a:cubicBezTo>
                <a:cubicBezTo>
                  <a:pt x="39593" y="323660"/>
                  <a:pt x="45404" y="322231"/>
                  <a:pt x="47213" y="323088"/>
                </a:cubicBezTo>
                <a:cubicBezTo>
                  <a:pt x="49690" y="324136"/>
                  <a:pt x="48261" y="325184"/>
                  <a:pt x="51976" y="324231"/>
                </a:cubicBezTo>
                <a:cubicBezTo>
                  <a:pt x="50833" y="327470"/>
                  <a:pt x="48261" y="326898"/>
                  <a:pt x="47594" y="331280"/>
                </a:cubicBezTo>
                <a:cubicBezTo>
                  <a:pt x="45689" y="330898"/>
                  <a:pt x="48071" y="328517"/>
                  <a:pt x="46832" y="327755"/>
                </a:cubicBezTo>
                <a:cubicBezTo>
                  <a:pt x="44832" y="327660"/>
                  <a:pt x="41974" y="330232"/>
                  <a:pt x="40832" y="327755"/>
                </a:cubicBezTo>
                <a:cubicBezTo>
                  <a:pt x="39403" y="327374"/>
                  <a:pt x="41022" y="330041"/>
                  <a:pt x="39022" y="330327"/>
                </a:cubicBezTo>
                <a:cubicBezTo>
                  <a:pt x="37498" y="328136"/>
                  <a:pt x="36736" y="330327"/>
                  <a:pt x="35307" y="331280"/>
                </a:cubicBezTo>
                <a:cubicBezTo>
                  <a:pt x="35307" y="332232"/>
                  <a:pt x="34831" y="333089"/>
                  <a:pt x="33402" y="333470"/>
                </a:cubicBezTo>
                <a:cubicBezTo>
                  <a:pt x="30164" y="334137"/>
                  <a:pt x="30545" y="334232"/>
                  <a:pt x="27306" y="334518"/>
                </a:cubicBezTo>
                <a:cubicBezTo>
                  <a:pt x="24163" y="334804"/>
                  <a:pt x="22353" y="337947"/>
                  <a:pt x="20924" y="340805"/>
                </a:cubicBezTo>
                <a:cubicBezTo>
                  <a:pt x="19496" y="343757"/>
                  <a:pt x="21305" y="346520"/>
                  <a:pt x="23210" y="347853"/>
                </a:cubicBezTo>
                <a:cubicBezTo>
                  <a:pt x="25020" y="349091"/>
                  <a:pt x="25877" y="348329"/>
                  <a:pt x="27020" y="349377"/>
                </a:cubicBezTo>
                <a:cubicBezTo>
                  <a:pt x="28163" y="350425"/>
                  <a:pt x="29021" y="351568"/>
                  <a:pt x="28925" y="352996"/>
                </a:cubicBezTo>
                <a:cubicBezTo>
                  <a:pt x="28830" y="354425"/>
                  <a:pt x="29782" y="355568"/>
                  <a:pt x="27497" y="356521"/>
                </a:cubicBezTo>
                <a:cubicBezTo>
                  <a:pt x="25211" y="357473"/>
                  <a:pt x="21877" y="357473"/>
                  <a:pt x="18257" y="358902"/>
                </a:cubicBezTo>
                <a:cubicBezTo>
                  <a:pt x="14638" y="360331"/>
                  <a:pt x="12161" y="366903"/>
                  <a:pt x="13304" y="370618"/>
                </a:cubicBezTo>
                <a:cubicBezTo>
                  <a:pt x="14543" y="374332"/>
                  <a:pt x="16829" y="375095"/>
                  <a:pt x="17305" y="378428"/>
                </a:cubicBezTo>
                <a:cubicBezTo>
                  <a:pt x="17781" y="381762"/>
                  <a:pt x="12638" y="382048"/>
                  <a:pt x="12352" y="385096"/>
                </a:cubicBezTo>
                <a:cubicBezTo>
                  <a:pt x="12066" y="388239"/>
                  <a:pt x="10352" y="390239"/>
                  <a:pt x="10447" y="393192"/>
                </a:cubicBezTo>
                <a:cubicBezTo>
                  <a:pt x="10732" y="402812"/>
                  <a:pt x="14066" y="411004"/>
                  <a:pt x="12542" y="421005"/>
                </a:cubicBezTo>
                <a:cubicBezTo>
                  <a:pt x="12352" y="422243"/>
                  <a:pt x="15019" y="424339"/>
                  <a:pt x="15781" y="426244"/>
                </a:cubicBezTo>
                <a:cubicBezTo>
                  <a:pt x="16543" y="428149"/>
                  <a:pt x="16066" y="430244"/>
                  <a:pt x="13495" y="429292"/>
                </a:cubicBezTo>
                <a:cubicBezTo>
                  <a:pt x="10828" y="428339"/>
                  <a:pt x="10828" y="427292"/>
                  <a:pt x="8447" y="429863"/>
                </a:cubicBezTo>
                <a:cubicBezTo>
                  <a:pt x="6161" y="432435"/>
                  <a:pt x="6161" y="437864"/>
                  <a:pt x="6923" y="441674"/>
                </a:cubicBezTo>
                <a:cubicBezTo>
                  <a:pt x="7685" y="445484"/>
                  <a:pt x="9399" y="448246"/>
                  <a:pt x="11876" y="451199"/>
                </a:cubicBezTo>
                <a:cubicBezTo>
                  <a:pt x="9780" y="452819"/>
                  <a:pt x="6541" y="455486"/>
                  <a:pt x="5018" y="457200"/>
                </a:cubicBezTo>
                <a:cubicBezTo>
                  <a:pt x="3494" y="458914"/>
                  <a:pt x="3113" y="461296"/>
                  <a:pt x="2732" y="462629"/>
                </a:cubicBezTo>
                <a:cubicBezTo>
                  <a:pt x="2351" y="463963"/>
                  <a:pt x="2922" y="464153"/>
                  <a:pt x="2922" y="464915"/>
                </a:cubicBezTo>
                <a:cubicBezTo>
                  <a:pt x="3494" y="470916"/>
                  <a:pt x="5684" y="475774"/>
                  <a:pt x="3208" y="481584"/>
                </a:cubicBezTo>
                <a:cubicBezTo>
                  <a:pt x="731" y="487299"/>
                  <a:pt x="3874" y="492443"/>
                  <a:pt x="4256" y="498157"/>
                </a:cubicBezTo>
                <a:cubicBezTo>
                  <a:pt x="4256" y="498824"/>
                  <a:pt x="4351" y="499777"/>
                  <a:pt x="4065" y="500158"/>
                </a:cubicBezTo>
                <a:cubicBezTo>
                  <a:pt x="446" y="505587"/>
                  <a:pt x="2636" y="513112"/>
                  <a:pt x="3303" y="518255"/>
                </a:cubicBezTo>
                <a:cubicBezTo>
                  <a:pt x="4065" y="523304"/>
                  <a:pt x="4827" y="524732"/>
                  <a:pt x="2922" y="528828"/>
                </a:cubicBezTo>
                <a:cubicBezTo>
                  <a:pt x="1017" y="532924"/>
                  <a:pt x="2732" y="536829"/>
                  <a:pt x="2732" y="541020"/>
                </a:cubicBezTo>
                <a:cubicBezTo>
                  <a:pt x="2827" y="545116"/>
                  <a:pt x="-793" y="548830"/>
                  <a:pt x="160" y="552450"/>
                </a:cubicBezTo>
                <a:cubicBezTo>
                  <a:pt x="1112" y="556165"/>
                  <a:pt x="2446" y="557498"/>
                  <a:pt x="5018" y="557974"/>
                </a:cubicBezTo>
                <a:cubicBezTo>
                  <a:pt x="7589" y="558451"/>
                  <a:pt x="7304" y="557498"/>
                  <a:pt x="9494" y="558165"/>
                </a:cubicBezTo>
                <a:cubicBezTo>
                  <a:pt x="11780" y="558737"/>
                  <a:pt x="13114" y="558737"/>
                  <a:pt x="13495" y="561975"/>
                </a:cubicBezTo>
                <a:cubicBezTo>
                  <a:pt x="13876" y="565309"/>
                  <a:pt x="9113" y="568833"/>
                  <a:pt x="7018" y="568643"/>
                </a:cubicBezTo>
                <a:cubicBezTo>
                  <a:pt x="4922" y="568452"/>
                  <a:pt x="3684" y="567976"/>
                  <a:pt x="3684" y="568166"/>
                </a:cubicBezTo>
                <a:cubicBezTo>
                  <a:pt x="1589" y="575691"/>
                  <a:pt x="3779" y="581501"/>
                  <a:pt x="10066" y="586073"/>
                </a:cubicBezTo>
                <a:cubicBezTo>
                  <a:pt x="12257" y="587693"/>
                  <a:pt x="15495" y="586549"/>
                  <a:pt x="16638" y="589788"/>
                </a:cubicBezTo>
                <a:cubicBezTo>
                  <a:pt x="17876" y="593027"/>
                  <a:pt x="17590" y="596455"/>
                  <a:pt x="15971" y="599599"/>
                </a:cubicBezTo>
                <a:cubicBezTo>
                  <a:pt x="14352" y="602742"/>
                  <a:pt x="13876" y="603885"/>
                  <a:pt x="16543" y="607028"/>
                </a:cubicBezTo>
                <a:cubicBezTo>
                  <a:pt x="19210" y="610172"/>
                  <a:pt x="21305" y="615220"/>
                  <a:pt x="19496" y="619982"/>
                </a:cubicBezTo>
                <a:cubicBezTo>
                  <a:pt x="17590" y="624840"/>
                  <a:pt x="18448" y="628174"/>
                  <a:pt x="22639" y="631127"/>
                </a:cubicBezTo>
                <a:cubicBezTo>
                  <a:pt x="24068" y="632174"/>
                  <a:pt x="24448" y="633127"/>
                  <a:pt x="23687" y="634270"/>
                </a:cubicBezTo>
                <a:cubicBezTo>
                  <a:pt x="19686" y="639699"/>
                  <a:pt x="24830" y="643033"/>
                  <a:pt x="23401" y="648557"/>
                </a:cubicBezTo>
                <a:cubicBezTo>
                  <a:pt x="22829" y="647510"/>
                  <a:pt x="22163" y="646652"/>
                  <a:pt x="21591" y="646271"/>
                </a:cubicBezTo>
                <a:lnTo>
                  <a:pt x="23020" y="649700"/>
                </a:lnTo>
                <a:cubicBezTo>
                  <a:pt x="23020" y="649700"/>
                  <a:pt x="23020" y="649700"/>
                  <a:pt x="23020" y="649700"/>
                </a:cubicBezTo>
                <a:cubicBezTo>
                  <a:pt x="19400" y="644366"/>
                  <a:pt x="19591" y="642080"/>
                  <a:pt x="17019" y="639223"/>
                </a:cubicBezTo>
                <a:cubicBezTo>
                  <a:pt x="17876" y="640747"/>
                  <a:pt x="17305" y="640842"/>
                  <a:pt x="17686" y="641890"/>
                </a:cubicBezTo>
                <a:cubicBezTo>
                  <a:pt x="16733" y="639223"/>
                  <a:pt x="13876" y="635413"/>
                  <a:pt x="13019" y="635032"/>
                </a:cubicBezTo>
                <a:cubicBezTo>
                  <a:pt x="14543" y="637413"/>
                  <a:pt x="16066" y="639032"/>
                  <a:pt x="15971" y="640461"/>
                </a:cubicBezTo>
                <a:cubicBezTo>
                  <a:pt x="12638" y="635984"/>
                  <a:pt x="14923" y="644747"/>
                  <a:pt x="17210" y="646081"/>
                </a:cubicBezTo>
                <a:cubicBezTo>
                  <a:pt x="12161" y="637699"/>
                  <a:pt x="18829" y="644271"/>
                  <a:pt x="16352" y="643604"/>
                </a:cubicBezTo>
                <a:cubicBezTo>
                  <a:pt x="18257" y="647129"/>
                  <a:pt x="17781" y="644366"/>
                  <a:pt x="19400" y="647129"/>
                </a:cubicBezTo>
                <a:cubicBezTo>
                  <a:pt x="19115" y="652081"/>
                  <a:pt x="14543" y="641985"/>
                  <a:pt x="11590" y="640271"/>
                </a:cubicBezTo>
                <a:cubicBezTo>
                  <a:pt x="13399" y="642461"/>
                  <a:pt x="15495" y="645605"/>
                  <a:pt x="16638" y="648557"/>
                </a:cubicBezTo>
                <a:cubicBezTo>
                  <a:pt x="15781" y="651796"/>
                  <a:pt x="20162" y="661226"/>
                  <a:pt x="25401" y="669227"/>
                </a:cubicBezTo>
                <a:cubicBezTo>
                  <a:pt x="22448" y="664369"/>
                  <a:pt x="22163" y="665797"/>
                  <a:pt x="21020" y="665417"/>
                </a:cubicBezTo>
                <a:cubicBezTo>
                  <a:pt x="24068" y="669893"/>
                  <a:pt x="23306" y="669893"/>
                  <a:pt x="23306" y="672084"/>
                </a:cubicBezTo>
                <a:cubicBezTo>
                  <a:pt x="25687" y="674561"/>
                  <a:pt x="26544" y="675608"/>
                  <a:pt x="28354" y="679037"/>
                </a:cubicBezTo>
                <a:cubicBezTo>
                  <a:pt x="29592" y="680180"/>
                  <a:pt x="29402" y="678371"/>
                  <a:pt x="31307" y="680942"/>
                </a:cubicBezTo>
                <a:cubicBezTo>
                  <a:pt x="33116" y="683705"/>
                  <a:pt x="36736" y="689134"/>
                  <a:pt x="34164" y="687038"/>
                </a:cubicBezTo>
                <a:cubicBezTo>
                  <a:pt x="34450" y="687324"/>
                  <a:pt x="34640" y="687705"/>
                  <a:pt x="34926" y="687991"/>
                </a:cubicBezTo>
                <a:cubicBezTo>
                  <a:pt x="34926" y="688086"/>
                  <a:pt x="34831" y="688181"/>
                  <a:pt x="34831" y="688277"/>
                </a:cubicBezTo>
                <a:cubicBezTo>
                  <a:pt x="33021" y="692087"/>
                  <a:pt x="33021" y="693611"/>
                  <a:pt x="37498" y="694087"/>
                </a:cubicBezTo>
                <a:cubicBezTo>
                  <a:pt x="42165" y="700183"/>
                  <a:pt x="44356" y="707041"/>
                  <a:pt x="43880" y="714375"/>
                </a:cubicBezTo>
                <a:cubicBezTo>
                  <a:pt x="43784" y="715328"/>
                  <a:pt x="43784" y="716185"/>
                  <a:pt x="43784" y="716947"/>
                </a:cubicBezTo>
                <a:cubicBezTo>
                  <a:pt x="41308" y="713518"/>
                  <a:pt x="38260" y="711041"/>
                  <a:pt x="40260" y="714280"/>
                </a:cubicBezTo>
                <a:cubicBezTo>
                  <a:pt x="40832" y="713994"/>
                  <a:pt x="42737" y="716375"/>
                  <a:pt x="43594" y="717995"/>
                </a:cubicBezTo>
                <a:lnTo>
                  <a:pt x="43784" y="717613"/>
                </a:lnTo>
                <a:cubicBezTo>
                  <a:pt x="43975" y="720757"/>
                  <a:pt x="44927" y="722376"/>
                  <a:pt x="47499" y="723043"/>
                </a:cubicBezTo>
                <a:cubicBezTo>
                  <a:pt x="47594" y="723329"/>
                  <a:pt x="47690" y="723614"/>
                  <a:pt x="48166" y="724281"/>
                </a:cubicBezTo>
                <a:cubicBezTo>
                  <a:pt x="47308" y="721805"/>
                  <a:pt x="51785" y="728281"/>
                  <a:pt x="51881" y="727329"/>
                </a:cubicBezTo>
                <a:cubicBezTo>
                  <a:pt x="51119" y="726091"/>
                  <a:pt x="49690" y="724472"/>
                  <a:pt x="48452" y="723233"/>
                </a:cubicBezTo>
                <a:cubicBezTo>
                  <a:pt x="49499" y="723424"/>
                  <a:pt x="50642" y="723519"/>
                  <a:pt x="52166" y="723424"/>
                </a:cubicBezTo>
                <a:cubicBezTo>
                  <a:pt x="55500" y="723424"/>
                  <a:pt x="58643" y="725805"/>
                  <a:pt x="59501" y="729520"/>
                </a:cubicBezTo>
                <a:cubicBezTo>
                  <a:pt x="61215" y="729424"/>
                  <a:pt x="63025" y="729234"/>
                  <a:pt x="64930" y="728948"/>
                </a:cubicBezTo>
                <a:cubicBezTo>
                  <a:pt x="66549" y="730568"/>
                  <a:pt x="67502" y="731520"/>
                  <a:pt x="66454" y="730472"/>
                </a:cubicBezTo>
                <a:cubicBezTo>
                  <a:pt x="65787" y="729710"/>
                  <a:pt x="65501" y="729234"/>
                  <a:pt x="65311" y="728948"/>
                </a:cubicBezTo>
                <a:cubicBezTo>
                  <a:pt x="65501" y="728948"/>
                  <a:pt x="65692" y="728948"/>
                  <a:pt x="65882" y="728948"/>
                </a:cubicBezTo>
                <a:cubicBezTo>
                  <a:pt x="66263" y="729139"/>
                  <a:pt x="66740" y="729424"/>
                  <a:pt x="67025" y="729615"/>
                </a:cubicBezTo>
                <a:cubicBezTo>
                  <a:pt x="66835" y="729424"/>
                  <a:pt x="66644" y="729139"/>
                  <a:pt x="66454" y="728948"/>
                </a:cubicBezTo>
                <a:cubicBezTo>
                  <a:pt x="67597" y="728853"/>
                  <a:pt x="68835" y="728663"/>
                  <a:pt x="69883" y="728663"/>
                </a:cubicBezTo>
                <a:cubicBezTo>
                  <a:pt x="72169" y="731139"/>
                  <a:pt x="73598" y="732092"/>
                  <a:pt x="75312" y="733520"/>
                </a:cubicBezTo>
                <a:cubicBezTo>
                  <a:pt x="75407" y="735330"/>
                  <a:pt x="75312" y="737521"/>
                  <a:pt x="75217" y="739712"/>
                </a:cubicBezTo>
                <a:lnTo>
                  <a:pt x="73312" y="737711"/>
                </a:lnTo>
                <a:cubicBezTo>
                  <a:pt x="72550" y="738188"/>
                  <a:pt x="74264" y="740283"/>
                  <a:pt x="75122" y="741807"/>
                </a:cubicBezTo>
                <a:cubicBezTo>
                  <a:pt x="75026" y="743426"/>
                  <a:pt x="75026" y="745141"/>
                  <a:pt x="75026" y="746474"/>
                </a:cubicBezTo>
                <a:cubicBezTo>
                  <a:pt x="76646" y="745807"/>
                  <a:pt x="77979" y="744855"/>
                  <a:pt x="79217" y="743807"/>
                </a:cubicBezTo>
                <a:cubicBezTo>
                  <a:pt x="79217" y="743807"/>
                  <a:pt x="79313" y="743903"/>
                  <a:pt x="79408" y="743903"/>
                </a:cubicBezTo>
                <a:lnTo>
                  <a:pt x="79313" y="743807"/>
                </a:lnTo>
                <a:cubicBezTo>
                  <a:pt x="79598" y="743617"/>
                  <a:pt x="79789" y="743331"/>
                  <a:pt x="80074" y="743140"/>
                </a:cubicBezTo>
                <a:cubicBezTo>
                  <a:pt x="83123" y="747427"/>
                  <a:pt x="83980" y="745903"/>
                  <a:pt x="86456" y="748094"/>
                </a:cubicBezTo>
                <a:cubicBezTo>
                  <a:pt x="87885" y="749618"/>
                  <a:pt x="89314" y="750951"/>
                  <a:pt x="90838" y="752380"/>
                </a:cubicBezTo>
                <a:cubicBezTo>
                  <a:pt x="90838" y="752856"/>
                  <a:pt x="90076" y="752951"/>
                  <a:pt x="91314" y="754189"/>
                </a:cubicBezTo>
                <a:cubicBezTo>
                  <a:pt x="92171" y="753618"/>
                  <a:pt x="92552" y="753523"/>
                  <a:pt x="93886" y="754189"/>
                </a:cubicBezTo>
                <a:cubicBezTo>
                  <a:pt x="95981" y="756095"/>
                  <a:pt x="94553" y="755809"/>
                  <a:pt x="96267" y="757428"/>
                </a:cubicBezTo>
                <a:cubicBezTo>
                  <a:pt x="96553" y="757238"/>
                  <a:pt x="97791" y="758476"/>
                  <a:pt x="99124" y="759714"/>
                </a:cubicBezTo>
                <a:cubicBezTo>
                  <a:pt x="100077" y="759809"/>
                  <a:pt x="103220" y="761333"/>
                  <a:pt x="98934" y="757428"/>
                </a:cubicBezTo>
                <a:cubicBezTo>
                  <a:pt x="97410" y="756856"/>
                  <a:pt x="100839" y="760476"/>
                  <a:pt x="98458" y="758380"/>
                </a:cubicBezTo>
                <a:cubicBezTo>
                  <a:pt x="95600" y="755904"/>
                  <a:pt x="96172" y="755428"/>
                  <a:pt x="95315" y="754094"/>
                </a:cubicBezTo>
                <a:cubicBezTo>
                  <a:pt x="97696" y="755332"/>
                  <a:pt x="103792" y="762286"/>
                  <a:pt x="106078" y="764096"/>
                </a:cubicBezTo>
                <a:cubicBezTo>
                  <a:pt x="104840" y="762953"/>
                  <a:pt x="105411" y="762572"/>
                  <a:pt x="107221" y="764477"/>
                </a:cubicBezTo>
                <a:cubicBezTo>
                  <a:pt x="107507" y="765810"/>
                  <a:pt x="105316" y="763810"/>
                  <a:pt x="105697" y="765143"/>
                </a:cubicBezTo>
                <a:cubicBezTo>
                  <a:pt x="109697" y="769144"/>
                  <a:pt x="111126" y="769239"/>
                  <a:pt x="114269" y="771811"/>
                </a:cubicBezTo>
                <a:cubicBezTo>
                  <a:pt x="114174" y="772192"/>
                  <a:pt x="115317" y="773144"/>
                  <a:pt x="114936" y="773335"/>
                </a:cubicBezTo>
                <a:cubicBezTo>
                  <a:pt x="111793" y="771144"/>
                  <a:pt x="125223" y="780955"/>
                  <a:pt x="128652" y="783050"/>
                </a:cubicBezTo>
                <a:cubicBezTo>
                  <a:pt x="128557" y="783336"/>
                  <a:pt x="129319" y="783907"/>
                  <a:pt x="129414" y="784288"/>
                </a:cubicBezTo>
                <a:cubicBezTo>
                  <a:pt x="127223" y="782955"/>
                  <a:pt x="126747" y="783622"/>
                  <a:pt x="125032" y="782764"/>
                </a:cubicBezTo>
                <a:cubicBezTo>
                  <a:pt x="122461" y="780955"/>
                  <a:pt x="120175" y="777716"/>
                  <a:pt x="118460" y="777240"/>
                </a:cubicBezTo>
                <a:cubicBezTo>
                  <a:pt x="122365" y="780479"/>
                  <a:pt x="124080" y="782574"/>
                  <a:pt x="125604" y="784574"/>
                </a:cubicBezTo>
                <a:cubicBezTo>
                  <a:pt x="121318" y="780764"/>
                  <a:pt x="123032" y="784003"/>
                  <a:pt x="119222" y="781622"/>
                </a:cubicBezTo>
                <a:cubicBezTo>
                  <a:pt x="117222" y="779621"/>
                  <a:pt x="112555" y="773525"/>
                  <a:pt x="113126" y="774763"/>
                </a:cubicBezTo>
                <a:cubicBezTo>
                  <a:pt x="113793" y="775430"/>
                  <a:pt x="114174" y="775906"/>
                  <a:pt x="113888" y="776097"/>
                </a:cubicBezTo>
                <a:cubicBezTo>
                  <a:pt x="108554" y="771715"/>
                  <a:pt x="105125" y="767334"/>
                  <a:pt x="101696" y="765810"/>
                </a:cubicBezTo>
                <a:cubicBezTo>
                  <a:pt x="104744" y="768668"/>
                  <a:pt x="108745" y="771811"/>
                  <a:pt x="111793" y="774954"/>
                </a:cubicBezTo>
                <a:cubicBezTo>
                  <a:pt x="110745" y="774763"/>
                  <a:pt x="108649" y="773335"/>
                  <a:pt x="105792" y="770954"/>
                </a:cubicBezTo>
                <a:cubicBezTo>
                  <a:pt x="103982" y="769048"/>
                  <a:pt x="102363" y="767144"/>
                  <a:pt x="100648" y="765238"/>
                </a:cubicBezTo>
                <a:cubicBezTo>
                  <a:pt x="98077" y="763905"/>
                  <a:pt x="101220" y="768763"/>
                  <a:pt x="97601" y="766286"/>
                </a:cubicBezTo>
                <a:cubicBezTo>
                  <a:pt x="99887" y="768572"/>
                  <a:pt x="104458" y="773811"/>
                  <a:pt x="106745" y="774859"/>
                </a:cubicBezTo>
                <a:cubicBezTo>
                  <a:pt x="104363" y="772763"/>
                  <a:pt x="103601" y="771620"/>
                  <a:pt x="102363" y="770001"/>
                </a:cubicBezTo>
                <a:cubicBezTo>
                  <a:pt x="111983" y="776288"/>
                  <a:pt x="112555" y="781240"/>
                  <a:pt x="111602" y="781907"/>
                </a:cubicBezTo>
                <a:cubicBezTo>
                  <a:pt x="113888" y="784098"/>
                  <a:pt x="115889" y="786194"/>
                  <a:pt x="116936" y="787718"/>
                </a:cubicBezTo>
                <a:cubicBezTo>
                  <a:pt x="116460" y="788765"/>
                  <a:pt x="109602" y="782003"/>
                  <a:pt x="109602" y="783622"/>
                </a:cubicBezTo>
                <a:cubicBezTo>
                  <a:pt x="111888" y="786003"/>
                  <a:pt x="113031" y="785146"/>
                  <a:pt x="113507" y="786574"/>
                </a:cubicBezTo>
                <a:cubicBezTo>
                  <a:pt x="109221" y="783527"/>
                  <a:pt x="114174" y="789337"/>
                  <a:pt x="108935" y="785146"/>
                </a:cubicBezTo>
                <a:lnTo>
                  <a:pt x="109316" y="784098"/>
                </a:lnTo>
                <a:cubicBezTo>
                  <a:pt x="104173" y="779526"/>
                  <a:pt x="107411" y="785241"/>
                  <a:pt x="103601" y="782288"/>
                </a:cubicBezTo>
                <a:cubicBezTo>
                  <a:pt x="102744" y="781336"/>
                  <a:pt x="99029" y="777716"/>
                  <a:pt x="98648" y="778478"/>
                </a:cubicBezTo>
                <a:cubicBezTo>
                  <a:pt x="98077" y="778859"/>
                  <a:pt x="104173" y="782764"/>
                  <a:pt x="102173" y="782479"/>
                </a:cubicBezTo>
                <a:cubicBezTo>
                  <a:pt x="101982" y="782860"/>
                  <a:pt x="99410" y="780383"/>
                  <a:pt x="99029" y="780574"/>
                </a:cubicBezTo>
                <a:cubicBezTo>
                  <a:pt x="101791" y="783146"/>
                  <a:pt x="97505" y="780097"/>
                  <a:pt x="98553" y="781812"/>
                </a:cubicBezTo>
                <a:cubicBezTo>
                  <a:pt x="101030" y="784003"/>
                  <a:pt x="104554" y="786765"/>
                  <a:pt x="104935" y="788575"/>
                </a:cubicBezTo>
                <a:cubicBezTo>
                  <a:pt x="105221" y="786955"/>
                  <a:pt x="107983" y="790099"/>
                  <a:pt x="105602" y="786765"/>
                </a:cubicBezTo>
                <a:cubicBezTo>
                  <a:pt x="107126" y="788480"/>
                  <a:pt x="110269" y="791623"/>
                  <a:pt x="107983" y="790480"/>
                </a:cubicBezTo>
                <a:cubicBezTo>
                  <a:pt x="117127" y="798290"/>
                  <a:pt x="124842" y="804577"/>
                  <a:pt x="132843" y="810292"/>
                </a:cubicBezTo>
                <a:cubicBezTo>
                  <a:pt x="133796" y="812006"/>
                  <a:pt x="136844" y="814673"/>
                  <a:pt x="137320" y="816102"/>
                </a:cubicBezTo>
                <a:cubicBezTo>
                  <a:pt x="137510" y="817150"/>
                  <a:pt x="133319" y="813626"/>
                  <a:pt x="132938" y="813911"/>
                </a:cubicBezTo>
                <a:cubicBezTo>
                  <a:pt x="134177" y="814864"/>
                  <a:pt x="133510" y="814673"/>
                  <a:pt x="132748" y="814388"/>
                </a:cubicBezTo>
                <a:cubicBezTo>
                  <a:pt x="136367" y="817436"/>
                  <a:pt x="138272" y="819436"/>
                  <a:pt x="140654" y="821817"/>
                </a:cubicBezTo>
                <a:cubicBezTo>
                  <a:pt x="134653" y="816673"/>
                  <a:pt x="136272" y="820007"/>
                  <a:pt x="130938" y="816197"/>
                </a:cubicBezTo>
                <a:cubicBezTo>
                  <a:pt x="131890" y="815721"/>
                  <a:pt x="123890" y="809530"/>
                  <a:pt x="121889" y="808672"/>
                </a:cubicBezTo>
                <a:cubicBezTo>
                  <a:pt x="125223" y="812197"/>
                  <a:pt x="130271" y="815245"/>
                  <a:pt x="130652" y="816959"/>
                </a:cubicBezTo>
                <a:cubicBezTo>
                  <a:pt x="127795" y="814578"/>
                  <a:pt x="123223" y="811054"/>
                  <a:pt x="122270" y="811530"/>
                </a:cubicBezTo>
                <a:cubicBezTo>
                  <a:pt x="127699" y="815626"/>
                  <a:pt x="129033" y="818007"/>
                  <a:pt x="132081" y="820864"/>
                </a:cubicBezTo>
                <a:cubicBezTo>
                  <a:pt x="129795" y="819531"/>
                  <a:pt x="117222" y="807720"/>
                  <a:pt x="114841" y="807148"/>
                </a:cubicBezTo>
                <a:cubicBezTo>
                  <a:pt x="121604" y="813054"/>
                  <a:pt x="124366" y="816483"/>
                  <a:pt x="125128" y="818864"/>
                </a:cubicBezTo>
                <a:cubicBezTo>
                  <a:pt x="127985" y="821531"/>
                  <a:pt x="130557" y="822103"/>
                  <a:pt x="131414" y="823436"/>
                </a:cubicBezTo>
                <a:cubicBezTo>
                  <a:pt x="126366" y="819722"/>
                  <a:pt x="134462" y="827151"/>
                  <a:pt x="135510" y="826865"/>
                </a:cubicBezTo>
                <a:cubicBezTo>
                  <a:pt x="132462" y="824770"/>
                  <a:pt x="133891" y="824198"/>
                  <a:pt x="136939" y="826294"/>
                </a:cubicBezTo>
                <a:cubicBezTo>
                  <a:pt x="134653" y="825341"/>
                  <a:pt x="136939" y="827722"/>
                  <a:pt x="137510" y="828865"/>
                </a:cubicBezTo>
                <a:cubicBezTo>
                  <a:pt x="144749" y="833914"/>
                  <a:pt x="151322" y="838390"/>
                  <a:pt x="155989" y="840391"/>
                </a:cubicBezTo>
                <a:cubicBezTo>
                  <a:pt x="152465" y="838295"/>
                  <a:pt x="151798" y="837152"/>
                  <a:pt x="149416" y="836200"/>
                </a:cubicBezTo>
                <a:cubicBezTo>
                  <a:pt x="146559" y="832961"/>
                  <a:pt x="148464" y="833342"/>
                  <a:pt x="143702" y="829151"/>
                </a:cubicBezTo>
                <a:cubicBezTo>
                  <a:pt x="148464" y="832199"/>
                  <a:pt x="148083" y="832199"/>
                  <a:pt x="151322" y="833723"/>
                </a:cubicBezTo>
                <a:cubicBezTo>
                  <a:pt x="151893" y="834771"/>
                  <a:pt x="148083" y="832485"/>
                  <a:pt x="152179" y="835247"/>
                </a:cubicBezTo>
                <a:cubicBezTo>
                  <a:pt x="155513" y="836009"/>
                  <a:pt x="162180" y="840867"/>
                  <a:pt x="165228" y="843724"/>
                </a:cubicBezTo>
                <a:cubicBezTo>
                  <a:pt x="170943" y="847154"/>
                  <a:pt x="190946" y="856297"/>
                  <a:pt x="190850" y="858584"/>
                </a:cubicBezTo>
                <a:cubicBezTo>
                  <a:pt x="192374" y="859441"/>
                  <a:pt x="193327" y="859822"/>
                  <a:pt x="194279" y="860203"/>
                </a:cubicBezTo>
                <a:cubicBezTo>
                  <a:pt x="198185" y="862013"/>
                  <a:pt x="191136" y="858393"/>
                  <a:pt x="193327" y="858774"/>
                </a:cubicBezTo>
                <a:cubicBezTo>
                  <a:pt x="194470" y="859441"/>
                  <a:pt x="194660" y="859250"/>
                  <a:pt x="195613" y="859727"/>
                </a:cubicBezTo>
                <a:cubicBezTo>
                  <a:pt x="196756" y="860774"/>
                  <a:pt x="199613" y="863727"/>
                  <a:pt x="201137" y="863822"/>
                </a:cubicBezTo>
                <a:cubicBezTo>
                  <a:pt x="203899" y="863727"/>
                  <a:pt x="221997" y="873347"/>
                  <a:pt x="229236" y="875062"/>
                </a:cubicBezTo>
                <a:cubicBezTo>
                  <a:pt x="229998" y="876014"/>
                  <a:pt x="237237" y="879729"/>
                  <a:pt x="238571" y="880015"/>
                </a:cubicBezTo>
                <a:cubicBezTo>
                  <a:pt x="237618" y="879538"/>
                  <a:pt x="235046" y="877538"/>
                  <a:pt x="237428" y="878681"/>
                </a:cubicBezTo>
                <a:cubicBezTo>
                  <a:pt x="240380" y="879634"/>
                  <a:pt x="242285" y="881634"/>
                  <a:pt x="243333" y="881253"/>
                </a:cubicBezTo>
                <a:cubicBezTo>
                  <a:pt x="242666" y="880967"/>
                  <a:pt x="241999" y="880491"/>
                  <a:pt x="243333" y="880967"/>
                </a:cubicBezTo>
                <a:cubicBezTo>
                  <a:pt x="247810" y="883158"/>
                  <a:pt x="248096" y="884492"/>
                  <a:pt x="250382" y="886015"/>
                </a:cubicBezTo>
                <a:cubicBezTo>
                  <a:pt x="250953" y="887063"/>
                  <a:pt x="244286" y="885063"/>
                  <a:pt x="247905" y="886968"/>
                </a:cubicBezTo>
                <a:cubicBezTo>
                  <a:pt x="250858" y="887254"/>
                  <a:pt x="261812" y="893255"/>
                  <a:pt x="264764" y="895255"/>
                </a:cubicBezTo>
                <a:cubicBezTo>
                  <a:pt x="259811" y="893540"/>
                  <a:pt x="255811" y="893540"/>
                  <a:pt x="250191" y="890588"/>
                </a:cubicBezTo>
                <a:cubicBezTo>
                  <a:pt x="248191" y="890969"/>
                  <a:pt x="246381" y="890588"/>
                  <a:pt x="241714" y="888587"/>
                </a:cubicBezTo>
                <a:cubicBezTo>
                  <a:pt x="243905" y="889063"/>
                  <a:pt x="241428" y="887635"/>
                  <a:pt x="239428" y="886492"/>
                </a:cubicBezTo>
                <a:cubicBezTo>
                  <a:pt x="240571" y="888302"/>
                  <a:pt x="238952" y="887921"/>
                  <a:pt x="238190" y="886778"/>
                </a:cubicBezTo>
                <a:cubicBezTo>
                  <a:pt x="238094" y="888016"/>
                  <a:pt x="233046" y="884682"/>
                  <a:pt x="233332" y="885825"/>
                </a:cubicBezTo>
                <a:cubicBezTo>
                  <a:pt x="239428" y="889063"/>
                  <a:pt x="240571" y="888206"/>
                  <a:pt x="245333" y="890969"/>
                </a:cubicBezTo>
                <a:cubicBezTo>
                  <a:pt x="239237" y="889540"/>
                  <a:pt x="230189" y="884682"/>
                  <a:pt x="227236" y="885635"/>
                </a:cubicBezTo>
                <a:cubicBezTo>
                  <a:pt x="220187" y="882587"/>
                  <a:pt x="217997" y="881348"/>
                  <a:pt x="214187" y="879157"/>
                </a:cubicBezTo>
                <a:cubicBezTo>
                  <a:pt x="217330" y="881634"/>
                  <a:pt x="207995" y="876681"/>
                  <a:pt x="207043" y="876490"/>
                </a:cubicBezTo>
                <a:cubicBezTo>
                  <a:pt x="205709" y="876967"/>
                  <a:pt x="210472" y="879062"/>
                  <a:pt x="209138" y="879538"/>
                </a:cubicBezTo>
                <a:cubicBezTo>
                  <a:pt x="211805" y="880681"/>
                  <a:pt x="215615" y="882015"/>
                  <a:pt x="216187" y="883253"/>
                </a:cubicBezTo>
                <a:cubicBezTo>
                  <a:pt x="209615" y="880491"/>
                  <a:pt x="204947" y="877348"/>
                  <a:pt x="199708" y="875347"/>
                </a:cubicBezTo>
                <a:cubicBezTo>
                  <a:pt x="202090" y="876967"/>
                  <a:pt x="195232" y="874109"/>
                  <a:pt x="193613" y="873728"/>
                </a:cubicBezTo>
                <a:cubicBezTo>
                  <a:pt x="195041" y="874490"/>
                  <a:pt x="194279" y="874395"/>
                  <a:pt x="193517" y="874300"/>
                </a:cubicBezTo>
                <a:cubicBezTo>
                  <a:pt x="196184" y="875729"/>
                  <a:pt x="197232" y="876776"/>
                  <a:pt x="199328" y="878014"/>
                </a:cubicBezTo>
                <a:cubicBezTo>
                  <a:pt x="194279" y="875919"/>
                  <a:pt x="200375" y="879157"/>
                  <a:pt x="200375" y="879920"/>
                </a:cubicBezTo>
                <a:cubicBezTo>
                  <a:pt x="199423" y="879920"/>
                  <a:pt x="194565" y="876967"/>
                  <a:pt x="195518" y="878396"/>
                </a:cubicBezTo>
                <a:cubicBezTo>
                  <a:pt x="197804" y="879824"/>
                  <a:pt x="204376" y="883730"/>
                  <a:pt x="205043" y="883063"/>
                </a:cubicBezTo>
                <a:cubicBezTo>
                  <a:pt x="198947" y="879920"/>
                  <a:pt x="204471" y="880872"/>
                  <a:pt x="207710" y="881824"/>
                </a:cubicBezTo>
                <a:cubicBezTo>
                  <a:pt x="210757" y="884872"/>
                  <a:pt x="221235" y="888492"/>
                  <a:pt x="223045" y="891254"/>
                </a:cubicBezTo>
                <a:cubicBezTo>
                  <a:pt x="224283" y="891445"/>
                  <a:pt x="225140" y="891349"/>
                  <a:pt x="226760" y="891730"/>
                </a:cubicBezTo>
                <a:cubicBezTo>
                  <a:pt x="232474" y="894683"/>
                  <a:pt x="236475" y="896874"/>
                  <a:pt x="232665" y="896588"/>
                </a:cubicBezTo>
                <a:cubicBezTo>
                  <a:pt x="235713" y="897827"/>
                  <a:pt x="236475" y="898684"/>
                  <a:pt x="237523" y="899541"/>
                </a:cubicBezTo>
                <a:cubicBezTo>
                  <a:pt x="235904" y="899160"/>
                  <a:pt x="228093" y="895731"/>
                  <a:pt x="227807" y="894779"/>
                </a:cubicBezTo>
                <a:cubicBezTo>
                  <a:pt x="224759" y="893445"/>
                  <a:pt x="223997" y="893636"/>
                  <a:pt x="221711" y="892112"/>
                </a:cubicBezTo>
                <a:cubicBezTo>
                  <a:pt x="219806" y="891730"/>
                  <a:pt x="218282" y="891730"/>
                  <a:pt x="216663" y="891635"/>
                </a:cubicBezTo>
                <a:cubicBezTo>
                  <a:pt x="210662" y="888302"/>
                  <a:pt x="210662" y="889159"/>
                  <a:pt x="205900" y="886397"/>
                </a:cubicBezTo>
                <a:lnTo>
                  <a:pt x="205709" y="888302"/>
                </a:lnTo>
                <a:cubicBezTo>
                  <a:pt x="208662" y="890111"/>
                  <a:pt x="210757" y="889921"/>
                  <a:pt x="211710" y="891254"/>
                </a:cubicBezTo>
                <a:cubicBezTo>
                  <a:pt x="207900" y="889730"/>
                  <a:pt x="205138" y="889540"/>
                  <a:pt x="207900" y="891635"/>
                </a:cubicBezTo>
                <a:cubicBezTo>
                  <a:pt x="206090" y="891064"/>
                  <a:pt x="204852" y="890492"/>
                  <a:pt x="203138" y="889254"/>
                </a:cubicBezTo>
                <a:cubicBezTo>
                  <a:pt x="205328" y="891064"/>
                  <a:pt x="206471" y="892588"/>
                  <a:pt x="202947" y="891445"/>
                </a:cubicBezTo>
                <a:cubicBezTo>
                  <a:pt x="206090" y="892969"/>
                  <a:pt x="208090" y="894112"/>
                  <a:pt x="207710" y="894683"/>
                </a:cubicBezTo>
                <a:cubicBezTo>
                  <a:pt x="209996" y="895826"/>
                  <a:pt x="210377" y="895731"/>
                  <a:pt x="212567" y="896779"/>
                </a:cubicBezTo>
                <a:cubicBezTo>
                  <a:pt x="212472" y="897255"/>
                  <a:pt x="212758" y="897731"/>
                  <a:pt x="213710" y="898398"/>
                </a:cubicBezTo>
                <a:cubicBezTo>
                  <a:pt x="209615" y="896779"/>
                  <a:pt x="209043" y="897541"/>
                  <a:pt x="206186" y="897350"/>
                </a:cubicBezTo>
                <a:cubicBezTo>
                  <a:pt x="207138" y="897827"/>
                  <a:pt x="207614" y="898303"/>
                  <a:pt x="207329" y="898493"/>
                </a:cubicBezTo>
                <a:cubicBezTo>
                  <a:pt x="212091" y="900113"/>
                  <a:pt x="212948" y="902018"/>
                  <a:pt x="215996" y="902208"/>
                </a:cubicBezTo>
                <a:cubicBezTo>
                  <a:pt x="218187" y="904399"/>
                  <a:pt x="216854" y="904018"/>
                  <a:pt x="215806" y="904399"/>
                </a:cubicBezTo>
                <a:cubicBezTo>
                  <a:pt x="214187" y="903351"/>
                  <a:pt x="211234" y="902018"/>
                  <a:pt x="210853" y="902494"/>
                </a:cubicBezTo>
                <a:cubicBezTo>
                  <a:pt x="215711" y="904494"/>
                  <a:pt x="219997" y="906399"/>
                  <a:pt x="223331" y="906875"/>
                </a:cubicBezTo>
                <a:cubicBezTo>
                  <a:pt x="224759" y="907732"/>
                  <a:pt x="231046" y="911066"/>
                  <a:pt x="227045" y="909923"/>
                </a:cubicBezTo>
                <a:cubicBezTo>
                  <a:pt x="229141" y="911543"/>
                  <a:pt x="232665" y="913162"/>
                  <a:pt x="235713" y="913924"/>
                </a:cubicBezTo>
                <a:cubicBezTo>
                  <a:pt x="234570" y="914590"/>
                  <a:pt x="243524" y="917638"/>
                  <a:pt x="239523" y="916972"/>
                </a:cubicBezTo>
                <a:cubicBezTo>
                  <a:pt x="244095" y="918972"/>
                  <a:pt x="240571" y="916114"/>
                  <a:pt x="244666" y="917829"/>
                </a:cubicBezTo>
                <a:cubicBezTo>
                  <a:pt x="248000" y="919734"/>
                  <a:pt x="254287" y="922401"/>
                  <a:pt x="261335" y="924973"/>
                </a:cubicBezTo>
                <a:cubicBezTo>
                  <a:pt x="268574" y="927259"/>
                  <a:pt x="276575" y="929449"/>
                  <a:pt x="283148" y="930973"/>
                </a:cubicBezTo>
                <a:cubicBezTo>
                  <a:pt x="282386" y="930783"/>
                  <a:pt x="280385" y="929926"/>
                  <a:pt x="280576" y="929830"/>
                </a:cubicBezTo>
                <a:cubicBezTo>
                  <a:pt x="292006" y="933736"/>
                  <a:pt x="306389" y="939546"/>
                  <a:pt x="314580" y="939451"/>
                </a:cubicBezTo>
                <a:cubicBezTo>
                  <a:pt x="317819" y="940689"/>
                  <a:pt x="312294" y="939641"/>
                  <a:pt x="316009" y="940880"/>
                </a:cubicBezTo>
                <a:cubicBezTo>
                  <a:pt x="316009" y="940594"/>
                  <a:pt x="318295" y="941070"/>
                  <a:pt x="318676" y="941451"/>
                </a:cubicBezTo>
                <a:cubicBezTo>
                  <a:pt x="317628" y="941261"/>
                  <a:pt x="317152" y="941356"/>
                  <a:pt x="317438" y="941737"/>
                </a:cubicBezTo>
                <a:cubicBezTo>
                  <a:pt x="314008" y="940784"/>
                  <a:pt x="312294" y="939927"/>
                  <a:pt x="312199" y="940880"/>
                </a:cubicBezTo>
                <a:cubicBezTo>
                  <a:pt x="321152" y="943356"/>
                  <a:pt x="331344" y="945452"/>
                  <a:pt x="341060" y="947833"/>
                </a:cubicBezTo>
                <a:cubicBezTo>
                  <a:pt x="350870" y="949928"/>
                  <a:pt x="360586" y="951452"/>
                  <a:pt x="368396" y="952881"/>
                </a:cubicBezTo>
                <a:cubicBezTo>
                  <a:pt x="371921" y="953548"/>
                  <a:pt x="375540" y="953262"/>
                  <a:pt x="377921" y="954500"/>
                </a:cubicBezTo>
                <a:cubicBezTo>
                  <a:pt x="378207" y="954024"/>
                  <a:pt x="376016" y="953738"/>
                  <a:pt x="375064" y="953357"/>
                </a:cubicBezTo>
                <a:cubicBezTo>
                  <a:pt x="377350" y="953357"/>
                  <a:pt x="378874" y="953167"/>
                  <a:pt x="381636" y="953357"/>
                </a:cubicBezTo>
                <a:cubicBezTo>
                  <a:pt x="384017" y="954691"/>
                  <a:pt x="394304" y="955453"/>
                  <a:pt x="400496" y="955453"/>
                </a:cubicBezTo>
                <a:cubicBezTo>
                  <a:pt x="416879" y="957548"/>
                  <a:pt x="428785" y="956881"/>
                  <a:pt x="439929" y="958120"/>
                </a:cubicBezTo>
                <a:cubicBezTo>
                  <a:pt x="444882" y="957739"/>
                  <a:pt x="453645" y="958215"/>
                  <a:pt x="462408" y="958405"/>
                </a:cubicBezTo>
                <a:cubicBezTo>
                  <a:pt x="471266" y="958310"/>
                  <a:pt x="480220" y="958024"/>
                  <a:pt x="485649" y="956881"/>
                </a:cubicBezTo>
                <a:cubicBezTo>
                  <a:pt x="487268" y="956881"/>
                  <a:pt x="488888" y="956786"/>
                  <a:pt x="488602" y="957263"/>
                </a:cubicBezTo>
                <a:cubicBezTo>
                  <a:pt x="494222" y="957263"/>
                  <a:pt x="490602" y="955929"/>
                  <a:pt x="496222" y="955738"/>
                </a:cubicBezTo>
                <a:cubicBezTo>
                  <a:pt x="499270" y="955357"/>
                  <a:pt x="498032" y="956310"/>
                  <a:pt x="500603" y="956120"/>
                </a:cubicBezTo>
                <a:cubicBezTo>
                  <a:pt x="504128" y="955167"/>
                  <a:pt x="507461" y="954977"/>
                  <a:pt x="505556" y="954691"/>
                </a:cubicBezTo>
                <a:cubicBezTo>
                  <a:pt x="509176" y="954596"/>
                  <a:pt x="510509" y="955262"/>
                  <a:pt x="514224" y="955167"/>
                </a:cubicBezTo>
                <a:cubicBezTo>
                  <a:pt x="516224" y="953738"/>
                  <a:pt x="522130" y="954500"/>
                  <a:pt x="525083" y="954214"/>
                </a:cubicBezTo>
                <a:cubicBezTo>
                  <a:pt x="541942" y="951262"/>
                  <a:pt x="565945" y="948119"/>
                  <a:pt x="586709" y="941356"/>
                </a:cubicBezTo>
                <a:cubicBezTo>
                  <a:pt x="582423" y="942213"/>
                  <a:pt x="574232" y="944309"/>
                  <a:pt x="579566" y="942022"/>
                </a:cubicBezTo>
                <a:cubicBezTo>
                  <a:pt x="574803" y="944309"/>
                  <a:pt x="566897" y="945071"/>
                  <a:pt x="563373" y="947071"/>
                </a:cubicBezTo>
                <a:cubicBezTo>
                  <a:pt x="558515" y="947071"/>
                  <a:pt x="550610" y="949262"/>
                  <a:pt x="546228" y="950405"/>
                </a:cubicBezTo>
                <a:cubicBezTo>
                  <a:pt x="542132" y="950500"/>
                  <a:pt x="541847" y="950595"/>
                  <a:pt x="536703" y="951452"/>
                </a:cubicBezTo>
                <a:cubicBezTo>
                  <a:pt x="536894" y="950881"/>
                  <a:pt x="534608" y="951262"/>
                  <a:pt x="533655" y="951071"/>
                </a:cubicBezTo>
                <a:cubicBezTo>
                  <a:pt x="540799" y="948499"/>
                  <a:pt x="551657" y="948309"/>
                  <a:pt x="563754" y="945071"/>
                </a:cubicBezTo>
                <a:cubicBezTo>
                  <a:pt x="548419" y="947356"/>
                  <a:pt x="540513" y="948499"/>
                  <a:pt x="526226" y="950595"/>
                </a:cubicBezTo>
                <a:cubicBezTo>
                  <a:pt x="526321" y="950023"/>
                  <a:pt x="525464" y="949738"/>
                  <a:pt x="523082" y="950023"/>
                </a:cubicBezTo>
                <a:cubicBezTo>
                  <a:pt x="517748" y="952310"/>
                  <a:pt x="492888" y="953738"/>
                  <a:pt x="486792" y="952881"/>
                </a:cubicBezTo>
                <a:cubicBezTo>
                  <a:pt x="477553" y="953834"/>
                  <a:pt x="468218" y="955357"/>
                  <a:pt x="461360" y="954119"/>
                </a:cubicBezTo>
                <a:cubicBezTo>
                  <a:pt x="463265" y="954786"/>
                  <a:pt x="445168" y="955643"/>
                  <a:pt x="444025" y="954214"/>
                </a:cubicBezTo>
                <a:cubicBezTo>
                  <a:pt x="443930" y="953834"/>
                  <a:pt x="447740" y="954119"/>
                  <a:pt x="447835" y="953738"/>
                </a:cubicBezTo>
                <a:cubicBezTo>
                  <a:pt x="444120" y="953357"/>
                  <a:pt x="437643" y="954500"/>
                  <a:pt x="434214" y="953072"/>
                </a:cubicBezTo>
                <a:cubicBezTo>
                  <a:pt x="430404" y="955072"/>
                  <a:pt x="411545" y="951357"/>
                  <a:pt x="403734" y="952786"/>
                </a:cubicBezTo>
                <a:cubicBezTo>
                  <a:pt x="400115" y="952119"/>
                  <a:pt x="399448" y="951452"/>
                  <a:pt x="400686" y="950976"/>
                </a:cubicBezTo>
                <a:cubicBezTo>
                  <a:pt x="394876" y="950881"/>
                  <a:pt x="393542" y="950595"/>
                  <a:pt x="384874" y="950214"/>
                </a:cubicBezTo>
                <a:cubicBezTo>
                  <a:pt x="378398" y="947261"/>
                  <a:pt x="352490" y="945642"/>
                  <a:pt x="345822" y="942213"/>
                </a:cubicBezTo>
                <a:cubicBezTo>
                  <a:pt x="353823" y="943261"/>
                  <a:pt x="365253" y="945356"/>
                  <a:pt x="377255" y="946785"/>
                </a:cubicBezTo>
                <a:cubicBezTo>
                  <a:pt x="389351" y="947833"/>
                  <a:pt x="401829" y="949357"/>
                  <a:pt x="412021" y="948976"/>
                </a:cubicBezTo>
                <a:cubicBezTo>
                  <a:pt x="404306" y="949071"/>
                  <a:pt x="395828" y="946595"/>
                  <a:pt x="390780" y="947547"/>
                </a:cubicBezTo>
                <a:cubicBezTo>
                  <a:pt x="391732" y="946118"/>
                  <a:pt x="380493" y="945737"/>
                  <a:pt x="379731" y="944499"/>
                </a:cubicBezTo>
                <a:cubicBezTo>
                  <a:pt x="390494" y="946309"/>
                  <a:pt x="409830" y="946880"/>
                  <a:pt x="414593" y="948880"/>
                </a:cubicBezTo>
                <a:cubicBezTo>
                  <a:pt x="414593" y="948023"/>
                  <a:pt x="409830" y="947738"/>
                  <a:pt x="408782" y="946976"/>
                </a:cubicBezTo>
                <a:cubicBezTo>
                  <a:pt x="418783" y="947261"/>
                  <a:pt x="425737" y="950023"/>
                  <a:pt x="435452" y="948499"/>
                </a:cubicBezTo>
                <a:cubicBezTo>
                  <a:pt x="434214" y="949262"/>
                  <a:pt x="435071" y="949166"/>
                  <a:pt x="437167" y="949833"/>
                </a:cubicBezTo>
                <a:cubicBezTo>
                  <a:pt x="448216" y="949547"/>
                  <a:pt x="461265" y="950405"/>
                  <a:pt x="467932" y="950119"/>
                </a:cubicBezTo>
                <a:cubicBezTo>
                  <a:pt x="472409" y="950119"/>
                  <a:pt x="477267" y="950786"/>
                  <a:pt x="481649" y="950595"/>
                </a:cubicBezTo>
                <a:cubicBezTo>
                  <a:pt x="485649" y="950405"/>
                  <a:pt x="488030" y="949833"/>
                  <a:pt x="492126" y="949643"/>
                </a:cubicBezTo>
                <a:cubicBezTo>
                  <a:pt x="495174" y="949452"/>
                  <a:pt x="505652" y="949357"/>
                  <a:pt x="501746" y="949547"/>
                </a:cubicBezTo>
                <a:cubicBezTo>
                  <a:pt x="507557" y="949262"/>
                  <a:pt x="515653" y="948976"/>
                  <a:pt x="520320" y="947642"/>
                </a:cubicBezTo>
                <a:cubicBezTo>
                  <a:pt x="520320" y="948785"/>
                  <a:pt x="531750" y="945928"/>
                  <a:pt x="531464" y="947166"/>
                </a:cubicBezTo>
                <a:cubicBezTo>
                  <a:pt x="536322" y="946404"/>
                  <a:pt x="536322" y="945452"/>
                  <a:pt x="542990" y="944785"/>
                </a:cubicBezTo>
                <a:cubicBezTo>
                  <a:pt x="544609" y="945166"/>
                  <a:pt x="546990" y="945547"/>
                  <a:pt x="551562" y="944689"/>
                </a:cubicBezTo>
                <a:cubicBezTo>
                  <a:pt x="561754" y="942213"/>
                  <a:pt x="571374" y="939832"/>
                  <a:pt x="586709" y="936879"/>
                </a:cubicBezTo>
                <a:cubicBezTo>
                  <a:pt x="586709" y="936593"/>
                  <a:pt x="586043" y="936307"/>
                  <a:pt x="587566" y="935927"/>
                </a:cubicBezTo>
                <a:cubicBezTo>
                  <a:pt x="598330" y="933260"/>
                  <a:pt x="606712" y="929640"/>
                  <a:pt x="613570" y="929354"/>
                </a:cubicBezTo>
                <a:cubicBezTo>
                  <a:pt x="617285" y="926687"/>
                  <a:pt x="623762" y="926306"/>
                  <a:pt x="628905" y="924782"/>
                </a:cubicBezTo>
                <a:cubicBezTo>
                  <a:pt x="635096" y="922972"/>
                  <a:pt x="648146" y="916496"/>
                  <a:pt x="649289" y="918020"/>
                </a:cubicBezTo>
                <a:cubicBezTo>
                  <a:pt x="651003" y="917067"/>
                  <a:pt x="650051" y="916591"/>
                  <a:pt x="653575" y="915353"/>
                </a:cubicBezTo>
                <a:cubicBezTo>
                  <a:pt x="653575" y="916210"/>
                  <a:pt x="657290" y="914876"/>
                  <a:pt x="659290" y="914400"/>
                </a:cubicBezTo>
                <a:cubicBezTo>
                  <a:pt x="661290" y="911923"/>
                  <a:pt x="670815" y="908971"/>
                  <a:pt x="676435" y="906494"/>
                </a:cubicBezTo>
                <a:cubicBezTo>
                  <a:pt x="676721" y="906589"/>
                  <a:pt x="677006" y="906589"/>
                  <a:pt x="677197" y="906685"/>
                </a:cubicBezTo>
                <a:cubicBezTo>
                  <a:pt x="677959" y="908018"/>
                  <a:pt x="678911" y="909161"/>
                  <a:pt x="679864" y="910019"/>
                </a:cubicBezTo>
                <a:cubicBezTo>
                  <a:pt x="674339" y="912495"/>
                  <a:pt x="669291" y="914876"/>
                  <a:pt x="666815" y="917067"/>
                </a:cubicBezTo>
                <a:cubicBezTo>
                  <a:pt x="666148" y="916781"/>
                  <a:pt x="661957" y="918781"/>
                  <a:pt x="661290" y="918496"/>
                </a:cubicBezTo>
                <a:cubicBezTo>
                  <a:pt x="663100" y="917734"/>
                  <a:pt x="665957" y="916686"/>
                  <a:pt x="666053" y="916305"/>
                </a:cubicBezTo>
                <a:cubicBezTo>
                  <a:pt x="662719" y="917924"/>
                  <a:pt x="662624" y="917353"/>
                  <a:pt x="659671" y="918591"/>
                </a:cubicBezTo>
                <a:cubicBezTo>
                  <a:pt x="663576" y="918591"/>
                  <a:pt x="664814" y="917924"/>
                  <a:pt x="665195" y="919163"/>
                </a:cubicBezTo>
                <a:cubicBezTo>
                  <a:pt x="665386" y="917353"/>
                  <a:pt x="673673" y="913829"/>
                  <a:pt x="681007" y="910876"/>
                </a:cubicBezTo>
                <a:cubicBezTo>
                  <a:pt x="683293" y="912495"/>
                  <a:pt x="685960" y="913162"/>
                  <a:pt x="689484" y="912495"/>
                </a:cubicBezTo>
                <a:cubicBezTo>
                  <a:pt x="695294" y="911447"/>
                  <a:pt x="699485" y="910495"/>
                  <a:pt x="705772" y="911733"/>
                </a:cubicBezTo>
                <a:cubicBezTo>
                  <a:pt x="712154" y="913067"/>
                  <a:pt x="715392" y="907447"/>
                  <a:pt x="721393" y="906304"/>
                </a:cubicBezTo>
                <a:cubicBezTo>
                  <a:pt x="722917" y="906018"/>
                  <a:pt x="724917" y="906399"/>
                  <a:pt x="726346" y="906875"/>
                </a:cubicBezTo>
                <a:cubicBezTo>
                  <a:pt x="731394" y="908399"/>
                  <a:pt x="732537" y="904304"/>
                  <a:pt x="732442" y="901351"/>
                </a:cubicBezTo>
                <a:cubicBezTo>
                  <a:pt x="732251" y="898398"/>
                  <a:pt x="731966" y="898112"/>
                  <a:pt x="731870" y="896398"/>
                </a:cubicBezTo>
                <a:cubicBezTo>
                  <a:pt x="731775" y="890492"/>
                  <a:pt x="733585" y="891064"/>
                  <a:pt x="738538" y="890588"/>
                </a:cubicBezTo>
                <a:cubicBezTo>
                  <a:pt x="740443" y="890397"/>
                  <a:pt x="744158" y="892588"/>
                  <a:pt x="745396" y="891254"/>
                </a:cubicBezTo>
                <a:cubicBezTo>
                  <a:pt x="748634" y="887635"/>
                  <a:pt x="753111" y="887254"/>
                  <a:pt x="757874" y="885730"/>
                </a:cubicBezTo>
                <a:cubicBezTo>
                  <a:pt x="764255" y="890778"/>
                  <a:pt x="766065" y="885920"/>
                  <a:pt x="772828" y="886015"/>
                </a:cubicBezTo>
                <a:cubicBezTo>
                  <a:pt x="777781" y="876110"/>
                  <a:pt x="789306" y="881348"/>
                  <a:pt x="795974" y="873443"/>
                </a:cubicBezTo>
                <a:cubicBezTo>
                  <a:pt x="802451" y="879538"/>
                  <a:pt x="805784" y="870585"/>
                  <a:pt x="810928" y="873823"/>
                </a:cubicBezTo>
                <a:cubicBezTo>
                  <a:pt x="816071" y="877062"/>
                  <a:pt x="814833" y="869442"/>
                  <a:pt x="819500" y="872109"/>
                </a:cubicBezTo>
                <a:cubicBezTo>
                  <a:pt x="824168" y="874776"/>
                  <a:pt x="826073" y="870776"/>
                  <a:pt x="829692" y="868013"/>
                </a:cubicBezTo>
                <a:cubicBezTo>
                  <a:pt x="833312" y="865251"/>
                  <a:pt x="837122" y="864680"/>
                  <a:pt x="840265" y="860965"/>
                </a:cubicBezTo>
                <a:cubicBezTo>
                  <a:pt x="840455" y="860774"/>
                  <a:pt x="842551" y="862298"/>
                  <a:pt x="842932" y="862870"/>
                </a:cubicBezTo>
                <a:cubicBezTo>
                  <a:pt x="844646" y="865442"/>
                  <a:pt x="849980" y="869442"/>
                  <a:pt x="852457" y="866680"/>
                </a:cubicBezTo>
                <a:cubicBezTo>
                  <a:pt x="860458" y="857917"/>
                  <a:pt x="867792" y="854297"/>
                  <a:pt x="870745" y="842201"/>
                </a:cubicBezTo>
                <a:cubicBezTo>
                  <a:pt x="871316" y="839914"/>
                  <a:pt x="874364" y="837438"/>
                  <a:pt x="876269" y="835628"/>
                </a:cubicBezTo>
                <a:cubicBezTo>
                  <a:pt x="881603" y="830675"/>
                  <a:pt x="887509" y="821912"/>
                  <a:pt x="891509" y="816959"/>
                </a:cubicBezTo>
                <a:cubicBezTo>
                  <a:pt x="895605" y="811911"/>
                  <a:pt x="895319" y="808387"/>
                  <a:pt x="895319" y="803910"/>
                </a:cubicBezTo>
                <a:cubicBezTo>
                  <a:pt x="895319" y="799433"/>
                  <a:pt x="894938" y="800386"/>
                  <a:pt x="898272" y="797528"/>
                </a:cubicBezTo>
                <a:cubicBezTo>
                  <a:pt x="901606" y="794766"/>
                  <a:pt x="904844" y="788003"/>
                  <a:pt x="905892" y="783622"/>
                </a:cubicBezTo>
                <a:cubicBezTo>
                  <a:pt x="906940" y="779240"/>
                  <a:pt x="905702" y="780193"/>
                  <a:pt x="902749" y="779526"/>
                </a:cubicBezTo>
                <a:cubicBezTo>
                  <a:pt x="899891" y="778764"/>
                  <a:pt x="898748" y="779240"/>
                  <a:pt x="899320" y="775906"/>
                </a:cubicBezTo>
                <a:cubicBezTo>
                  <a:pt x="899891" y="772478"/>
                  <a:pt x="901796" y="768477"/>
                  <a:pt x="902273" y="766381"/>
                </a:cubicBezTo>
                <a:cubicBezTo>
                  <a:pt x="902844" y="764286"/>
                  <a:pt x="902273" y="764857"/>
                  <a:pt x="901987" y="764000"/>
                </a:cubicBezTo>
                <a:cubicBezTo>
                  <a:pt x="901701" y="763143"/>
                  <a:pt x="900844" y="762667"/>
                  <a:pt x="900272" y="762762"/>
                </a:cubicBezTo>
                <a:cubicBezTo>
                  <a:pt x="896177" y="763429"/>
                  <a:pt x="895510" y="767715"/>
                  <a:pt x="893033" y="770572"/>
                </a:cubicBezTo>
                <a:cubicBezTo>
                  <a:pt x="886652" y="778002"/>
                  <a:pt x="879413" y="783146"/>
                  <a:pt x="874364" y="792004"/>
                </a:cubicBezTo>
                <a:cubicBezTo>
                  <a:pt x="869316" y="800862"/>
                  <a:pt x="862172" y="809435"/>
                  <a:pt x="855695" y="817340"/>
                </a:cubicBezTo>
                <a:cubicBezTo>
                  <a:pt x="852647" y="821055"/>
                  <a:pt x="849314" y="821246"/>
                  <a:pt x="845123" y="822103"/>
                </a:cubicBezTo>
                <a:cubicBezTo>
                  <a:pt x="844361" y="818769"/>
                  <a:pt x="845789" y="815721"/>
                  <a:pt x="847504" y="813245"/>
                </a:cubicBezTo>
                <a:cubicBezTo>
                  <a:pt x="852171" y="806672"/>
                  <a:pt x="856362" y="801624"/>
                  <a:pt x="861029" y="795242"/>
                </a:cubicBezTo>
                <a:cubicBezTo>
                  <a:pt x="862553" y="793147"/>
                  <a:pt x="863220" y="791909"/>
                  <a:pt x="862744" y="788384"/>
                </a:cubicBezTo>
                <a:cubicBezTo>
                  <a:pt x="862458" y="786670"/>
                  <a:pt x="862363" y="784860"/>
                  <a:pt x="862553" y="782955"/>
                </a:cubicBezTo>
                <a:cubicBezTo>
                  <a:pt x="864363" y="780669"/>
                  <a:pt x="864268" y="779717"/>
                  <a:pt x="867602" y="776097"/>
                </a:cubicBezTo>
                <a:cubicBezTo>
                  <a:pt x="869792" y="773811"/>
                  <a:pt x="870173" y="774668"/>
                  <a:pt x="872840" y="771525"/>
                </a:cubicBezTo>
                <a:cubicBezTo>
                  <a:pt x="873031" y="770477"/>
                  <a:pt x="874174" y="768763"/>
                  <a:pt x="877508" y="765334"/>
                </a:cubicBezTo>
                <a:cubicBezTo>
                  <a:pt x="878174" y="765143"/>
                  <a:pt x="879032" y="764381"/>
                  <a:pt x="878270" y="765620"/>
                </a:cubicBezTo>
                <a:cubicBezTo>
                  <a:pt x="888747" y="752380"/>
                  <a:pt x="891890" y="750761"/>
                  <a:pt x="902368" y="738664"/>
                </a:cubicBezTo>
                <a:cubicBezTo>
                  <a:pt x="901511" y="738759"/>
                  <a:pt x="900844" y="738569"/>
                  <a:pt x="903797" y="735139"/>
                </a:cubicBezTo>
                <a:cubicBezTo>
                  <a:pt x="903701" y="736759"/>
                  <a:pt x="911036" y="727710"/>
                  <a:pt x="914465" y="724090"/>
                </a:cubicBezTo>
                <a:cubicBezTo>
                  <a:pt x="914083" y="722947"/>
                  <a:pt x="909988" y="729615"/>
                  <a:pt x="909893" y="727901"/>
                </a:cubicBezTo>
                <a:cubicBezTo>
                  <a:pt x="913036" y="724281"/>
                  <a:pt x="914274" y="723424"/>
                  <a:pt x="914465" y="721519"/>
                </a:cubicBezTo>
                <a:cubicBezTo>
                  <a:pt x="915989" y="720471"/>
                  <a:pt x="915036" y="722281"/>
                  <a:pt x="918179" y="718756"/>
                </a:cubicBezTo>
                <a:cubicBezTo>
                  <a:pt x="917227" y="718756"/>
                  <a:pt x="916751" y="718471"/>
                  <a:pt x="919132" y="715137"/>
                </a:cubicBezTo>
                <a:cubicBezTo>
                  <a:pt x="919227" y="716280"/>
                  <a:pt x="920846" y="713804"/>
                  <a:pt x="921227" y="714375"/>
                </a:cubicBezTo>
                <a:cubicBezTo>
                  <a:pt x="931229" y="697611"/>
                  <a:pt x="948088" y="675608"/>
                  <a:pt x="959899" y="651034"/>
                </a:cubicBezTo>
                <a:cubicBezTo>
                  <a:pt x="960375" y="650272"/>
                  <a:pt x="960851" y="649414"/>
                  <a:pt x="961328" y="648557"/>
                </a:cubicBezTo>
                <a:cubicBezTo>
                  <a:pt x="963709" y="645223"/>
                  <a:pt x="965804" y="641509"/>
                  <a:pt x="967424" y="637604"/>
                </a:cubicBezTo>
                <a:cubicBezTo>
                  <a:pt x="971996" y="629222"/>
                  <a:pt x="976472" y="620363"/>
                  <a:pt x="978091" y="614077"/>
                </a:cubicBezTo>
                <a:cubicBezTo>
                  <a:pt x="985235" y="600265"/>
                  <a:pt x="988379" y="589788"/>
                  <a:pt x="993903" y="574643"/>
                </a:cubicBezTo>
                <a:cubicBezTo>
                  <a:pt x="995618" y="572072"/>
                  <a:pt x="996761" y="569309"/>
                  <a:pt x="997427" y="565880"/>
                </a:cubicBezTo>
                <a:cubicBezTo>
                  <a:pt x="996761" y="567785"/>
                  <a:pt x="996951" y="566071"/>
                  <a:pt x="997332" y="564642"/>
                </a:cubicBezTo>
                <a:cubicBezTo>
                  <a:pt x="998380" y="562547"/>
                  <a:pt x="999428" y="560642"/>
                  <a:pt x="1000475" y="558260"/>
                </a:cubicBezTo>
                <a:cubicBezTo>
                  <a:pt x="1000380" y="557403"/>
                  <a:pt x="1000856" y="555593"/>
                  <a:pt x="1001523" y="553212"/>
                </a:cubicBezTo>
                <a:cubicBezTo>
                  <a:pt x="1005238" y="549021"/>
                  <a:pt x="1003809" y="540734"/>
                  <a:pt x="1008286" y="531495"/>
                </a:cubicBezTo>
                <a:cubicBezTo>
                  <a:pt x="1008667" y="528066"/>
                  <a:pt x="1009715" y="523685"/>
                  <a:pt x="1010858" y="519017"/>
                </a:cubicBezTo>
                <a:cubicBezTo>
                  <a:pt x="1011905" y="514255"/>
                  <a:pt x="1013144" y="509111"/>
                  <a:pt x="1014287" y="504063"/>
                </a:cubicBezTo>
                <a:cubicBezTo>
                  <a:pt x="1016763" y="493967"/>
                  <a:pt x="1018478" y="484156"/>
                  <a:pt x="1017906" y="478631"/>
                </a:cubicBezTo>
                <a:cubicBezTo>
                  <a:pt x="1016668" y="484156"/>
                  <a:pt x="1018382" y="484727"/>
                  <a:pt x="1016668" y="489013"/>
                </a:cubicBezTo>
                <a:cubicBezTo>
                  <a:pt x="1015144" y="480441"/>
                  <a:pt x="1019621" y="468535"/>
                  <a:pt x="1020002" y="452914"/>
                </a:cubicBezTo>
                <a:cubicBezTo>
                  <a:pt x="1019621" y="452914"/>
                  <a:pt x="1019335" y="453676"/>
                  <a:pt x="1019049" y="454438"/>
                </a:cubicBezTo>
                <a:cubicBezTo>
                  <a:pt x="1018858" y="449199"/>
                  <a:pt x="1020478" y="437007"/>
                  <a:pt x="1021907" y="433388"/>
                </a:cubicBezTo>
                <a:cubicBezTo>
                  <a:pt x="1020668" y="425672"/>
                  <a:pt x="1024193" y="407098"/>
                  <a:pt x="1023526" y="395478"/>
                </a:cubicBezTo>
                <a:cubicBezTo>
                  <a:pt x="1024574" y="394621"/>
                  <a:pt x="1024478" y="391859"/>
                  <a:pt x="1023526" y="391573"/>
                </a:cubicBezTo>
                <a:cubicBezTo>
                  <a:pt x="1024002" y="390239"/>
                  <a:pt x="1024859" y="390715"/>
                  <a:pt x="1025145" y="388430"/>
                </a:cubicBezTo>
                <a:cubicBezTo>
                  <a:pt x="1024097" y="386905"/>
                  <a:pt x="1024383" y="382524"/>
                  <a:pt x="1024574" y="378047"/>
                </a:cubicBezTo>
                <a:close/>
                <a:moveTo>
                  <a:pt x="958280" y="162020"/>
                </a:moveTo>
                <a:cubicBezTo>
                  <a:pt x="957708" y="162306"/>
                  <a:pt x="956374" y="158210"/>
                  <a:pt x="956089" y="157448"/>
                </a:cubicBezTo>
                <a:cubicBezTo>
                  <a:pt x="956565" y="157924"/>
                  <a:pt x="957899" y="160401"/>
                  <a:pt x="957041" y="158210"/>
                </a:cubicBezTo>
                <a:cubicBezTo>
                  <a:pt x="957899" y="159068"/>
                  <a:pt x="959518" y="162878"/>
                  <a:pt x="960661" y="164687"/>
                </a:cubicBezTo>
                <a:cubicBezTo>
                  <a:pt x="961042" y="167640"/>
                  <a:pt x="957041" y="158305"/>
                  <a:pt x="958280" y="162020"/>
                </a:cubicBezTo>
                <a:close/>
                <a:moveTo>
                  <a:pt x="904844" y="123158"/>
                </a:moveTo>
                <a:cubicBezTo>
                  <a:pt x="905702" y="122872"/>
                  <a:pt x="906749" y="125635"/>
                  <a:pt x="906368" y="123158"/>
                </a:cubicBezTo>
                <a:lnTo>
                  <a:pt x="907607" y="125254"/>
                </a:lnTo>
                <a:cubicBezTo>
                  <a:pt x="907321" y="125254"/>
                  <a:pt x="907702" y="125825"/>
                  <a:pt x="908083" y="126492"/>
                </a:cubicBezTo>
                <a:cubicBezTo>
                  <a:pt x="906845" y="125159"/>
                  <a:pt x="906559" y="126111"/>
                  <a:pt x="904844" y="123158"/>
                </a:cubicBezTo>
                <a:close/>
                <a:moveTo>
                  <a:pt x="848552" y="123444"/>
                </a:moveTo>
                <a:cubicBezTo>
                  <a:pt x="847408" y="122301"/>
                  <a:pt x="846075" y="118777"/>
                  <a:pt x="844456" y="116967"/>
                </a:cubicBezTo>
                <a:cubicBezTo>
                  <a:pt x="844741" y="116872"/>
                  <a:pt x="845789" y="118396"/>
                  <a:pt x="846456" y="119444"/>
                </a:cubicBezTo>
                <a:cubicBezTo>
                  <a:pt x="847123" y="120396"/>
                  <a:pt x="847218" y="119634"/>
                  <a:pt x="847980" y="120872"/>
                </a:cubicBezTo>
                <a:cubicBezTo>
                  <a:pt x="848837" y="121158"/>
                  <a:pt x="847218" y="121063"/>
                  <a:pt x="849218" y="124206"/>
                </a:cubicBezTo>
                <a:cubicBezTo>
                  <a:pt x="851314" y="128016"/>
                  <a:pt x="846742" y="119729"/>
                  <a:pt x="848552" y="123444"/>
                </a:cubicBezTo>
                <a:close/>
                <a:moveTo>
                  <a:pt x="848361" y="117157"/>
                </a:moveTo>
                <a:cubicBezTo>
                  <a:pt x="852171" y="121729"/>
                  <a:pt x="847313" y="118396"/>
                  <a:pt x="845313" y="114300"/>
                </a:cubicBezTo>
                <a:cubicBezTo>
                  <a:pt x="845504" y="113729"/>
                  <a:pt x="847694" y="117253"/>
                  <a:pt x="848647" y="118491"/>
                </a:cubicBezTo>
                <a:cubicBezTo>
                  <a:pt x="848933" y="118301"/>
                  <a:pt x="848742" y="117920"/>
                  <a:pt x="848361" y="117157"/>
                </a:cubicBezTo>
                <a:close/>
                <a:moveTo>
                  <a:pt x="843694" y="109442"/>
                </a:moveTo>
                <a:cubicBezTo>
                  <a:pt x="844551" y="110490"/>
                  <a:pt x="845027" y="109919"/>
                  <a:pt x="844170" y="108776"/>
                </a:cubicBezTo>
                <a:cubicBezTo>
                  <a:pt x="847504" y="112681"/>
                  <a:pt x="844837" y="110299"/>
                  <a:pt x="845980" y="113347"/>
                </a:cubicBezTo>
                <a:cubicBezTo>
                  <a:pt x="845408" y="111919"/>
                  <a:pt x="843027" y="109061"/>
                  <a:pt x="842456" y="107632"/>
                </a:cubicBezTo>
                <a:cubicBezTo>
                  <a:pt x="842741" y="107632"/>
                  <a:pt x="843884" y="109252"/>
                  <a:pt x="843694" y="109442"/>
                </a:cubicBezTo>
                <a:close/>
                <a:moveTo>
                  <a:pt x="797498" y="60579"/>
                </a:moveTo>
                <a:cubicBezTo>
                  <a:pt x="799307" y="61913"/>
                  <a:pt x="803022" y="66389"/>
                  <a:pt x="803022" y="67628"/>
                </a:cubicBezTo>
                <a:cubicBezTo>
                  <a:pt x="801308" y="64770"/>
                  <a:pt x="797402" y="62484"/>
                  <a:pt x="797498" y="60579"/>
                </a:cubicBezTo>
                <a:close/>
                <a:moveTo>
                  <a:pt x="732918" y="20193"/>
                </a:moveTo>
                <a:cubicBezTo>
                  <a:pt x="729584" y="17621"/>
                  <a:pt x="727584" y="15812"/>
                  <a:pt x="726441" y="14288"/>
                </a:cubicBezTo>
                <a:cubicBezTo>
                  <a:pt x="729299" y="15526"/>
                  <a:pt x="730727" y="17240"/>
                  <a:pt x="733299" y="19145"/>
                </a:cubicBezTo>
                <a:lnTo>
                  <a:pt x="732918" y="20193"/>
                </a:lnTo>
                <a:close/>
                <a:moveTo>
                  <a:pt x="774447" y="46863"/>
                </a:moveTo>
                <a:cubicBezTo>
                  <a:pt x="775209" y="48006"/>
                  <a:pt x="777114" y="49721"/>
                  <a:pt x="779019" y="51435"/>
                </a:cubicBezTo>
                <a:cubicBezTo>
                  <a:pt x="778352" y="51911"/>
                  <a:pt x="772828" y="47339"/>
                  <a:pt x="774447" y="46863"/>
                </a:cubicBezTo>
                <a:close/>
                <a:moveTo>
                  <a:pt x="777495" y="56579"/>
                </a:moveTo>
                <a:cubicBezTo>
                  <a:pt x="777209" y="55150"/>
                  <a:pt x="782924" y="60770"/>
                  <a:pt x="782258" y="60484"/>
                </a:cubicBezTo>
                <a:cubicBezTo>
                  <a:pt x="782448" y="62008"/>
                  <a:pt x="779210" y="57817"/>
                  <a:pt x="777495" y="56579"/>
                </a:cubicBezTo>
                <a:close/>
                <a:moveTo>
                  <a:pt x="788163" y="70485"/>
                </a:moveTo>
                <a:cubicBezTo>
                  <a:pt x="789592" y="70866"/>
                  <a:pt x="793592" y="75438"/>
                  <a:pt x="794545" y="77534"/>
                </a:cubicBezTo>
                <a:cubicBezTo>
                  <a:pt x="793688" y="78581"/>
                  <a:pt x="788925" y="72009"/>
                  <a:pt x="788163" y="70485"/>
                </a:cubicBezTo>
                <a:close/>
                <a:moveTo>
                  <a:pt x="775971" y="133731"/>
                </a:moveTo>
                <a:cubicBezTo>
                  <a:pt x="773590" y="130588"/>
                  <a:pt x="771590" y="127540"/>
                  <a:pt x="769875" y="124587"/>
                </a:cubicBezTo>
                <a:cubicBezTo>
                  <a:pt x="773399" y="125159"/>
                  <a:pt x="774161" y="128111"/>
                  <a:pt x="778543" y="131445"/>
                </a:cubicBezTo>
                <a:lnTo>
                  <a:pt x="775971" y="133731"/>
                </a:lnTo>
                <a:close/>
                <a:moveTo>
                  <a:pt x="786639" y="133540"/>
                </a:moveTo>
                <a:cubicBezTo>
                  <a:pt x="784544" y="129635"/>
                  <a:pt x="783401" y="134779"/>
                  <a:pt x="781400" y="131540"/>
                </a:cubicBezTo>
                <a:cubicBezTo>
                  <a:pt x="785115" y="130493"/>
                  <a:pt x="781115" y="127540"/>
                  <a:pt x="780543" y="125635"/>
                </a:cubicBezTo>
                <a:cubicBezTo>
                  <a:pt x="783115" y="127063"/>
                  <a:pt x="785401" y="125921"/>
                  <a:pt x="787973" y="129730"/>
                </a:cubicBezTo>
                <a:cubicBezTo>
                  <a:pt x="785115" y="130302"/>
                  <a:pt x="788735" y="132683"/>
                  <a:pt x="786639" y="133540"/>
                </a:cubicBezTo>
                <a:close/>
                <a:moveTo>
                  <a:pt x="25211" y="337947"/>
                </a:moveTo>
                <a:cubicBezTo>
                  <a:pt x="25782" y="336042"/>
                  <a:pt x="26735" y="334899"/>
                  <a:pt x="28354" y="335756"/>
                </a:cubicBezTo>
                <a:cubicBezTo>
                  <a:pt x="27782" y="337661"/>
                  <a:pt x="26830" y="338709"/>
                  <a:pt x="25211" y="337947"/>
                </a:cubicBezTo>
                <a:close/>
                <a:moveTo>
                  <a:pt x="9494" y="544163"/>
                </a:moveTo>
                <a:cubicBezTo>
                  <a:pt x="9304" y="544259"/>
                  <a:pt x="8256" y="543878"/>
                  <a:pt x="8256" y="543687"/>
                </a:cubicBezTo>
                <a:cubicBezTo>
                  <a:pt x="8256" y="543497"/>
                  <a:pt x="9113" y="542068"/>
                  <a:pt x="9304" y="541972"/>
                </a:cubicBezTo>
                <a:cubicBezTo>
                  <a:pt x="9494" y="541877"/>
                  <a:pt x="10542" y="542830"/>
                  <a:pt x="10637" y="543020"/>
                </a:cubicBezTo>
                <a:cubicBezTo>
                  <a:pt x="10637" y="543211"/>
                  <a:pt x="9780" y="544068"/>
                  <a:pt x="9494" y="544163"/>
                </a:cubicBezTo>
                <a:close/>
                <a:moveTo>
                  <a:pt x="23877" y="557784"/>
                </a:moveTo>
                <a:cubicBezTo>
                  <a:pt x="24448" y="558070"/>
                  <a:pt x="24925" y="558451"/>
                  <a:pt x="25115" y="558927"/>
                </a:cubicBezTo>
                <a:cubicBezTo>
                  <a:pt x="25401" y="559403"/>
                  <a:pt x="25591" y="560356"/>
                  <a:pt x="25782" y="561308"/>
                </a:cubicBezTo>
                <a:cubicBezTo>
                  <a:pt x="25115" y="560070"/>
                  <a:pt x="24544" y="558927"/>
                  <a:pt x="23877" y="557784"/>
                </a:cubicBezTo>
                <a:close/>
                <a:moveTo>
                  <a:pt x="26163" y="524542"/>
                </a:moveTo>
                <a:cubicBezTo>
                  <a:pt x="24544" y="524256"/>
                  <a:pt x="24734" y="522256"/>
                  <a:pt x="24448" y="521494"/>
                </a:cubicBezTo>
                <a:cubicBezTo>
                  <a:pt x="24163" y="520732"/>
                  <a:pt x="24734" y="520351"/>
                  <a:pt x="24830" y="519779"/>
                </a:cubicBezTo>
                <a:cubicBezTo>
                  <a:pt x="24925" y="519208"/>
                  <a:pt x="25306" y="518255"/>
                  <a:pt x="25591" y="518160"/>
                </a:cubicBezTo>
                <a:cubicBezTo>
                  <a:pt x="25687" y="518160"/>
                  <a:pt x="25687" y="518160"/>
                  <a:pt x="25687" y="518160"/>
                </a:cubicBezTo>
                <a:cubicBezTo>
                  <a:pt x="25687" y="518160"/>
                  <a:pt x="25687" y="518160"/>
                  <a:pt x="25687" y="518160"/>
                </a:cubicBezTo>
                <a:cubicBezTo>
                  <a:pt x="25687" y="518160"/>
                  <a:pt x="25687" y="518160"/>
                  <a:pt x="25687" y="518160"/>
                </a:cubicBezTo>
                <a:cubicBezTo>
                  <a:pt x="25687" y="518160"/>
                  <a:pt x="25687" y="518160"/>
                  <a:pt x="25687" y="518160"/>
                </a:cubicBezTo>
                <a:cubicBezTo>
                  <a:pt x="27115" y="518636"/>
                  <a:pt x="27211" y="519684"/>
                  <a:pt x="27782" y="521208"/>
                </a:cubicBezTo>
                <a:cubicBezTo>
                  <a:pt x="28354" y="522637"/>
                  <a:pt x="27782" y="524828"/>
                  <a:pt x="26163" y="524542"/>
                </a:cubicBezTo>
                <a:close/>
                <a:moveTo>
                  <a:pt x="27782" y="565309"/>
                </a:moveTo>
                <a:cubicBezTo>
                  <a:pt x="28449" y="565499"/>
                  <a:pt x="29497" y="565690"/>
                  <a:pt x="29497" y="566071"/>
                </a:cubicBezTo>
                <a:cubicBezTo>
                  <a:pt x="29973" y="568166"/>
                  <a:pt x="30449" y="570071"/>
                  <a:pt x="30830" y="572072"/>
                </a:cubicBezTo>
                <a:cubicBezTo>
                  <a:pt x="29782" y="569786"/>
                  <a:pt x="28830" y="567499"/>
                  <a:pt x="27782" y="565309"/>
                </a:cubicBezTo>
                <a:close/>
                <a:moveTo>
                  <a:pt x="30926" y="663416"/>
                </a:moveTo>
                <a:cubicBezTo>
                  <a:pt x="30164" y="662178"/>
                  <a:pt x="29878" y="661416"/>
                  <a:pt x="29878" y="661035"/>
                </a:cubicBezTo>
                <a:cubicBezTo>
                  <a:pt x="30354" y="661797"/>
                  <a:pt x="30640" y="662559"/>
                  <a:pt x="30926" y="663416"/>
                </a:cubicBezTo>
                <a:close/>
                <a:moveTo>
                  <a:pt x="30735" y="667036"/>
                </a:moveTo>
                <a:cubicBezTo>
                  <a:pt x="30068" y="666179"/>
                  <a:pt x="29402" y="665226"/>
                  <a:pt x="29211" y="664273"/>
                </a:cubicBezTo>
                <a:cubicBezTo>
                  <a:pt x="29973" y="664940"/>
                  <a:pt x="30449" y="665607"/>
                  <a:pt x="31021" y="666274"/>
                </a:cubicBezTo>
                <a:cubicBezTo>
                  <a:pt x="30926" y="666560"/>
                  <a:pt x="30830" y="666750"/>
                  <a:pt x="30735" y="667036"/>
                </a:cubicBezTo>
                <a:close/>
                <a:moveTo>
                  <a:pt x="30545" y="664464"/>
                </a:moveTo>
                <a:cubicBezTo>
                  <a:pt x="30640" y="664369"/>
                  <a:pt x="30830" y="664559"/>
                  <a:pt x="31116" y="664845"/>
                </a:cubicBezTo>
                <a:cubicBezTo>
                  <a:pt x="31116" y="665131"/>
                  <a:pt x="31211" y="665417"/>
                  <a:pt x="31211" y="665797"/>
                </a:cubicBezTo>
                <a:cubicBezTo>
                  <a:pt x="30830" y="665226"/>
                  <a:pt x="30545" y="664655"/>
                  <a:pt x="30545" y="664464"/>
                </a:cubicBezTo>
                <a:close/>
                <a:moveTo>
                  <a:pt x="41594" y="339757"/>
                </a:moveTo>
                <a:cubicBezTo>
                  <a:pt x="41213" y="337661"/>
                  <a:pt x="34640" y="339757"/>
                  <a:pt x="36640" y="335471"/>
                </a:cubicBezTo>
                <a:cubicBezTo>
                  <a:pt x="37974" y="336709"/>
                  <a:pt x="41594" y="334423"/>
                  <a:pt x="40260" y="337661"/>
                </a:cubicBezTo>
                <a:cubicBezTo>
                  <a:pt x="43213" y="337756"/>
                  <a:pt x="40736" y="336137"/>
                  <a:pt x="41689" y="334232"/>
                </a:cubicBezTo>
                <a:cubicBezTo>
                  <a:pt x="44641" y="335852"/>
                  <a:pt x="43022" y="336804"/>
                  <a:pt x="41594" y="339757"/>
                </a:cubicBezTo>
                <a:close/>
                <a:moveTo>
                  <a:pt x="46165" y="544925"/>
                </a:moveTo>
                <a:cubicBezTo>
                  <a:pt x="45594" y="544735"/>
                  <a:pt x="44070" y="541306"/>
                  <a:pt x="43880" y="540544"/>
                </a:cubicBezTo>
                <a:cubicBezTo>
                  <a:pt x="43689" y="539782"/>
                  <a:pt x="45499" y="539020"/>
                  <a:pt x="45975" y="539020"/>
                </a:cubicBezTo>
                <a:cubicBezTo>
                  <a:pt x="46451" y="539020"/>
                  <a:pt x="47594" y="541782"/>
                  <a:pt x="47594" y="542068"/>
                </a:cubicBezTo>
                <a:cubicBezTo>
                  <a:pt x="47594" y="542163"/>
                  <a:pt x="47594" y="542163"/>
                  <a:pt x="47594" y="542163"/>
                </a:cubicBezTo>
                <a:cubicBezTo>
                  <a:pt x="47499" y="542830"/>
                  <a:pt x="46737" y="545116"/>
                  <a:pt x="46165" y="544925"/>
                </a:cubicBezTo>
                <a:close/>
                <a:moveTo>
                  <a:pt x="43594" y="315278"/>
                </a:moveTo>
                <a:cubicBezTo>
                  <a:pt x="43022" y="315182"/>
                  <a:pt x="43118" y="314706"/>
                  <a:pt x="43213" y="314325"/>
                </a:cubicBezTo>
                <a:cubicBezTo>
                  <a:pt x="43594" y="315468"/>
                  <a:pt x="44356" y="310705"/>
                  <a:pt x="47785" y="312230"/>
                </a:cubicBezTo>
                <a:lnTo>
                  <a:pt x="45785" y="317182"/>
                </a:lnTo>
                <a:cubicBezTo>
                  <a:pt x="45308" y="315849"/>
                  <a:pt x="45499" y="312896"/>
                  <a:pt x="43594" y="315278"/>
                </a:cubicBezTo>
                <a:close/>
                <a:moveTo>
                  <a:pt x="44737" y="319945"/>
                </a:moveTo>
                <a:cubicBezTo>
                  <a:pt x="45308" y="317563"/>
                  <a:pt x="46737" y="317563"/>
                  <a:pt x="47690" y="316325"/>
                </a:cubicBezTo>
                <a:cubicBezTo>
                  <a:pt x="49595" y="317182"/>
                  <a:pt x="46737" y="321088"/>
                  <a:pt x="44737" y="319945"/>
                </a:cubicBezTo>
                <a:close/>
                <a:moveTo>
                  <a:pt x="58167" y="328803"/>
                </a:moveTo>
                <a:cubicBezTo>
                  <a:pt x="55500" y="328422"/>
                  <a:pt x="56072" y="325279"/>
                  <a:pt x="57691" y="324612"/>
                </a:cubicBezTo>
                <a:cubicBezTo>
                  <a:pt x="59786" y="325184"/>
                  <a:pt x="59120" y="326898"/>
                  <a:pt x="58167" y="328803"/>
                </a:cubicBezTo>
                <a:close/>
                <a:moveTo>
                  <a:pt x="57500" y="321373"/>
                </a:moveTo>
                <a:cubicBezTo>
                  <a:pt x="52928" y="321850"/>
                  <a:pt x="51499" y="315278"/>
                  <a:pt x="47975" y="315563"/>
                </a:cubicBezTo>
                <a:cubicBezTo>
                  <a:pt x="49690" y="306991"/>
                  <a:pt x="62072" y="313372"/>
                  <a:pt x="66168" y="316516"/>
                </a:cubicBezTo>
                <a:cubicBezTo>
                  <a:pt x="63596" y="318611"/>
                  <a:pt x="59596" y="317373"/>
                  <a:pt x="57500" y="321373"/>
                </a:cubicBezTo>
                <a:close/>
                <a:moveTo>
                  <a:pt x="70454" y="728567"/>
                </a:moveTo>
                <a:cubicBezTo>
                  <a:pt x="70454" y="728567"/>
                  <a:pt x="70549" y="728567"/>
                  <a:pt x="70645" y="728567"/>
                </a:cubicBezTo>
                <a:cubicBezTo>
                  <a:pt x="70740" y="728567"/>
                  <a:pt x="70740" y="728567"/>
                  <a:pt x="70740" y="728567"/>
                </a:cubicBezTo>
                <a:cubicBezTo>
                  <a:pt x="70835" y="728853"/>
                  <a:pt x="71121" y="729139"/>
                  <a:pt x="71121" y="729329"/>
                </a:cubicBezTo>
                <a:cubicBezTo>
                  <a:pt x="70835" y="729044"/>
                  <a:pt x="70645" y="728758"/>
                  <a:pt x="70454" y="728567"/>
                </a:cubicBezTo>
                <a:close/>
                <a:moveTo>
                  <a:pt x="97791" y="264223"/>
                </a:moveTo>
                <a:cubicBezTo>
                  <a:pt x="99315" y="265176"/>
                  <a:pt x="100553" y="264509"/>
                  <a:pt x="101791" y="264414"/>
                </a:cubicBezTo>
                <a:cubicBezTo>
                  <a:pt x="104554" y="266890"/>
                  <a:pt x="94933" y="268414"/>
                  <a:pt x="97791" y="264223"/>
                </a:cubicBezTo>
                <a:close/>
                <a:moveTo>
                  <a:pt x="97791" y="275272"/>
                </a:moveTo>
                <a:cubicBezTo>
                  <a:pt x="97124" y="277178"/>
                  <a:pt x="95791" y="275749"/>
                  <a:pt x="95029" y="276892"/>
                </a:cubicBezTo>
                <a:cubicBezTo>
                  <a:pt x="94362" y="276225"/>
                  <a:pt x="94838" y="275272"/>
                  <a:pt x="94076" y="274606"/>
                </a:cubicBezTo>
                <a:cubicBezTo>
                  <a:pt x="95124" y="273368"/>
                  <a:pt x="96457" y="274225"/>
                  <a:pt x="97791" y="275272"/>
                </a:cubicBezTo>
                <a:close/>
                <a:moveTo>
                  <a:pt x="79884" y="743045"/>
                </a:moveTo>
                <a:cubicBezTo>
                  <a:pt x="80074" y="742855"/>
                  <a:pt x="80265" y="742664"/>
                  <a:pt x="80551" y="742474"/>
                </a:cubicBezTo>
                <a:cubicBezTo>
                  <a:pt x="81122" y="743236"/>
                  <a:pt x="81598" y="744093"/>
                  <a:pt x="82551" y="745046"/>
                </a:cubicBezTo>
                <a:cubicBezTo>
                  <a:pt x="82361" y="745427"/>
                  <a:pt x="80551" y="743331"/>
                  <a:pt x="79884" y="743045"/>
                </a:cubicBezTo>
                <a:close/>
                <a:moveTo>
                  <a:pt x="86456" y="747617"/>
                </a:moveTo>
                <a:cubicBezTo>
                  <a:pt x="86552" y="747998"/>
                  <a:pt x="85980" y="747522"/>
                  <a:pt x="85504" y="746951"/>
                </a:cubicBezTo>
                <a:lnTo>
                  <a:pt x="83789" y="745236"/>
                </a:lnTo>
                <a:cubicBezTo>
                  <a:pt x="85504" y="746188"/>
                  <a:pt x="83885" y="744855"/>
                  <a:pt x="84265" y="744284"/>
                </a:cubicBezTo>
                <a:cubicBezTo>
                  <a:pt x="82741" y="742950"/>
                  <a:pt x="81980" y="742188"/>
                  <a:pt x="81408" y="741712"/>
                </a:cubicBezTo>
                <a:cubicBezTo>
                  <a:pt x="81789" y="741331"/>
                  <a:pt x="82170" y="741045"/>
                  <a:pt x="82551" y="740664"/>
                </a:cubicBezTo>
                <a:cubicBezTo>
                  <a:pt x="84361" y="742664"/>
                  <a:pt x="85218" y="743998"/>
                  <a:pt x="84265" y="744188"/>
                </a:cubicBezTo>
                <a:cubicBezTo>
                  <a:pt x="86171" y="745427"/>
                  <a:pt x="86456" y="746379"/>
                  <a:pt x="88552" y="748570"/>
                </a:cubicBezTo>
                <a:cubicBezTo>
                  <a:pt x="87980" y="748474"/>
                  <a:pt x="87218" y="747998"/>
                  <a:pt x="85694" y="746474"/>
                </a:cubicBezTo>
                <a:cubicBezTo>
                  <a:pt x="85504" y="746570"/>
                  <a:pt x="85980" y="747046"/>
                  <a:pt x="86456" y="747617"/>
                </a:cubicBezTo>
                <a:close/>
                <a:moveTo>
                  <a:pt x="87409" y="745712"/>
                </a:moveTo>
                <a:cubicBezTo>
                  <a:pt x="89504" y="747713"/>
                  <a:pt x="89028" y="748094"/>
                  <a:pt x="91695" y="750284"/>
                </a:cubicBezTo>
                <a:cubicBezTo>
                  <a:pt x="91219" y="750951"/>
                  <a:pt x="86171" y="745712"/>
                  <a:pt x="87409" y="745712"/>
                </a:cubicBezTo>
                <a:close/>
                <a:moveTo>
                  <a:pt x="92171" y="751999"/>
                </a:moveTo>
                <a:cubicBezTo>
                  <a:pt x="90933" y="753618"/>
                  <a:pt x="85313" y="745807"/>
                  <a:pt x="92171" y="751999"/>
                </a:cubicBezTo>
                <a:lnTo>
                  <a:pt x="92171" y="751999"/>
                </a:lnTo>
                <a:close/>
                <a:moveTo>
                  <a:pt x="101791" y="407861"/>
                </a:moveTo>
                <a:cubicBezTo>
                  <a:pt x="97696" y="412623"/>
                  <a:pt x="99315" y="419957"/>
                  <a:pt x="95315" y="424244"/>
                </a:cubicBezTo>
                <a:cubicBezTo>
                  <a:pt x="91314" y="428530"/>
                  <a:pt x="88742" y="431006"/>
                  <a:pt x="86742" y="436626"/>
                </a:cubicBezTo>
                <a:cubicBezTo>
                  <a:pt x="86552" y="437197"/>
                  <a:pt x="83980" y="436912"/>
                  <a:pt x="83313" y="436340"/>
                </a:cubicBezTo>
                <a:cubicBezTo>
                  <a:pt x="82646" y="435769"/>
                  <a:pt x="81218" y="433864"/>
                  <a:pt x="81408" y="432911"/>
                </a:cubicBezTo>
                <a:cubicBezTo>
                  <a:pt x="82741" y="426625"/>
                  <a:pt x="84932" y="422053"/>
                  <a:pt x="90362" y="418529"/>
                </a:cubicBezTo>
                <a:cubicBezTo>
                  <a:pt x="92266" y="417290"/>
                  <a:pt x="93314" y="415862"/>
                  <a:pt x="92743" y="413861"/>
                </a:cubicBezTo>
                <a:cubicBezTo>
                  <a:pt x="90743" y="406432"/>
                  <a:pt x="94743" y="405670"/>
                  <a:pt x="98934" y="401098"/>
                </a:cubicBezTo>
                <a:cubicBezTo>
                  <a:pt x="100363" y="399574"/>
                  <a:pt x="101220" y="400907"/>
                  <a:pt x="101791" y="401860"/>
                </a:cubicBezTo>
                <a:cubicBezTo>
                  <a:pt x="102363" y="402907"/>
                  <a:pt x="102268" y="403098"/>
                  <a:pt x="102363" y="404146"/>
                </a:cubicBezTo>
                <a:cubicBezTo>
                  <a:pt x="102554" y="405003"/>
                  <a:pt x="102458" y="407098"/>
                  <a:pt x="101791" y="407861"/>
                </a:cubicBezTo>
                <a:close/>
                <a:moveTo>
                  <a:pt x="101982" y="393573"/>
                </a:moveTo>
                <a:cubicBezTo>
                  <a:pt x="101506" y="393382"/>
                  <a:pt x="101030" y="393859"/>
                  <a:pt x="100744" y="392049"/>
                </a:cubicBezTo>
                <a:cubicBezTo>
                  <a:pt x="100458" y="390239"/>
                  <a:pt x="105411" y="384810"/>
                  <a:pt x="107697" y="385477"/>
                </a:cubicBezTo>
                <a:cubicBezTo>
                  <a:pt x="109983" y="386144"/>
                  <a:pt x="109793" y="387572"/>
                  <a:pt x="110555" y="388239"/>
                </a:cubicBezTo>
                <a:cubicBezTo>
                  <a:pt x="111316" y="389001"/>
                  <a:pt x="110650" y="389001"/>
                  <a:pt x="110936" y="389382"/>
                </a:cubicBezTo>
                <a:cubicBezTo>
                  <a:pt x="111126" y="389858"/>
                  <a:pt x="111126" y="390049"/>
                  <a:pt x="111031" y="390430"/>
                </a:cubicBezTo>
                <a:cubicBezTo>
                  <a:pt x="109412" y="394049"/>
                  <a:pt x="105697" y="395192"/>
                  <a:pt x="101982" y="393573"/>
                </a:cubicBezTo>
                <a:close/>
                <a:moveTo>
                  <a:pt x="119127" y="716089"/>
                </a:moveTo>
                <a:cubicBezTo>
                  <a:pt x="119127" y="715899"/>
                  <a:pt x="119127" y="715804"/>
                  <a:pt x="119222" y="715804"/>
                </a:cubicBezTo>
                <a:cubicBezTo>
                  <a:pt x="117222" y="713613"/>
                  <a:pt x="116460" y="713518"/>
                  <a:pt x="116365" y="714375"/>
                </a:cubicBezTo>
                <a:cubicBezTo>
                  <a:pt x="117127" y="715042"/>
                  <a:pt x="118079" y="715994"/>
                  <a:pt x="118841" y="716661"/>
                </a:cubicBezTo>
                <a:cubicBezTo>
                  <a:pt x="118746" y="716947"/>
                  <a:pt x="118651" y="717232"/>
                  <a:pt x="118460" y="717423"/>
                </a:cubicBezTo>
                <a:cubicBezTo>
                  <a:pt x="117889" y="716852"/>
                  <a:pt x="117413" y="716280"/>
                  <a:pt x="116841" y="715613"/>
                </a:cubicBezTo>
                <a:cubicBezTo>
                  <a:pt x="116841" y="715899"/>
                  <a:pt x="117603" y="716756"/>
                  <a:pt x="118365" y="717518"/>
                </a:cubicBezTo>
                <a:cubicBezTo>
                  <a:pt x="118365" y="717613"/>
                  <a:pt x="118270" y="717709"/>
                  <a:pt x="118270" y="717709"/>
                </a:cubicBezTo>
                <a:cubicBezTo>
                  <a:pt x="115698" y="716185"/>
                  <a:pt x="113698" y="714375"/>
                  <a:pt x="111698" y="712184"/>
                </a:cubicBezTo>
                <a:cubicBezTo>
                  <a:pt x="111888" y="712089"/>
                  <a:pt x="112079" y="712089"/>
                  <a:pt x="112364" y="711994"/>
                </a:cubicBezTo>
                <a:cubicBezTo>
                  <a:pt x="113412" y="711613"/>
                  <a:pt x="114174" y="710851"/>
                  <a:pt x="114746" y="709994"/>
                </a:cubicBezTo>
                <a:cubicBezTo>
                  <a:pt x="116555" y="711994"/>
                  <a:pt x="118079" y="713804"/>
                  <a:pt x="119413" y="715423"/>
                </a:cubicBezTo>
                <a:cubicBezTo>
                  <a:pt x="119222" y="715709"/>
                  <a:pt x="119222" y="715899"/>
                  <a:pt x="119127" y="716089"/>
                </a:cubicBezTo>
                <a:close/>
                <a:moveTo>
                  <a:pt x="121127" y="222695"/>
                </a:moveTo>
                <a:cubicBezTo>
                  <a:pt x="121032" y="221837"/>
                  <a:pt x="120461" y="221075"/>
                  <a:pt x="119508" y="220313"/>
                </a:cubicBezTo>
                <a:cubicBezTo>
                  <a:pt x="121223" y="217551"/>
                  <a:pt x="123604" y="220885"/>
                  <a:pt x="121127" y="222695"/>
                </a:cubicBezTo>
                <a:close/>
                <a:moveTo>
                  <a:pt x="111221" y="791528"/>
                </a:moveTo>
                <a:cubicBezTo>
                  <a:pt x="108935" y="789718"/>
                  <a:pt x="107507" y="788384"/>
                  <a:pt x="106459" y="787241"/>
                </a:cubicBezTo>
                <a:cubicBezTo>
                  <a:pt x="106364" y="786384"/>
                  <a:pt x="109412" y="789337"/>
                  <a:pt x="109697" y="788956"/>
                </a:cubicBezTo>
                <a:cubicBezTo>
                  <a:pt x="111412" y="790385"/>
                  <a:pt x="111793" y="791147"/>
                  <a:pt x="111221" y="791528"/>
                </a:cubicBezTo>
                <a:close/>
                <a:moveTo>
                  <a:pt x="115698" y="793242"/>
                </a:moveTo>
                <a:cubicBezTo>
                  <a:pt x="118079" y="795242"/>
                  <a:pt x="118651" y="796099"/>
                  <a:pt x="120461" y="797623"/>
                </a:cubicBezTo>
                <a:cubicBezTo>
                  <a:pt x="119413" y="798005"/>
                  <a:pt x="114936" y="793813"/>
                  <a:pt x="115698" y="793242"/>
                </a:cubicBezTo>
                <a:close/>
                <a:moveTo>
                  <a:pt x="125604" y="816388"/>
                </a:moveTo>
                <a:cubicBezTo>
                  <a:pt x="128843" y="818864"/>
                  <a:pt x="129605" y="820293"/>
                  <a:pt x="131510" y="822007"/>
                </a:cubicBezTo>
                <a:cubicBezTo>
                  <a:pt x="129605" y="822388"/>
                  <a:pt x="123128" y="815054"/>
                  <a:pt x="125604" y="816388"/>
                </a:cubicBezTo>
                <a:close/>
                <a:moveTo>
                  <a:pt x="146559" y="808292"/>
                </a:moveTo>
                <a:cubicBezTo>
                  <a:pt x="145321" y="807244"/>
                  <a:pt x="144178" y="806196"/>
                  <a:pt x="143225" y="805244"/>
                </a:cubicBezTo>
                <a:cubicBezTo>
                  <a:pt x="144845" y="805624"/>
                  <a:pt x="146083" y="806482"/>
                  <a:pt x="146559" y="808292"/>
                </a:cubicBezTo>
                <a:close/>
                <a:moveTo>
                  <a:pt x="142463" y="801053"/>
                </a:moveTo>
                <a:cubicBezTo>
                  <a:pt x="142273" y="800957"/>
                  <a:pt x="142178" y="800862"/>
                  <a:pt x="141987" y="800767"/>
                </a:cubicBezTo>
                <a:cubicBezTo>
                  <a:pt x="141892" y="800195"/>
                  <a:pt x="142558" y="800576"/>
                  <a:pt x="143321" y="800862"/>
                </a:cubicBezTo>
                <a:cubicBezTo>
                  <a:pt x="143035" y="800957"/>
                  <a:pt x="142749" y="801053"/>
                  <a:pt x="142463" y="801053"/>
                </a:cubicBezTo>
                <a:close/>
                <a:moveTo>
                  <a:pt x="141701" y="805434"/>
                </a:moveTo>
                <a:cubicBezTo>
                  <a:pt x="141511" y="805244"/>
                  <a:pt x="141415" y="805148"/>
                  <a:pt x="141320" y="804958"/>
                </a:cubicBezTo>
                <a:cubicBezTo>
                  <a:pt x="141606" y="804958"/>
                  <a:pt x="141797" y="805053"/>
                  <a:pt x="142082" y="805053"/>
                </a:cubicBezTo>
                <a:cubicBezTo>
                  <a:pt x="142463" y="805720"/>
                  <a:pt x="143225" y="806577"/>
                  <a:pt x="141701" y="805434"/>
                </a:cubicBezTo>
                <a:close/>
                <a:moveTo>
                  <a:pt x="145035" y="800195"/>
                </a:moveTo>
                <a:cubicBezTo>
                  <a:pt x="144749" y="800290"/>
                  <a:pt x="144464" y="800386"/>
                  <a:pt x="144178" y="800576"/>
                </a:cubicBezTo>
                <a:cubicBezTo>
                  <a:pt x="142368" y="798767"/>
                  <a:pt x="141415" y="798481"/>
                  <a:pt x="138463" y="796290"/>
                </a:cubicBezTo>
                <a:cubicBezTo>
                  <a:pt x="138844" y="795433"/>
                  <a:pt x="141892" y="797909"/>
                  <a:pt x="145035" y="800195"/>
                </a:cubicBezTo>
                <a:close/>
                <a:moveTo>
                  <a:pt x="140082" y="801338"/>
                </a:moveTo>
                <a:cubicBezTo>
                  <a:pt x="139796" y="801338"/>
                  <a:pt x="139606" y="801338"/>
                  <a:pt x="139320" y="801434"/>
                </a:cubicBezTo>
                <a:cubicBezTo>
                  <a:pt x="139320" y="801148"/>
                  <a:pt x="139320" y="800957"/>
                  <a:pt x="139511" y="800862"/>
                </a:cubicBezTo>
                <a:cubicBezTo>
                  <a:pt x="139701" y="801053"/>
                  <a:pt x="139891" y="801148"/>
                  <a:pt x="140082" y="801338"/>
                </a:cubicBezTo>
                <a:close/>
                <a:moveTo>
                  <a:pt x="134272" y="797814"/>
                </a:moveTo>
                <a:cubicBezTo>
                  <a:pt x="136844" y="799624"/>
                  <a:pt x="138082" y="800862"/>
                  <a:pt x="137987" y="801529"/>
                </a:cubicBezTo>
                <a:cubicBezTo>
                  <a:pt x="137891" y="801529"/>
                  <a:pt x="137701" y="801529"/>
                  <a:pt x="137606" y="801529"/>
                </a:cubicBezTo>
                <a:cubicBezTo>
                  <a:pt x="137510" y="801529"/>
                  <a:pt x="137510" y="801529"/>
                  <a:pt x="137510" y="801624"/>
                </a:cubicBezTo>
                <a:lnTo>
                  <a:pt x="133891" y="798862"/>
                </a:lnTo>
                <a:lnTo>
                  <a:pt x="134272" y="797814"/>
                </a:lnTo>
                <a:close/>
                <a:moveTo>
                  <a:pt x="132176" y="786194"/>
                </a:moveTo>
                <a:lnTo>
                  <a:pt x="131795" y="787241"/>
                </a:lnTo>
                <a:cubicBezTo>
                  <a:pt x="130652" y="786384"/>
                  <a:pt x="130081" y="786003"/>
                  <a:pt x="129700" y="786003"/>
                </a:cubicBezTo>
                <a:cubicBezTo>
                  <a:pt x="127604" y="784098"/>
                  <a:pt x="129795" y="784193"/>
                  <a:pt x="132176" y="786194"/>
                </a:cubicBezTo>
                <a:close/>
                <a:moveTo>
                  <a:pt x="129319" y="797623"/>
                </a:moveTo>
                <a:cubicBezTo>
                  <a:pt x="130462" y="797433"/>
                  <a:pt x="133129" y="799243"/>
                  <a:pt x="132843" y="798386"/>
                </a:cubicBezTo>
                <a:cubicBezTo>
                  <a:pt x="135320" y="800672"/>
                  <a:pt x="133700" y="799719"/>
                  <a:pt x="136939" y="801910"/>
                </a:cubicBezTo>
                <a:cubicBezTo>
                  <a:pt x="136748" y="802005"/>
                  <a:pt x="136558" y="802100"/>
                  <a:pt x="136463" y="802196"/>
                </a:cubicBezTo>
                <a:cubicBezTo>
                  <a:pt x="135986" y="802005"/>
                  <a:pt x="135605" y="801814"/>
                  <a:pt x="135510" y="801910"/>
                </a:cubicBezTo>
                <a:cubicBezTo>
                  <a:pt x="135796" y="802100"/>
                  <a:pt x="136082" y="802291"/>
                  <a:pt x="136367" y="802386"/>
                </a:cubicBezTo>
                <a:cubicBezTo>
                  <a:pt x="136272" y="802481"/>
                  <a:pt x="136177" y="802672"/>
                  <a:pt x="136177" y="802767"/>
                </a:cubicBezTo>
                <a:cubicBezTo>
                  <a:pt x="136177" y="802767"/>
                  <a:pt x="136177" y="802862"/>
                  <a:pt x="136177" y="802862"/>
                </a:cubicBezTo>
                <a:cubicBezTo>
                  <a:pt x="134272" y="801338"/>
                  <a:pt x="131986" y="799529"/>
                  <a:pt x="129319" y="797623"/>
                </a:cubicBezTo>
                <a:close/>
                <a:moveTo>
                  <a:pt x="139606" y="816388"/>
                </a:moveTo>
                <a:cubicBezTo>
                  <a:pt x="136177" y="814292"/>
                  <a:pt x="136463" y="813816"/>
                  <a:pt x="134557" y="812197"/>
                </a:cubicBezTo>
                <a:cubicBezTo>
                  <a:pt x="135510" y="812292"/>
                  <a:pt x="141035" y="816483"/>
                  <a:pt x="139606" y="816388"/>
                </a:cubicBezTo>
                <a:close/>
                <a:moveTo>
                  <a:pt x="133415" y="820007"/>
                </a:moveTo>
                <a:cubicBezTo>
                  <a:pt x="132176" y="819150"/>
                  <a:pt x="132367" y="819817"/>
                  <a:pt x="132081" y="820007"/>
                </a:cubicBezTo>
                <a:cubicBezTo>
                  <a:pt x="129414" y="818197"/>
                  <a:pt x="129033" y="817245"/>
                  <a:pt x="127128" y="815626"/>
                </a:cubicBezTo>
                <a:cubicBezTo>
                  <a:pt x="127414" y="814864"/>
                  <a:pt x="137606" y="823151"/>
                  <a:pt x="134557" y="820388"/>
                </a:cubicBezTo>
                <a:cubicBezTo>
                  <a:pt x="135701" y="820484"/>
                  <a:pt x="138653" y="823627"/>
                  <a:pt x="138558" y="824103"/>
                </a:cubicBezTo>
                <a:cubicBezTo>
                  <a:pt x="137510" y="823722"/>
                  <a:pt x="133033" y="820579"/>
                  <a:pt x="133415" y="820007"/>
                </a:cubicBezTo>
                <a:close/>
                <a:moveTo>
                  <a:pt x="134843" y="824008"/>
                </a:moveTo>
                <a:cubicBezTo>
                  <a:pt x="134557" y="823341"/>
                  <a:pt x="135796" y="824103"/>
                  <a:pt x="137129" y="824960"/>
                </a:cubicBezTo>
                <a:cubicBezTo>
                  <a:pt x="136463" y="824198"/>
                  <a:pt x="135320" y="823246"/>
                  <a:pt x="134081" y="822198"/>
                </a:cubicBezTo>
                <a:cubicBezTo>
                  <a:pt x="134367" y="821627"/>
                  <a:pt x="138177" y="824294"/>
                  <a:pt x="139415" y="825627"/>
                </a:cubicBezTo>
                <a:cubicBezTo>
                  <a:pt x="137606" y="824865"/>
                  <a:pt x="138177" y="826484"/>
                  <a:pt x="134843" y="824008"/>
                </a:cubicBezTo>
                <a:close/>
                <a:moveTo>
                  <a:pt x="144845" y="833438"/>
                </a:moveTo>
                <a:cubicBezTo>
                  <a:pt x="143702" y="833342"/>
                  <a:pt x="136939" y="828485"/>
                  <a:pt x="138558" y="828485"/>
                </a:cubicBezTo>
                <a:cubicBezTo>
                  <a:pt x="142368" y="830866"/>
                  <a:pt x="143035" y="831913"/>
                  <a:pt x="144845" y="833438"/>
                </a:cubicBezTo>
                <a:close/>
                <a:moveTo>
                  <a:pt x="146654" y="809911"/>
                </a:moveTo>
                <a:cubicBezTo>
                  <a:pt x="143987" y="808387"/>
                  <a:pt x="141415" y="806863"/>
                  <a:pt x="139130" y="805720"/>
                </a:cubicBezTo>
                <a:cubicBezTo>
                  <a:pt x="140368" y="806958"/>
                  <a:pt x="143225" y="808863"/>
                  <a:pt x="146178" y="810768"/>
                </a:cubicBezTo>
                <a:cubicBezTo>
                  <a:pt x="146083" y="810959"/>
                  <a:pt x="145988" y="811149"/>
                  <a:pt x="145797" y="811339"/>
                </a:cubicBezTo>
                <a:cubicBezTo>
                  <a:pt x="142082" y="809244"/>
                  <a:pt x="136367" y="804767"/>
                  <a:pt x="134843" y="803720"/>
                </a:cubicBezTo>
                <a:cubicBezTo>
                  <a:pt x="134081" y="802196"/>
                  <a:pt x="137224" y="804958"/>
                  <a:pt x="139034" y="806196"/>
                </a:cubicBezTo>
                <a:cubicBezTo>
                  <a:pt x="138939" y="805720"/>
                  <a:pt x="138272" y="804863"/>
                  <a:pt x="137320" y="804005"/>
                </a:cubicBezTo>
                <a:cubicBezTo>
                  <a:pt x="137320" y="804005"/>
                  <a:pt x="137320" y="804005"/>
                  <a:pt x="137415" y="804005"/>
                </a:cubicBezTo>
                <a:cubicBezTo>
                  <a:pt x="137987" y="804196"/>
                  <a:pt x="139034" y="804386"/>
                  <a:pt x="140082" y="804577"/>
                </a:cubicBezTo>
                <a:cubicBezTo>
                  <a:pt x="142273" y="805910"/>
                  <a:pt x="144464" y="807339"/>
                  <a:pt x="146749" y="808958"/>
                </a:cubicBezTo>
                <a:cubicBezTo>
                  <a:pt x="146654" y="809435"/>
                  <a:pt x="146654" y="809720"/>
                  <a:pt x="146654" y="809911"/>
                </a:cubicBezTo>
                <a:close/>
                <a:moveTo>
                  <a:pt x="174563" y="678275"/>
                </a:moveTo>
                <a:cubicBezTo>
                  <a:pt x="174944" y="678180"/>
                  <a:pt x="175039" y="677989"/>
                  <a:pt x="175801" y="678466"/>
                </a:cubicBezTo>
                <a:cubicBezTo>
                  <a:pt x="176563" y="678942"/>
                  <a:pt x="175991" y="680466"/>
                  <a:pt x="175134" y="680561"/>
                </a:cubicBezTo>
                <a:cubicBezTo>
                  <a:pt x="174277" y="680656"/>
                  <a:pt x="174182" y="679704"/>
                  <a:pt x="174086" y="679418"/>
                </a:cubicBezTo>
                <a:cubicBezTo>
                  <a:pt x="173801" y="679132"/>
                  <a:pt x="174182" y="678371"/>
                  <a:pt x="174563" y="678275"/>
                </a:cubicBezTo>
                <a:close/>
                <a:moveTo>
                  <a:pt x="164657" y="695706"/>
                </a:moveTo>
                <a:cubicBezTo>
                  <a:pt x="165228" y="696849"/>
                  <a:pt x="164847" y="697516"/>
                  <a:pt x="166276" y="698659"/>
                </a:cubicBezTo>
                <a:cubicBezTo>
                  <a:pt x="166276" y="699326"/>
                  <a:pt x="164752" y="697802"/>
                  <a:pt x="163799" y="697039"/>
                </a:cubicBezTo>
                <a:cubicBezTo>
                  <a:pt x="164085" y="696659"/>
                  <a:pt x="164371" y="696182"/>
                  <a:pt x="164657" y="695706"/>
                </a:cubicBezTo>
                <a:close/>
                <a:moveTo>
                  <a:pt x="163609" y="697325"/>
                </a:moveTo>
                <a:cubicBezTo>
                  <a:pt x="164276" y="698182"/>
                  <a:pt x="164942" y="698945"/>
                  <a:pt x="165704" y="699802"/>
                </a:cubicBezTo>
                <a:cubicBezTo>
                  <a:pt x="165990" y="699516"/>
                  <a:pt x="165895" y="698659"/>
                  <a:pt x="166943" y="699516"/>
                </a:cubicBezTo>
                <a:cubicBezTo>
                  <a:pt x="168181" y="701707"/>
                  <a:pt x="169895" y="703993"/>
                  <a:pt x="170467" y="705898"/>
                </a:cubicBezTo>
                <a:cubicBezTo>
                  <a:pt x="165514" y="702183"/>
                  <a:pt x="166466" y="701040"/>
                  <a:pt x="163228" y="697897"/>
                </a:cubicBezTo>
                <a:cubicBezTo>
                  <a:pt x="163323" y="697706"/>
                  <a:pt x="163418" y="697516"/>
                  <a:pt x="163609" y="697325"/>
                </a:cubicBezTo>
                <a:close/>
                <a:moveTo>
                  <a:pt x="157132" y="812959"/>
                </a:moveTo>
                <a:cubicBezTo>
                  <a:pt x="156560" y="812673"/>
                  <a:pt x="156274" y="811816"/>
                  <a:pt x="156084" y="811054"/>
                </a:cubicBezTo>
                <a:cubicBezTo>
                  <a:pt x="156370" y="811244"/>
                  <a:pt x="156751" y="811530"/>
                  <a:pt x="157037" y="811721"/>
                </a:cubicBezTo>
                <a:cubicBezTo>
                  <a:pt x="156846" y="811435"/>
                  <a:pt x="156370" y="810959"/>
                  <a:pt x="155989" y="810578"/>
                </a:cubicBezTo>
                <a:cubicBezTo>
                  <a:pt x="155989" y="810387"/>
                  <a:pt x="155989" y="810197"/>
                  <a:pt x="155989" y="810197"/>
                </a:cubicBezTo>
                <a:cubicBezTo>
                  <a:pt x="156084" y="810101"/>
                  <a:pt x="155322" y="809911"/>
                  <a:pt x="155417" y="809911"/>
                </a:cubicBezTo>
                <a:cubicBezTo>
                  <a:pt x="155513" y="810006"/>
                  <a:pt x="155322" y="809244"/>
                  <a:pt x="155227" y="809339"/>
                </a:cubicBezTo>
                <a:cubicBezTo>
                  <a:pt x="155227" y="809339"/>
                  <a:pt x="154751" y="809244"/>
                  <a:pt x="154179" y="809054"/>
                </a:cubicBezTo>
                <a:cubicBezTo>
                  <a:pt x="153703" y="808672"/>
                  <a:pt x="153131" y="808292"/>
                  <a:pt x="152560" y="807815"/>
                </a:cubicBezTo>
                <a:cubicBezTo>
                  <a:pt x="152369" y="807148"/>
                  <a:pt x="152750" y="806577"/>
                  <a:pt x="153322" y="806577"/>
                </a:cubicBezTo>
                <a:cubicBezTo>
                  <a:pt x="153703" y="806863"/>
                  <a:pt x="154179" y="807053"/>
                  <a:pt x="154560" y="807339"/>
                </a:cubicBezTo>
                <a:cubicBezTo>
                  <a:pt x="154751" y="807625"/>
                  <a:pt x="154846" y="808006"/>
                  <a:pt x="154941" y="808387"/>
                </a:cubicBezTo>
                <a:cubicBezTo>
                  <a:pt x="154751" y="808292"/>
                  <a:pt x="154560" y="808196"/>
                  <a:pt x="154370" y="808101"/>
                </a:cubicBezTo>
                <a:cubicBezTo>
                  <a:pt x="154560" y="808196"/>
                  <a:pt x="154751" y="808387"/>
                  <a:pt x="154941" y="808577"/>
                </a:cubicBezTo>
                <a:cubicBezTo>
                  <a:pt x="155036" y="808958"/>
                  <a:pt x="155132" y="809339"/>
                  <a:pt x="155036" y="809339"/>
                </a:cubicBezTo>
                <a:cubicBezTo>
                  <a:pt x="154941" y="809435"/>
                  <a:pt x="155703" y="809625"/>
                  <a:pt x="155608" y="809625"/>
                </a:cubicBezTo>
                <a:cubicBezTo>
                  <a:pt x="155513" y="809530"/>
                  <a:pt x="155703" y="810292"/>
                  <a:pt x="155798" y="810197"/>
                </a:cubicBezTo>
                <a:cubicBezTo>
                  <a:pt x="155894" y="810101"/>
                  <a:pt x="156846" y="810387"/>
                  <a:pt x="157608" y="810863"/>
                </a:cubicBezTo>
                <a:cubicBezTo>
                  <a:pt x="157894" y="811149"/>
                  <a:pt x="158180" y="811339"/>
                  <a:pt x="158465" y="811625"/>
                </a:cubicBezTo>
                <a:cubicBezTo>
                  <a:pt x="158465" y="811721"/>
                  <a:pt x="158561" y="811721"/>
                  <a:pt x="158561" y="811721"/>
                </a:cubicBezTo>
                <a:cubicBezTo>
                  <a:pt x="159132" y="812578"/>
                  <a:pt x="158084" y="813340"/>
                  <a:pt x="157132" y="812959"/>
                </a:cubicBezTo>
                <a:close/>
                <a:moveTo>
                  <a:pt x="172562" y="719233"/>
                </a:moveTo>
                <a:cubicBezTo>
                  <a:pt x="171419" y="718185"/>
                  <a:pt x="170467" y="717423"/>
                  <a:pt x="168848" y="716375"/>
                </a:cubicBezTo>
                <a:cubicBezTo>
                  <a:pt x="168657" y="714375"/>
                  <a:pt x="167038" y="711613"/>
                  <a:pt x="163799" y="708184"/>
                </a:cubicBezTo>
                <a:cubicBezTo>
                  <a:pt x="162085" y="707327"/>
                  <a:pt x="164561" y="709803"/>
                  <a:pt x="161704" y="707803"/>
                </a:cubicBezTo>
                <a:cubicBezTo>
                  <a:pt x="161132" y="706660"/>
                  <a:pt x="158465" y="704279"/>
                  <a:pt x="159227" y="703802"/>
                </a:cubicBezTo>
                <a:cubicBezTo>
                  <a:pt x="161323" y="705422"/>
                  <a:pt x="162180" y="707612"/>
                  <a:pt x="162371" y="706374"/>
                </a:cubicBezTo>
                <a:cubicBezTo>
                  <a:pt x="160656" y="704660"/>
                  <a:pt x="159418" y="703326"/>
                  <a:pt x="158465" y="702088"/>
                </a:cubicBezTo>
                <a:cubicBezTo>
                  <a:pt x="158846" y="701707"/>
                  <a:pt x="159227" y="701326"/>
                  <a:pt x="159704" y="700945"/>
                </a:cubicBezTo>
                <a:cubicBezTo>
                  <a:pt x="161990" y="702564"/>
                  <a:pt x="164371" y="704469"/>
                  <a:pt x="165609" y="706469"/>
                </a:cubicBezTo>
                <a:cubicBezTo>
                  <a:pt x="165323" y="706946"/>
                  <a:pt x="163323" y="704945"/>
                  <a:pt x="163514" y="706088"/>
                </a:cubicBezTo>
                <a:cubicBezTo>
                  <a:pt x="165895" y="708470"/>
                  <a:pt x="167038" y="708851"/>
                  <a:pt x="169800" y="711613"/>
                </a:cubicBezTo>
                <a:cubicBezTo>
                  <a:pt x="170562" y="711898"/>
                  <a:pt x="171133" y="711803"/>
                  <a:pt x="171133" y="711041"/>
                </a:cubicBezTo>
                <a:cubicBezTo>
                  <a:pt x="170181" y="710184"/>
                  <a:pt x="168848" y="709231"/>
                  <a:pt x="168848" y="708851"/>
                </a:cubicBezTo>
                <a:cubicBezTo>
                  <a:pt x="169229" y="707803"/>
                  <a:pt x="171800" y="709803"/>
                  <a:pt x="174658" y="712089"/>
                </a:cubicBezTo>
                <a:cubicBezTo>
                  <a:pt x="173991" y="714375"/>
                  <a:pt x="172943" y="716566"/>
                  <a:pt x="172562" y="719233"/>
                </a:cubicBezTo>
                <a:close/>
                <a:moveTo>
                  <a:pt x="175801" y="709327"/>
                </a:moveTo>
                <a:cubicBezTo>
                  <a:pt x="175610" y="710184"/>
                  <a:pt x="175324" y="710946"/>
                  <a:pt x="175039" y="711708"/>
                </a:cubicBezTo>
                <a:cubicBezTo>
                  <a:pt x="172562" y="708374"/>
                  <a:pt x="173420" y="706946"/>
                  <a:pt x="174563" y="706469"/>
                </a:cubicBezTo>
                <a:cubicBezTo>
                  <a:pt x="172753" y="704755"/>
                  <a:pt x="171133" y="703136"/>
                  <a:pt x="168371" y="701040"/>
                </a:cubicBezTo>
                <a:cubicBezTo>
                  <a:pt x="171705" y="702659"/>
                  <a:pt x="166276" y="698563"/>
                  <a:pt x="165799" y="697325"/>
                </a:cubicBezTo>
                <a:cubicBezTo>
                  <a:pt x="168466" y="699135"/>
                  <a:pt x="167038" y="697611"/>
                  <a:pt x="165514" y="695706"/>
                </a:cubicBezTo>
                <a:cubicBezTo>
                  <a:pt x="165895" y="695135"/>
                  <a:pt x="168562" y="698087"/>
                  <a:pt x="168943" y="697516"/>
                </a:cubicBezTo>
                <a:cubicBezTo>
                  <a:pt x="168181" y="696373"/>
                  <a:pt x="166847" y="694944"/>
                  <a:pt x="165895" y="693706"/>
                </a:cubicBezTo>
                <a:cubicBezTo>
                  <a:pt x="167038" y="691610"/>
                  <a:pt x="168086" y="689515"/>
                  <a:pt x="169514" y="687324"/>
                </a:cubicBezTo>
                <a:cubicBezTo>
                  <a:pt x="170372" y="685990"/>
                  <a:pt x="173134" y="685514"/>
                  <a:pt x="174467" y="685610"/>
                </a:cubicBezTo>
                <a:cubicBezTo>
                  <a:pt x="175801" y="685705"/>
                  <a:pt x="176563" y="687324"/>
                  <a:pt x="176563" y="688372"/>
                </a:cubicBezTo>
                <a:cubicBezTo>
                  <a:pt x="176753" y="695515"/>
                  <a:pt x="177420" y="702088"/>
                  <a:pt x="175801" y="709327"/>
                </a:cubicBezTo>
                <a:close/>
                <a:moveTo>
                  <a:pt x="178182" y="174022"/>
                </a:moveTo>
                <a:cubicBezTo>
                  <a:pt x="178277" y="168497"/>
                  <a:pt x="185421" y="173355"/>
                  <a:pt x="178182" y="174022"/>
                </a:cubicBezTo>
                <a:lnTo>
                  <a:pt x="178182" y="174022"/>
                </a:lnTo>
                <a:close/>
                <a:moveTo>
                  <a:pt x="222949" y="887254"/>
                </a:moveTo>
                <a:cubicBezTo>
                  <a:pt x="219425" y="885635"/>
                  <a:pt x="219425" y="884872"/>
                  <a:pt x="217044" y="883539"/>
                </a:cubicBezTo>
                <a:cubicBezTo>
                  <a:pt x="216568" y="882491"/>
                  <a:pt x="222569" y="885730"/>
                  <a:pt x="223140" y="885349"/>
                </a:cubicBezTo>
                <a:cubicBezTo>
                  <a:pt x="225045" y="886301"/>
                  <a:pt x="221711" y="885920"/>
                  <a:pt x="222949" y="887254"/>
                </a:cubicBezTo>
                <a:close/>
                <a:moveTo>
                  <a:pt x="241809" y="907256"/>
                </a:moveTo>
                <a:cubicBezTo>
                  <a:pt x="236285" y="905637"/>
                  <a:pt x="244381" y="910780"/>
                  <a:pt x="235427" y="906971"/>
                </a:cubicBezTo>
                <a:cubicBezTo>
                  <a:pt x="235427" y="905637"/>
                  <a:pt x="235713" y="904875"/>
                  <a:pt x="241809" y="907256"/>
                </a:cubicBezTo>
                <a:close/>
                <a:moveTo>
                  <a:pt x="232094" y="899065"/>
                </a:moveTo>
                <a:cubicBezTo>
                  <a:pt x="236094" y="900398"/>
                  <a:pt x="232951" y="900303"/>
                  <a:pt x="236951" y="901732"/>
                </a:cubicBezTo>
                <a:cubicBezTo>
                  <a:pt x="236094" y="901732"/>
                  <a:pt x="234284" y="901065"/>
                  <a:pt x="231998" y="900208"/>
                </a:cubicBezTo>
                <a:lnTo>
                  <a:pt x="232094" y="899065"/>
                </a:lnTo>
                <a:close/>
                <a:moveTo>
                  <a:pt x="221045" y="895636"/>
                </a:moveTo>
                <a:cubicBezTo>
                  <a:pt x="225807" y="898493"/>
                  <a:pt x="227331" y="900684"/>
                  <a:pt x="231903" y="903446"/>
                </a:cubicBezTo>
                <a:cubicBezTo>
                  <a:pt x="227045" y="901827"/>
                  <a:pt x="225236" y="901541"/>
                  <a:pt x="220854" y="898874"/>
                </a:cubicBezTo>
                <a:cubicBezTo>
                  <a:pt x="219425" y="898398"/>
                  <a:pt x="217711" y="898017"/>
                  <a:pt x="219616" y="898874"/>
                </a:cubicBezTo>
                <a:cubicBezTo>
                  <a:pt x="222569" y="900779"/>
                  <a:pt x="215711" y="897064"/>
                  <a:pt x="214663" y="896398"/>
                </a:cubicBezTo>
                <a:cubicBezTo>
                  <a:pt x="217235" y="895922"/>
                  <a:pt x="217139" y="894969"/>
                  <a:pt x="221045" y="895636"/>
                </a:cubicBezTo>
                <a:close/>
                <a:moveTo>
                  <a:pt x="214187" y="901351"/>
                </a:moveTo>
                <a:lnTo>
                  <a:pt x="210472" y="899731"/>
                </a:lnTo>
                <a:cubicBezTo>
                  <a:pt x="209996" y="898970"/>
                  <a:pt x="214377" y="900303"/>
                  <a:pt x="209329" y="898017"/>
                </a:cubicBezTo>
                <a:cubicBezTo>
                  <a:pt x="209710" y="897827"/>
                  <a:pt x="212377" y="899255"/>
                  <a:pt x="214282" y="899922"/>
                </a:cubicBezTo>
                <a:cubicBezTo>
                  <a:pt x="211996" y="899446"/>
                  <a:pt x="214091" y="900589"/>
                  <a:pt x="214187" y="901351"/>
                </a:cubicBezTo>
                <a:close/>
                <a:moveTo>
                  <a:pt x="214377" y="899446"/>
                </a:moveTo>
                <a:cubicBezTo>
                  <a:pt x="216758" y="899827"/>
                  <a:pt x="221807" y="901922"/>
                  <a:pt x="223140" y="901637"/>
                </a:cubicBezTo>
                <a:cubicBezTo>
                  <a:pt x="225616" y="902970"/>
                  <a:pt x="222283" y="902780"/>
                  <a:pt x="221807" y="902970"/>
                </a:cubicBezTo>
                <a:cubicBezTo>
                  <a:pt x="217997" y="901541"/>
                  <a:pt x="217235" y="900684"/>
                  <a:pt x="214377" y="899446"/>
                </a:cubicBezTo>
                <a:close/>
                <a:moveTo>
                  <a:pt x="225236" y="907828"/>
                </a:moveTo>
                <a:cubicBezTo>
                  <a:pt x="222759" y="906780"/>
                  <a:pt x="223712" y="906399"/>
                  <a:pt x="220282" y="905161"/>
                </a:cubicBezTo>
                <a:cubicBezTo>
                  <a:pt x="222664" y="905923"/>
                  <a:pt x="224664" y="906399"/>
                  <a:pt x="227807" y="907542"/>
                </a:cubicBezTo>
                <a:cubicBezTo>
                  <a:pt x="228760" y="908780"/>
                  <a:pt x="223521" y="906018"/>
                  <a:pt x="225236" y="907828"/>
                </a:cubicBezTo>
                <a:close/>
                <a:moveTo>
                  <a:pt x="240285" y="914686"/>
                </a:moveTo>
                <a:cubicBezTo>
                  <a:pt x="238571" y="913733"/>
                  <a:pt x="230665" y="911257"/>
                  <a:pt x="228950" y="910876"/>
                </a:cubicBezTo>
                <a:cubicBezTo>
                  <a:pt x="229141" y="909542"/>
                  <a:pt x="239142" y="913162"/>
                  <a:pt x="242857" y="914590"/>
                </a:cubicBezTo>
                <a:cubicBezTo>
                  <a:pt x="242762" y="915162"/>
                  <a:pt x="236951" y="912686"/>
                  <a:pt x="240285" y="914686"/>
                </a:cubicBezTo>
                <a:close/>
                <a:moveTo>
                  <a:pt x="288672" y="111062"/>
                </a:moveTo>
                <a:cubicBezTo>
                  <a:pt x="288958" y="110585"/>
                  <a:pt x="283529" y="114871"/>
                  <a:pt x="281814" y="113919"/>
                </a:cubicBezTo>
                <a:cubicBezTo>
                  <a:pt x="282671" y="112586"/>
                  <a:pt x="286196" y="109538"/>
                  <a:pt x="288672" y="111062"/>
                </a:cubicBezTo>
                <a:close/>
                <a:moveTo>
                  <a:pt x="266383" y="120872"/>
                </a:moveTo>
                <a:cubicBezTo>
                  <a:pt x="266955" y="122015"/>
                  <a:pt x="266098" y="122587"/>
                  <a:pt x="266669" y="123730"/>
                </a:cubicBezTo>
                <a:cubicBezTo>
                  <a:pt x="265050" y="124492"/>
                  <a:pt x="263431" y="125159"/>
                  <a:pt x="262383" y="124778"/>
                </a:cubicBezTo>
                <a:cubicBezTo>
                  <a:pt x="262859" y="123158"/>
                  <a:pt x="264860" y="120491"/>
                  <a:pt x="266383" y="120872"/>
                </a:cubicBezTo>
                <a:close/>
                <a:moveTo>
                  <a:pt x="263240" y="128873"/>
                </a:moveTo>
                <a:lnTo>
                  <a:pt x="259907" y="130302"/>
                </a:lnTo>
                <a:cubicBezTo>
                  <a:pt x="258764" y="128206"/>
                  <a:pt x="262669" y="126016"/>
                  <a:pt x="263240" y="128873"/>
                </a:cubicBezTo>
                <a:close/>
                <a:moveTo>
                  <a:pt x="256668" y="130207"/>
                </a:moveTo>
                <a:cubicBezTo>
                  <a:pt x="256573" y="130873"/>
                  <a:pt x="256382" y="131540"/>
                  <a:pt x="256763" y="132397"/>
                </a:cubicBezTo>
                <a:cubicBezTo>
                  <a:pt x="254954" y="131731"/>
                  <a:pt x="255715" y="133255"/>
                  <a:pt x="253430" y="133826"/>
                </a:cubicBezTo>
                <a:cubicBezTo>
                  <a:pt x="252572" y="131826"/>
                  <a:pt x="254668" y="130969"/>
                  <a:pt x="256668" y="130207"/>
                </a:cubicBezTo>
                <a:close/>
                <a:moveTo>
                  <a:pt x="250763" y="131159"/>
                </a:moveTo>
                <a:cubicBezTo>
                  <a:pt x="248477" y="131540"/>
                  <a:pt x="249239" y="131254"/>
                  <a:pt x="247429" y="132588"/>
                </a:cubicBezTo>
                <a:cubicBezTo>
                  <a:pt x="247333" y="130112"/>
                  <a:pt x="249334" y="127635"/>
                  <a:pt x="250763" y="131159"/>
                </a:cubicBezTo>
                <a:close/>
                <a:moveTo>
                  <a:pt x="213044" y="150114"/>
                </a:moveTo>
                <a:cubicBezTo>
                  <a:pt x="213806" y="150495"/>
                  <a:pt x="214853" y="149923"/>
                  <a:pt x="215330" y="151257"/>
                </a:cubicBezTo>
                <a:lnTo>
                  <a:pt x="212091" y="152971"/>
                </a:lnTo>
                <a:cubicBezTo>
                  <a:pt x="210757" y="151447"/>
                  <a:pt x="214091" y="147066"/>
                  <a:pt x="213044" y="150114"/>
                </a:cubicBezTo>
                <a:close/>
                <a:moveTo>
                  <a:pt x="207138" y="164592"/>
                </a:moveTo>
                <a:cubicBezTo>
                  <a:pt x="207138" y="164592"/>
                  <a:pt x="207805" y="164782"/>
                  <a:pt x="207995" y="164973"/>
                </a:cubicBezTo>
                <a:cubicBezTo>
                  <a:pt x="208186" y="165163"/>
                  <a:pt x="209710" y="165163"/>
                  <a:pt x="209710" y="165926"/>
                </a:cubicBezTo>
                <a:cubicBezTo>
                  <a:pt x="209710" y="166783"/>
                  <a:pt x="209615" y="170783"/>
                  <a:pt x="209138" y="171164"/>
                </a:cubicBezTo>
                <a:cubicBezTo>
                  <a:pt x="208662" y="171545"/>
                  <a:pt x="206948" y="168783"/>
                  <a:pt x="206757" y="168497"/>
                </a:cubicBezTo>
                <a:cubicBezTo>
                  <a:pt x="206662" y="168402"/>
                  <a:pt x="206757" y="168402"/>
                  <a:pt x="206757" y="168402"/>
                </a:cubicBezTo>
                <a:cubicBezTo>
                  <a:pt x="206757" y="168402"/>
                  <a:pt x="206757" y="168307"/>
                  <a:pt x="206757" y="168307"/>
                </a:cubicBezTo>
                <a:cubicBezTo>
                  <a:pt x="205900" y="167926"/>
                  <a:pt x="207138" y="164592"/>
                  <a:pt x="207138" y="164592"/>
                </a:cubicBezTo>
                <a:close/>
                <a:moveTo>
                  <a:pt x="197137" y="306229"/>
                </a:moveTo>
                <a:cubicBezTo>
                  <a:pt x="195708" y="305562"/>
                  <a:pt x="196565" y="305181"/>
                  <a:pt x="196375" y="304705"/>
                </a:cubicBezTo>
                <a:cubicBezTo>
                  <a:pt x="196280" y="304229"/>
                  <a:pt x="198375" y="303086"/>
                  <a:pt x="198565" y="303181"/>
                </a:cubicBezTo>
                <a:cubicBezTo>
                  <a:pt x="198661" y="303371"/>
                  <a:pt x="198756" y="302419"/>
                  <a:pt x="198280" y="302228"/>
                </a:cubicBezTo>
                <a:cubicBezTo>
                  <a:pt x="198089" y="302133"/>
                  <a:pt x="198375" y="302323"/>
                  <a:pt x="198756" y="302419"/>
                </a:cubicBezTo>
                <a:cubicBezTo>
                  <a:pt x="198947" y="302609"/>
                  <a:pt x="199137" y="302895"/>
                  <a:pt x="199042" y="302800"/>
                </a:cubicBezTo>
                <a:cubicBezTo>
                  <a:pt x="198756" y="302609"/>
                  <a:pt x="198470" y="302990"/>
                  <a:pt x="198565" y="303181"/>
                </a:cubicBezTo>
                <a:cubicBezTo>
                  <a:pt x="198661" y="303467"/>
                  <a:pt x="198470" y="306896"/>
                  <a:pt x="197137" y="306229"/>
                </a:cubicBezTo>
                <a:close/>
                <a:moveTo>
                  <a:pt x="199328" y="677609"/>
                </a:moveTo>
                <a:cubicBezTo>
                  <a:pt x="198185" y="677228"/>
                  <a:pt x="197899" y="675513"/>
                  <a:pt x="199328" y="675418"/>
                </a:cubicBezTo>
                <a:cubicBezTo>
                  <a:pt x="200756" y="675322"/>
                  <a:pt x="200852" y="676465"/>
                  <a:pt x="200852" y="676751"/>
                </a:cubicBezTo>
                <a:cubicBezTo>
                  <a:pt x="200852" y="676942"/>
                  <a:pt x="200566" y="678085"/>
                  <a:pt x="199328" y="677609"/>
                </a:cubicBezTo>
                <a:close/>
                <a:moveTo>
                  <a:pt x="211710" y="654558"/>
                </a:moveTo>
                <a:cubicBezTo>
                  <a:pt x="211520" y="654558"/>
                  <a:pt x="209996" y="653510"/>
                  <a:pt x="209996" y="653320"/>
                </a:cubicBezTo>
                <a:cubicBezTo>
                  <a:pt x="209900" y="653129"/>
                  <a:pt x="210853" y="652367"/>
                  <a:pt x="211139" y="652367"/>
                </a:cubicBezTo>
                <a:cubicBezTo>
                  <a:pt x="211329" y="652367"/>
                  <a:pt x="212282" y="653415"/>
                  <a:pt x="212282" y="653605"/>
                </a:cubicBezTo>
                <a:cubicBezTo>
                  <a:pt x="212282" y="653796"/>
                  <a:pt x="211901" y="654558"/>
                  <a:pt x="211710" y="654558"/>
                </a:cubicBezTo>
                <a:close/>
                <a:moveTo>
                  <a:pt x="222664" y="635127"/>
                </a:moveTo>
                <a:cubicBezTo>
                  <a:pt x="222473" y="635127"/>
                  <a:pt x="221045" y="633984"/>
                  <a:pt x="221045" y="633794"/>
                </a:cubicBezTo>
                <a:cubicBezTo>
                  <a:pt x="220949" y="633603"/>
                  <a:pt x="221902" y="632746"/>
                  <a:pt x="222092" y="632746"/>
                </a:cubicBezTo>
                <a:cubicBezTo>
                  <a:pt x="222283" y="632746"/>
                  <a:pt x="223140" y="633794"/>
                  <a:pt x="223235" y="633984"/>
                </a:cubicBezTo>
                <a:cubicBezTo>
                  <a:pt x="223235" y="634270"/>
                  <a:pt x="222854" y="635127"/>
                  <a:pt x="222664" y="635127"/>
                </a:cubicBezTo>
                <a:close/>
                <a:moveTo>
                  <a:pt x="248096" y="243459"/>
                </a:moveTo>
                <a:cubicBezTo>
                  <a:pt x="246953" y="244412"/>
                  <a:pt x="242285" y="243649"/>
                  <a:pt x="242285" y="243459"/>
                </a:cubicBezTo>
                <a:cubicBezTo>
                  <a:pt x="242285" y="243269"/>
                  <a:pt x="241714" y="244030"/>
                  <a:pt x="242095" y="243745"/>
                </a:cubicBezTo>
                <a:cubicBezTo>
                  <a:pt x="242476" y="243554"/>
                  <a:pt x="241047" y="244126"/>
                  <a:pt x="241142" y="244126"/>
                </a:cubicBezTo>
                <a:cubicBezTo>
                  <a:pt x="244095" y="247269"/>
                  <a:pt x="233522" y="261366"/>
                  <a:pt x="229046" y="257080"/>
                </a:cubicBezTo>
                <a:cubicBezTo>
                  <a:pt x="229046" y="257080"/>
                  <a:pt x="228665" y="257651"/>
                  <a:pt x="228569" y="257842"/>
                </a:cubicBezTo>
                <a:cubicBezTo>
                  <a:pt x="228665" y="257651"/>
                  <a:pt x="228283" y="258032"/>
                  <a:pt x="228283" y="258032"/>
                </a:cubicBezTo>
                <a:cubicBezTo>
                  <a:pt x="228283" y="258032"/>
                  <a:pt x="228760" y="264414"/>
                  <a:pt x="225712" y="262319"/>
                </a:cubicBezTo>
                <a:cubicBezTo>
                  <a:pt x="225616" y="262223"/>
                  <a:pt x="225521" y="262795"/>
                  <a:pt x="225616" y="262699"/>
                </a:cubicBezTo>
                <a:cubicBezTo>
                  <a:pt x="225807" y="262604"/>
                  <a:pt x="225140" y="262699"/>
                  <a:pt x="225140" y="262795"/>
                </a:cubicBezTo>
                <a:cubicBezTo>
                  <a:pt x="227712" y="266319"/>
                  <a:pt x="220759" y="269177"/>
                  <a:pt x="218854" y="267081"/>
                </a:cubicBezTo>
                <a:cubicBezTo>
                  <a:pt x="218758" y="266986"/>
                  <a:pt x="218473" y="268034"/>
                  <a:pt x="218663" y="267748"/>
                </a:cubicBezTo>
                <a:cubicBezTo>
                  <a:pt x="218854" y="267462"/>
                  <a:pt x="218092" y="268224"/>
                  <a:pt x="218187" y="268319"/>
                </a:cubicBezTo>
                <a:cubicBezTo>
                  <a:pt x="220568" y="269177"/>
                  <a:pt x="219425" y="276606"/>
                  <a:pt x="218187" y="278321"/>
                </a:cubicBezTo>
                <a:cubicBezTo>
                  <a:pt x="216949" y="279940"/>
                  <a:pt x="213996" y="287560"/>
                  <a:pt x="211520" y="286703"/>
                </a:cubicBezTo>
                <a:cubicBezTo>
                  <a:pt x="211424" y="286703"/>
                  <a:pt x="211424" y="287369"/>
                  <a:pt x="211520" y="287655"/>
                </a:cubicBezTo>
                <a:cubicBezTo>
                  <a:pt x="211234" y="287750"/>
                  <a:pt x="210567" y="288036"/>
                  <a:pt x="210662" y="288131"/>
                </a:cubicBezTo>
                <a:cubicBezTo>
                  <a:pt x="213044" y="290417"/>
                  <a:pt x="205424" y="300323"/>
                  <a:pt x="202185" y="297085"/>
                </a:cubicBezTo>
                <a:cubicBezTo>
                  <a:pt x="202090" y="296989"/>
                  <a:pt x="201804" y="298132"/>
                  <a:pt x="201899" y="297847"/>
                </a:cubicBezTo>
                <a:cubicBezTo>
                  <a:pt x="201995" y="297561"/>
                  <a:pt x="201614" y="298132"/>
                  <a:pt x="201614" y="298132"/>
                </a:cubicBezTo>
                <a:cubicBezTo>
                  <a:pt x="201614" y="298132"/>
                  <a:pt x="200375" y="302895"/>
                  <a:pt x="199328" y="302323"/>
                </a:cubicBezTo>
                <a:cubicBezTo>
                  <a:pt x="198280" y="301752"/>
                  <a:pt x="199613" y="301657"/>
                  <a:pt x="198851" y="300514"/>
                </a:cubicBezTo>
                <a:cubicBezTo>
                  <a:pt x="198089" y="299466"/>
                  <a:pt x="201614" y="298132"/>
                  <a:pt x="201614" y="298132"/>
                </a:cubicBezTo>
                <a:cubicBezTo>
                  <a:pt x="201614" y="298132"/>
                  <a:pt x="201614" y="297275"/>
                  <a:pt x="201518" y="297466"/>
                </a:cubicBezTo>
                <a:cubicBezTo>
                  <a:pt x="201423" y="297656"/>
                  <a:pt x="202376" y="297180"/>
                  <a:pt x="202280" y="297085"/>
                </a:cubicBezTo>
                <a:cubicBezTo>
                  <a:pt x="199804" y="294704"/>
                  <a:pt x="207710" y="285179"/>
                  <a:pt x="210757" y="288131"/>
                </a:cubicBezTo>
                <a:cubicBezTo>
                  <a:pt x="210853" y="288227"/>
                  <a:pt x="211329" y="286893"/>
                  <a:pt x="211139" y="287179"/>
                </a:cubicBezTo>
                <a:cubicBezTo>
                  <a:pt x="210948" y="287464"/>
                  <a:pt x="211805" y="286703"/>
                  <a:pt x="211710" y="286703"/>
                </a:cubicBezTo>
                <a:cubicBezTo>
                  <a:pt x="209329" y="285845"/>
                  <a:pt x="210472" y="278416"/>
                  <a:pt x="211901" y="276892"/>
                </a:cubicBezTo>
                <a:cubicBezTo>
                  <a:pt x="213329" y="275368"/>
                  <a:pt x="216187" y="267462"/>
                  <a:pt x="218473" y="268319"/>
                </a:cubicBezTo>
                <a:cubicBezTo>
                  <a:pt x="218568" y="268319"/>
                  <a:pt x="218568" y="267081"/>
                  <a:pt x="218378" y="267271"/>
                </a:cubicBezTo>
                <a:cubicBezTo>
                  <a:pt x="218187" y="267462"/>
                  <a:pt x="219235" y="267176"/>
                  <a:pt x="219140" y="267081"/>
                </a:cubicBezTo>
                <a:cubicBezTo>
                  <a:pt x="216758" y="264414"/>
                  <a:pt x="223902" y="260604"/>
                  <a:pt x="225426" y="262795"/>
                </a:cubicBezTo>
                <a:cubicBezTo>
                  <a:pt x="225521" y="262890"/>
                  <a:pt x="225807" y="262319"/>
                  <a:pt x="225616" y="262414"/>
                </a:cubicBezTo>
                <a:cubicBezTo>
                  <a:pt x="225426" y="262509"/>
                  <a:pt x="226093" y="262414"/>
                  <a:pt x="225902" y="262319"/>
                </a:cubicBezTo>
                <a:cubicBezTo>
                  <a:pt x="222759" y="260128"/>
                  <a:pt x="228474" y="258032"/>
                  <a:pt x="228474" y="258032"/>
                </a:cubicBezTo>
                <a:cubicBezTo>
                  <a:pt x="228474" y="258032"/>
                  <a:pt x="228569" y="257651"/>
                  <a:pt x="228569" y="257651"/>
                </a:cubicBezTo>
                <a:cubicBezTo>
                  <a:pt x="228760" y="257556"/>
                  <a:pt x="229331" y="257175"/>
                  <a:pt x="229331" y="257080"/>
                </a:cubicBezTo>
                <a:cubicBezTo>
                  <a:pt x="226379" y="254318"/>
                  <a:pt x="237142" y="239554"/>
                  <a:pt x="241428" y="244126"/>
                </a:cubicBezTo>
                <a:cubicBezTo>
                  <a:pt x="241523" y="244221"/>
                  <a:pt x="242285" y="243078"/>
                  <a:pt x="241999" y="243269"/>
                </a:cubicBezTo>
                <a:cubicBezTo>
                  <a:pt x="241714" y="243459"/>
                  <a:pt x="242571" y="243554"/>
                  <a:pt x="242666" y="243364"/>
                </a:cubicBezTo>
                <a:cubicBezTo>
                  <a:pt x="245619" y="231934"/>
                  <a:pt x="252763" y="227362"/>
                  <a:pt x="264288" y="226123"/>
                </a:cubicBezTo>
                <a:cubicBezTo>
                  <a:pt x="264383" y="226123"/>
                  <a:pt x="264383" y="225743"/>
                  <a:pt x="264383" y="225743"/>
                </a:cubicBezTo>
                <a:cubicBezTo>
                  <a:pt x="264288" y="225743"/>
                  <a:pt x="264860" y="225647"/>
                  <a:pt x="264764" y="225552"/>
                </a:cubicBezTo>
                <a:cubicBezTo>
                  <a:pt x="264669" y="225457"/>
                  <a:pt x="264574" y="222980"/>
                  <a:pt x="265526" y="222599"/>
                </a:cubicBezTo>
                <a:cubicBezTo>
                  <a:pt x="266479" y="222218"/>
                  <a:pt x="267527" y="223266"/>
                  <a:pt x="267336" y="224314"/>
                </a:cubicBezTo>
                <a:cubicBezTo>
                  <a:pt x="267050" y="225266"/>
                  <a:pt x="264860" y="225647"/>
                  <a:pt x="264764" y="225552"/>
                </a:cubicBezTo>
                <a:cubicBezTo>
                  <a:pt x="264669" y="225457"/>
                  <a:pt x="264669" y="226123"/>
                  <a:pt x="264669" y="226028"/>
                </a:cubicBezTo>
                <a:cubicBezTo>
                  <a:pt x="264669" y="225933"/>
                  <a:pt x="264193" y="226123"/>
                  <a:pt x="264288" y="226123"/>
                </a:cubicBezTo>
                <a:cubicBezTo>
                  <a:pt x="264383" y="226123"/>
                  <a:pt x="263907" y="228410"/>
                  <a:pt x="263907" y="228886"/>
                </a:cubicBezTo>
                <a:cubicBezTo>
                  <a:pt x="263907" y="229457"/>
                  <a:pt x="263526" y="230791"/>
                  <a:pt x="262955" y="231267"/>
                </a:cubicBezTo>
                <a:cubicBezTo>
                  <a:pt x="258097" y="235744"/>
                  <a:pt x="252668" y="239744"/>
                  <a:pt x="248096" y="243459"/>
                </a:cubicBezTo>
                <a:close/>
                <a:moveTo>
                  <a:pt x="259716" y="888873"/>
                </a:moveTo>
                <a:cubicBezTo>
                  <a:pt x="248762" y="886682"/>
                  <a:pt x="251810" y="884301"/>
                  <a:pt x="251334" y="884301"/>
                </a:cubicBezTo>
                <a:cubicBezTo>
                  <a:pt x="251144" y="884015"/>
                  <a:pt x="251810" y="884206"/>
                  <a:pt x="252572" y="884492"/>
                </a:cubicBezTo>
                <a:lnTo>
                  <a:pt x="252572" y="883920"/>
                </a:lnTo>
                <a:cubicBezTo>
                  <a:pt x="255715" y="885349"/>
                  <a:pt x="256573" y="886492"/>
                  <a:pt x="259716" y="888016"/>
                </a:cubicBezTo>
                <a:cubicBezTo>
                  <a:pt x="259811" y="888397"/>
                  <a:pt x="254668" y="886968"/>
                  <a:pt x="259716" y="888873"/>
                </a:cubicBezTo>
                <a:close/>
                <a:moveTo>
                  <a:pt x="260859" y="891730"/>
                </a:moveTo>
                <a:cubicBezTo>
                  <a:pt x="264669" y="892683"/>
                  <a:pt x="265812" y="894588"/>
                  <a:pt x="266860" y="894302"/>
                </a:cubicBezTo>
                <a:cubicBezTo>
                  <a:pt x="270384" y="895922"/>
                  <a:pt x="264002" y="893636"/>
                  <a:pt x="265622" y="894969"/>
                </a:cubicBezTo>
                <a:cubicBezTo>
                  <a:pt x="263621" y="893826"/>
                  <a:pt x="260954" y="892588"/>
                  <a:pt x="260859" y="891730"/>
                </a:cubicBezTo>
                <a:close/>
                <a:moveTo>
                  <a:pt x="247429" y="891064"/>
                </a:moveTo>
                <a:cubicBezTo>
                  <a:pt x="252096" y="892778"/>
                  <a:pt x="251715" y="892397"/>
                  <a:pt x="254668" y="894112"/>
                </a:cubicBezTo>
                <a:cubicBezTo>
                  <a:pt x="254668" y="894874"/>
                  <a:pt x="246000" y="891540"/>
                  <a:pt x="247429" y="891064"/>
                </a:cubicBezTo>
                <a:close/>
                <a:moveTo>
                  <a:pt x="248000" y="914495"/>
                </a:moveTo>
                <a:cubicBezTo>
                  <a:pt x="244381" y="912400"/>
                  <a:pt x="251715" y="914495"/>
                  <a:pt x="256858" y="916781"/>
                </a:cubicBezTo>
                <a:cubicBezTo>
                  <a:pt x="257144" y="917924"/>
                  <a:pt x="249048" y="914114"/>
                  <a:pt x="248000" y="914495"/>
                </a:cubicBezTo>
                <a:close/>
                <a:moveTo>
                  <a:pt x="273527" y="926306"/>
                </a:moveTo>
                <a:cubicBezTo>
                  <a:pt x="273623" y="925639"/>
                  <a:pt x="271337" y="925068"/>
                  <a:pt x="273527" y="925259"/>
                </a:cubicBezTo>
                <a:lnTo>
                  <a:pt x="270956" y="924401"/>
                </a:lnTo>
                <a:cubicBezTo>
                  <a:pt x="268860" y="922687"/>
                  <a:pt x="283814" y="929545"/>
                  <a:pt x="273527" y="926306"/>
                </a:cubicBezTo>
                <a:close/>
                <a:moveTo>
                  <a:pt x="264383" y="920687"/>
                </a:moveTo>
                <a:cubicBezTo>
                  <a:pt x="264479" y="920020"/>
                  <a:pt x="268670" y="921544"/>
                  <a:pt x="272099" y="922687"/>
                </a:cubicBezTo>
                <a:cubicBezTo>
                  <a:pt x="270479" y="922782"/>
                  <a:pt x="267907" y="922115"/>
                  <a:pt x="264383" y="920687"/>
                </a:cubicBezTo>
                <a:close/>
                <a:moveTo>
                  <a:pt x="266193" y="917543"/>
                </a:moveTo>
                <a:cubicBezTo>
                  <a:pt x="260002" y="915448"/>
                  <a:pt x="254382" y="913257"/>
                  <a:pt x="250477" y="912971"/>
                </a:cubicBezTo>
                <a:cubicBezTo>
                  <a:pt x="246381" y="911733"/>
                  <a:pt x="249524" y="911733"/>
                  <a:pt x="245429" y="910495"/>
                </a:cubicBezTo>
                <a:cubicBezTo>
                  <a:pt x="247524" y="909923"/>
                  <a:pt x="249239" y="910019"/>
                  <a:pt x="251810" y="909638"/>
                </a:cubicBezTo>
                <a:cubicBezTo>
                  <a:pt x="258097" y="913067"/>
                  <a:pt x="264288" y="913924"/>
                  <a:pt x="269432" y="915162"/>
                </a:cubicBezTo>
                <a:cubicBezTo>
                  <a:pt x="273241" y="916496"/>
                  <a:pt x="274004" y="917448"/>
                  <a:pt x="279623" y="918972"/>
                </a:cubicBezTo>
                <a:cubicBezTo>
                  <a:pt x="279338" y="920210"/>
                  <a:pt x="275813" y="918020"/>
                  <a:pt x="272003" y="917353"/>
                </a:cubicBezTo>
                <a:cubicBezTo>
                  <a:pt x="273527" y="919734"/>
                  <a:pt x="280766" y="920591"/>
                  <a:pt x="284767" y="922592"/>
                </a:cubicBezTo>
                <a:cubicBezTo>
                  <a:pt x="279147" y="921734"/>
                  <a:pt x="272384" y="919544"/>
                  <a:pt x="266193" y="917543"/>
                </a:cubicBezTo>
                <a:close/>
                <a:moveTo>
                  <a:pt x="282290" y="117348"/>
                </a:moveTo>
                <a:cubicBezTo>
                  <a:pt x="283052" y="116300"/>
                  <a:pt x="283338" y="114967"/>
                  <a:pt x="285148" y="114300"/>
                </a:cubicBezTo>
                <a:cubicBezTo>
                  <a:pt x="286481" y="116681"/>
                  <a:pt x="283814" y="118110"/>
                  <a:pt x="282290" y="117348"/>
                </a:cubicBezTo>
                <a:close/>
                <a:moveTo>
                  <a:pt x="287624" y="930021"/>
                </a:moveTo>
                <a:cubicBezTo>
                  <a:pt x="290672" y="930307"/>
                  <a:pt x="290101" y="931164"/>
                  <a:pt x="294197" y="932117"/>
                </a:cubicBezTo>
                <a:cubicBezTo>
                  <a:pt x="294101" y="932974"/>
                  <a:pt x="286386" y="930783"/>
                  <a:pt x="287624" y="930021"/>
                </a:cubicBezTo>
                <a:close/>
                <a:moveTo>
                  <a:pt x="305912" y="94964"/>
                </a:moveTo>
                <a:cubicBezTo>
                  <a:pt x="306389" y="96869"/>
                  <a:pt x="303722" y="97250"/>
                  <a:pt x="302102" y="98203"/>
                </a:cubicBezTo>
                <a:cubicBezTo>
                  <a:pt x="301245" y="96012"/>
                  <a:pt x="304769" y="94202"/>
                  <a:pt x="305912" y="94964"/>
                </a:cubicBezTo>
                <a:close/>
                <a:moveTo>
                  <a:pt x="302102" y="104013"/>
                </a:moveTo>
                <a:cubicBezTo>
                  <a:pt x="299340" y="102870"/>
                  <a:pt x="306007" y="101251"/>
                  <a:pt x="307341" y="100298"/>
                </a:cubicBezTo>
                <a:cubicBezTo>
                  <a:pt x="307055" y="99536"/>
                  <a:pt x="305817" y="99917"/>
                  <a:pt x="304960" y="100203"/>
                </a:cubicBezTo>
                <a:cubicBezTo>
                  <a:pt x="305246" y="96869"/>
                  <a:pt x="307341" y="99727"/>
                  <a:pt x="308770" y="100013"/>
                </a:cubicBezTo>
                <a:cubicBezTo>
                  <a:pt x="308865" y="102394"/>
                  <a:pt x="302960" y="101822"/>
                  <a:pt x="302102" y="104013"/>
                </a:cubicBezTo>
                <a:close/>
                <a:moveTo>
                  <a:pt x="528416" y="950786"/>
                </a:moveTo>
                <a:cubicBezTo>
                  <a:pt x="537560" y="950881"/>
                  <a:pt x="522606" y="953548"/>
                  <a:pt x="518415" y="953643"/>
                </a:cubicBezTo>
                <a:cubicBezTo>
                  <a:pt x="519939" y="953643"/>
                  <a:pt x="518891" y="952500"/>
                  <a:pt x="516986" y="953548"/>
                </a:cubicBezTo>
                <a:cubicBezTo>
                  <a:pt x="514796" y="953548"/>
                  <a:pt x="517177" y="953167"/>
                  <a:pt x="515177" y="952690"/>
                </a:cubicBezTo>
                <a:cubicBezTo>
                  <a:pt x="521558" y="952310"/>
                  <a:pt x="526226" y="952214"/>
                  <a:pt x="528416" y="950786"/>
                </a:cubicBezTo>
                <a:close/>
                <a:moveTo>
                  <a:pt x="500508" y="954214"/>
                </a:moveTo>
                <a:cubicBezTo>
                  <a:pt x="492412" y="955262"/>
                  <a:pt x="482506" y="956405"/>
                  <a:pt x="475172" y="956215"/>
                </a:cubicBezTo>
                <a:cubicBezTo>
                  <a:pt x="479267" y="954881"/>
                  <a:pt x="494698" y="953929"/>
                  <a:pt x="500508" y="954214"/>
                </a:cubicBezTo>
                <a:close/>
                <a:moveTo>
                  <a:pt x="463265" y="957167"/>
                </a:moveTo>
                <a:cubicBezTo>
                  <a:pt x="463361" y="957834"/>
                  <a:pt x="458407" y="957834"/>
                  <a:pt x="456598" y="957453"/>
                </a:cubicBezTo>
                <a:cubicBezTo>
                  <a:pt x="457646" y="956977"/>
                  <a:pt x="461074" y="956977"/>
                  <a:pt x="463265" y="957167"/>
                </a:cubicBezTo>
                <a:close/>
                <a:moveTo>
                  <a:pt x="336107" y="941642"/>
                </a:moveTo>
                <a:cubicBezTo>
                  <a:pt x="334964" y="940403"/>
                  <a:pt x="342298" y="941927"/>
                  <a:pt x="341440" y="942785"/>
                </a:cubicBezTo>
                <a:lnTo>
                  <a:pt x="336107" y="941642"/>
                </a:lnTo>
                <a:close/>
                <a:moveTo>
                  <a:pt x="353347" y="944975"/>
                </a:moveTo>
                <a:cubicBezTo>
                  <a:pt x="354109" y="946309"/>
                  <a:pt x="347346" y="944404"/>
                  <a:pt x="344107" y="943642"/>
                </a:cubicBezTo>
                <a:cubicBezTo>
                  <a:pt x="344679" y="942880"/>
                  <a:pt x="350394" y="944309"/>
                  <a:pt x="353347" y="944975"/>
                </a:cubicBezTo>
                <a:close/>
                <a:moveTo>
                  <a:pt x="352775" y="90678"/>
                </a:moveTo>
                <a:cubicBezTo>
                  <a:pt x="351156" y="91440"/>
                  <a:pt x="349251" y="88582"/>
                  <a:pt x="348965" y="90392"/>
                </a:cubicBezTo>
                <a:cubicBezTo>
                  <a:pt x="347060" y="90011"/>
                  <a:pt x="350299" y="88106"/>
                  <a:pt x="351728" y="88011"/>
                </a:cubicBezTo>
                <a:cubicBezTo>
                  <a:pt x="351918" y="86487"/>
                  <a:pt x="350489" y="86773"/>
                  <a:pt x="349251" y="86868"/>
                </a:cubicBezTo>
                <a:cubicBezTo>
                  <a:pt x="352013" y="85535"/>
                  <a:pt x="355538" y="85535"/>
                  <a:pt x="357633" y="86678"/>
                </a:cubicBezTo>
                <a:cubicBezTo>
                  <a:pt x="356014" y="88106"/>
                  <a:pt x="352490" y="88011"/>
                  <a:pt x="352775" y="90678"/>
                </a:cubicBezTo>
                <a:close/>
                <a:moveTo>
                  <a:pt x="387351" y="946690"/>
                </a:moveTo>
                <a:cubicBezTo>
                  <a:pt x="383351" y="947642"/>
                  <a:pt x="371254" y="944975"/>
                  <a:pt x="362205" y="944023"/>
                </a:cubicBezTo>
                <a:cubicBezTo>
                  <a:pt x="363634" y="943451"/>
                  <a:pt x="368111" y="943928"/>
                  <a:pt x="373159" y="944594"/>
                </a:cubicBezTo>
                <a:cubicBezTo>
                  <a:pt x="378207" y="945261"/>
                  <a:pt x="383827" y="946023"/>
                  <a:pt x="387351" y="946690"/>
                </a:cubicBezTo>
                <a:close/>
                <a:moveTo>
                  <a:pt x="409925" y="114205"/>
                </a:moveTo>
                <a:cubicBezTo>
                  <a:pt x="409925" y="114205"/>
                  <a:pt x="409925" y="114205"/>
                  <a:pt x="409925" y="114205"/>
                </a:cubicBezTo>
                <a:cubicBezTo>
                  <a:pt x="409544" y="115634"/>
                  <a:pt x="407925" y="115443"/>
                  <a:pt x="406687" y="115634"/>
                </a:cubicBezTo>
                <a:cubicBezTo>
                  <a:pt x="405449" y="115824"/>
                  <a:pt x="401639" y="114490"/>
                  <a:pt x="402686" y="113062"/>
                </a:cubicBezTo>
                <a:cubicBezTo>
                  <a:pt x="403734" y="111633"/>
                  <a:pt x="404972" y="112109"/>
                  <a:pt x="406306" y="112014"/>
                </a:cubicBezTo>
                <a:cubicBezTo>
                  <a:pt x="407544" y="111919"/>
                  <a:pt x="409544" y="113347"/>
                  <a:pt x="409830" y="114014"/>
                </a:cubicBezTo>
                <a:cubicBezTo>
                  <a:pt x="409925" y="114205"/>
                  <a:pt x="409925" y="114205"/>
                  <a:pt x="409925" y="114205"/>
                </a:cubicBezTo>
                <a:cubicBezTo>
                  <a:pt x="409925" y="114205"/>
                  <a:pt x="409925" y="114205"/>
                  <a:pt x="409925" y="114205"/>
                </a:cubicBezTo>
                <a:lnTo>
                  <a:pt x="409925" y="114205"/>
                </a:lnTo>
                <a:close/>
                <a:moveTo>
                  <a:pt x="423451" y="120491"/>
                </a:moveTo>
                <a:cubicBezTo>
                  <a:pt x="423070" y="120587"/>
                  <a:pt x="422784" y="121253"/>
                  <a:pt x="421832" y="120015"/>
                </a:cubicBezTo>
                <a:cubicBezTo>
                  <a:pt x="420879" y="118777"/>
                  <a:pt x="424022" y="117634"/>
                  <a:pt x="424308" y="117920"/>
                </a:cubicBezTo>
                <a:cubicBezTo>
                  <a:pt x="424689" y="118110"/>
                  <a:pt x="423832" y="120396"/>
                  <a:pt x="423451" y="120491"/>
                </a:cubicBezTo>
                <a:close/>
                <a:moveTo>
                  <a:pt x="429547" y="118015"/>
                </a:moveTo>
                <a:cubicBezTo>
                  <a:pt x="428404" y="118015"/>
                  <a:pt x="425070" y="117253"/>
                  <a:pt x="425070" y="117253"/>
                </a:cubicBezTo>
                <a:cubicBezTo>
                  <a:pt x="425070" y="117253"/>
                  <a:pt x="425070" y="117920"/>
                  <a:pt x="425261" y="117920"/>
                </a:cubicBezTo>
                <a:cubicBezTo>
                  <a:pt x="425451" y="117920"/>
                  <a:pt x="424784" y="117824"/>
                  <a:pt x="424499" y="117824"/>
                </a:cubicBezTo>
                <a:cubicBezTo>
                  <a:pt x="424594" y="117729"/>
                  <a:pt x="424689" y="117348"/>
                  <a:pt x="424689" y="117443"/>
                </a:cubicBezTo>
                <a:cubicBezTo>
                  <a:pt x="424689" y="117634"/>
                  <a:pt x="425070" y="117253"/>
                  <a:pt x="425070" y="117253"/>
                </a:cubicBezTo>
                <a:cubicBezTo>
                  <a:pt x="425070" y="117253"/>
                  <a:pt x="419927" y="111443"/>
                  <a:pt x="418593" y="112300"/>
                </a:cubicBezTo>
                <a:cubicBezTo>
                  <a:pt x="417260" y="113157"/>
                  <a:pt x="417831" y="111728"/>
                  <a:pt x="417355" y="111919"/>
                </a:cubicBezTo>
                <a:cubicBezTo>
                  <a:pt x="416974" y="112109"/>
                  <a:pt x="416307" y="111157"/>
                  <a:pt x="416307" y="111157"/>
                </a:cubicBezTo>
                <a:cubicBezTo>
                  <a:pt x="416307" y="111157"/>
                  <a:pt x="416593" y="110680"/>
                  <a:pt x="416783" y="110490"/>
                </a:cubicBezTo>
                <a:cubicBezTo>
                  <a:pt x="416879" y="110204"/>
                  <a:pt x="417640" y="109061"/>
                  <a:pt x="418117" y="109061"/>
                </a:cubicBezTo>
                <a:cubicBezTo>
                  <a:pt x="421641" y="109156"/>
                  <a:pt x="426308" y="109347"/>
                  <a:pt x="429452" y="110109"/>
                </a:cubicBezTo>
                <a:cubicBezTo>
                  <a:pt x="432595" y="110871"/>
                  <a:pt x="432976" y="112395"/>
                  <a:pt x="433357" y="114967"/>
                </a:cubicBezTo>
                <a:cubicBezTo>
                  <a:pt x="433833" y="117634"/>
                  <a:pt x="430785" y="118015"/>
                  <a:pt x="429547" y="118015"/>
                </a:cubicBezTo>
                <a:close/>
                <a:moveTo>
                  <a:pt x="564611" y="86487"/>
                </a:moveTo>
                <a:cubicBezTo>
                  <a:pt x="563754" y="83058"/>
                  <a:pt x="568231" y="86487"/>
                  <a:pt x="570707" y="86773"/>
                </a:cubicBezTo>
                <a:cubicBezTo>
                  <a:pt x="569660" y="90678"/>
                  <a:pt x="567088" y="84868"/>
                  <a:pt x="564611" y="86487"/>
                </a:cubicBezTo>
                <a:close/>
                <a:moveTo>
                  <a:pt x="582614" y="92488"/>
                </a:moveTo>
                <a:cubicBezTo>
                  <a:pt x="581375" y="89821"/>
                  <a:pt x="586900" y="92202"/>
                  <a:pt x="589281" y="93821"/>
                </a:cubicBezTo>
                <a:cubicBezTo>
                  <a:pt x="588043" y="96584"/>
                  <a:pt x="583376" y="91916"/>
                  <a:pt x="582614" y="92488"/>
                </a:cubicBezTo>
                <a:close/>
                <a:moveTo>
                  <a:pt x="591186" y="108109"/>
                </a:moveTo>
                <a:cubicBezTo>
                  <a:pt x="593567" y="106585"/>
                  <a:pt x="596139" y="107823"/>
                  <a:pt x="598520" y="109728"/>
                </a:cubicBezTo>
                <a:cubicBezTo>
                  <a:pt x="596711" y="111633"/>
                  <a:pt x="592901" y="110014"/>
                  <a:pt x="591186" y="108109"/>
                </a:cubicBezTo>
                <a:close/>
                <a:moveTo>
                  <a:pt x="599949" y="112014"/>
                </a:moveTo>
                <a:cubicBezTo>
                  <a:pt x="601568" y="109347"/>
                  <a:pt x="605664" y="113062"/>
                  <a:pt x="608807" y="114395"/>
                </a:cubicBezTo>
                <a:cubicBezTo>
                  <a:pt x="606616" y="115729"/>
                  <a:pt x="603283" y="113919"/>
                  <a:pt x="599949" y="112014"/>
                </a:cubicBezTo>
                <a:close/>
                <a:moveTo>
                  <a:pt x="612998" y="107252"/>
                </a:moveTo>
                <a:cubicBezTo>
                  <a:pt x="605378" y="103537"/>
                  <a:pt x="596711" y="100203"/>
                  <a:pt x="591948" y="95917"/>
                </a:cubicBezTo>
                <a:cubicBezTo>
                  <a:pt x="592805" y="95345"/>
                  <a:pt x="594044" y="95631"/>
                  <a:pt x="595472" y="96298"/>
                </a:cubicBezTo>
                <a:cubicBezTo>
                  <a:pt x="594901" y="94583"/>
                  <a:pt x="592996" y="95440"/>
                  <a:pt x="592424" y="93059"/>
                </a:cubicBezTo>
                <a:cubicBezTo>
                  <a:pt x="597758" y="93821"/>
                  <a:pt x="601378" y="97536"/>
                  <a:pt x="607283" y="98679"/>
                </a:cubicBezTo>
                <a:cubicBezTo>
                  <a:pt x="607855" y="100584"/>
                  <a:pt x="606807" y="99441"/>
                  <a:pt x="605950" y="101060"/>
                </a:cubicBezTo>
                <a:cubicBezTo>
                  <a:pt x="608331" y="102298"/>
                  <a:pt x="613951" y="104870"/>
                  <a:pt x="612998" y="107252"/>
                </a:cubicBezTo>
                <a:close/>
                <a:moveTo>
                  <a:pt x="616904" y="107061"/>
                </a:moveTo>
                <a:cubicBezTo>
                  <a:pt x="617570" y="107252"/>
                  <a:pt x="617475" y="107632"/>
                  <a:pt x="617285" y="108013"/>
                </a:cubicBezTo>
                <a:cubicBezTo>
                  <a:pt x="617856" y="106680"/>
                  <a:pt x="619285" y="108395"/>
                  <a:pt x="620904" y="106775"/>
                </a:cubicBezTo>
                <a:cubicBezTo>
                  <a:pt x="622523" y="108013"/>
                  <a:pt x="622428" y="110871"/>
                  <a:pt x="620237" y="111157"/>
                </a:cubicBezTo>
                <a:cubicBezTo>
                  <a:pt x="620523" y="109538"/>
                  <a:pt x="614903" y="108966"/>
                  <a:pt x="616904" y="107061"/>
                </a:cubicBezTo>
                <a:close/>
                <a:moveTo>
                  <a:pt x="621476" y="116967"/>
                </a:moveTo>
                <a:lnTo>
                  <a:pt x="619475" y="115634"/>
                </a:lnTo>
                <a:cubicBezTo>
                  <a:pt x="620047" y="115062"/>
                  <a:pt x="619952" y="114490"/>
                  <a:pt x="619475" y="114014"/>
                </a:cubicBezTo>
                <a:cubicBezTo>
                  <a:pt x="620047" y="113443"/>
                  <a:pt x="620333" y="114205"/>
                  <a:pt x="620142" y="114490"/>
                </a:cubicBezTo>
                <a:cubicBezTo>
                  <a:pt x="621095" y="114586"/>
                  <a:pt x="621666" y="113633"/>
                  <a:pt x="622904" y="114681"/>
                </a:cubicBezTo>
                <a:cubicBezTo>
                  <a:pt x="623285" y="116586"/>
                  <a:pt x="622428" y="115348"/>
                  <a:pt x="621476" y="116967"/>
                </a:cubicBezTo>
                <a:close/>
                <a:moveTo>
                  <a:pt x="626810" y="120682"/>
                </a:moveTo>
                <a:lnTo>
                  <a:pt x="627953" y="118967"/>
                </a:lnTo>
                <a:cubicBezTo>
                  <a:pt x="632239" y="121729"/>
                  <a:pt x="638144" y="123158"/>
                  <a:pt x="640811" y="127730"/>
                </a:cubicBezTo>
                <a:cubicBezTo>
                  <a:pt x="636620" y="128016"/>
                  <a:pt x="631763" y="123063"/>
                  <a:pt x="626810" y="120682"/>
                </a:cubicBezTo>
                <a:close/>
                <a:moveTo>
                  <a:pt x="691294" y="112014"/>
                </a:moveTo>
                <a:cubicBezTo>
                  <a:pt x="686912" y="110014"/>
                  <a:pt x="687198" y="107632"/>
                  <a:pt x="682912" y="105061"/>
                </a:cubicBezTo>
                <a:cubicBezTo>
                  <a:pt x="685388" y="106680"/>
                  <a:pt x="692627" y="108013"/>
                  <a:pt x="691294" y="112014"/>
                </a:cubicBezTo>
                <a:close/>
                <a:moveTo>
                  <a:pt x="692056" y="130588"/>
                </a:moveTo>
                <a:cubicBezTo>
                  <a:pt x="689770" y="132397"/>
                  <a:pt x="689294" y="130112"/>
                  <a:pt x="687103" y="128302"/>
                </a:cubicBezTo>
                <a:cubicBezTo>
                  <a:pt x="688627" y="128206"/>
                  <a:pt x="690341" y="129159"/>
                  <a:pt x="692056" y="130588"/>
                </a:cubicBezTo>
                <a:close/>
                <a:moveTo>
                  <a:pt x="689008" y="111919"/>
                </a:moveTo>
                <a:lnTo>
                  <a:pt x="688151" y="112967"/>
                </a:lnTo>
                <a:cubicBezTo>
                  <a:pt x="686341" y="111347"/>
                  <a:pt x="686055" y="112681"/>
                  <a:pt x="685388" y="110680"/>
                </a:cubicBezTo>
                <a:lnTo>
                  <a:pt x="686246" y="109633"/>
                </a:lnTo>
                <a:cubicBezTo>
                  <a:pt x="688341" y="109823"/>
                  <a:pt x="687103" y="110395"/>
                  <a:pt x="689008" y="111919"/>
                </a:cubicBezTo>
                <a:close/>
                <a:moveTo>
                  <a:pt x="682721" y="118301"/>
                </a:moveTo>
                <a:cubicBezTo>
                  <a:pt x="683007" y="119729"/>
                  <a:pt x="686341" y="121729"/>
                  <a:pt x="683483" y="121634"/>
                </a:cubicBezTo>
                <a:cubicBezTo>
                  <a:pt x="686722" y="123158"/>
                  <a:pt x="688913" y="123730"/>
                  <a:pt x="690913" y="125063"/>
                </a:cubicBezTo>
                <a:cubicBezTo>
                  <a:pt x="689770" y="126968"/>
                  <a:pt x="678626" y="121825"/>
                  <a:pt x="679578" y="116586"/>
                </a:cubicBezTo>
                <a:cubicBezTo>
                  <a:pt x="682150" y="115824"/>
                  <a:pt x="680626" y="120968"/>
                  <a:pt x="682721" y="118301"/>
                </a:cubicBezTo>
                <a:close/>
                <a:moveTo>
                  <a:pt x="682055" y="132969"/>
                </a:moveTo>
                <a:cubicBezTo>
                  <a:pt x="682436" y="132397"/>
                  <a:pt x="681578" y="131921"/>
                  <a:pt x="681197" y="131350"/>
                </a:cubicBezTo>
                <a:cubicBezTo>
                  <a:pt x="683102" y="129445"/>
                  <a:pt x="682912" y="133445"/>
                  <a:pt x="684722" y="132493"/>
                </a:cubicBezTo>
                <a:cubicBezTo>
                  <a:pt x="685483" y="134493"/>
                  <a:pt x="683198" y="133350"/>
                  <a:pt x="683198" y="135731"/>
                </a:cubicBezTo>
                <a:lnTo>
                  <a:pt x="684531" y="136779"/>
                </a:lnTo>
                <a:cubicBezTo>
                  <a:pt x="685388" y="137351"/>
                  <a:pt x="685865" y="136303"/>
                  <a:pt x="686531" y="135731"/>
                </a:cubicBezTo>
                <a:cubicBezTo>
                  <a:pt x="690151" y="138970"/>
                  <a:pt x="684817" y="137922"/>
                  <a:pt x="683388" y="139446"/>
                </a:cubicBezTo>
                <a:cubicBezTo>
                  <a:pt x="683198" y="136398"/>
                  <a:pt x="678149" y="136779"/>
                  <a:pt x="676435" y="134493"/>
                </a:cubicBezTo>
                <a:cubicBezTo>
                  <a:pt x="675292" y="132207"/>
                  <a:pt x="677673" y="132112"/>
                  <a:pt x="677483" y="129064"/>
                </a:cubicBezTo>
                <a:cubicBezTo>
                  <a:pt x="678721" y="132588"/>
                  <a:pt x="678721" y="130493"/>
                  <a:pt x="682055" y="132969"/>
                </a:cubicBezTo>
                <a:close/>
                <a:moveTo>
                  <a:pt x="673101" y="119253"/>
                </a:moveTo>
                <a:cubicBezTo>
                  <a:pt x="673768" y="119824"/>
                  <a:pt x="673101" y="120301"/>
                  <a:pt x="672911" y="120872"/>
                </a:cubicBezTo>
                <a:cubicBezTo>
                  <a:pt x="674244" y="122015"/>
                  <a:pt x="674911" y="120110"/>
                  <a:pt x="676435" y="122015"/>
                </a:cubicBezTo>
                <a:lnTo>
                  <a:pt x="675197" y="123635"/>
                </a:lnTo>
                <a:cubicBezTo>
                  <a:pt x="673577" y="122206"/>
                  <a:pt x="673958" y="120872"/>
                  <a:pt x="672149" y="121920"/>
                </a:cubicBezTo>
                <a:cubicBezTo>
                  <a:pt x="671672" y="121348"/>
                  <a:pt x="671863" y="120777"/>
                  <a:pt x="671196" y="120301"/>
                </a:cubicBezTo>
                <a:cubicBezTo>
                  <a:pt x="671672" y="119348"/>
                  <a:pt x="672530" y="119920"/>
                  <a:pt x="673101" y="119253"/>
                </a:cubicBezTo>
                <a:close/>
                <a:moveTo>
                  <a:pt x="671958" y="123635"/>
                </a:moveTo>
                <a:cubicBezTo>
                  <a:pt x="673387" y="125063"/>
                  <a:pt x="673768" y="126587"/>
                  <a:pt x="676149" y="128016"/>
                </a:cubicBezTo>
                <a:cubicBezTo>
                  <a:pt x="673958" y="130683"/>
                  <a:pt x="670434" y="126778"/>
                  <a:pt x="667481" y="125254"/>
                </a:cubicBezTo>
                <a:cubicBezTo>
                  <a:pt x="669005" y="125254"/>
                  <a:pt x="670434" y="124301"/>
                  <a:pt x="671958" y="123635"/>
                </a:cubicBezTo>
                <a:close/>
                <a:moveTo>
                  <a:pt x="670053" y="135636"/>
                </a:moveTo>
                <a:cubicBezTo>
                  <a:pt x="669005" y="136779"/>
                  <a:pt x="667100" y="133540"/>
                  <a:pt x="665767" y="132969"/>
                </a:cubicBezTo>
                <a:lnTo>
                  <a:pt x="666624" y="131921"/>
                </a:lnTo>
                <a:cubicBezTo>
                  <a:pt x="667100" y="132493"/>
                  <a:pt x="667386" y="132207"/>
                  <a:pt x="667672" y="131921"/>
                </a:cubicBezTo>
                <a:cubicBezTo>
                  <a:pt x="668243" y="132493"/>
                  <a:pt x="667672" y="132969"/>
                  <a:pt x="667481" y="133540"/>
                </a:cubicBezTo>
                <a:cubicBezTo>
                  <a:pt x="669196" y="134969"/>
                  <a:pt x="669482" y="133636"/>
                  <a:pt x="670053" y="135636"/>
                </a:cubicBezTo>
                <a:close/>
                <a:moveTo>
                  <a:pt x="669482" y="122587"/>
                </a:moveTo>
                <a:cubicBezTo>
                  <a:pt x="668720" y="123920"/>
                  <a:pt x="667577" y="123920"/>
                  <a:pt x="666243" y="122587"/>
                </a:cubicBezTo>
                <a:cubicBezTo>
                  <a:pt x="665767" y="122968"/>
                  <a:pt x="666148" y="123349"/>
                  <a:pt x="666433" y="123730"/>
                </a:cubicBezTo>
                <a:cubicBezTo>
                  <a:pt x="665291" y="121539"/>
                  <a:pt x="660338" y="120110"/>
                  <a:pt x="658433" y="118777"/>
                </a:cubicBezTo>
                <a:cubicBezTo>
                  <a:pt x="659576" y="117634"/>
                  <a:pt x="661004" y="117062"/>
                  <a:pt x="662338" y="116396"/>
                </a:cubicBezTo>
                <a:cubicBezTo>
                  <a:pt x="664052" y="119444"/>
                  <a:pt x="665767" y="119253"/>
                  <a:pt x="669482" y="122587"/>
                </a:cubicBezTo>
                <a:close/>
                <a:moveTo>
                  <a:pt x="663100" y="101822"/>
                </a:moveTo>
                <a:lnTo>
                  <a:pt x="664719" y="99536"/>
                </a:lnTo>
                <a:cubicBezTo>
                  <a:pt x="666338" y="100965"/>
                  <a:pt x="667100" y="99631"/>
                  <a:pt x="668815" y="101441"/>
                </a:cubicBezTo>
                <a:cubicBezTo>
                  <a:pt x="669291" y="103918"/>
                  <a:pt x="666624" y="106585"/>
                  <a:pt x="667672" y="108966"/>
                </a:cubicBezTo>
                <a:cubicBezTo>
                  <a:pt x="667005" y="109347"/>
                  <a:pt x="663957" y="105346"/>
                  <a:pt x="663766" y="103822"/>
                </a:cubicBezTo>
                <a:cubicBezTo>
                  <a:pt x="664433" y="101727"/>
                  <a:pt x="666815" y="104870"/>
                  <a:pt x="667291" y="102013"/>
                </a:cubicBezTo>
                <a:cubicBezTo>
                  <a:pt x="665005" y="99441"/>
                  <a:pt x="665291" y="104585"/>
                  <a:pt x="663100" y="101822"/>
                </a:cubicBezTo>
                <a:cubicBezTo>
                  <a:pt x="661671" y="103727"/>
                  <a:pt x="663195" y="106680"/>
                  <a:pt x="659861" y="107918"/>
                </a:cubicBezTo>
                <a:cubicBezTo>
                  <a:pt x="657861" y="104965"/>
                  <a:pt x="662147" y="102108"/>
                  <a:pt x="659385" y="100965"/>
                </a:cubicBezTo>
                <a:cubicBezTo>
                  <a:pt x="658242" y="98584"/>
                  <a:pt x="662338" y="100108"/>
                  <a:pt x="663100" y="101822"/>
                </a:cubicBezTo>
                <a:close/>
                <a:moveTo>
                  <a:pt x="654813" y="104585"/>
                </a:moveTo>
                <a:cubicBezTo>
                  <a:pt x="652813" y="103442"/>
                  <a:pt x="655766" y="102013"/>
                  <a:pt x="653099" y="100870"/>
                </a:cubicBezTo>
                <a:cubicBezTo>
                  <a:pt x="653480" y="99822"/>
                  <a:pt x="654432" y="100394"/>
                  <a:pt x="655004" y="99631"/>
                </a:cubicBezTo>
                <a:cubicBezTo>
                  <a:pt x="656718" y="100774"/>
                  <a:pt x="656528" y="102013"/>
                  <a:pt x="659004" y="103156"/>
                </a:cubicBezTo>
                <a:cubicBezTo>
                  <a:pt x="653861" y="102203"/>
                  <a:pt x="659671" y="105346"/>
                  <a:pt x="654813" y="104585"/>
                </a:cubicBezTo>
                <a:close/>
                <a:moveTo>
                  <a:pt x="647955" y="133255"/>
                </a:moveTo>
                <a:lnTo>
                  <a:pt x="649574" y="131064"/>
                </a:lnTo>
                <a:lnTo>
                  <a:pt x="652337" y="132874"/>
                </a:lnTo>
                <a:cubicBezTo>
                  <a:pt x="650813" y="132779"/>
                  <a:pt x="649765" y="134588"/>
                  <a:pt x="647955" y="133255"/>
                </a:cubicBezTo>
                <a:close/>
                <a:moveTo>
                  <a:pt x="651289" y="115538"/>
                </a:moveTo>
                <a:cubicBezTo>
                  <a:pt x="652622" y="114967"/>
                  <a:pt x="654527" y="116396"/>
                  <a:pt x="655670" y="115157"/>
                </a:cubicBezTo>
                <a:cubicBezTo>
                  <a:pt x="655670" y="114490"/>
                  <a:pt x="655766" y="113729"/>
                  <a:pt x="655004" y="113062"/>
                </a:cubicBezTo>
                <a:cubicBezTo>
                  <a:pt x="654337" y="112586"/>
                  <a:pt x="653956" y="113347"/>
                  <a:pt x="653480" y="113729"/>
                </a:cubicBezTo>
                <a:cubicBezTo>
                  <a:pt x="650527" y="110966"/>
                  <a:pt x="659385" y="114205"/>
                  <a:pt x="657766" y="109156"/>
                </a:cubicBezTo>
                <a:cubicBezTo>
                  <a:pt x="658147" y="112300"/>
                  <a:pt x="658909" y="115443"/>
                  <a:pt x="657194" y="118777"/>
                </a:cubicBezTo>
                <a:cubicBezTo>
                  <a:pt x="655194" y="117157"/>
                  <a:pt x="653670" y="117824"/>
                  <a:pt x="651289" y="115538"/>
                </a:cubicBezTo>
                <a:close/>
                <a:moveTo>
                  <a:pt x="655194" y="135731"/>
                </a:moveTo>
                <a:cubicBezTo>
                  <a:pt x="661576" y="137446"/>
                  <a:pt x="666433" y="140589"/>
                  <a:pt x="671196" y="147352"/>
                </a:cubicBezTo>
                <a:cubicBezTo>
                  <a:pt x="666433" y="145542"/>
                  <a:pt x="659099" y="141446"/>
                  <a:pt x="655194" y="135731"/>
                </a:cubicBezTo>
                <a:close/>
                <a:moveTo>
                  <a:pt x="671196" y="162496"/>
                </a:moveTo>
                <a:cubicBezTo>
                  <a:pt x="672720" y="160782"/>
                  <a:pt x="674720" y="161925"/>
                  <a:pt x="676721" y="163449"/>
                </a:cubicBezTo>
                <a:cubicBezTo>
                  <a:pt x="674911" y="163639"/>
                  <a:pt x="671672" y="164878"/>
                  <a:pt x="671196" y="162496"/>
                </a:cubicBezTo>
                <a:close/>
                <a:moveTo>
                  <a:pt x="677102" y="906685"/>
                </a:moveTo>
                <a:cubicBezTo>
                  <a:pt x="676816" y="906494"/>
                  <a:pt x="676816" y="906589"/>
                  <a:pt x="676625" y="906209"/>
                </a:cubicBezTo>
                <a:cubicBezTo>
                  <a:pt x="676625" y="906113"/>
                  <a:pt x="676625" y="906113"/>
                  <a:pt x="676721" y="906113"/>
                </a:cubicBezTo>
                <a:cubicBezTo>
                  <a:pt x="676721" y="906113"/>
                  <a:pt x="676721" y="906113"/>
                  <a:pt x="676816" y="906113"/>
                </a:cubicBezTo>
                <a:cubicBezTo>
                  <a:pt x="677006" y="906113"/>
                  <a:pt x="677292" y="906304"/>
                  <a:pt x="677483" y="906399"/>
                </a:cubicBezTo>
                <a:cubicBezTo>
                  <a:pt x="677292" y="906399"/>
                  <a:pt x="677387" y="906971"/>
                  <a:pt x="677102" y="906685"/>
                </a:cubicBezTo>
                <a:close/>
                <a:moveTo>
                  <a:pt x="677483" y="906304"/>
                </a:moveTo>
                <a:cubicBezTo>
                  <a:pt x="677387" y="906209"/>
                  <a:pt x="677387" y="906018"/>
                  <a:pt x="677483" y="905732"/>
                </a:cubicBezTo>
                <a:cubicBezTo>
                  <a:pt x="678149" y="905447"/>
                  <a:pt x="678721" y="905065"/>
                  <a:pt x="679197" y="904780"/>
                </a:cubicBezTo>
                <a:cubicBezTo>
                  <a:pt x="679673" y="904685"/>
                  <a:pt x="680054" y="904399"/>
                  <a:pt x="680435" y="904304"/>
                </a:cubicBezTo>
                <a:cubicBezTo>
                  <a:pt x="680435" y="904304"/>
                  <a:pt x="680435" y="904304"/>
                  <a:pt x="680435" y="904304"/>
                </a:cubicBezTo>
                <a:cubicBezTo>
                  <a:pt x="681388" y="905923"/>
                  <a:pt x="677864" y="906685"/>
                  <a:pt x="677483" y="906304"/>
                </a:cubicBezTo>
                <a:close/>
                <a:moveTo>
                  <a:pt x="673196" y="148971"/>
                </a:moveTo>
                <a:cubicBezTo>
                  <a:pt x="673768" y="147923"/>
                  <a:pt x="674530" y="148590"/>
                  <a:pt x="675197" y="147923"/>
                </a:cubicBezTo>
                <a:cubicBezTo>
                  <a:pt x="678530" y="153353"/>
                  <a:pt x="687674" y="154019"/>
                  <a:pt x="687008" y="159544"/>
                </a:cubicBezTo>
                <a:cubicBezTo>
                  <a:pt x="682816" y="156210"/>
                  <a:pt x="674149" y="153829"/>
                  <a:pt x="673196" y="148971"/>
                </a:cubicBezTo>
                <a:close/>
                <a:moveTo>
                  <a:pt x="689389" y="162878"/>
                </a:moveTo>
                <a:cubicBezTo>
                  <a:pt x="688246" y="161735"/>
                  <a:pt x="689960" y="160782"/>
                  <a:pt x="688055" y="159544"/>
                </a:cubicBezTo>
                <a:cubicBezTo>
                  <a:pt x="688722" y="158496"/>
                  <a:pt x="689579" y="159068"/>
                  <a:pt x="689103" y="159639"/>
                </a:cubicBezTo>
                <a:cubicBezTo>
                  <a:pt x="689674" y="160211"/>
                  <a:pt x="690151" y="159448"/>
                  <a:pt x="690627" y="159258"/>
                </a:cubicBezTo>
                <a:cubicBezTo>
                  <a:pt x="693008" y="160877"/>
                  <a:pt x="691103" y="163068"/>
                  <a:pt x="689389" y="162878"/>
                </a:cubicBezTo>
                <a:close/>
                <a:moveTo>
                  <a:pt x="698628" y="146685"/>
                </a:moveTo>
                <a:cubicBezTo>
                  <a:pt x="697390" y="146304"/>
                  <a:pt x="696437" y="146780"/>
                  <a:pt x="695485" y="147638"/>
                </a:cubicBezTo>
                <a:cubicBezTo>
                  <a:pt x="695294" y="143637"/>
                  <a:pt x="689103" y="146495"/>
                  <a:pt x="686436" y="141065"/>
                </a:cubicBezTo>
                <a:cubicBezTo>
                  <a:pt x="687484" y="140875"/>
                  <a:pt x="688532" y="140398"/>
                  <a:pt x="689389" y="138970"/>
                </a:cubicBezTo>
                <a:cubicBezTo>
                  <a:pt x="695961" y="141351"/>
                  <a:pt x="698057" y="144589"/>
                  <a:pt x="703391" y="150400"/>
                </a:cubicBezTo>
                <a:cubicBezTo>
                  <a:pt x="702248" y="150304"/>
                  <a:pt x="698152" y="147733"/>
                  <a:pt x="698628" y="146685"/>
                </a:cubicBezTo>
                <a:close/>
                <a:moveTo>
                  <a:pt x="703867" y="112490"/>
                </a:moveTo>
                <a:cubicBezTo>
                  <a:pt x="699771" y="110014"/>
                  <a:pt x="705486" y="108490"/>
                  <a:pt x="704343" y="107537"/>
                </a:cubicBezTo>
                <a:cubicBezTo>
                  <a:pt x="704629" y="106966"/>
                  <a:pt x="705010" y="107252"/>
                  <a:pt x="705486" y="107632"/>
                </a:cubicBezTo>
                <a:cubicBezTo>
                  <a:pt x="706724" y="108395"/>
                  <a:pt x="706248" y="109156"/>
                  <a:pt x="707201" y="109919"/>
                </a:cubicBezTo>
                <a:cubicBezTo>
                  <a:pt x="705010" y="110014"/>
                  <a:pt x="704343" y="110204"/>
                  <a:pt x="703867" y="112490"/>
                </a:cubicBezTo>
                <a:close/>
                <a:moveTo>
                  <a:pt x="981902" y="243840"/>
                </a:moveTo>
                <a:cubicBezTo>
                  <a:pt x="981902" y="244030"/>
                  <a:pt x="981997" y="244316"/>
                  <a:pt x="981997" y="244507"/>
                </a:cubicBezTo>
                <a:cubicBezTo>
                  <a:pt x="983045" y="250603"/>
                  <a:pt x="983521" y="256032"/>
                  <a:pt x="982949" y="258604"/>
                </a:cubicBezTo>
                <a:cubicBezTo>
                  <a:pt x="982378" y="253460"/>
                  <a:pt x="980378" y="249460"/>
                  <a:pt x="979616" y="243554"/>
                </a:cubicBezTo>
                <a:cubicBezTo>
                  <a:pt x="979806" y="243649"/>
                  <a:pt x="979997" y="243745"/>
                  <a:pt x="980092" y="243840"/>
                </a:cubicBezTo>
                <a:cubicBezTo>
                  <a:pt x="980568" y="244030"/>
                  <a:pt x="981235" y="244221"/>
                  <a:pt x="981902" y="243840"/>
                </a:cubicBezTo>
                <a:close/>
                <a:moveTo>
                  <a:pt x="980378" y="225838"/>
                </a:moveTo>
                <a:lnTo>
                  <a:pt x="979711" y="226314"/>
                </a:lnTo>
                <a:cubicBezTo>
                  <a:pt x="979044" y="223838"/>
                  <a:pt x="978568" y="222599"/>
                  <a:pt x="978187" y="222980"/>
                </a:cubicBezTo>
                <a:cubicBezTo>
                  <a:pt x="977330" y="220504"/>
                  <a:pt x="977330" y="219646"/>
                  <a:pt x="976949" y="218027"/>
                </a:cubicBezTo>
                <a:cubicBezTo>
                  <a:pt x="977234" y="218027"/>
                  <a:pt x="977806" y="220123"/>
                  <a:pt x="978282" y="221456"/>
                </a:cubicBezTo>
                <a:cubicBezTo>
                  <a:pt x="979139" y="223742"/>
                  <a:pt x="979330" y="220885"/>
                  <a:pt x="980378" y="225838"/>
                </a:cubicBezTo>
                <a:close/>
                <a:moveTo>
                  <a:pt x="970757" y="195644"/>
                </a:moveTo>
                <a:cubicBezTo>
                  <a:pt x="971138" y="194596"/>
                  <a:pt x="972948" y="202311"/>
                  <a:pt x="973329" y="201263"/>
                </a:cubicBezTo>
                <a:cubicBezTo>
                  <a:pt x="974663" y="204406"/>
                  <a:pt x="973710" y="204026"/>
                  <a:pt x="974567" y="206407"/>
                </a:cubicBezTo>
                <a:cubicBezTo>
                  <a:pt x="975615" y="208979"/>
                  <a:pt x="974377" y="204692"/>
                  <a:pt x="975615" y="207073"/>
                </a:cubicBezTo>
                <a:cubicBezTo>
                  <a:pt x="975806" y="208121"/>
                  <a:pt x="976091" y="209169"/>
                  <a:pt x="976663" y="210788"/>
                </a:cubicBezTo>
                <a:cubicBezTo>
                  <a:pt x="976187" y="210026"/>
                  <a:pt x="975710" y="209836"/>
                  <a:pt x="975424" y="210217"/>
                </a:cubicBezTo>
                <a:cubicBezTo>
                  <a:pt x="977520" y="214694"/>
                  <a:pt x="976949" y="211455"/>
                  <a:pt x="978473" y="218408"/>
                </a:cubicBezTo>
                <a:cubicBezTo>
                  <a:pt x="977901" y="218694"/>
                  <a:pt x="976758" y="214694"/>
                  <a:pt x="975615" y="211550"/>
                </a:cubicBezTo>
                <a:cubicBezTo>
                  <a:pt x="975710" y="212598"/>
                  <a:pt x="976091" y="213931"/>
                  <a:pt x="976472" y="215455"/>
                </a:cubicBezTo>
                <a:cubicBezTo>
                  <a:pt x="974853" y="213170"/>
                  <a:pt x="975139" y="210312"/>
                  <a:pt x="973424" y="205930"/>
                </a:cubicBezTo>
                <a:cubicBezTo>
                  <a:pt x="973424" y="205740"/>
                  <a:pt x="973329" y="205645"/>
                  <a:pt x="973329" y="205454"/>
                </a:cubicBezTo>
                <a:cubicBezTo>
                  <a:pt x="973329" y="205169"/>
                  <a:pt x="973234" y="204978"/>
                  <a:pt x="973234" y="204692"/>
                </a:cubicBezTo>
                <a:cubicBezTo>
                  <a:pt x="973234" y="204597"/>
                  <a:pt x="973234" y="204406"/>
                  <a:pt x="973139" y="204216"/>
                </a:cubicBezTo>
                <a:cubicBezTo>
                  <a:pt x="973139" y="203930"/>
                  <a:pt x="973043" y="203740"/>
                  <a:pt x="973043" y="203454"/>
                </a:cubicBezTo>
                <a:cubicBezTo>
                  <a:pt x="972758" y="200501"/>
                  <a:pt x="971710" y="198596"/>
                  <a:pt x="970376" y="196405"/>
                </a:cubicBezTo>
                <a:cubicBezTo>
                  <a:pt x="970376" y="195548"/>
                  <a:pt x="971424" y="198025"/>
                  <a:pt x="970757" y="195644"/>
                </a:cubicBezTo>
                <a:close/>
                <a:moveTo>
                  <a:pt x="973520" y="242221"/>
                </a:moveTo>
                <a:cubicBezTo>
                  <a:pt x="973139" y="240887"/>
                  <a:pt x="972853" y="240030"/>
                  <a:pt x="972662" y="239268"/>
                </a:cubicBezTo>
                <a:cubicBezTo>
                  <a:pt x="972853" y="239363"/>
                  <a:pt x="972948" y="239363"/>
                  <a:pt x="973139" y="239363"/>
                </a:cubicBezTo>
                <a:cubicBezTo>
                  <a:pt x="973520" y="240506"/>
                  <a:pt x="973805" y="241459"/>
                  <a:pt x="973520" y="242221"/>
                </a:cubicBezTo>
                <a:close/>
                <a:moveTo>
                  <a:pt x="965519" y="184404"/>
                </a:moveTo>
                <a:cubicBezTo>
                  <a:pt x="966757" y="185738"/>
                  <a:pt x="968090" y="187547"/>
                  <a:pt x="969614" y="190405"/>
                </a:cubicBezTo>
                <a:cubicBezTo>
                  <a:pt x="971043" y="194596"/>
                  <a:pt x="969043" y="191738"/>
                  <a:pt x="968376" y="191453"/>
                </a:cubicBezTo>
                <a:lnTo>
                  <a:pt x="965519" y="184404"/>
                </a:lnTo>
                <a:close/>
                <a:moveTo>
                  <a:pt x="956470" y="223838"/>
                </a:moveTo>
                <a:cubicBezTo>
                  <a:pt x="956565" y="224599"/>
                  <a:pt x="956660" y="225266"/>
                  <a:pt x="956851" y="226028"/>
                </a:cubicBezTo>
                <a:cubicBezTo>
                  <a:pt x="956279" y="226028"/>
                  <a:pt x="955708" y="225743"/>
                  <a:pt x="955517" y="225171"/>
                </a:cubicBezTo>
                <a:cubicBezTo>
                  <a:pt x="955327" y="224409"/>
                  <a:pt x="956089" y="224123"/>
                  <a:pt x="956470" y="223838"/>
                </a:cubicBezTo>
                <a:close/>
                <a:moveTo>
                  <a:pt x="948850" y="390144"/>
                </a:moveTo>
                <a:cubicBezTo>
                  <a:pt x="947993" y="392049"/>
                  <a:pt x="945611" y="390049"/>
                  <a:pt x="945040" y="387477"/>
                </a:cubicBezTo>
                <a:cubicBezTo>
                  <a:pt x="947040" y="386905"/>
                  <a:pt x="948755" y="386715"/>
                  <a:pt x="948850" y="390144"/>
                </a:cubicBezTo>
                <a:close/>
                <a:moveTo>
                  <a:pt x="947993" y="373856"/>
                </a:moveTo>
                <a:cubicBezTo>
                  <a:pt x="949707" y="373666"/>
                  <a:pt x="950374" y="377571"/>
                  <a:pt x="949707" y="379095"/>
                </a:cubicBezTo>
                <a:cubicBezTo>
                  <a:pt x="947993" y="379190"/>
                  <a:pt x="947326" y="375380"/>
                  <a:pt x="947993" y="373856"/>
                </a:cubicBezTo>
                <a:close/>
                <a:moveTo>
                  <a:pt x="937896" y="332708"/>
                </a:moveTo>
                <a:cubicBezTo>
                  <a:pt x="938753" y="330708"/>
                  <a:pt x="937896" y="327088"/>
                  <a:pt x="936372" y="322993"/>
                </a:cubicBezTo>
                <a:cubicBezTo>
                  <a:pt x="938658" y="322993"/>
                  <a:pt x="942278" y="333946"/>
                  <a:pt x="937896" y="332708"/>
                </a:cubicBezTo>
                <a:close/>
                <a:moveTo>
                  <a:pt x="935896" y="230981"/>
                </a:moveTo>
                <a:cubicBezTo>
                  <a:pt x="934943" y="231648"/>
                  <a:pt x="933991" y="231648"/>
                  <a:pt x="933038" y="231267"/>
                </a:cubicBezTo>
                <a:cubicBezTo>
                  <a:pt x="932753" y="230314"/>
                  <a:pt x="932372" y="229648"/>
                  <a:pt x="932086" y="229267"/>
                </a:cubicBezTo>
                <a:cubicBezTo>
                  <a:pt x="931895" y="227933"/>
                  <a:pt x="932753" y="228314"/>
                  <a:pt x="931610" y="225552"/>
                </a:cubicBezTo>
                <a:cubicBezTo>
                  <a:pt x="931419" y="226409"/>
                  <a:pt x="930752" y="224790"/>
                  <a:pt x="929800" y="222695"/>
                </a:cubicBezTo>
                <a:cubicBezTo>
                  <a:pt x="929705" y="221932"/>
                  <a:pt x="929609" y="221171"/>
                  <a:pt x="929514" y="220599"/>
                </a:cubicBezTo>
                <a:cubicBezTo>
                  <a:pt x="929514" y="220313"/>
                  <a:pt x="929419" y="218694"/>
                  <a:pt x="929705" y="216979"/>
                </a:cubicBezTo>
                <a:cubicBezTo>
                  <a:pt x="929990" y="215265"/>
                  <a:pt x="933038" y="214217"/>
                  <a:pt x="934467" y="214694"/>
                </a:cubicBezTo>
                <a:cubicBezTo>
                  <a:pt x="935896" y="215170"/>
                  <a:pt x="936944" y="215455"/>
                  <a:pt x="935134" y="217551"/>
                </a:cubicBezTo>
                <a:cubicBezTo>
                  <a:pt x="933419" y="219646"/>
                  <a:pt x="933324" y="224314"/>
                  <a:pt x="935610" y="226219"/>
                </a:cubicBezTo>
                <a:cubicBezTo>
                  <a:pt x="937991" y="228219"/>
                  <a:pt x="937706" y="229743"/>
                  <a:pt x="935896" y="230981"/>
                </a:cubicBezTo>
                <a:close/>
                <a:moveTo>
                  <a:pt x="936848" y="184309"/>
                </a:moveTo>
                <a:cubicBezTo>
                  <a:pt x="936848" y="184404"/>
                  <a:pt x="936753" y="184595"/>
                  <a:pt x="936658" y="184690"/>
                </a:cubicBezTo>
                <a:cubicBezTo>
                  <a:pt x="936277" y="183642"/>
                  <a:pt x="935991" y="182594"/>
                  <a:pt x="935610" y="181546"/>
                </a:cubicBezTo>
                <a:cubicBezTo>
                  <a:pt x="936467" y="182309"/>
                  <a:pt x="937039" y="183166"/>
                  <a:pt x="936848" y="184309"/>
                </a:cubicBezTo>
                <a:close/>
                <a:moveTo>
                  <a:pt x="935515" y="203645"/>
                </a:moveTo>
                <a:cubicBezTo>
                  <a:pt x="935705" y="204788"/>
                  <a:pt x="935991" y="206312"/>
                  <a:pt x="935420" y="207359"/>
                </a:cubicBezTo>
                <a:cubicBezTo>
                  <a:pt x="934943" y="208407"/>
                  <a:pt x="933991" y="209550"/>
                  <a:pt x="932753" y="209836"/>
                </a:cubicBezTo>
                <a:cubicBezTo>
                  <a:pt x="931419" y="210026"/>
                  <a:pt x="930848" y="210693"/>
                  <a:pt x="929228" y="209264"/>
                </a:cubicBezTo>
                <a:cubicBezTo>
                  <a:pt x="927704" y="207931"/>
                  <a:pt x="927133" y="203454"/>
                  <a:pt x="928085" y="201454"/>
                </a:cubicBezTo>
                <a:cubicBezTo>
                  <a:pt x="928371" y="202311"/>
                  <a:pt x="928752" y="203073"/>
                  <a:pt x="929133" y="203835"/>
                </a:cubicBezTo>
                <a:cubicBezTo>
                  <a:pt x="928943" y="202787"/>
                  <a:pt x="928752" y="201644"/>
                  <a:pt x="928562" y="200596"/>
                </a:cubicBezTo>
                <a:cubicBezTo>
                  <a:pt x="929514" y="199358"/>
                  <a:pt x="930181" y="199263"/>
                  <a:pt x="931324" y="198977"/>
                </a:cubicBezTo>
                <a:cubicBezTo>
                  <a:pt x="932657" y="198692"/>
                  <a:pt x="933610" y="199358"/>
                  <a:pt x="934372" y="200215"/>
                </a:cubicBezTo>
                <a:cubicBezTo>
                  <a:pt x="935229" y="201073"/>
                  <a:pt x="935324" y="202502"/>
                  <a:pt x="935515" y="203645"/>
                </a:cubicBezTo>
                <a:close/>
                <a:moveTo>
                  <a:pt x="931610" y="188786"/>
                </a:moveTo>
                <a:cubicBezTo>
                  <a:pt x="931705" y="188976"/>
                  <a:pt x="931800" y="189167"/>
                  <a:pt x="931895" y="189357"/>
                </a:cubicBezTo>
                <a:cubicBezTo>
                  <a:pt x="931895" y="189357"/>
                  <a:pt x="931800" y="189357"/>
                  <a:pt x="931800" y="189357"/>
                </a:cubicBezTo>
                <a:cubicBezTo>
                  <a:pt x="931705" y="189071"/>
                  <a:pt x="931705" y="188976"/>
                  <a:pt x="931610" y="188786"/>
                </a:cubicBezTo>
                <a:close/>
                <a:moveTo>
                  <a:pt x="929800" y="178689"/>
                </a:moveTo>
                <a:cubicBezTo>
                  <a:pt x="930752" y="180594"/>
                  <a:pt x="931705" y="182785"/>
                  <a:pt x="932562" y="184976"/>
                </a:cubicBezTo>
                <a:cubicBezTo>
                  <a:pt x="932276" y="185738"/>
                  <a:pt x="932181" y="186880"/>
                  <a:pt x="932848" y="188976"/>
                </a:cubicBezTo>
                <a:cubicBezTo>
                  <a:pt x="932657" y="189071"/>
                  <a:pt x="932562" y="189167"/>
                  <a:pt x="932372" y="189167"/>
                </a:cubicBezTo>
                <a:cubicBezTo>
                  <a:pt x="932276" y="188976"/>
                  <a:pt x="932086" y="188690"/>
                  <a:pt x="931991" y="188404"/>
                </a:cubicBezTo>
                <a:cubicBezTo>
                  <a:pt x="930943" y="185833"/>
                  <a:pt x="931038" y="184880"/>
                  <a:pt x="929514" y="181642"/>
                </a:cubicBezTo>
                <a:lnTo>
                  <a:pt x="930086" y="181165"/>
                </a:lnTo>
                <a:cubicBezTo>
                  <a:pt x="929514" y="180118"/>
                  <a:pt x="929133" y="179356"/>
                  <a:pt x="928847" y="178784"/>
                </a:cubicBezTo>
                <a:cubicBezTo>
                  <a:pt x="929133" y="178689"/>
                  <a:pt x="929419" y="178689"/>
                  <a:pt x="929800" y="178689"/>
                </a:cubicBezTo>
                <a:close/>
                <a:moveTo>
                  <a:pt x="927514" y="179832"/>
                </a:moveTo>
                <a:cubicBezTo>
                  <a:pt x="927609" y="179642"/>
                  <a:pt x="927799" y="179546"/>
                  <a:pt x="927990" y="179356"/>
                </a:cubicBezTo>
                <a:cubicBezTo>
                  <a:pt x="928752" y="180880"/>
                  <a:pt x="929419" y="182499"/>
                  <a:pt x="930276" y="183928"/>
                </a:cubicBezTo>
                <a:cubicBezTo>
                  <a:pt x="930371" y="185071"/>
                  <a:pt x="930371" y="185833"/>
                  <a:pt x="929705" y="185928"/>
                </a:cubicBezTo>
                <a:cubicBezTo>
                  <a:pt x="930181" y="187071"/>
                  <a:pt x="930657" y="188119"/>
                  <a:pt x="931133" y="189071"/>
                </a:cubicBezTo>
                <a:cubicBezTo>
                  <a:pt x="930276" y="188690"/>
                  <a:pt x="929419" y="188119"/>
                  <a:pt x="928847" y="187547"/>
                </a:cubicBezTo>
                <a:cubicBezTo>
                  <a:pt x="927799" y="186595"/>
                  <a:pt x="926561" y="186404"/>
                  <a:pt x="926371" y="184880"/>
                </a:cubicBezTo>
                <a:cubicBezTo>
                  <a:pt x="926180" y="183547"/>
                  <a:pt x="926561" y="180975"/>
                  <a:pt x="927514" y="179832"/>
                </a:cubicBezTo>
                <a:close/>
                <a:moveTo>
                  <a:pt x="922275" y="398526"/>
                </a:moveTo>
                <a:cubicBezTo>
                  <a:pt x="922751" y="404146"/>
                  <a:pt x="922942" y="409956"/>
                  <a:pt x="923894" y="415671"/>
                </a:cubicBezTo>
                <a:cubicBezTo>
                  <a:pt x="919608" y="416528"/>
                  <a:pt x="923799" y="406241"/>
                  <a:pt x="919894" y="404813"/>
                </a:cubicBezTo>
                <a:cubicBezTo>
                  <a:pt x="921227" y="405003"/>
                  <a:pt x="921513" y="400145"/>
                  <a:pt x="919227" y="398717"/>
                </a:cubicBezTo>
                <a:cubicBezTo>
                  <a:pt x="919989" y="398336"/>
                  <a:pt x="921513" y="397002"/>
                  <a:pt x="918846" y="395669"/>
                </a:cubicBezTo>
                <a:cubicBezTo>
                  <a:pt x="920941" y="391668"/>
                  <a:pt x="917703" y="387382"/>
                  <a:pt x="917989" y="382334"/>
                </a:cubicBezTo>
                <a:cubicBezTo>
                  <a:pt x="919322" y="384905"/>
                  <a:pt x="920275" y="387477"/>
                  <a:pt x="921037" y="390239"/>
                </a:cubicBezTo>
                <a:cubicBezTo>
                  <a:pt x="921799" y="392906"/>
                  <a:pt x="921989" y="395669"/>
                  <a:pt x="922275" y="398526"/>
                </a:cubicBezTo>
                <a:close/>
                <a:moveTo>
                  <a:pt x="925418" y="397859"/>
                </a:moveTo>
                <a:cubicBezTo>
                  <a:pt x="922942" y="397669"/>
                  <a:pt x="923704" y="392049"/>
                  <a:pt x="923704" y="389763"/>
                </a:cubicBezTo>
                <a:cubicBezTo>
                  <a:pt x="926752" y="390335"/>
                  <a:pt x="924180" y="393954"/>
                  <a:pt x="925418" y="397859"/>
                </a:cubicBezTo>
                <a:close/>
                <a:moveTo>
                  <a:pt x="924752" y="455676"/>
                </a:moveTo>
                <a:cubicBezTo>
                  <a:pt x="926371" y="454914"/>
                  <a:pt x="927133" y="453009"/>
                  <a:pt x="928181" y="451485"/>
                </a:cubicBezTo>
                <a:cubicBezTo>
                  <a:pt x="928752" y="453580"/>
                  <a:pt x="927609" y="457200"/>
                  <a:pt x="927609" y="462820"/>
                </a:cubicBezTo>
                <a:cubicBezTo>
                  <a:pt x="923228" y="463487"/>
                  <a:pt x="926371" y="459200"/>
                  <a:pt x="924752" y="455676"/>
                </a:cubicBezTo>
                <a:close/>
                <a:moveTo>
                  <a:pt x="922656" y="416909"/>
                </a:moveTo>
                <a:cubicBezTo>
                  <a:pt x="926752" y="420910"/>
                  <a:pt x="925609" y="434340"/>
                  <a:pt x="926561" y="441293"/>
                </a:cubicBezTo>
                <a:cubicBezTo>
                  <a:pt x="920751" y="434340"/>
                  <a:pt x="925895" y="429863"/>
                  <a:pt x="922656" y="416909"/>
                </a:cubicBezTo>
                <a:close/>
                <a:moveTo>
                  <a:pt x="916655" y="372142"/>
                </a:moveTo>
                <a:cubicBezTo>
                  <a:pt x="913798" y="364998"/>
                  <a:pt x="910559" y="353092"/>
                  <a:pt x="909988" y="345662"/>
                </a:cubicBezTo>
                <a:cubicBezTo>
                  <a:pt x="909893" y="345567"/>
                  <a:pt x="909797" y="345472"/>
                  <a:pt x="909607" y="345377"/>
                </a:cubicBezTo>
                <a:cubicBezTo>
                  <a:pt x="909702" y="345281"/>
                  <a:pt x="909797" y="345091"/>
                  <a:pt x="909893" y="344996"/>
                </a:cubicBezTo>
                <a:cubicBezTo>
                  <a:pt x="909893" y="344424"/>
                  <a:pt x="909797" y="343757"/>
                  <a:pt x="909797" y="343186"/>
                </a:cubicBezTo>
                <a:cubicBezTo>
                  <a:pt x="908940" y="341852"/>
                  <a:pt x="907988" y="340328"/>
                  <a:pt x="906368" y="340900"/>
                </a:cubicBezTo>
                <a:cubicBezTo>
                  <a:pt x="907988" y="339852"/>
                  <a:pt x="907130" y="336613"/>
                  <a:pt x="909226" y="335947"/>
                </a:cubicBezTo>
                <a:cubicBezTo>
                  <a:pt x="910274" y="337185"/>
                  <a:pt x="911321" y="342995"/>
                  <a:pt x="909893" y="344996"/>
                </a:cubicBezTo>
                <a:cubicBezTo>
                  <a:pt x="909893" y="345186"/>
                  <a:pt x="909893" y="345472"/>
                  <a:pt x="909893" y="345662"/>
                </a:cubicBezTo>
                <a:cubicBezTo>
                  <a:pt x="911036" y="346615"/>
                  <a:pt x="911988" y="347853"/>
                  <a:pt x="913512" y="347567"/>
                </a:cubicBezTo>
                <a:cubicBezTo>
                  <a:pt x="914179" y="354711"/>
                  <a:pt x="915798" y="370332"/>
                  <a:pt x="918465" y="374904"/>
                </a:cubicBezTo>
                <a:cubicBezTo>
                  <a:pt x="917608" y="377952"/>
                  <a:pt x="918179" y="379286"/>
                  <a:pt x="916751" y="380429"/>
                </a:cubicBezTo>
                <a:cubicBezTo>
                  <a:pt x="918084" y="378143"/>
                  <a:pt x="913607" y="373475"/>
                  <a:pt x="916655" y="372142"/>
                </a:cubicBezTo>
                <a:close/>
                <a:moveTo>
                  <a:pt x="913988" y="516350"/>
                </a:moveTo>
                <a:cubicBezTo>
                  <a:pt x="914465" y="520732"/>
                  <a:pt x="908559" y="518636"/>
                  <a:pt x="908464" y="515874"/>
                </a:cubicBezTo>
                <a:lnTo>
                  <a:pt x="913988" y="516350"/>
                </a:lnTo>
                <a:close/>
                <a:moveTo>
                  <a:pt x="911131" y="479107"/>
                </a:moveTo>
                <a:cubicBezTo>
                  <a:pt x="913798" y="478346"/>
                  <a:pt x="913798" y="483965"/>
                  <a:pt x="911131" y="483108"/>
                </a:cubicBezTo>
                <a:lnTo>
                  <a:pt x="911131" y="479107"/>
                </a:lnTo>
                <a:close/>
                <a:moveTo>
                  <a:pt x="909226" y="538067"/>
                </a:moveTo>
                <a:cubicBezTo>
                  <a:pt x="909321" y="534638"/>
                  <a:pt x="913131" y="534829"/>
                  <a:pt x="914179" y="536638"/>
                </a:cubicBezTo>
                <a:cubicBezTo>
                  <a:pt x="913226" y="538353"/>
                  <a:pt x="910559" y="536924"/>
                  <a:pt x="909226" y="538067"/>
                </a:cubicBezTo>
                <a:close/>
                <a:moveTo>
                  <a:pt x="908749" y="575691"/>
                </a:moveTo>
                <a:cubicBezTo>
                  <a:pt x="909226" y="573310"/>
                  <a:pt x="910464" y="573024"/>
                  <a:pt x="910559" y="569881"/>
                </a:cubicBezTo>
                <a:cubicBezTo>
                  <a:pt x="912083" y="573977"/>
                  <a:pt x="913036" y="574357"/>
                  <a:pt x="908749" y="575691"/>
                </a:cubicBezTo>
                <a:close/>
                <a:moveTo>
                  <a:pt x="905416" y="389572"/>
                </a:moveTo>
                <a:cubicBezTo>
                  <a:pt x="904558" y="387572"/>
                  <a:pt x="907702" y="385763"/>
                  <a:pt x="905987" y="385381"/>
                </a:cubicBezTo>
                <a:cubicBezTo>
                  <a:pt x="905606" y="382810"/>
                  <a:pt x="907416" y="386524"/>
                  <a:pt x="908749" y="384905"/>
                </a:cubicBezTo>
                <a:lnTo>
                  <a:pt x="908369" y="382905"/>
                </a:lnTo>
                <a:cubicBezTo>
                  <a:pt x="907416" y="381667"/>
                  <a:pt x="907321" y="383477"/>
                  <a:pt x="905892" y="381286"/>
                </a:cubicBezTo>
                <a:cubicBezTo>
                  <a:pt x="907797" y="377952"/>
                  <a:pt x="911607" y="383477"/>
                  <a:pt x="911321" y="390525"/>
                </a:cubicBezTo>
                <a:cubicBezTo>
                  <a:pt x="910655" y="390049"/>
                  <a:pt x="909988" y="389668"/>
                  <a:pt x="909035" y="389858"/>
                </a:cubicBezTo>
                <a:cubicBezTo>
                  <a:pt x="908178" y="391192"/>
                  <a:pt x="909416" y="395097"/>
                  <a:pt x="908654" y="397002"/>
                </a:cubicBezTo>
                <a:cubicBezTo>
                  <a:pt x="909797" y="399479"/>
                  <a:pt x="910369" y="399955"/>
                  <a:pt x="912274" y="398526"/>
                </a:cubicBezTo>
                <a:cubicBezTo>
                  <a:pt x="913417" y="402431"/>
                  <a:pt x="911702" y="403098"/>
                  <a:pt x="910845" y="404813"/>
                </a:cubicBezTo>
                <a:cubicBezTo>
                  <a:pt x="911321" y="408337"/>
                  <a:pt x="912845" y="402431"/>
                  <a:pt x="913036" y="405574"/>
                </a:cubicBezTo>
                <a:cubicBezTo>
                  <a:pt x="913607" y="408622"/>
                  <a:pt x="911036" y="407956"/>
                  <a:pt x="909988" y="409004"/>
                </a:cubicBezTo>
                <a:cubicBezTo>
                  <a:pt x="909321" y="402241"/>
                  <a:pt x="905225" y="396240"/>
                  <a:pt x="907416" y="389096"/>
                </a:cubicBezTo>
                <a:cubicBezTo>
                  <a:pt x="906940" y="387858"/>
                  <a:pt x="906749" y="389763"/>
                  <a:pt x="905416" y="389572"/>
                </a:cubicBezTo>
                <a:close/>
                <a:moveTo>
                  <a:pt x="901701" y="403193"/>
                </a:moveTo>
                <a:cubicBezTo>
                  <a:pt x="901891" y="404336"/>
                  <a:pt x="903035" y="403860"/>
                  <a:pt x="903892" y="403860"/>
                </a:cubicBezTo>
                <a:cubicBezTo>
                  <a:pt x="900082" y="406432"/>
                  <a:pt x="903035" y="414147"/>
                  <a:pt x="901987" y="418052"/>
                </a:cubicBezTo>
                <a:cubicBezTo>
                  <a:pt x="900844" y="413956"/>
                  <a:pt x="899891" y="409385"/>
                  <a:pt x="899224" y="404431"/>
                </a:cubicBezTo>
                <a:cubicBezTo>
                  <a:pt x="898463" y="399479"/>
                  <a:pt x="898082" y="393954"/>
                  <a:pt x="896748" y="388048"/>
                </a:cubicBezTo>
                <a:cubicBezTo>
                  <a:pt x="894748" y="377476"/>
                  <a:pt x="891700" y="364903"/>
                  <a:pt x="891128" y="354044"/>
                </a:cubicBezTo>
                <a:cubicBezTo>
                  <a:pt x="893414" y="354902"/>
                  <a:pt x="893986" y="365284"/>
                  <a:pt x="896272" y="372046"/>
                </a:cubicBezTo>
                <a:cubicBezTo>
                  <a:pt x="897986" y="377095"/>
                  <a:pt x="898082" y="375761"/>
                  <a:pt x="898748" y="380619"/>
                </a:cubicBezTo>
                <a:cubicBezTo>
                  <a:pt x="898844" y="381571"/>
                  <a:pt x="901891" y="387096"/>
                  <a:pt x="901034" y="381190"/>
                </a:cubicBezTo>
                <a:cubicBezTo>
                  <a:pt x="903797" y="386524"/>
                  <a:pt x="902273" y="395764"/>
                  <a:pt x="904940" y="399669"/>
                </a:cubicBezTo>
                <a:cubicBezTo>
                  <a:pt x="902654" y="398812"/>
                  <a:pt x="903130" y="400240"/>
                  <a:pt x="901415" y="399193"/>
                </a:cubicBezTo>
                <a:lnTo>
                  <a:pt x="901701" y="403193"/>
                </a:lnTo>
                <a:close/>
                <a:moveTo>
                  <a:pt x="888652" y="315563"/>
                </a:moveTo>
                <a:cubicBezTo>
                  <a:pt x="887128" y="311753"/>
                  <a:pt x="890938" y="312039"/>
                  <a:pt x="892081" y="310229"/>
                </a:cubicBezTo>
                <a:cubicBezTo>
                  <a:pt x="892271" y="313087"/>
                  <a:pt x="890557" y="314515"/>
                  <a:pt x="888652" y="315563"/>
                </a:cubicBezTo>
                <a:close/>
                <a:moveTo>
                  <a:pt x="902082" y="349377"/>
                </a:moveTo>
                <a:cubicBezTo>
                  <a:pt x="903797" y="345662"/>
                  <a:pt x="903797" y="354711"/>
                  <a:pt x="903511" y="356235"/>
                </a:cubicBezTo>
                <a:cubicBezTo>
                  <a:pt x="899987" y="355187"/>
                  <a:pt x="903606" y="350234"/>
                  <a:pt x="902082" y="349377"/>
                </a:cubicBezTo>
                <a:close/>
                <a:moveTo>
                  <a:pt x="904558" y="329851"/>
                </a:moveTo>
                <a:cubicBezTo>
                  <a:pt x="907702" y="329946"/>
                  <a:pt x="906464" y="332613"/>
                  <a:pt x="908369" y="335185"/>
                </a:cubicBezTo>
                <a:cubicBezTo>
                  <a:pt x="906178" y="336328"/>
                  <a:pt x="905416" y="332804"/>
                  <a:pt x="904558" y="329851"/>
                </a:cubicBezTo>
                <a:close/>
                <a:moveTo>
                  <a:pt x="905702" y="343186"/>
                </a:moveTo>
                <a:cubicBezTo>
                  <a:pt x="908940" y="343186"/>
                  <a:pt x="908369" y="348805"/>
                  <a:pt x="908749" y="350806"/>
                </a:cubicBezTo>
                <a:cubicBezTo>
                  <a:pt x="907797" y="350711"/>
                  <a:pt x="907321" y="349282"/>
                  <a:pt x="906368" y="349282"/>
                </a:cubicBezTo>
                <a:cubicBezTo>
                  <a:pt x="905225" y="346424"/>
                  <a:pt x="906845" y="346138"/>
                  <a:pt x="905702" y="343186"/>
                </a:cubicBezTo>
                <a:close/>
                <a:moveTo>
                  <a:pt x="908845" y="411289"/>
                </a:moveTo>
                <a:cubicBezTo>
                  <a:pt x="911131" y="410813"/>
                  <a:pt x="909512" y="414909"/>
                  <a:pt x="911512" y="417005"/>
                </a:cubicBezTo>
                <a:cubicBezTo>
                  <a:pt x="912464" y="415195"/>
                  <a:pt x="911798" y="411480"/>
                  <a:pt x="912845" y="409765"/>
                </a:cubicBezTo>
                <a:cubicBezTo>
                  <a:pt x="915322" y="412813"/>
                  <a:pt x="912941" y="419005"/>
                  <a:pt x="914846" y="421767"/>
                </a:cubicBezTo>
                <a:cubicBezTo>
                  <a:pt x="911702" y="419862"/>
                  <a:pt x="910750" y="421386"/>
                  <a:pt x="908273" y="418433"/>
                </a:cubicBezTo>
                <a:cubicBezTo>
                  <a:pt x="908940" y="415671"/>
                  <a:pt x="910369" y="414433"/>
                  <a:pt x="908845" y="411289"/>
                </a:cubicBezTo>
                <a:close/>
                <a:moveTo>
                  <a:pt x="917322" y="341281"/>
                </a:moveTo>
                <a:cubicBezTo>
                  <a:pt x="915798" y="339280"/>
                  <a:pt x="914179" y="335852"/>
                  <a:pt x="913131" y="331661"/>
                </a:cubicBezTo>
                <a:cubicBezTo>
                  <a:pt x="914846" y="332518"/>
                  <a:pt x="916179" y="335089"/>
                  <a:pt x="917989" y="335756"/>
                </a:cubicBezTo>
                <a:cubicBezTo>
                  <a:pt x="918656" y="338423"/>
                  <a:pt x="916655" y="338423"/>
                  <a:pt x="917322" y="341281"/>
                </a:cubicBezTo>
                <a:close/>
                <a:moveTo>
                  <a:pt x="913036" y="139446"/>
                </a:moveTo>
                <a:cubicBezTo>
                  <a:pt x="914655" y="140494"/>
                  <a:pt x="917798" y="146685"/>
                  <a:pt x="919703" y="150876"/>
                </a:cubicBezTo>
                <a:cubicBezTo>
                  <a:pt x="919418" y="150781"/>
                  <a:pt x="919227" y="150781"/>
                  <a:pt x="918846" y="150686"/>
                </a:cubicBezTo>
                <a:cubicBezTo>
                  <a:pt x="918751" y="150686"/>
                  <a:pt x="918751" y="150686"/>
                  <a:pt x="918656" y="150686"/>
                </a:cubicBezTo>
                <a:cubicBezTo>
                  <a:pt x="916370" y="146685"/>
                  <a:pt x="913703" y="140779"/>
                  <a:pt x="913036" y="139446"/>
                </a:cubicBezTo>
                <a:close/>
                <a:moveTo>
                  <a:pt x="919608" y="289846"/>
                </a:moveTo>
                <a:cubicBezTo>
                  <a:pt x="917036" y="288988"/>
                  <a:pt x="912941" y="275844"/>
                  <a:pt x="911988" y="272129"/>
                </a:cubicBezTo>
                <a:cubicBezTo>
                  <a:pt x="914560" y="275749"/>
                  <a:pt x="918846" y="287084"/>
                  <a:pt x="919608" y="289846"/>
                </a:cubicBezTo>
                <a:close/>
                <a:moveTo>
                  <a:pt x="909893" y="312039"/>
                </a:moveTo>
                <a:cubicBezTo>
                  <a:pt x="911036" y="317563"/>
                  <a:pt x="911226" y="320326"/>
                  <a:pt x="912845" y="326327"/>
                </a:cubicBezTo>
                <a:cubicBezTo>
                  <a:pt x="909416" y="324421"/>
                  <a:pt x="908845" y="316230"/>
                  <a:pt x="907607" y="311658"/>
                </a:cubicBezTo>
                <a:cubicBezTo>
                  <a:pt x="908654" y="311087"/>
                  <a:pt x="909131" y="312230"/>
                  <a:pt x="909893" y="312039"/>
                </a:cubicBezTo>
                <a:close/>
                <a:moveTo>
                  <a:pt x="907226" y="242602"/>
                </a:moveTo>
                <a:cubicBezTo>
                  <a:pt x="905416" y="239744"/>
                  <a:pt x="908178" y="239935"/>
                  <a:pt x="906368" y="236982"/>
                </a:cubicBezTo>
                <a:cubicBezTo>
                  <a:pt x="907702" y="236887"/>
                  <a:pt x="910464" y="243554"/>
                  <a:pt x="907226" y="242602"/>
                </a:cubicBezTo>
                <a:close/>
                <a:moveTo>
                  <a:pt x="908749" y="264223"/>
                </a:moveTo>
                <a:cubicBezTo>
                  <a:pt x="904558" y="261652"/>
                  <a:pt x="903987" y="256032"/>
                  <a:pt x="901320" y="249936"/>
                </a:cubicBezTo>
                <a:cubicBezTo>
                  <a:pt x="905797" y="253079"/>
                  <a:pt x="905035" y="259366"/>
                  <a:pt x="908749" y="264223"/>
                </a:cubicBezTo>
                <a:close/>
                <a:moveTo>
                  <a:pt x="901415" y="280797"/>
                </a:moveTo>
                <a:cubicBezTo>
                  <a:pt x="899320" y="281273"/>
                  <a:pt x="897034" y="282607"/>
                  <a:pt x="895700" y="279654"/>
                </a:cubicBezTo>
                <a:cubicBezTo>
                  <a:pt x="897891" y="278797"/>
                  <a:pt x="900177" y="277463"/>
                  <a:pt x="901415" y="280797"/>
                </a:cubicBezTo>
                <a:close/>
                <a:moveTo>
                  <a:pt x="895891" y="144399"/>
                </a:moveTo>
                <a:cubicBezTo>
                  <a:pt x="896748" y="144875"/>
                  <a:pt x="898177" y="147542"/>
                  <a:pt x="899606" y="150209"/>
                </a:cubicBezTo>
                <a:cubicBezTo>
                  <a:pt x="899320" y="150114"/>
                  <a:pt x="899034" y="150019"/>
                  <a:pt x="898844" y="150019"/>
                </a:cubicBezTo>
                <a:cubicBezTo>
                  <a:pt x="897986" y="148304"/>
                  <a:pt x="897034" y="146304"/>
                  <a:pt x="895891" y="144399"/>
                </a:cubicBezTo>
                <a:close/>
                <a:moveTo>
                  <a:pt x="895224" y="231553"/>
                </a:moveTo>
                <a:cubicBezTo>
                  <a:pt x="895700" y="232886"/>
                  <a:pt x="894938" y="233553"/>
                  <a:pt x="895510" y="234982"/>
                </a:cubicBezTo>
                <a:cubicBezTo>
                  <a:pt x="894557" y="234982"/>
                  <a:pt x="893605" y="234410"/>
                  <a:pt x="892748" y="232696"/>
                </a:cubicBezTo>
                <a:cubicBezTo>
                  <a:pt x="892176" y="234791"/>
                  <a:pt x="894462" y="234791"/>
                  <a:pt x="894653" y="237744"/>
                </a:cubicBezTo>
                <a:cubicBezTo>
                  <a:pt x="895415" y="238982"/>
                  <a:pt x="896558" y="237839"/>
                  <a:pt x="897605" y="237554"/>
                </a:cubicBezTo>
                <a:cubicBezTo>
                  <a:pt x="898844" y="241078"/>
                  <a:pt x="898844" y="244793"/>
                  <a:pt x="901606" y="248698"/>
                </a:cubicBezTo>
                <a:cubicBezTo>
                  <a:pt x="900939" y="248984"/>
                  <a:pt x="900653" y="247745"/>
                  <a:pt x="900177" y="246983"/>
                </a:cubicBezTo>
                <a:cubicBezTo>
                  <a:pt x="897605" y="246697"/>
                  <a:pt x="901034" y="250412"/>
                  <a:pt x="898463" y="250031"/>
                </a:cubicBezTo>
                <a:cubicBezTo>
                  <a:pt x="896748" y="245936"/>
                  <a:pt x="895224" y="240887"/>
                  <a:pt x="893129" y="236792"/>
                </a:cubicBezTo>
                <a:cubicBezTo>
                  <a:pt x="890843" y="232791"/>
                  <a:pt x="888366" y="229648"/>
                  <a:pt x="885604" y="229171"/>
                </a:cubicBezTo>
                <a:cubicBezTo>
                  <a:pt x="884270" y="226886"/>
                  <a:pt x="883127" y="224695"/>
                  <a:pt x="883223" y="223266"/>
                </a:cubicBezTo>
                <a:cubicBezTo>
                  <a:pt x="885699" y="223361"/>
                  <a:pt x="884651" y="222599"/>
                  <a:pt x="886937" y="221361"/>
                </a:cubicBezTo>
                <a:cubicBezTo>
                  <a:pt x="885985" y="218694"/>
                  <a:pt x="884937" y="218122"/>
                  <a:pt x="883604" y="219456"/>
                </a:cubicBezTo>
                <a:cubicBezTo>
                  <a:pt x="883032" y="218694"/>
                  <a:pt x="883413" y="218408"/>
                  <a:pt x="883699" y="218218"/>
                </a:cubicBezTo>
                <a:lnTo>
                  <a:pt x="882746" y="216313"/>
                </a:lnTo>
                <a:cubicBezTo>
                  <a:pt x="888366" y="216503"/>
                  <a:pt x="890747" y="228410"/>
                  <a:pt x="895224" y="231553"/>
                </a:cubicBezTo>
                <a:close/>
                <a:moveTo>
                  <a:pt x="886556" y="257651"/>
                </a:moveTo>
                <a:cubicBezTo>
                  <a:pt x="886080" y="253555"/>
                  <a:pt x="888461" y="259271"/>
                  <a:pt x="889223" y="258699"/>
                </a:cubicBezTo>
                <a:cubicBezTo>
                  <a:pt x="889985" y="255651"/>
                  <a:pt x="885794" y="252984"/>
                  <a:pt x="885128" y="255937"/>
                </a:cubicBezTo>
                <a:cubicBezTo>
                  <a:pt x="884175" y="252603"/>
                  <a:pt x="881699" y="248412"/>
                  <a:pt x="879698" y="244412"/>
                </a:cubicBezTo>
                <a:cubicBezTo>
                  <a:pt x="877317" y="240506"/>
                  <a:pt x="875507" y="236696"/>
                  <a:pt x="876174" y="233839"/>
                </a:cubicBezTo>
                <a:cubicBezTo>
                  <a:pt x="876079" y="235744"/>
                  <a:pt x="878746" y="241745"/>
                  <a:pt x="880841" y="239649"/>
                </a:cubicBezTo>
                <a:cubicBezTo>
                  <a:pt x="881318" y="243078"/>
                  <a:pt x="885032" y="244697"/>
                  <a:pt x="882746" y="246793"/>
                </a:cubicBezTo>
                <a:cubicBezTo>
                  <a:pt x="884651" y="250222"/>
                  <a:pt x="886937" y="251174"/>
                  <a:pt x="889604" y="250507"/>
                </a:cubicBezTo>
                <a:cubicBezTo>
                  <a:pt x="890081" y="254318"/>
                  <a:pt x="891795" y="254698"/>
                  <a:pt x="892176" y="258509"/>
                </a:cubicBezTo>
                <a:cubicBezTo>
                  <a:pt x="886842" y="258794"/>
                  <a:pt x="895605" y="268034"/>
                  <a:pt x="894176" y="272320"/>
                </a:cubicBezTo>
                <a:cubicBezTo>
                  <a:pt x="893414" y="272034"/>
                  <a:pt x="892748" y="271748"/>
                  <a:pt x="891890" y="272129"/>
                </a:cubicBezTo>
                <a:cubicBezTo>
                  <a:pt x="888461" y="266129"/>
                  <a:pt x="888747" y="263557"/>
                  <a:pt x="886080" y="260032"/>
                </a:cubicBezTo>
                <a:cubicBezTo>
                  <a:pt x="884747" y="258604"/>
                  <a:pt x="889509" y="257937"/>
                  <a:pt x="886556" y="257651"/>
                </a:cubicBezTo>
                <a:close/>
                <a:moveTo>
                  <a:pt x="872936" y="242411"/>
                </a:moveTo>
                <a:cubicBezTo>
                  <a:pt x="870173" y="242030"/>
                  <a:pt x="873031" y="239554"/>
                  <a:pt x="871126" y="237554"/>
                </a:cubicBezTo>
                <a:lnTo>
                  <a:pt x="872364" y="236982"/>
                </a:lnTo>
                <a:cubicBezTo>
                  <a:pt x="873031" y="237554"/>
                  <a:pt x="873793" y="238125"/>
                  <a:pt x="874460" y="239363"/>
                </a:cubicBezTo>
                <a:lnTo>
                  <a:pt x="871983" y="240602"/>
                </a:lnTo>
                <a:lnTo>
                  <a:pt x="872936" y="242411"/>
                </a:lnTo>
                <a:close/>
                <a:moveTo>
                  <a:pt x="866744" y="218980"/>
                </a:moveTo>
                <a:cubicBezTo>
                  <a:pt x="870459" y="220885"/>
                  <a:pt x="872078" y="227838"/>
                  <a:pt x="874650" y="232410"/>
                </a:cubicBezTo>
                <a:cubicBezTo>
                  <a:pt x="872174" y="231267"/>
                  <a:pt x="868745" y="222790"/>
                  <a:pt x="866744" y="218980"/>
                </a:cubicBezTo>
                <a:close/>
                <a:moveTo>
                  <a:pt x="864363" y="240982"/>
                </a:moveTo>
                <a:cubicBezTo>
                  <a:pt x="863601" y="238220"/>
                  <a:pt x="867983" y="241840"/>
                  <a:pt x="864744" y="237363"/>
                </a:cubicBezTo>
                <a:cubicBezTo>
                  <a:pt x="865982" y="236792"/>
                  <a:pt x="866840" y="239459"/>
                  <a:pt x="868173" y="237935"/>
                </a:cubicBezTo>
                <a:cubicBezTo>
                  <a:pt x="870173" y="239744"/>
                  <a:pt x="867221" y="241935"/>
                  <a:pt x="869507" y="241840"/>
                </a:cubicBezTo>
                <a:cubicBezTo>
                  <a:pt x="870364" y="244697"/>
                  <a:pt x="867221" y="242316"/>
                  <a:pt x="866458" y="243364"/>
                </a:cubicBezTo>
                <a:cubicBezTo>
                  <a:pt x="865982" y="242697"/>
                  <a:pt x="866268" y="242411"/>
                  <a:pt x="866554" y="242126"/>
                </a:cubicBezTo>
                <a:cubicBezTo>
                  <a:pt x="865792" y="241459"/>
                  <a:pt x="865125" y="240792"/>
                  <a:pt x="864363" y="240982"/>
                </a:cubicBezTo>
                <a:close/>
                <a:moveTo>
                  <a:pt x="864077" y="233077"/>
                </a:moveTo>
                <a:lnTo>
                  <a:pt x="862839" y="233744"/>
                </a:lnTo>
                <a:cubicBezTo>
                  <a:pt x="861696" y="230696"/>
                  <a:pt x="860172" y="231553"/>
                  <a:pt x="860458" y="229267"/>
                </a:cubicBezTo>
                <a:cubicBezTo>
                  <a:pt x="861220" y="229457"/>
                  <a:pt x="861982" y="229648"/>
                  <a:pt x="862744" y="229171"/>
                </a:cubicBezTo>
                <a:cubicBezTo>
                  <a:pt x="862744" y="230124"/>
                  <a:pt x="863125" y="232124"/>
                  <a:pt x="864173" y="231838"/>
                </a:cubicBezTo>
                <a:cubicBezTo>
                  <a:pt x="864744" y="232601"/>
                  <a:pt x="864458" y="232886"/>
                  <a:pt x="864077" y="233077"/>
                </a:cubicBezTo>
                <a:close/>
                <a:moveTo>
                  <a:pt x="867887" y="197834"/>
                </a:moveTo>
                <a:cubicBezTo>
                  <a:pt x="872555" y="200215"/>
                  <a:pt x="875698" y="208597"/>
                  <a:pt x="877603" y="212979"/>
                </a:cubicBezTo>
                <a:cubicBezTo>
                  <a:pt x="873793" y="210217"/>
                  <a:pt x="871221" y="204311"/>
                  <a:pt x="867887" y="197834"/>
                </a:cubicBezTo>
                <a:close/>
                <a:moveTo>
                  <a:pt x="878174" y="189357"/>
                </a:moveTo>
                <a:cubicBezTo>
                  <a:pt x="880651" y="188881"/>
                  <a:pt x="887033" y="204121"/>
                  <a:pt x="888557" y="207169"/>
                </a:cubicBezTo>
                <a:cubicBezTo>
                  <a:pt x="883985" y="203168"/>
                  <a:pt x="882556" y="195834"/>
                  <a:pt x="877412" y="192310"/>
                </a:cubicBezTo>
                <a:cubicBezTo>
                  <a:pt x="879032" y="193167"/>
                  <a:pt x="880460" y="192310"/>
                  <a:pt x="878174" y="189357"/>
                </a:cubicBezTo>
                <a:close/>
                <a:moveTo>
                  <a:pt x="889509" y="156020"/>
                </a:moveTo>
                <a:cubicBezTo>
                  <a:pt x="889128" y="155257"/>
                  <a:pt x="888747" y="154400"/>
                  <a:pt x="888271" y="153638"/>
                </a:cubicBezTo>
                <a:cubicBezTo>
                  <a:pt x="888652" y="153924"/>
                  <a:pt x="889033" y="154496"/>
                  <a:pt x="889509" y="155162"/>
                </a:cubicBezTo>
                <a:cubicBezTo>
                  <a:pt x="889509" y="155448"/>
                  <a:pt x="889509" y="155734"/>
                  <a:pt x="889509" y="156020"/>
                </a:cubicBezTo>
                <a:close/>
                <a:moveTo>
                  <a:pt x="886080" y="144209"/>
                </a:moveTo>
                <a:cubicBezTo>
                  <a:pt x="886556" y="145923"/>
                  <a:pt x="886556" y="147256"/>
                  <a:pt x="888366" y="150495"/>
                </a:cubicBezTo>
                <a:cubicBezTo>
                  <a:pt x="887985" y="150495"/>
                  <a:pt x="886747" y="147542"/>
                  <a:pt x="886366" y="147923"/>
                </a:cubicBezTo>
                <a:cubicBezTo>
                  <a:pt x="885223" y="145447"/>
                  <a:pt x="885604" y="145066"/>
                  <a:pt x="885413" y="144113"/>
                </a:cubicBezTo>
                <a:cubicBezTo>
                  <a:pt x="885604" y="144113"/>
                  <a:pt x="885890" y="144113"/>
                  <a:pt x="886080" y="144209"/>
                </a:cubicBezTo>
                <a:close/>
                <a:moveTo>
                  <a:pt x="883889" y="143923"/>
                </a:moveTo>
                <a:cubicBezTo>
                  <a:pt x="885508" y="147161"/>
                  <a:pt x="887604" y="151733"/>
                  <a:pt x="885794" y="150114"/>
                </a:cubicBezTo>
                <a:cubicBezTo>
                  <a:pt x="884747" y="148019"/>
                  <a:pt x="885318" y="147638"/>
                  <a:pt x="884937" y="146399"/>
                </a:cubicBezTo>
                <a:cubicBezTo>
                  <a:pt x="884270" y="145542"/>
                  <a:pt x="883794" y="144685"/>
                  <a:pt x="883318" y="143923"/>
                </a:cubicBezTo>
                <a:cubicBezTo>
                  <a:pt x="883508" y="143923"/>
                  <a:pt x="883699" y="143923"/>
                  <a:pt x="883889" y="143923"/>
                </a:cubicBezTo>
                <a:close/>
                <a:moveTo>
                  <a:pt x="880270" y="135446"/>
                </a:moveTo>
                <a:cubicBezTo>
                  <a:pt x="881032" y="136779"/>
                  <a:pt x="881603" y="137731"/>
                  <a:pt x="882080" y="138684"/>
                </a:cubicBezTo>
                <a:cubicBezTo>
                  <a:pt x="881889" y="138684"/>
                  <a:pt x="881603" y="138684"/>
                  <a:pt x="881318" y="138684"/>
                </a:cubicBezTo>
                <a:cubicBezTo>
                  <a:pt x="880365" y="137065"/>
                  <a:pt x="879317" y="135255"/>
                  <a:pt x="880270" y="135446"/>
                </a:cubicBezTo>
                <a:close/>
                <a:moveTo>
                  <a:pt x="876936" y="129445"/>
                </a:moveTo>
                <a:cubicBezTo>
                  <a:pt x="879032" y="132683"/>
                  <a:pt x="880174" y="135064"/>
                  <a:pt x="879127" y="135064"/>
                </a:cubicBezTo>
                <a:cubicBezTo>
                  <a:pt x="878651" y="133731"/>
                  <a:pt x="877317" y="131445"/>
                  <a:pt x="875888" y="129064"/>
                </a:cubicBezTo>
                <a:cubicBezTo>
                  <a:pt x="876269" y="129445"/>
                  <a:pt x="876746" y="129826"/>
                  <a:pt x="876936" y="129445"/>
                </a:cubicBezTo>
                <a:close/>
                <a:moveTo>
                  <a:pt x="875983" y="133826"/>
                </a:moveTo>
                <a:cubicBezTo>
                  <a:pt x="876365" y="132112"/>
                  <a:pt x="875603" y="131540"/>
                  <a:pt x="873221" y="127254"/>
                </a:cubicBezTo>
                <a:cubicBezTo>
                  <a:pt x="873316" y="126397"/>
                  <a:pt x="874079" y="127349"/>
                  <a:pt x="874555" y="127349"/>
                </a:cubicBezTo>
                <a:cubicBezTo>
                  <a:pt x="876269" y="131254"/>
                  <a:pt x="876841" y="131731"/>
                  <a:pt x="880174" y="137255"/>
                </a:cubicBezTo>
                <a:cubicBezTo>
                  <a:pt x="878174" y="135160"/>
                  <a:pt x="878079" y="134207"/>
                  <a:pt x="879317" y="138208"/>
                </a:cubicBezTo>
                <a:cubicBezTo>
                  <a:pt x="877889" y="137636"/>
                  <a:pt x="877889" y="136303"/>
                  <a:pt x="875983" y="133826"/>
                </a:cubicBezTo>
                <a:close/>
                <a:moveTo>
                  <a:pt x="878460" y="144399"/>
                </a:moveTo>
                <a:cubicBezTo>
                  <a:pt x="880270" y="147066"/>
                  <a:pt x="877603" y="145161"/>
                  <a:pt x="879889" y="148399"/>
                </a:cubicBezTo>
                <a:cubicBezTo>
                  <a:pt x="880841" y="148495"/>
                  <a:pt x="879984" y="146685"/>
                  <a:pt x="880460" y="146304"/>
                </a:cubicBezTo>
                <a:cubicBezTo>
                  <a:pt x="881699" y="148495"/>
                  <a:pt x="883032" y="152019"/>
                  <a:pt x="883985" y="151924"/>
                </a:cubicBezTo>
                <a:cubicBezTo>
                  <a:pt x="883604" y="150400"/>
                  <a:pt x="881603" y="147161"/>
                  <a:pt x="881032" y="145732"/>
                </a:cubicBezTo>
                <a:cubicBezTo>
                  <a:pt x="881032" y="147161"/>
                  <a:pt x="879889" y="145256"/>
                  <a:pt x="879032" y="144304"/>
                </a:cubicBezTo>
                <a:cubicBezTo>
                  <a:pt x="879317" y="144209"/>
                  <a:pt x="879603" y="144113"/>
                  <a:pt x="879889" y="144018"/>
                </a:cubicBezTo>
                <a:cubicBezTo>
                  <a:pt x="879984" y="144304"/>
                  <a:pt x="880174" y="144780"/>
                  <a:pt x="880365" y="144780"/>
                </a:cubicBezTo>
                <a:cubicBezTo>
                  <a:pt x="880270" y="144399"/>
                  <a:pt x="880174" y="144209"/>
                  <a:pt x="880079" y="144018"/>
                </a:cubicBezTo>
                <a:cubicBezTo>
                  <a:pt x="880365" y="143923"/>
                  <a:pt x="880651" y="143828"/>
                  <a:pt x="880937" y="143828"/>
                </a:cubicBezTo>
                <a:cubicBezTo>
                  <a:pt x="881222" y="144209"/>
                  <a:pt x="881603" y="144589"/>
                  <a:pt x="881889" y="144875"/>
                </a:cubicBezTo>
                <a:cubicBezTo>
                  <a:pt x="884080" y="149447"/>
                  <a:pt x="886461" y="154305"/>
                  <a:pt x="888938" y="159163"/>
                </a:cubicBezTo>
                <a:cubicBezTo>
                  <a:pt x="888557" y="159829"/>
                  <a:pt x="887985" y="160306"/>
                  <a:pt x="887318" y="160687"/>
                </a:cubicBezTo>
                <a:cubicBezTo>
                  <a:pt x="885794" y="158496"/>
                  <a:pt x="885413" y="159353"/>
                  <a:pt x="885794" y="161163"/>
                </a:cubicBezTo>
                <a:cubicBezTo>
                  <a:pt x="884842" y="161354"/>
                  <a:pt x="883889" y="161354"/>
                  <a:pt x="883127" y="160972"/>
                </a:cubicBezTo>
                <a:cubicBezTo>
                  <a:pt x="883223" y="160877"/>
                  <a:pt x="883508" y="160877"/>
                  <a:pt x="883985" y="161163"/>
                </a:cubicBezTo>
                <a:cubicBezTo>
                  <a:pt x="882651" y="158782"/>
                  <a:pt x="881413" y="156496"/>
                  <a:pt x="881794" y="155924"/>
                </a:cubicBezTo>
                <a:lnTo>
                  <a:pt x="883889" y="159829"/>
                </a:lnTo>
                <a:cubicBezTo>
                  <a:pt x="884937" y="159163"/>
                  <a:pt x="881413" y="151162"/>
                  <a:pt x="879698" y="148876"/>
                </a:cubicBezTo>
                <a:cubicBezTo>
                  <a:pt x="880460" y="150304"/>
                  <a:pt x="880746" y="151543"/>
                  <a:pt x="880746" y="152400"/>
                </a:cubicBezTo>
                <a:cubicBezTo>
                  <a:pt x="879984" y="151067"/>
                  <a:pt x="879603" y="151067"/>
                  <a:pt x="878746" y="149828"/>
                </a:cubicBezTo>
                <a:cubicBezTo>
                  <a:pt x="876650" y="146018"/>
                  <a:pt x="878651" y="147923"/>
                  <a:pt x="877984" y="146018"/>
                </a:cubicBezTo>
                <a:cubicBezTo>
                  <a:pt x="877603" y="145732"/>
                  <a:pt x="877412" y="145447"/>
                  <a:pt x="877317" y="145256"/>
                </a:cubicBezTo>
                <a:cubicBezTo>
                  <a:pt x="877603" y="144971"/>
                  <a:pt x="877984" y="144685"/>
                  <a:pt x="878460" y="144399"/>
                </a:cubicBezTo>
                <a:close/>
                <a:moveTo>
                  <a:pt x="873698" y="149543"/>
                </a:moveTo>
                <a:cubicBezTo>
                  <a:pt x="873983" y="148971"/>
                  <a:pt x="874364" y="148495"/>
                  <a:pt x="874650" y="148019"/>
                </a:cubicBezTo>
                <a:cubicBezTo>
                  <a:pt x="876365" y="150304"/>
                  <a:pt x="878174" y="153448"/>
                  <a:pt x="879984" y="156972"/>
                </a:cubicBezTo>
                <a:cubicBezTo>
                  <a:pt x="879317" y="156401"/>
                  <a:pt x="878555" y="156020"/>
                  <a:pt x="877793" y="155638"/>
                </a:cubicBezTo>
                <a:cubicBezTo>
                  <a:pt x="876841" y="153638"/>
                  <a:pt x="876079" y="151543"/>
                  <a:pt x="874936" y="150686"/>
                </a:cubicBezTo>
                <a:cubicBezTo>
                  <a:pt x="875222" y="151733"/>
                  <a:pt x="876079" y="153638"/>
                  <a:pt x="877031" y="155353"/>
                </a:cubicBezTo>
                <a:cubicBezTo>
                  <a:pt x="876555" y="155162"/>
                  <a:pt x="876174" y="155067"/>
                  <a:pt x="875793" y="154877"/>
                </a:cubicBezTo>
                <a:cubicBezTo>
                  <a:pt x="874936" y="153257"/>
                  <a:pt x="874174" y="151638"/>
                  <a:pt x="873507" y="150304"/>
                </a:cubicBezTo>
                <a:cubicBezTo>
                  <a:pt x="873507" y="149923"/>
                  <a:pt x="873602" y="149733"/>
                  <a:pt x="873698" y="149543"/>
                </a:cubicBezTo>
                <a:close/>
                <a:moveTo>
                  <a:pt x="869507" y="183261"/>
                </a:moveTo>
                <a:cubicBezTo>
                  <a:pt x="869507" y="185642"/>
                  <a:pt x="871507" y="186690"/>
                  <a:pt x="873031" y="188690"/>
                </a:cubicBezTo>
                <a:cubicBezTo>
                  <a:pt x="869983" y="190310"/>
                  <a:pt x="865601" y="182118"/>
                  <a:pt x="864173" y="178975"/>
                </a:cubicBezTo>
                <a:cubicBezTo>
                  <a:pt x="867221" y="178879"/>
                  <a:pt x="866935" y="186976"/>
                  <a:pt x="869507" y="183261"/>
                </a:cubicBezTo>
                <a:close/>
                <a:moveTo>
                  <a:pt x="863601" y="186880"/>
                </a:moveTo>
                <a:cubicBezTo>
                  <a:pt x="865982" y="189643"/>
                  <a:pt x="864744" y="190690"/>
                  <a:pt x="863601" y="191834"/>
                </a:cubicBezTo>
                <a:cubicBezTo>
                  <a:pt x="860744" y="191357"/>
                  <a:pt x="863411" y="188119"/>
                  <a:pt x="861315" y="188309"/>
                </a:cubicBezTo>
                <a:cubicBezTo>
                  <a:pt x="859886" y="185928"/>
                  <a:pt x="863030" y="188881"/>
                  <a:pt x="863601" y="186880"/>
                </a:cubicBezTo>
                <a:close/>
                <a:moveTo>
                  <a:pt x="864268" y="207169"/>
                </a:moveTo>
                <a:cubicBezTo>
                  <a:pt x="861124" y="206597"/>
                  <a:pt x="861791" y="203073"/>
                  <a:pt x="859220" y="199263"/>
                </a:cubicBezTo>
                <a:cubicBezTo>
                  <a:pt x="861506" y="201073"/>
                  <a:pt x="863601" y="204311"/>
                  <a:pt x="864268" y="207169"/>
                </a:cubicBezTo>
                <a:close/>
                <a:moveTo>
                  <a:pt x="859410" y="238887"/>
                </a:moveTo>
                <a:cubicBezTo>
                  <a:pt x="857600" y="240887"/>
                  <a:pt x="856743" y="235172"/>
                  <a:pt x="855029" y="236601"/>
                </a:cubicBezTo>
                <a:cubicBezTo>
                  <a:pt x="853409" y="234315"/>
                  <a:pt x="858743" y="235553"/>
                  <a:pt x="857124" y="233267"/>
                </a:cubicBezTo>
                <a:cubicBezTo>
                  <a:pt x="858267" y="233458"/>
                  <a:pt x="859315" y="234601"/>
                  <a:pt x="860267" y="236220"/>
                </a:cubicBezTo>
                <a:cubicBezTo>
                  <a:pt x="859791" y="236601"/>
                  <a:pt x="859505" y="236125"/>
                  <a:pt x="859220" y="235648"/>
                </a:cubicBezTo>
                <a:cubicBezTo>
                  <a:pt x="858458" y="236315"/>
                  <a:pt x="860363" y="238411"/>
                  <a:pt x="859410" y="238887"/>
                </a:cubicBezTo>
                <a:close/>
                <a:moveTo>
                  <a:pt x="838169" y="230029"/>
                </a:moveTo>
                <a:cubicBezTo>
                  <a:pt x="840741" y="230314"/>
                  <a:pt x="839693" y="234029"/>
                  <a:pt x="841408" y="236029"/>
                </a:cubicBezTo>
                <a:cubicBezTo>
                  <a:pt x="838646" y="236506"/>
                  <a:pt x="838360" y="231934"/>
                  <a:pt x="838169" y="230029"/>
                </a:cubicBezTo>
                <a:close/>
                <a:moveTo>
                  <a:pt x="842741" y="415766"/>
                </a:moveTo>
                <a:cubicBezTo>
                  <a:pt x="839789" y="414623"/>
                  <a:pt x="840932" y="410718"/>
                  <a:pt x="840455" y="407289"/>
                </a:cubicBezTo>
                <a:cubicBezTo>
                  <a:pt x="843122" y="409194"/>
                  <a:pt x="841408" y="412623"/>
                  <a:pt x="842741" y="415766"/>
                </a:cubicBezTo>
                <a:close/>
                <a:moveTo>
                  <a:pt x="839979" y="491776"/>
                </a:moveTo>
                <a:cubicBezTo>
                  <a:pt x="841503" y="491966"/>
                  <a:pt x="839979" y="495395"/>
                  <a:pt x="840170" y="496919"/>
                </a:cubicBezTo>
                <a:cubicBezTo>
                  <a:pt x="838360" y="496824"/>
                  <a:pt x="838931" y="492823"/>
                  <a:pt x="839979" y="491776"/>
                </a:cubicBezTo>
                <a:close/>
                <a:moveTo>
                  <a:pt x="840932" y="828865"/>
                </a:moveTo>
                <a:cubicBezTo>
                  <a:pt x="840932" y="828865"/>
                  <a:pt x="841122" y="828104"/>
                  <a:pt x="841027" y="828199"/>
                </a:cubicBezTo>
                <a:cubicBezTo>
                  <a:pt x="840932" y="828294"/>
                  <a:pt x="841503" y="827913"/>
                  <a:pt x="841503" y="827913"/>
                </a:cubicBezTo>
                <a:cubicBezTo>
                  <a:pt x="841503" y="827913"/>
                  <a:pt x="841313" y="828675"/>
                  <a:pt x="841408" y="828580"/>
                </a:cubicBezTo>
                <a:cubicBezTo>
                  <a:pt x="841503" y="828389"/>
                  <a:pt x="840932" y="828865"/>
                  <a:pt x="840932" y="828865"/>
                </a:cubicBezTo>
                <a:cubicBezTo>
                  <a:pt x="840932" y="828865"/>
                  <a:pt x="840646" y="829342"/>
                  <a:pt x="840265" y="830104"/>
                </a:cubicBezTo>
                <a:lnTo>
                  <a:pt x="840932" y="828865"/>
                </a:lnTo>
                <a:close/>
                <a:moveTo>
                  <a:pt x="840836" y="417671"/>
                </a:moveTo>
                <a:lnTo>
                  <a:pt x="842932" y="417386"/>
                </a:lnTo>
                <a:cubicBezTo>
                  <a:pt x="844837" y="422053"/>
                  <a:pt x="845027" y="423196"/>
                  <a:pt x="844741" y="427672"/>
                </a:cubicBezTo>
                <a:cubicBezTo>
                  <a:pt x="840932" y="426815"/>
                  <a:pt x="840074" y="422910"/>
                  <a:pt x="840836" y="417671"/>
                </a:cubicBezTo>
                <a:close/>
                <a:moveTo>
                  <a:pt x="844837" y="428625"/>
                </a:moveTo>
                <a:cubicBezTo>
                  <a:pt x="845313" y="430625"/>
                  <a:pt x="845123" y="431959"/>
                  <a:pt x="844646" y="433006"/>
                </a:cubicBezTo>
                <a:cubicBezTo>
                  <a:pt x="843313" y="433006"/>
                  <a:pt x="843884" y="430149"/>
                  <a:pt x="842265" y="430625"/>
                </a:cubicBezTo>
                <a:cubicBezTo>
                  <a:pt x="842265" y="429101"/>
                  <a:pt x="843218" y="428530"/>
                  <a:pt x="844837" y="428625"/>
                </a:cubicBezTo>
                <a:close/>
                <a:moveTo>
                  <a:pt x="842360" y="254032"/>
                </a:moveTo>
                <a:lnTo>
                  <a:pt x="844265" y="253079"/>
                </a:lnTo>
                <a:cubicBezTo>
                  <a:pt x="844837" y="255461"/>
                  <a:pt x="847599" y="258889"/>
                  <a:pt x="845599" y="259937"/>
                </a:cubicBezTo>
                <a:cubicBezTo>
                  <a:pt x="845980" y="257746"/>
                  <a:pt x="843694" y="255842"/>
                  <a:pt x="842360" y="254032"/>
                </a:cubicBezTo>
                <a:close/>
                <a:moveTo>
                  <a:pt x="842741" y="176594"/>
                </a:moveTo>
                <a:cubicBezTo>
                  <a:pt x="844075" y="176784"/>
                  <a:pt x="845408" y="177927"/>
                  <a:pt x="846742" y="180118"/>
                </a:cubicBezTo>
                <a:cubicBezTo>
                  <a:pt x="845123" y="182023"/>
                  <a:pt x="842646" y="178498"/>
                  <a:pt x="842741" y="176594"/>
                </a:cubicBezTo>
                <a:close/>
                <a:moveTo>
                  <a:pt x="848933" y="162211"/>
                </a:moveTo>
                <a:cubicBezTo>
                  <a:pt x="849695" y="163544"/>
                  <a:pt x="850552" y="164782"/>
                  <a:pt x="851314" y="164497"/>
                </a:cubicBezTo>
                <a:cubicBezTo>
                  <a:pt x="851790" y="165545"/>
                  <a:pt x="850552" y="165830"/>
                  <a:pt x="851314" y="167069"/>
                </a:cubicBezTo>
                <a:cubicBezTo>
                  <a:pt x="852076" y="167926"/>
                  <a:pt x="852838" y="166878"/>
                  <a:pt x="853600" y="168116"/>
                </a:cubicBezTo>
                <a:cubicBezTo>
                  <a:pt x="852266" y="164021"/>
                  <a:pt x="856362" y="166211"/>
                  <a:pt x="853505" y="161735"/>
                </a:cubicBezTo>
                <a:cubicBezTo>
                  <a:pt x="854362" y="161258"/>
                  <a:pt x="855219" y="160782"/>
                  <a:pt x="854648" y="159639"/>
                </a:cubicBezTo>
                <a:cubicBezTo>
                  <a:pt x="857124" y="158210"/>
                  <a:pt x="856267" y="163449"/>
                  <a:pt x="858743" y="163354"/>
                </a:cubicBezTo>
                <a:cubicBezTo>
                  <a:pt x="857124" y="164592"/>
                  <a:pt x="853219" y="168593"/>
                  <a:pt x="858934" y="177355"/>
                </a:cubicBezTo>
                <a:cubicBezTo>
                  <a:pt x="854838" y="177832"/>
                  <a:pt x="852266" y="171736"/>
                  <a:pt x="847313" y="168497"/>
                </a:cubicBezTo>
                <a:cubicBezTo>
                  <a:pt x="845313" y="163163"/>
                  <a:pt x="847694" y="167259"/>
                  <a:pt x="848933" y="162211"/>
                </a:cubicBezTo>
                <a:close/>
                <a:moveTo>
                  <a:pt x="859886" y="161258"/>
                </a:moveTo>
                <a:cubicBezTo>
                  <a:pt x="857981" y="161163"/>
                  <a:pt x="853981" y="154591"/>
                  <a:pt x="852743" y="151733"/>
                </a:cubicBezTo>
                <a:cubicBezTo>
                  <a:pt x="855981" y="151733"/>
                  <a:pt x="859220" y="160020"/>
                  <a:pt x="859886" y="161258"/>
                </a:cubicBezTo>
                <a:close/>
                <a:moveTo>
                  <a:pt x="852266" y="159829"/>
                </a:moveTo>
                <a:cubicBezTo>
                  <a:pt x="850171" y="158305"/>
                  <a:pt x="851504" y="155448"/>
                  <a:pt x="849885" y="156305"/>
                </a:cubicBezTo>
                <a:cubicBezTo>
                  <a:pt x="848933" y="152590"/>
                  <a:pt x="856076" y="159353"/>
                  <a:pt x="852266" y="159829"/>
                </a:cubicBezTo>
                <a:close/>
                <a:moveTo>
                  <a:pt x="851981" y="148209"/>
                </a:moveTo>
                <a:cubicBezTo>
                  <a:pt x="849123" y="147066"/>
                  <a:pt x="848552" y="146685"/>
                  <a:pt x="846551" y="142780"/>
                </a:cubicBezTo>
                <a:cubicBezTo>
                  <a:pt x="848266" y="140494"/>
                  <a:pt x="850171" y="146495"/>
                  <a:pt x="851981" y="148209"/>
                </a:cubicBezTo>
                <a:close/>
                <a:moveTo>
                  <a:pt x="847790" y="133826"/>
                </a:moveTo>
                <a:cubicBezTo>
                  <a:pt x="848075" y="134493"/>
                  <a:pt x="848456" y="135350"/>
                  <a:pt x="848837" y="136017"/>
                </a:cubicBezTo>
                <a:cubicBezTo>
                  <a:pt x="848552" y="136112"/>
                  <a:pt x="848266" y="136207"/>
                  <a:pt x="847980" y="136303"/>
                </a:cubicBezTo>
                <a:cubicBezTo>
                  <a:pt x="847504" y="135255"/>
                  <a:pt x="846837" y="133826"/>
                  <a:pt x="847790" y="133826"/>
                </a:cubicBezTo>
                <a:close/>
                <a:moveTo>
                  <a:pt x="838360" y="107823"/>
                </a:moveTo>
                <a:cubicBezTo>
                  <a:pt x="837026" y="107728"/>
                  <a:pt x="835788" y="104299"/>
                  <a:pt x="833026" y="101060"/>
                </a:cubicBezTo>
                <a:cubicBezTo>
                  <a:pt x="833216" y="99727"/>
                  <a:pt x="837883" y="106775"/>
                  <a:pt x="838360" y="107823"/>
                </a:cubicBezTo>
                <a:close/>
                <a:moveTo>
                  <a:pt x="835979" y="105823"/>
                </a:moveTo>
                <a:cubicBezTo>
                  <a:pt x="838550" y="110109"/>
                  <a:pt x="838455" y="110109"/>
                  <a:pt x="840265" y="113824"/>
                </a:cubicBezTo>
                <a:cubicBezTo>
                  <a:pt x="839408" y="114110"/>
                  <a:pt x="837312" y="110299"/>
                  <a:pt x="837217" y="109252"/>
                </a:cubicBezTo>
                <a:cubicBezTo>
                  <a:pt x="833312" y="106109"/>
                  <a:pt x="829883" y="99441"/>
                  <a:pt x="825691" y="95155"/>
                </a:cubicBezTo>
                <a:cubicBezTo>
                  <a:pt x="825882" y="93536"/>
                  <a:pt x="823406" y="91916"/>
                  <a:pt x="822263" y="89249"/>
                </a:cubicBezTo>
                <a:cubicBezTo>
                  <a:pt x="825596" y="92202"/>
                  <a:pt x="832073" y="102394"/>
                  <a:pt x="835979" y="105823"/>
                </a:cubicBezTo>
                <a:close/>
                <a:moveTo>
                  <a:pt x="814071" y="59341"/>
                </a:moveTo>
                <a:cubicBezTo>
                  <a:pt x="817976" y="63722"/>
                  <a:pt x="818167" y="65246"/>
                  <a:pt x="820834" y="66580"/>
                </a:cubicBezTo>
                <a:cubicBezTo>
                  <a:pt x="823596" y="70390"/>
                  <a:pt x="825215" y="76105"/>
                  <a:pt x="819881" y="70104"/>
                </a:cubicBezTo>
                <a:cubicBezTo>
                  <a:pt x="821596" y="70104"/>
                  <a:pt x="813690" y="62960"/>
                  <a:pt x="812357" y="60103"/>
                </a:cubicBezTo>
                <a:cubicBezTo>
                  <a:pt x="814452" y="61531"/>
                  <a:pt x="813976" y="60579"/>
                  <a:pt x="814071" y="59341"/>
                </a:cubicBezTo>
                <a:close/>
                <a:moveTo>
                  <a:pt x="814643" y="66485"/>
                </a:moveTo>
                <a:cubicBezTo>
                  <a:pt x="814643" y="65627"/>
                  <a:pt x="817881" y="70390"/>
                  <a:pt x="817310" y="68294"/>
                </a:cubicBezTo>
                <a:cubicBezTo>
                  <a:pt x="818072" y="69437"/>
                  <a:pt x="819119" y="70771"/>
                  <a:pt x="820834" y="72580"/>
                </a:cubicBezTo>
                <a:cubicBezTo>
                  <a:pt x="820739" y="74867"/>
                  <a:pt x="815881" y="68485"/>
                  <a:pt x="814643" y="66485"/>
                </a:cubicBezTo>
                <a:close/>
                <a:moveTo>
                  <a:pt x="820262" y="86868"/>
                </a:moveTo>
                <a:cubicBezTo>
                  <a:pt x="819786" y="87344"/>
                  <a:pt x="818643" y="86487"/>
                  <a:pt x="816929" y="84392"/>
                </a:cubicBezTo>
                <a:cubicBezTo>
                  <a:pt x="816548" y="83439"/>
                  <a:pt x="816357" y="82772"/>
                  <a:pt x="816929" y="82487"/>
                </a:cubicBezTo>
                <a:cubicBezTo>
                  <a:pt x="818643" y="84296"/>
                  <a:pt x="819596" y="85725"/>
                  <a:pt x="820262" y="86868"/>
                </a:cubicBezTo>
                <a:close/>
                <a:moveTo>
                  <a:pt x="814738" y="80010"/>
                </a:moveTo>
                <a:cubicBezTo>
                  <a:pt x="813976" y="80867"/>
                  <a:pt x="810261" y="76295"/>
                  <a:pt x="809594" y="74581"/>
                </a:cubicBezTo>
                <a:cubicBezTo>
                  <a:pt x="810261" y="74486"/>
                  <a:pt x="813214" y="78486"/>
                  <a:pt x="814738" y="80010"/>
                </a:cubicBezTo>
                <a:close/>
                <a:moveTo>
                  <a:pt x="824072" y="102870"/>
                </a:moveTo>
                <a:lnTo>
                  <a:pt x="814643" y="91345"/>
                </a:lnTo>
                <a:cubicBezTo>
                  <a:pt x="815786" y="90583"/>
                  <a:pt x="813595" y="88487"/>
                  <a:pt x="811023" y="85820"/>
                </a:cubicBezTo>
                <a:cubicBezTo>
                  <a:pt x="809594" y="83439"/>
                  <a:pt x="815024" y="90488"/>
                  <a:pt x="813023" y="86487"/>
                </a:cubicBezTo>
                <a:cubicBezTo>
                  <a:pt x="815309" y="89535"/>
                  <a:pt x="815595" y="91154"/>
                  <a:pt x="818072" y="93536"/>
                </a:cubicBezTo>
                <a:lnTo>
                  <a:pt x="817595" y="94202"/>
                </a:lnTo>
                <a:cubicBezTo>
                  <a:pt x="819786" y="96869"/>
                  <a:pt x="821405" y="98107"/>
                  <a:pt x="823596" y="101632"/>
                </a:cubicBezTo>
                <a:cubicBezTo>
                  <a:pt x="824263" y="102394"/>
                  <a:pt x="824263" y="102013"/>
                  <a:pt x="824549" y="102013"/>
                </a:cubicBezTo>
                <a:cubicBezTo>
                  <a:pt x="826549" y="104585"/>
                  <a:pt x="823691" y="101727"/>
                  <a:pt x="824072" y="102870"/>
                </a:cubicBezTo>
                <a:close/>
                <a:moveTo>
                  <a:pt x="825501" y="116681"/>
                </a:moveTo>
                <a:cubicBezTo>
                  <a:pt x="826930" y="115443"/>
                  <a:pt x="829978" y="119634"/>
                  <a:pt x="830168" y="121253"/>
                </a:cubicBezTo>
                <a:cubicBezTo>
                  <a:pt x="827882" y="121253"/>
                  <a:pt x="826835" y="119158"/>
                  <a:pt x="825501" y="116681"/>
                </a:cubicBezTo>
                <a:close/>
                <a:moveTo>
                  <a:pt x="828073" y="107728"/>
                </a:moveTo>
                <a:cubicBezTo>
                  <a:pt x="826358" y="107061"/>
                  <a:pt x="827406" y="105823"/>
                  <a:pt x="826549" y="104775"/>
                </a:cubicBezTo>
                <a:cubicBezTo>
                  <a:pt x="827597" y="104965"/>
                  <a:pt x="830073" y="108585"/>
                  <a:pt x="832073" y="110966"/>
                </a:cubicBezTo>
                <a:cubicBezTo>
                  <a:pt x="832454" y="113347"/>
                  <a:pt x="826358" y="104204"/>
                  <a:pt x="828073" y="107728"/>
                </a:cubicBezTo>
                <a:close/>
                <a:moveTo>
                  <a:pt x="839122" y="123539"/>
                </a:moveTo>
                <a:cubicBezTo>
                  <a:pt x="839027" y="122015"/>
                  <a:pt x="834740" y="117253"/>
                  <a:pt x="833978" y="115157"/>
                </a:cubicBezTo>
                <a:cubicBezTo>
                  <a:pt x="833978" y="114014"/>
                  <a:pt x="836836" y="119348"/>
                  <a:pt x="836836" y="118205"/>
                </a:cubicBezTo>
                <a:cubicBezTo>
                  <a:pt x="831597" y="107728"/>
                  <a:pt x="818643" y="93440"/>
                  <a:pt x="812357" y="83820"/>
                </a:cubicBezTo>
                <a:cubicBezTo>
                  <a:pt x="814452" y="84868"/>
                  <a:pt x="817881" y="91630"/>
                  <a:pt x="819500" y="91535"/>
                </a:cubicBezTo>
                <a:cubicBezTo>
                  <a:pt x="817310" y="87821"/>
                  <a:pt x="813690" y="83915"/>
                  <a:pt x="810356" y="79248"/>
                </a:cubicBezTo>
                <a:cubicBezTo>
                  <a:pt x="810356" y="77819"/>
                  <a:pt x="812166" y="79534"/>
                  <a:pt x="814547" y="82391"/>
                </a:cubicBezTo>
                <a:cubicBezTo>
                  <a:pt x="813881" y="83534"/>
                  <a:pt x="823215" y="94107"/>
                  <a:pt x="819215" y="92012"/>
                </a:cubicBezTo>
                <a:cubicBezTo>
                  <a:pt x="822739" y="95440"/>
                  <a:pt x="826739" y="100108"/>
                  <a:pt x="828454" y="103822"/>
                </a:cubicBezTo>
                <a:cubicBezTo>
                  <a:pt x="829787" y="105442"/>
                  <a:pt x="829597" y="103632"/>
                  <a:pt x="831502" y="106585"/>
                </a:cubicBezTo>
                <a:cubicBezTo>
                  <a:pt x="831407" y="107252"/>
                  <a:pt x="830359" y="105823"/>
                  <a:pt x="829787" y="105537"/>
                </a:cubicBezTo>
                <a:cubicBezTo>
                  <a:pt x="831883" y="107442"/>
                  <a:pt x="835693" y="112586"/>
                  <a:pt x="839598" y="117824"/>
                </a:cubicBezTo>
                <a:cubicBezTo>
                  <a:pt x="843599" y="123158"/>
                  <a:pt x="847218" y="128969"/>
                  <a:pt x="849790" y="131540"/>
                </a:cubicBezTo>
                <a:cubicBezTo>
                  <a:pt x="849504" y="132017"/>
                  <a:pt x="849599" y="132779"/>
                  <a:pt x="850266" y="134112"/>
                </a:cubicBezTo>
                <a:cubicBezTo>
                  <a:pt x="850457" y="134112"/>
                  <a:pt x="850742" y="134398"/>
                  <a:pt x="851123" y="134684"/>
                </a:cubicBezTo>
                <a:cubicBezTo>
                  <a:pt x="850838" y="134874"/>
                  <a:pt x="850552" y="135064"/>
                  <a:pt x="850171" y="135255"/>
                </a:cubicBezTo>
                <a:cubicBezTo>
                  <a:pt x="849695" y="134303"/>
                  <a:pt x="849123" y="133350"/>
                  <a:pt x="848933" y="132588"/>
                </a:cubicBezTo>
                <a:cubicBezTo>
                  <a:pt x="846837" y="129730"/>
                  <a:pt x="843694" y="124015"/>
                  <a:pt x="842265" y="122968"/>
                </a:cubicBezTo>
                <a:cubicBezTo>
                  <a:pt x="844170" y="126302"/>
                  <a:pt x="843408" y="127349"/>
                  <a:pt x="844932" y="129349"/>
                </a:cubicBezTo>
                <a:cubicBezTo>
                  <a:pt x="842646" y="126682"/>
                  <a:pt x="840741" y="124873"/>
                  <a:pt x="839122" y="123539"/>
                </a:cubicBezTo>
                <a:close/>
                <a:moveTo>
                  <a:pt x="842265" y="129254"/>
                </a:moveTo>
                <a:cubicBezTo>
                  <a:pt x="842360" y="127826"/>
                  <a:pt x="843694" y="129349"/>
                  <a:pt x="844456" y="129826"/>
                </a:cubicBezTo>
                <a:cubicBezTo>
                  <a:pt x="846170" y="132683"/>
                  <a:pt x="847123" y="134779"/>
                  <a:pt x="846361" y="135446"/>
                </a:cubicBezTo>
                <a:lnTo>
                  <a:pt x="842265" y="129254"/>
                </a:lnTo>
                <a:close/>
                <a:moveTo>
                  <a:pt x="838265" y="136874"/>
                </a:moveTo>
                <a:cubicBezTo>
                  <a:pt x="839884" y="139732"/>
                  <a:pt x="841313" y="139541"/>
                  <a:pt x="842837" y="141446"/>
                </a:cubicBezTo>
                <a:cubicBezTo>
                  <a:pt x="843027" y="142685"/>
                  <a:pt x="841027" y="143256"/>
                  <a:pt x="843218" y="145161"/>
                </a:cubicBezTo>
                <a:cubicBezTo>
                  <a:pt x="845027" y="146876"/>
                  <a:pt x="843313" y="143446"/>
                  <a:pt x="845504" y="144780"/>
                </a:cubicBezTo>
                <a:cubicBezTo>
                  <a:pt x="846075" y="146113"/>
                  <a:pt x="845504" y="146876"/>
                  <a:pt x="846170" y="148304"/>
                </a:cubicBezTo>
                <a:cubicBezTo>
                  <a:pt x="846361" y="145066"/>
                  <a:pt x="848075" y="150019"/>
                  <a:pt x="850933" y="152876"/>
                </a:cubicBezTo>
                <a:cubicBezTo>
                  <a:pt x="849599" y="153638"/>
                  <a:pt x="848171" y="151447"/>
                  <a:pt x="846837" y="149257"/>
                </a:cubicBezTo>
                <a:cubicBezTo>
                  <a:pt x="846361" y="150781"/>
                  <a:pt x="847123" y="153257"/>
                  <a:pt x="844646" y="152210"/>
                </a:cubicBezTo>
                <a:cubicBezTo>
                  <a:pt x="844456" y="150495"/>
                  <a:pt x="846456" y="148876"/>
                  <a:pt x="843408" y="149162"/>
                </a:cubicBezTo>
                <a:cubicBezTo>
                  <a:pt x="844932" y="144875"/>
                  <a:pt x="835598" y="139255"/>
                  <a:pt x="838265" y="136874"/>
                </a:cubicBezTo>
                <a:close/>
                <a:moveTo>
                  <a:pt x="837693" y="149352"/>
                </a:moveTo>
                <a:cubicBezTo>
                  <a:pt x="839122" y="151733"/>
                  <a:pt x="840455" y="151638"/>
                  <a:pt x="841694" y="150304"/>
                </a:cubicBezTo>
                <a:cubicBezTo>
                  <a:pt x="843122" y="155257"/>
                  <a:pt x="844265" y="156115"/>
                  <a:pt x="847694" y="160401"/>
                </a:cubicBezTo>
                <a:cubicBezTo>
                  <a:pt x="846075" y="160972"/>
                  <a:pt x="847504" y="162878"/>
                  <a:pt x="845408" y="163259"/>
                </a:cubicBezTo>
                <a:cubicBezTo>
                  <a:pt x="843503" y="156401"/>
                  <a:pt x="841694" y="155162"/>
                  <a:pt x="836455" y="148876"/>
                </a:cubicBezTo>
                <a:cubicBezTo>
                  <a:pt x="836836" y="148399"/>
                  <a:pt x="837312" y="148876"/>
                  <a:pt x="837693" y="149352"/>
                </a:cubicBezTo>
                <a:close/>
                <a:moveTo>
                  <a:pt x="833978" y="488156"/>
                </a:moveTo>
                <a:cubicBezTo>
                  <a:pt x="835121" y="489680"/>
                  <a:pt x="834740" y="494157"/>
                  <a:pt x="834169" y="494919"/>
                </a:cubicBezTo>
                <a:lnTo>
                  <a:pt x="832835" y="494824"/>
                </a:lnTo>
                <a:cubicBezTo>
                  <a:pt x="832549" y="494157"/>
                  <a:pt x="832264" y="493395"/>
                  <a:pt x="832359" y="492252"/>
                </a:cubicBezTo>
                <a:cubicBezTo>
                  <a:pt x="835026" y="493014"/>
                  <a:pt x="831978" y="489299"/>
                  <a:pt x="833978" y="488156"/>
                </a:cubicBezTo>
                <a:close/>
                <a:moveTo>
                  <a:pt x="832359" y="370046"/>
                </a:moveTo>
                <a:cubicBezTo>
                  <a:pt x="833883" y="369761"/>
                  <a:pt x="833407" y="373571"/>
                  <a:pt x="834074" y="374999"/>
                </a:cubicBezTo>
                <a:cubicBezTo>
                  <a:pt x="832264" y="375380"/>
                  <a:pt x="831692" y="371285"/>
                  <a:pt x="832359" y="370046"/>
                </a:cubicBezTo>
                <a:close/>
                <a:moveTo>
                  <a:pt x="834359" y="379381"/>
                </a:moveTo>
                <a:cubicBezTo>
                  <a:pt x="836074" y="379952"/>
                  <a:pt x="839408" y="388144"/>
                  <a:pt x="836074" y="387858"/>
                </a:cubicBezTo>
                <a:lnTo>
                  <a:pt x="834359" y="379381"/>
                </a:lnTo>
                <a:close/>
                <a:moveTo>
                  <a:pt x="836360" y="414814"/>
                </a:moveTo>
                <a:cubicBezTo>
                  <a:pt x="838169" y="415766"/>
                  <a:pt x="837883" y="417576"/>
                  <a:pt x="837598" y="419862"/>
                </a:cubicBezTo>
                <a:cubicBezTo>
                  <a:pt x="835693" y="420053"/>
                  <a:pt x="835598" y="416052"/>
                  <a:pt x="836360" y="414814"/>
                </a:cubicBezTo>
                <a:close/>
                <a:moveTo>
                  <a:pt x="835598" y="194596"/>
                </a:moveTo>
                <a:cubicBezTo>
                  <a:pt x="832359" y="194215"/>
                  <a:pt x="831978" y="188976"/>
                  <a:pt x="829502" y="185356"/>
                </a:cubicBezTo>
                <a:cubicBezTo>
                  <a:pt x="832359" y="185738"/>
                  <a:pt x="835026" y="190976"/>
                  <a:pt x="835598" y="194596"/>
                </a:cubicBezTo>
                <a:close/>
                <a:moveTo>
                  <a:pt x="833026" y="235077"/>
                </a:moveTo>
                <a:cubicBezTo>
                  <a:pt x="832931" y="236887"/>
                  <a:pt x="833026" y="238887"/>
                  <a:pt x="831788" y="240125"/>
                </a:cubicBezTo>
                <a:cubicBezTo>
                  <a:pt x="829978" y="235648"/>
                  <a:pt x="827692" y="233934"/>
                  <a:pt x="825787" y="230314"/>
                </a:cubicBezTo>
                <a:cubicBezTo>
                  <a:pt x="826930" y="230219"/>
                  <a:pt x="827978" y="230696"/>
                  <a:pt x="829121" y="230600"/>
                </a:cubicBezTo>
                <a:cubicBezTo>
                  <a:pt x="829692" y="233267"/>
                  <a:pt x="830835" y="234791"/>
                  <a:pt x="833026" y="235077"/>
                </a:cubicBezTo>
                <a:close/>
                <a:moveTo>
                  <a:pt x="821501" y="483584"/>
                </a:moveTo>
                <a:cubicBezTo>
                  <a:pt x="824739" y="484918"/>
                  <a:pt x="823501" y="489776"/>
                  <a:pt x="825311" y="493586"/>
                </a:cubicBezTo>
                <a:cubicBezTo>
                  <a:pt x="822072" y="493300"/>
                  <a:pt x="825311" y="496919"/>
                  <a:pt x="823501" y="497586"/>
                </a:cubicBezTo>
                <a:cubicBezTo>
                  <a:pt x="821215" y="494538"/>
                  <a:pt x="824072" y="490823"/>
                  <a:pt x="821596" y="487585"/>
                </a:cubicBezTo>
                <a:cubicBezTo>
                  <a:pt x="824834" y="487680"/>
                  <a:pt x="820358" y="486156"/>
                  <a:pt x="821501" y="483584"/>
                </a:cubicBezTo>
                <a:close/>
                <a:moveTo>
                  <a:pt x="819405" y="478631"/>
                </a:moveTo>
                <a:cubicBezTo>
                  <a:pt x="820929" y="474059"/>
                  <a:pt x="825406" y="481965"/>
                  <a:pt x="820834" y="481965"/>
                </a:cubicBezTo>
                <a:cubicBezTo>
                  <a:pt x="820453" y="480155"/>
                  <a:pt x="822167" y="480822"/>
                  <a:pt x="822167" y="479488"/>
                </a:cubicBezTo>
                <a:cubicBezTo>
                  <a:pt x="821405" y="477203"/>
                  <a:pt x="820358" y="480631"/>
                  <a:pt x="819405" y="478631"/>
                </a:cubicBezTo>
                <a:close/>
                <a:moveTo>
                  <a:pt x="816166" y="593693"/>
                </a:moveTo>
                <a:cubicBezTo>
                  <a:pt x="816929" y="592741"/>
                  <a:pt x="818072" y="592550"/>
                  <a:pt x="819310" y="592836"/>
                </a:cubicBezTo>
                <a:cubicBezTo>
                  <a:pt x="819215" y="596455"/>
                  <a:pt x="817119" y="595027"/>
                  <a:pt x="816548" y="597313"/>
                </a:cubicBezTo>
                <a:cubicBezTo>
                  <a:pt x="815786" y="596837"/>
                  <a:pt x="816357" y="595503"/>
                  <a:pt x="817024" y="595694"/>
                </a:cubicBezTo>
                <a:cubicBezTo>
                  <a:pt x="816929" y="594931"/>
                  <a:pt x="816833" y="594074"/>
                  <a:pt x="816166" y="593693"/>
                </a:cubicBezTo>
                <a:close/>
                <a:moveTo>
                  <a:pt x="816357" y="559213"/>
                </a:moveTo>
                <a:cubicBezTo>
                  <a:pt x="819786" y="561213"/>
                  <a:pt x="815690" y="569500"/>
                  <a:pt x="816357" y="573691"/>
                </a:cubicBezTo>
                <a:cubicBezTo>
                  <a:pt x="814166" y="570738"/>
                  <a:pt x="816357" y="564166"/>
                  <a:pt x="816357" y="559213"/>
                </a:cubicBezTo>
                <a:close/>
                <a:moveTo>
                  <a:pt x="815405" y="510159"/>
                </a:moveTo>
                <a:cubicBezTo>
                  <a:pt x="818548" y="510064"/>
                  <a:pt x="815690" y="515779"/>
                  <a:pt x="819119" y="515493"/>
                </a:cubicBezTo>
                <a:cubicBezTo>
                  <a:pt x="819024" y="516255"/>
                  <a:pt x="818262" y="516064"/>
                  <a:pt x="817691" y="516160"/>
                </a:cubicBezTo>
                <a:cubicBezTo>
                  <a:pt x="816833" y="516160"/>
                  <a:pt x="816929" y="517588"/>
                  <a:pt x="816738" y="518541"/>
                </a:cubicBezTo>
                <a:cubicBezTo>
                  <a:pt x="815595" y="516064"/>
                  <a:pt x="814262" y="512731"/>
                  <a:pt x="815405" y="510159"/>
                </a:cubicBezTo>
                <a:close/>
                <a:moveTo>
                  <a:pt x="818738" y="496538"/>
                </a:moveTo>
                <a:lnTo>
                  <a:pt x="814643" y="496253"/>
                </a:lnTo>
                <a:cubicBezTo>
                  <a:pt x="814166" y="495300"/>
                  <a:pt x="813976" y="494062"/>
                  <a:pt x="814357" y="492157"/>
                </a:cubicBezTo>
                <a:cubicBezTo>
                  <a:pt x="815500" y="493109"/>
                  <a:pt x="814452" y="496443"/>
                  <a:pt x="817500" y="495586"/>
                </a:cubicBezTo>
                <a:cubicBezTo>
                  <a:pt x="815024" y="488347"/>
                  <a:pt x="820929" y="487394"/>
                  <a:pt x="815976" y="482537"/>
                </a:cubicBezTo>
                <a:cubicBezTo>
                  <a:pt x="816643" y="482537"/>
                  <a:pt x="816452" y="481584"/>
                  <a:pt x="816643" y="480917"/>
                </a:cubicBezTo>
                <a:cubicBezTo>
                  <a:pt x="817310" y="481584"/>
                  <a:pt x="818167" y="481870"/>
                  <a:pt x="819405" y="481774"/>
                </a:cubicBezTo>
                <a:cubicBezTo>
                  <a:pt x="820548" y="488728"/>
                  <a:pt x="818643" y="489299"/>
                  <a:pt x="818738" y="496538"/>
                </a:cubicBezTo>
                <a:close/>
                <a:moveTo>
                  <a:pt x="799403" y="255556"/>
                </a:moveTo>
                <a:cubicBezTo>
                  <a:pt x="799403" y="254794"/>
                  <a:pt x="799307" y="253937"/>
                  <a:pt x="798736" y="252889"/>
                </a:cubicBezTo>
                <a:cubicBezTo>
                  <a:pt x="800736" y="251460"/>
                  <a:pt x="803213" y="255175"/>
                  <a:pt x="803117" y="256604"/>
                </a:cubicBezTo>
                <a:cubicBezTo>
                  <a:pt x="802260" y="256699"/>
                  <a:pt x="800831" y="256032"/>
                  <a:pt x="801689" y="255365"/>
                </a:cubicBezTo>
                <a:cubicBezTo>
                  <a:pt x="801022" y="254413"/>
                  <a:pt x="800165" y="255270"/>
                  <a:pt x="799403" y="255556"/>
                </a:cubicBezTo>
                <a:close/>
                <a:moveTo>
                  <a:pt x="803689" y="308134"/>
                </a:moveTo>
                <a:cubicBezTo>
                  <a:pt x="801403" y="309658"/>
                  <a:pt x="801117" y="304133"/>
                  <a:pt x="799783" y="302419"/>
                </a:cubicBezTo>
                <a:cubicBezTo>
                  <a:pt x="802070" y="302705"/>
                  <a:pt x="801689" y="304610"/>
                  <a:pt x="803689" y="308134"/>
                </a:cubicBezTo>
                <a:close/>
                <a:moveTo>
                  <a:pt x="802451" y="243554"/>
                </a:moveTo>
                <a:cubicBezTo>
                  <a:pt x="804546" y="243935"/>
                  <a:pt x="805213" y="248031"/>
                  <a:pt x="806165" y="247650"/>
                </a:cubicBezTo>
                <a:cubicBezTo>
                  <a:pt x="805403" y="251270"/>
                  <a:pt x="803022" y="246126"/>
                  <a:pt x="802451" y="243554"/>
                </a:cubicBezTo>
                <a:close/>
                <a:moveTo>
                  <a:pt x="808070" y="399002"/>
                </a:moveTo>
                <a:cubicBezTo>
                  <a:pt x="806356" y="399193"/>
                  <a:pt x="806165" y="396621"/>
                  <a:pt x="805689" y="394526"/>
                </a:cubicBezTo>
                <a:cubicBezTo>
                  <a:pt x="808070" y="393287"/>
                  <a:pt x="807308" y="397478"/>
                  <a:pt x="808070" y="399002"/>
                </a:cubicBezTo>
                <a:close/>
                <a:moveTo>
                  <a:pt x="816548" y="405860"/>
                </a:moveTo>
                <a:cubicBezTo>
                  <a:pt x="818167" y="407765"/>
                  <a:pt x="819596" y="411671"/>
                  <a:pt x="816643" y="412432"/>
                </a:cubicBezTo>
                <a:cubicBezTo>
                  <a:pt x="816833" y="410432"/>
                  <a:pt x="817500" y="408527"/>
                  <a:pt x="816548" y="405860"/>
                </a:cubicBezTo>
                <a:close/>
                <a:moveTo>
                  <a:pt x="813499" y="447104"/>
                </a:moveTo>
                <a:cubicBezTo>
                  <a:pt x="814833" y="448151"/>
                  <a:pt x="815024" y="450152"/>
                  <a:pt x="815024" y="452628"/>
                </a:cubicBezTo>
                <a:cubicBezTo>
                  <a:pt x="812357" y="453485"/>
                  <a:pt x="814262" y="448913"/>
                  <a:pt x="813499" y="447104"/>
                </a:cubicBezTo>
                <a:close/>
                <a:moveTo>
                  <a:pt x="813785" y="424339"/>
                </a:moveTo>
                <a:cubicBezTo>
                  <a:pt x="814738" y="425768"/>
                  <a:pt x="816071" y="429292"/>
                  <a:pt x="815119" y="430721"/>
                </a:cubicBezTo>
                <a:cubicBezTo>
                  <a:pt x="814166" y="429292"/>
                  <a:pt x="812928" y="425768"/>
                  <a:pt x="813785" y="424339"/>
                </a:cubicBezTo>
                <a:close/>
                <a:moveTo>
                  <a:pt x="810071" y="374428"/>
                </a:moveTo>
                <a:cubicBezTo>
                  <a:pt x="810833" y="377095"/>
                  <a:pt x="814928" y="385286"/>
                  <a:pt x="811309" y="387572"/>
                </a:cubicBezTo>
                <a:cubicBezTo>
                  <a:pt x="812452" y="383096"/>
                  <a:pt x="809213" y="380714"/>
                  <a:pt x="810071" y="374428"/>
                </a:cubicBezTo>
                <a:close/>
                <a:moveTo>
                  <a:pt x="811499" y="422148"/>
                </a:moveTo>
                <a:cubicBezTo>
                  <a:pt x="809594" y="421291"/>
                  <a:pt x="809213" y="420719"/>
                  <a:pt x="809690" y="418338"/>
                </a:cubicBezTo>
                <a:cubicBezTo>
                  <a:pt x="811880" y="417195"/>
                  <a:pt x="811023" y="420719"/>
                  <a:pt x="811499" y="422148"/>
                </a:cubicBezTo>
                <a:close/>
                <a:moveTo>
                  <a:pt x="813404" y="439864"/>
                </a:moveTo>
                <a:cubicBezTo>
                  <a:pt x="811499" y="433578"/>
                  <a:pt x="810928" y="428720"/>
                  <a:pt x="810928" y="423101"/>
                </a:cubicBezTo>
                <a:cubicBezTo>
                  <a:pt x="813785" y="427958"/>
                  <a:pt x="812738" y="434530"/>
                  <a:pt x="813404" y="439864"/>
                </a:cubicBezTo>
                <a:close/>
                <a:moveTo>
                  <a:pt x="811023" y="337852"/>
                </a:moveTo>
                <a:cubicBezTo>
                  <a:pt x="813499" y="336423"/>
                  <a:pt x="813881" y="340328"/>
                  <a:pt x="814738" y="342900"/>
                </a:cubicBezTo>
                <a:cubicBezTo>
                  <a:pt x="812833" y="342805"/>
                  <a:pt x="811690" y="341090"/>
                  <a:pt x="811023" y="337852"/>
                </a:cubicBezTo>
                <a:close/>
                <a:moveTo>
                  <a:pt x="815405" y="349758"/>
                </a:moveTo>
                <a:cubicBezTo>
                  <a:pt x="817024" y="351663"/>
                  <a:pt x="819119" y="352711"/>
                  <a:pt x="818738" y="355854"/>
                </a:cubicBezTo>
                <a:cubicBezTo>
                  <a:pt x="816262" y="355949"/>
                  <a:pt x="815214" y="352520"/>
                  <a:pt x="815405" y="349758"/>
                </a:cubicBezTo>
                <a:close/>
                <a:moveTo>
                  <a:pt x="819596" y="420338"/>
                </a:moveTo>
                <a:cubicBezTo>
                  <a:pt x="819691" y="424529"/>
                  <a:pt x="819691" y="425291"/>
                  <a:pt x="820548" y="429387"/>
                </a:cubicBezTo>
                <a:cubicBezTo>
                  <a:pt x="816643" y="429006"/>
                  <a:pt x="819596" y="424053"/>
                  <a:pt x="816929" y="421577"/>
                </a:cubicBezTo>
                <a:cubicBezTo>
                  <a:pt x="817500" y="420814"/>
                  <a:pt x="818453" y="420434"/>
                  <a:pt x="819596" y="420338"/>
                </a:cubicBezTo>
                <a:close/>
                <a:moveTo>
                  <a:pt x="821310" y="442531"/>
                </a:moveTo>
                <a:cubicBezTo>
                  <a:pt x="822453" y="444437"/>
                  <a:pt x="821405" y="444055"/>
                  <a:pt x="822453" y="446532"/>
                </a:cubicBezTo>
                <a:cubicBezTo>
                  <a:pt x="822072" y="448056"/>
                  <a:pt x="821691" y="446056"/>
                  <a:pt x="821596" y="444913"/>
                </a:cubicBezTo>
                <a:cubicBezTo>
                  <a:pt x="819691" y="444913"/>
                  <a:pt x="820358" y="446342"/>
                  <a:pt x="818833" y="445103"/>
                </a:cubicBezTo>
                <a:cubicBezTo>
                  <a:pt x="819310" y="443960"/>
                  <a:pt x="819596" y="442531"/>
                  <a:pt x="821310" y="442531"/>
                </a:cubicBezTo>
                <a:close/>
                <a:moveTo>
                  <a:pt x="818643" y="234410"/>
                </a:moveTo>
                <a:cubicBezTo>
                  <a:pt x="820072" y="234696"/>
                  <a:pt x="821215" y="237554"/>
                  <a:pt x="822548" y="238696"/>
                </a:cubicBezTo>
                <a:cubicBezTo>
                  <a:pt x="820453" y="241554"/>
                  <a:pt x="818453" y="235744"/>
                  <a:pt x="818643" y="234410"/>
                </a:cubicBezTo>
                <a:close/>
                <a:moveTo>
                  <a:pt x="818643" y="241840"/>
                </a:moveTo>
                <a:cubicBezTo>
                  <a:pt x="818357" y="243649"/>
                  <a:pt x="815690" y="242983"/>
                  <a:pt x="814357" y="241078"/>
                </a:cubicBezTo>
                <a:cubicBezTo>
                  <a:pt x="816643" y="242316"/>
                  <a:pt x="816548" y="237744"/>
                  <a:pt x="818643" y="241840"/>
                </a:cubicBezTo>
                <a:close/>
                <a:moveTo>
                  <a:pt x="813595" y="226504"/>
                </a:moveTo>
                <a:cubicBezTo>
                  <a:pt x="815119" y="226028"/>
                  <a:pt x="815976" y="230410"/>
                  <a:pt x="817310" y="231934"/>
                </a:cubicBezTo>
                <a:cubicBezTo>
                  <a:pt x="814833" y="232029"/>
                  <a:pt x="814357" y="228029"/>
                  <a:pt x="813595" y="226504"/>
                </a:cubicBezTo>
                <a:close/>
                <a:moveTo>
                  <a:pt x="815309" y="238411"/>
                </a:moveTo>
                <a:cubicBezTo>
                  <a:pt x="811690" y="236220"/>
                  <a:pt x="808642" y="238506"/>
                  <a:pt x="813119" y="234315"/>
                </a:cubicBezTo>
                <a:lnTo>
                  <a:pt x="815309" y="238411"/>
                </a:lnTo>
                <a:close/>
                <a:moveTo>
                  <a:pt x="814833" y="275654"/>
                </a:moveTo>
                <a:cubicBezTo>
                  <a:pt x="814547" y="276511"/>
                  <a:pt x="809213" y="279463"/>
                  <a:pt x="807975" y="275939"/>
                </a:cubicBezTo>
                <a:cubicBezTo>
                  <a:pt x="810356" y="275558"/>
                  <a:pt x="812547" y="275463"/>
                  <a:pt x="814833" y="275654"/>
                </a:cubicBezTo>
                <a:close/>
                <a:moveTo>
                  <a:pt x="808070" y="435483"/>
                </a:moveTo>
                <a:cubicBezTo>
                  <a:pt x="807785" y="438055"/>
                  <a:pt x="809404" y="437864"/>
                  <a:pt x="810452" y="438531"/>
                </a:cubicBezTo>
                <a:cubicBezTo>
                  <a:pt x="809594" y="440246"/>
                  <a:pt x="806070" y="438055"/>
                  <a:pt x="805975" y="435673"/>
                </a:cubicBezTo>
                <a:lnTo>
                  <a:pt x="808070" y="435483"/>
                </a:lnTo>
                <a:close/>
                <a:moveTo>
                  <a:pt x="811690" y="469678"/>
                </a:moveTo>
                <a:cubicBezTo>
                  <a:pt x="811595" y="468630"/>
                  <a:pt x="807499" y="468725"/>
                  <a:pt x="809594" y="469678"/>
                </a:cubicBezTo>
                <a:cubicBezTo>
                  <a:pt x="808451" y="472535"/>
                  <a:pt x="808451" y="467392"/>
                  <a:pt x="806165" y="468916"/>
                </a:cubicBezTo>
                <a:lnTo>
                  <a:pt x="806165" y="466535"/>
                </a:lnTo>
                <a:cubicBezTo>
                  <a:pt x="808928" y="468154"/>
                  <a:pt x="811118" y="466249"/>
                  <a:pt x="811690" y="469678"/>
                </a:cubicBezTo>
                <a:close/>
                <a:moveTo>
                  <a:pt x="807785" y="541782"/>
                </a:moveTo>
                <a:cubicBezTo>
                  <a:pt x="810166" y="540925"/>
                  <a:pt x="810166" y="546926"/>
                  <a:pt x="807689" y="545878"/>
                </a:cubicBezTo>
                <a:cubicBezTo>
                  <a:pt x="807785" y="544544"/>
                  <a:pt x="808547" y="544639"/>
                  <a:pt x="808832" y="543592"/>
                </a:cubicBezTo>
                <a:cubicBezTo>
                  <a:pt x="807689" y="543687"/>
                  <a:pt x="807689" y="542735"/>
                  <a:pt x="807785" y="541782"/>
                </a:cubicBezTo>
                <a:close/>
                <a:moveTo>
                  <a:pt x="811785" y="543306"/>
                </a:moveTo>
                <a:cubicBezTo>
                  <a:pt x="812452" y="543592"/>
                  <a:pt x="812452" y="559022"/>
                  <a:pt x="808070" y="559118"/>
                </a:cubicBezTo>
                <a:cubicBezTo>
                  <a:pt x="809308" y="555403"/>
                  <a:pt x="810547" y="549973"/>
                  <a:pt x="811785" y="543306"/>
                </a:cubicBezTo>
                <a:close/>
                <a:moveTo>
                  <a:pt x="813119" y="579787"/>
                </a:moveTo>
                <a:cubicBezTo>
                  <a:pt x="813023" y="584930"/>
                  <a:pt x="812547" y="589121"/>
                  <a:pt x="809880" y="595313"/>
                </a:cubicBezTo>
                <a:cubicBezTo>
                  <a:pt x="809690" y="591407"/>
                  <a:pt x="811214" y="585883"/>
                  <a:pt x="813119" y="579787"/>
                </a:cubicBezTo>
                <a:close/>
                <a:moveTo>
                  <a:pt x="811118" y="511397"/>
                </a:moveTo>
                <a:cubicBezTo>
                  <a:pt x="810737" y="508826"/>
                  <a:pt x="812452" y="509016"/>
                  <a:pt x="812833" y="507492"/>
                </a:cubicBezTo>
                <a:cubicBezTo>
                  <a:pt x="813976" y="508349"/>
                  <a:pt x="814071" y="510159"/>
                  <a:pt x="813785" y="512445"/>
                </a:cubicBezTo>
                <a:cubicBezTo>
                  <a:pt x="813309" y="511778"/>
                  <a:pt x="812357" y="511493"/>
                  <a:pt x="811118" y="511397"/>
                </a:cubicBezTo>
                <a:close/>
                <a:moveTo>
                  <a:pt x="815119" y="464820"/>
                </a:moveTo>
                <a:cubicBezTo>
                  <a:pt x="817214" y="468249"/>
                  <a:pt x="813595" y="474345"/>
                  <a:pt x="815976" y="479393"/>
                </a:cubicBezTo>
                <a:cubicBezTo>
                  <a:pt x="811595" y="479584"/>
                  <a:pt x="814928" y="467868"/>
                  <a:pt x="815119" y="464820"/>
                </a:cubicBezTo>
                <a:close/>
                <a:moveTo>
                  <a:pt x="826454" y="392335"/>
                </a:moveTo>
                <a:cubicBezTo>
                  <a:pt x="825787" y="389668"/>
                  <a:pt x="823882" y="385096"/>
                  <a:pt x="824072" y="380714"/>
                </a:cubicBezTo>
                <a:cubicBezTo>
                  <a:pt x="826930" y="383000"/>
                  <a:pt x="828740" y="389954"/>
                  <a:pt x="826454" y="392335"/>
                </a:cubicBezTo>
                <a:close/>
                <a:moveTo>
                  <a:pt x="824072" y="200882"/>
                </a:moveTo>
                <a:cubicBezTo>
                  <a:pt x="823310" y="196691"/>
                  <a:pt x="829978" y="203359"/>
                  <a:pt x="826263" y="204121"/>
                </a:cubicBezTo>
                <a:cubicBezTo>
                  <a:pt x="824168" y="202787"/>
                  <a:pt x="825691" y="200120"/>
                  <a:pt x="824072" y="200882"/>
                </a:cubicBezTo>
                <a:close/>
                <a:moveTo>
                  <a:pt x="827406" y="500444"/>
                </a:moveTo>
                <a:cubicBezTo>
                  <a:pt x="826739" y="498824"/>
                  <a:pt x="826168" y="495014"/>
                  <a:pt x="827311" y="493776"/>
                </a:cubicBezTo>
                <a:cubicBezTo>
                  <a:pt x="828073" y="495300"/>
                  <a:pt x="828835" y="498824"/>
                  <a:pt x="827406" y="500444"/>
                </a:cubicBezTo>
                <a:close/>
                <a:moveTo>
                  <a:pt x="823406" y="555593"/>
                </a:moveTo>
                <a:lnTo>
                  <a:pt x="825406" y="555974"/>
                </a:lnTo>
                <a:cubicBezTo>
                  <a:pt x="824644" y="557879"/>
                  <a:pt x="825120" y="562165"/>
                  <a:pt x="823501" y="562451"/>
                </a:cubicBezTo>
                <a:cubicBezTo>
                  <a:pt x="820167" y="560070"/>
                  <a:pt x="824263" y="558546"/>
                  <a:pt x="823406" y="555593"/>
                </a:cubicBezTo>
                <a:close/>
                <a:moveTo>
                  <a:pt x="825215" y="553403"/>
                </a:moveTo>
                <a:cubicBezTo>
                  <a:pt x="823501" y="553022"/>
                  <a:pt x="824453" y="550355"/>
                  <a:pt x="824834" y="548164"/>
                </a:cubicBezTo>
                <a:cubicBezTo>
                  <a:pt x="827597" y="547878"/>
                  <a:pt x="826549" y="552355"/>
                  <a:pt x="825215" y="553403"/>
                </a:cubicBezTo>
                <a:close/>
                <a:moveTo>
                  <a:pt x="828073" y="500444"/>
                </a:moveTo>
                <a:cubicBezTo>
                  <a:pt x="830073" y="501872"/>
                  <a:pt x="827216" y="504063"/>
                  <a:pt x="827501" y="506254"/>
                </a:cubicBezTo>
                <a:cubicBezTo>
                  <a:pt x="823977" y="506159"/>
                  <a:pt x="826644" y="501301"/>
                  <a:pt x="828073" y="500444"/>
                </a:cubicBezTo>
                <a:close/>
                <a:moveTo>
                  <a:pt x="826835" y="145732"/>
                </a:moveTo>
                <a:cubicBezTo>
                  <a:pt x="825501" y="146209"/>
                  <a:pt x="824453" y="149352"/>
                  <a:pt x="822739" y="146209"/>
                </a:cubicBezTo>
                <a:cubicBezTo>
                  <a:pt x="823691" y="144685"/>
                  <a:pt x="824263" y="142970"/>
                  <a:pt x="826835" y="145732"/>
                </a:cubicBezTo>
                <a:close/>
                <a:moveTo>
                  <a:pt x="825025" y="152305"/>
                </a:moveTo>
                <a:cubicBezTo>
                  <a:pt x="820739" y="153448"/>
                  <a:pt x="821405" y="145923"/>
                  <a:pt x="816166" y="143446"/>
                </a:cubicBezTo>
                <a:cubicBezTo>
                  <a:pt x="818738" y="141922"/>
                  <a:pt x="822072" y="149828"/>
                  <a:pt x="825025" y="152305"/>
                </a:cubicBezTo>
                <a:close/>
                <a:moveTo>
                  <a:pt x="817691" y="155257"/>
                </a:moveTo>
                <a:cubicBezTo>
                  <a:pt x="815976" y="155829"/>
                  <a:pt x="814071" y="153162"/>
                  <a:pt x="812166" y="151733"/>
                </a:cubicBezTo>
                <a:lnTo>
                  <a:pt x="814357" y="150019"/>
                </a:lnTo>
                <a:cubicBezTo>
                  <a:pt x="816738" y="152210"/>
                  <a:pt x="816166" y="153353"/>
                  <a:pt x="817691" y="155257"/>
                </a:cubicBezTo>
                <a:close/>
                <a:moveTo>
                  <a:pt x="803879" y="156877"/>
                </a:moveTo>
                <a:cubicBezTo>
                  <a:pt x="801403" y="154019"/>
                  <a:pt x="804070" y="156210"/>
                  <a:pt x="804927" y="154781"/>
                </a:cubicBezTo>
                <a:cubicBezTo>
                  <a:pt x="803974" y="154400"/>
                  <a:pt x="803022" y="154400"/>
                  <a:pt x="802070" y="154496"/>
                </a:cubicBezTo>
                <a:cubicBezTo>
                  <a:pt x="805784" y="152686"/>
                  <a:pt x="798450" y="149162"/>
                  <a:pt x="800260" y="145637"/>
                </a:cubicBezTo>
                <a:cubicBezTo>
                  <a:pt x="799593" y="145066"/>
                  <a:pt x="799117" y="145256"/>
                  <a:pt x="798450" y="144494"/>
                </a:cubicBezTo>
                <a:cubicBezTo>
                  <a:pt x="798069" y="147733"/>
                  <a:pt x="793878" y="141637"/>
                  <a:pt x="793497" y="146018"/>
                </a:cubicBezTo>
                <a:cubicBezTo>
                  <a:pt x="792164" y="141732"/>
                  <a:pt x="794926" y="142208"/>
                  <a:pt x="796259" y="138494"/>
                </a:cubicBezTo>
                <a:cubicBezTo>
                  <a:pt x="798450" y="141637"/>
                  <a:pt x="802927" y="150019"/>
                  <a:pt x="806356" y="149828"/>
                </a:cubicBezTo>
                <a:cubicBezTo>
                  <a:pt x="809404" y="148209"/>
                  <a:pt x="800641" y="138113"/>
                  <a:pt x="798736" y="140398"/>
                </a:cubicBezTo>
                <a:cubicBezTo>
                  <a:pt x="796831" y="136398"/>
                  <a:pt x="799403" y="137446"/>
                  <a:pt x="801784" y="136493"/>
                </a:cubicBezTo>
                <a:cubicBezTo>
                  <a:pt x="801308" y="138398"/>
                  <a:pt x="809594" y="148114"/>
                  <a:pt x="812547" y="147542"/>
                </a:cubicBezTo>
                <a:cubicBezTo>
                  <a:pt x="811595" y="150781"/>
                  <a:pt x="808166" y="151829"/>
                  <a:pt x="805975" y="151447"/>
                </a:cubicBezTo>
                <a:cubicBezTo>
                  <a:pt x="809118" y="154781"/>
                  <a:pt x="812547" y="158877"/>
                  <a:pt x="815976" y="163259"/>
                </a:cubicBezTo>
                <a:cubicBezTo>
                  <a:pt x="819310" y="167640"/>
                  <a:pt x="822167" y="172784"/>
                  <a:pt x="825215" y="177260"/>
                </a:cubicBezTo>
                <a:cubicBezTo>
                  <a:pt x="826454" y="179165"/>
                  <a:pt x="831121" y="181832"/>
                  <a:pt x="827978" y="183928"/>
                </a:cubicBezTo>
                <a:cubicBezTo>
                  <a:pt x="823120" y="179261"/>
                  <a:pt x="820072" y="173546"/>
                  <a:pt x="816929" y="168402"/>
                </a:cubicBezTo>
                <a:cubicBezTo>
                  <a:pt x="813499" y="163449"/>
                  <a:pt x="809499" y="159258"/>
                  <a:pt x="803879" y="156877"/>
                </a:cubicBezTo>
                <a:close/>
                <a:moveTo>
                  <a:pt x="813214" y="183261"/>
                </a:moveTo>
                <a:cubicBezTo>
                  <a:pt x="814262" y="183832"/>
                  <a:pt x="823501" y="191167"/>
                  <a:pt x="820834" y="194691"/>
                </a:cubicBezTo>
                <a:cubicBezTo>
                  <a:pt x="817595" y="187262"/>
                  <a:pt x="812357" y="196596"/>
                  <a:pt x="810833" y="188404"/>
                </a:cubicBezTo>
                <a:cubicBezTo>
                  <a:pt x="813404" y="188690"/>
                  <a:pt x="817214" y="188309"/>
                  <a:pt x="813214" y="183261"/>
                </a:cubicBezTo>
                <a:close/>
                <a:moveTo>
                  <a:pt x="809690" y="217837"/>
                </a:moveTo>
                <a:cubicBezTo>
                  <a:pt x="811309" y="220409"/>
                  <a:pt x="814262" y="223456"/>
                  <a:pt x="811595" y="224409"/>
                </a:cubicBezTo>
                <a:cubicBezTo>
                  <a:pt x="809880" y="221171"/>
                  <a:pt x="807975" y="221266"/>
                  <a:pt x="806356" y="217742"/>
                </a:cubicBezTo>
                <a:cubicBezTo>
                  <a:pt x="807499" y="216218"/>
                  <a:pt x="808451" y="218599"/>
                  <a:pt x="809690" y="217837"/>
                </a:cubicBezTo>
                <a:close/>
                <a:moveTo>
                  <a:pt x="799307" y="222218"/>
                </a:moveTo>
                <a:cubicBezTo>
                  <a:pt x="799593" y="223456"/>
                  <a:pt x="799022" y="224409"/>
                  <a:pt x="797974" y="225171"/>
                </a:cubicBezTo>
                <a:cubicBezTo>
                  <a:pt x="796640" y="223361"/>
                  <a:pt x="795497" y="221552"/>
                  <a:pt x="795497" y="220218"/>
                </a:cubicBezTo>
                <a:cubicBezTo>
                  <a:pt x="796926" y="218885"/>
                  <a:pt x="797974" y="222695"/>
                  <a:pt x="799307" y="222218"/>
                </a:cubicBezTo>
                <a:close/>
                <a:moveTo>
                  <a:pt x="799022" y="225552"/>
                </a:moveTo>
                <a:cubicBezTo>
                  <a:pt x="804165" y="231077"/>
                  <a:pt x="807975" y="236125"/>
                  <a:pt x="810737" y="243078"/>
                </a:cubicBezTo>
                <a:cubicBezTo>
                  <a:pt x="806070" y="241554"/>
                  <a:pt x="807118" y="236506"/>
                  <a:pt x="803879" y="233267"/>
                </a:cubicBezTo>
                <a:cubicBezTo>
                  <a:pt x="800831" y="235744"/>
                  <a:pt x="808451" y="241935"/>
                  <a:pt x="809975" y="247650"/>
                </a:cubicBezTo>
                <a:cubicBezTo>
                  <a:pt x="809118" y="247745"/>
                  <a:pt x="807689" y="247079"/>
                  <a:pt x="808547" y="246412"/>
                </a:cubicBezTo>
                <a:cubicBezTo>
                  <a:pt x="807404" y="245650"/>
                  <a:pt x="807689" y="247269"/>
                  <a:pt x="805880" y="245840"/>
                </a:cubicBezTo>
                <a:cubicBezTo>
                  <a:pt x="801879" y="236506"/>
                  <a:pt x="797212" y="234601"/>
                  <a:pt x="795021" y="225933"/>
                </a:cubicBezTo>
                <a:cubicBezTo>
                  <a:pt x="796164" y="225171"/>
                  <a:pt x="799593" y="229076"/>
                  <a:pt x="799022" y="225552"/>
                </a:cubicBezTo>
                <a:close/>
                <a:moveTo>
                  <a:pt x="789306" y="213360"/>
                </a:moveTo>
                <a:cubicBezTo>
                  <a:pt x="788354" y="212217"/>
                  <a:pt x="789020" y="211646"/>
                  <a:pt x="788354" y="210693"/>
                </a:cubicBezTo>
                <a:cubicBezTo>
                  <a:pt x="794354" y="214217"/>
                  <a:pt x="791211" y="219456"/>
                  <a:pt x="794735" y="223933"/>
                </a:cubicBezTo>
                <a:cubicBezTo>
                  <a:pt x="790068" y="224504"/>
                  <a:pt x="791783" y="218218"/>
                  <a:pt x="787115" y="213741"/>
                </a:cubicBezTo>
                <a:cubicBezTo>
                  <a:pt x="787877" y="212979"/>
                  <a:pt x="788544" y="213836"/>
                  <a:pt x="789306" y="213360"/>
                </a:cubicBezTo>
                <a:close/>
                <a:moveTo>
                  <a:pt x="786734" y="275844"/>
                </a:moveTo>
                <a:cubicBezTo>
                  <a:pt x="787591" y="275177"/>
                  <a:pt x="788163" y="276035"/>
                  <a:pt x="789020" y="275654"/>
                </a:cubicBezTo>
                <a:cubicBezTo>
                  <a:pt x="789497" y="277178"/>
                  <a:pt x="790544" y="278987"/>
                  <a:pt x="788735" y="279559"/>
                </a:cubicBezTo>
                <a:lnTo>
                  <a:pt x="786734" y="275844"/>
                </a:lnTo>
                <a:close/>
                <a:moveTo>
                  <a:pt x="789401" y="302323"/>
                </a:moveTo>
                <a:cubicBezTo>
                  <a:pt x="789306" y="303752"/>
                  <a:pt x="785306" y="302514"/>
                  <a:pt x="784639" y="299942"/>
                </a:cubicBezTo>
                <a:cubicBezTo>
                  <a:pt x="787306" y="297180"/>
                  <a:pt x="787211" y="303562"/>
                  <a:pt x="789401" y="302323"/>
                </a:cubicBezTo>
                <a:close/>
                <a:moveTo>
                  <a:pt x="787020" y="274796"/>
                </a:moveTo>
                <a:cubicBezTo>
                  <a:pt x="783591" y="272891"/>
                  <a:pt x="781686" y="269081"/>
                  <a:pt x="780829" y="264700"/>
                </a:cubicBezTo>
                <a:cubicBezTo>
                  <a:pt x="783210" y="266605"/>
                  <a:pt x="788163" y="270891"/>
                  <a:pt x="787020" y="274796"/>
                </a:cubicBezTo>
                <a:close/>
                <a:moveTo>
                  <a:pt x="777019" y="223647"/>
                </a:moveTo>
                <a:cubicBezTo>
                  <a:pt x="775685" y="224885"/>
                  <a:pt x="774352" y="224980"/>
                  <a:pt x="773304" y="222980"/>
                </a:cubicBezTo>
                <a:cubicBezTo>
                  <a:pt x="773399" y="220980"/>
                  <a:pt x="775685" y="221647"/>
                  <a:pt x="777019" y="223647"/>
                </a:cubicBezTo>
                <a:close/>
                <a:moveTo>
                  <a:pt x="776257" y="283940"/>
                </a:moveTo>
                <a:cubicBezTo>
                  <a:pt x="775304" y="282226"/>
                  <a:pt x="776162" y="281273"/>
                  <a:pt x="774542" y="279273"/>
                </a:cubicBezTo>
                <a:cubicBezTo>
                  <a:pt x="776543" y="277559"/>
                  <a:pt x="779019" y="284036"/>
                  <a:pt x="776257" y="283940"/>
                </a:cubicBezTo>
                <a:close/>
                <a:moveTo>
                  <a:pt x="763874" y="146590"/>
                </a:moveTo>
                <a:cubicBezTo>
                  <a:pt x="765208" y="147828"/>
                  <a:pt x="766637" y="149447"/>
                  <a:pt x="766351" y="150114"/>
                </a:cubicBezTo>
                <a:cubicBezTo>
                  <a:pt x="763779" y="151257"/>
                  <a:pt x="763684" y="147352"/>
                  <a:pt x="761493" y="145542"/>
                </a:cubicBezTo>
                <a:cubicBezTo>
                  <a:pt x="761017" y="144685"/>
                  <a:pt x="762446" y="145352"/>
                  <a:pt x="763874" y="146590"/>
                </a:cubicBezTo>
                <a:close/>
                <a:moveTo>
                  <a:pt x="744634" y="208597"/>
                </a:moveTo>
                <a:cubicBezTo>
                  <a:pt x="741872" y="206026"/>
                  <a:pt x="742157" y="204121"/>
                  <a:pt x="739871" y="201644"/>
                </a:cubicBezTo>
                <a:cubicBezTo>
                  <a:pt x="742157" y="199739"/>
                  <a:pt x="746444" y="206026"/>
                  <a:pt x="744634" y="208597"/>
                </a:cubicBezTo>
                <a:close/>
                <a:moveTo>
                  <a:pt x="733871" y="206312"/>
                </a:moveTo>
                <a:cubicBezTo>
                  <a:pt x="738728" y="209836"/>
                  <a:pt x="740348" y="213551"/>
                  <a:pt x="745015" y="217742"/>
                </a:cubicBezTo>
                <a:cubicBezTo>
                  <a:pt x="742538" y="217170"/>
                  <a:pt x="743015" y="219551"/>
                  <a:pt x="741110" y="220599"/>
                </a:cubicBezTo>
                <a:cubicBezTo>
                  <a:pt x="739871" y="219551"/>
                  <a:pt x="738633" y="219837"/>
                  <a:pt x="737395" y="218218"/>
                </a:cubicBezTo>
                <a:cubicBezTo>
                  <a:pt x="737395" y="216789"/>
                  <a:pt x="739681" y="215837"/>
                  <a:pt x="739681" y="214408"/>
                </a:cubicBezTo>
                <a:cubicBezTo>
                  <a:pt x="736252" y="210503"/>
                  <a:pt x="733775" y="210884"/>
                  <a:pt x="733871" y="206312"/>
                </a:cubicBezTo>
                <a:close/>
                <a:moveTo>
                  <a:pt x="732156" y="181261"/>
                </a:moveTo>
                <a:cubicBezTo>
                  <a:pt x="732537" y="181928"/>
                  <a:pt x="732156" y="182404"/>
                  <a:pt x="732728" y="183071"/>
                </a:cubicBezTo>
                <a:cubicBezTo>
                  <a:pt x="732156" y="183356"/>
                  <a:pt x="732442" y="183737"/>
                  <a:pt x="732728" y="184213"/>
                </a:cubicBezTo>
                <a:cubicBezTo>
                  <a:pt x="730632" y="183166"/>
                  <a:pt x="726917" y="180022"/>
                  <a:pt x="726155" y="177451"/>
                </a:cubicBezTo>
                <a:cubicBezTo>
                  <a:pt x="728918" y="175070"/>
                  <a:pt x="729108" y="183642"/>
                  <a:pt x="732156" y="181261"/>
                </a:cubicBezTo>
                <a:close/>
                <a:moveTo>
                  <a:pt x="723774" y="175070"/>
                </a:moveTo>
                <a:cubicBezTo>
                  <a:pt x="721488" y="176308"/>
                  <a:pt x="718726" y="171260"/>
                  <a:pt x="716154" y="169354"/>
                </a:cubicBezTo>
                <a:cubicBezTo>
                  <a:pt x="718726" y="169450"/>
                  <a:pt x="724060" y="172974"/>
                  <a:pt x="723774" y="175070"/>
                </a:cubicBezTo>
                <a:close/>
                <a:moveTo>
                  <a:pt x="714249" y="134969"/>
                </a:moveTo>
                <a:cubicBezTo>
                  <a:pt x="715392" y="132493"/>
                  <a:pt x="718440" y="137446"/>
                  <a:pt x="718535" y="138303"/>
                </a:cubicBezTo>
                <a:cubicBezTo>
                  <a:pt x="717392" y="139351"/>
                  <a:pt x="715583" y="135827"/>
                  <a:pt x="714249" y="134969"/>
                </a:cubicBezTo>
                <a:close/>
                <a:moveTo>
                  <a:pt x="713201" y="115824"/>
                </a:moveTo>
                <a:cubicBezTo>
                  <a:pt x="715106" y="116777"/>
                  <a:pt x="720536" y="119634"/>
                  <a:pt x="717964" y="121539"/>
                </a:cubicBezTo>
                <a:cubicBezTo>
                  <a:pt x="719297" y="122301"/>
                  <a:pt x="720059" y="120396"/>
                  <a:pt x="721679" y="122872"/>
                </a:cubicBezTo>
                <a:cubicBezTo>
                  <a:pt x="719202" y="124682"/>
                  <a:pt x="715106" y="119253"/>
                  <a:pt x="712058" y="118396"/>
                </a:cubicBezTo>
                <a:cubicBezTo>
                  <a:pt x="710915" y="116300"/>
                  <a:pt x="714535" y="117157"/>
                  <a:pt x="713201" y="115824"/>
                </a:cubicBezTo>
                <a:close/>
                <a:moveTo>
                  <a:pt x="711868" y="183642"/>
                </a:moveTo>
                <a:cubicBezTo>
                  <a:pt x="713487" y="184023"/>
                  <a:pt x="716345" y="185642"/>
                  <a:pt x="716440" y="187262"/>
                </a:cubicBezTo>
                <a:cubicBezTo>
                  <a:pt x="714916" y="187166"/>
                  <a:pt x="712058" y="185547"/>
                  <a:pt x="711868" y="183642"/>
                </a:cubicBezTo>
                <a:close/>
                <a:moveTo>
                  <a:pt x="711677" y="173546"/>
                </a:moveTo>
                <a:cubicBezTo>
                  <a:pt x="717202" y="173164"/>
                  <a:pt x="717964" y="180308"/>
                  <a:pt x="723203" y="181261"/>
                </a:cubicBezTo>
                <a:lnTo>
                  <a:pt x="721202" y="183071"/>
                </a:lnTo>
                <a:cubicBezTo>
                  <a:pt x="717583" y="177737"/>
                  <a:pt x="715011" y="178689"/>
                  <a:pt x="711677" y="173546"/>
                </a:cubicBezTo>
                <a:close/>
                <a:moveTo>
                  <a:pt x="719202" y="191548"/>
                </a:moveTo>
                <a:cubicBezTo>
                  <a:pt x="720916" y="189357"/>
                  <a:pt x="722726" y="194596"/>
                  <a:pt x="724441" y="195834"/>
                </a:cubicBezTo>
                <a:cubicBezTo>
                  <a:pt x="722631" y="196501"/>
                  <a:pt x="719393" y="194024"/>
                  <a:pt x="719202" y="191548"/>
                </a:cubicBezTo>
                <a:close/>
                <a:moveTo>
                  <a:pt x="723869" y="185261"/>
                </a:moveTo>
                <a:lnTo>
                  <a:pt x="725393" y="183928"/>
                </a:lnTo>
                <a:cubicBezTo>
                  <a:pt x="730061" y="189833"/>
                  <a:pt x="734823" y="193167"/>
                  <a:pt x="737109" y="197358"/>
                </a:cubicBezTo>
                <a:cubicBezTo>
                  <a:pt x="729870" y="194881"/>
                  <a:pt x="729299" y="190119"/>
                  <a:pt x="723869" y="185261"/>
                </a:cubicBezTo>
                <a:close/>
                <a:moveTo>
                  <a:pt x="725965" y="199930"/>
                </a:moveTo>
                <a:cubicBezTo>
                  <a:pt x="727870" y="197929"/>
                  <a:pt x="733013" y="202025"/>
                  <a:pt x="729108" y="203835"/>
                </a:cubicBezTo>
                <a:lnTo>
                  <a:pt x="725965" y="199930"/>
                </a:lnTo>
                <a:close/>
                <a:moveTo>
                  <a:pt x="732156" y="209740"/>
                </a:moveTo>
                <a:cubicBezTo>
                  <a:pt x="730727" y="210788"/>
                  <a:pt x="729299" y="208407"/>
                  <a:pt x="727965" y="206788"/>
                </a:cubicBezTo>
                <a:cubicBezTo>
                  <a:pt x="729584" y="205549"/>
                  <a:pt x="732251" y="208312"/>
                  <a:pt x="732156" y="209740"/>
                </a:cubicBezTo>
                <a:close/>
                <a:moveTo>
                  <a:pt x="729394" y="214027"/>
                </a:moveTo>
                <a:cubicBezTo>
                  <a:pt x="731680" y="213265"/>
                  <a:pt x="733966" y="215932"/>
                  <a:pt x="736252" y="218027"/>
                </a:cubicBezTo>
                <a:lnTo>
                  <a:pt x="734061" y="219742"/>
                </a:lnTo>
                <a:cubicBezTo>
                  <a:pt x="732537" y="216884"/>
                  <a:pt x="729489" y="215646"/>
                  <a:pt x="729394" y="214027"/>
                </a:cubicBezTo>
                <a:close/>
                <a:moveTo>
                  <a:pt x="742824" y="229457"/>
                </a:moveTo>
                <a:cubicBezTo>
                  <a:pt x="740824" y="226790"/>
                  <a:pt x="736538" y="224028"/>
                  <a:pt x="737299" y="220313"/>
                </a:cubicBezTo>
                <a:cubicBezTo>
                  <a:pt x="737204" y="220028"/>
                  <a:pt x="737014" y="220028"/>
                  <a:pt x="736919" y="219932"/>
                </a:cubicBezTo>
                <a:cubicBezTo>
                  <a:pt x="738062" y="219932"/>
                  <a:pt x="739681" y="220980"/>
                  <a:pt x="740824" y="222790"/>
                </a:cubicBezTo>
                <a:cubicBezTo>
                  <a:pt x="742253" y="225076"/>
                  <a:pt x="743300" y="227838"/>
                  <a:pt x="742824" y="229457"/>
                </a:cubicBezTo>
                <a:close/>
                <a:moveTo>
                  <a:pt x="742443" y="222695"/>
                </a:moveTo>
                <a:cubicBezTo>
                  <a:pt x="743872" y="223266"/>
                  <a:pt x="746348" y="225362"/>
                  <a:pt x="746158" y="227076"/>
                </a:cubicBezTo>
                <a:cubicBezTo>
                  <a:pt x="744729" y="226504"/>
                  <a:pt x="742348" y="224409"/>
                  <a:pt x="742443" y="222695"/>
                </a:cubicBezTo>
                <a:close/>
                <a:moveTo>
                  <a:pt x="746444" y="224885"/>
                </a:moveTo>
                <a:cubicBezTo>
                  <a:pt x="745491" y="223361"/>
                  <a:pt x="746920" y="222409"/>
                  <a:pt x="748349" y="221456"/>
                </a:cubicBezTo>
                <a:cubicBezTo>
                  <a:pt x="750349" y="223647"/>
                  <a:pt x="747968" y="225457"/>
                  <a:pt x="746444" y="224885"/>
                </a:cubicBezTo>
                <a:close/>
                <a:moveTo>
                  <a:pt x="751682" y="199835"/>
                </a:moveTo>
                <a:cubicBezTo>
                  <a:pt x="750254" y="197453"/>
                  <a:pt x="749015" y="198596"/>
                  <a:pt x="748920" y="196501"/>
                </a:cubicBezTo>
                <a:cubicBezTo>
                  <a:pt x="750635" y="196882"/>
                  <a:pt x="754445" y="197739"/>
                  <a:pt x="751682" y="199835"/>
                </a:cubicBezTo>
                <a:close/>
                <a:moveTo>
                  <a:pt x="756635" y="199358"/>
                </a:moveTo>
                <a:cubicBezTo>
                  <a:pt x="757778" y="201168"/>
                  <a:pt x="758826" y="200120"/>
                  <a:pt x="759969" y="202311"/>
                </a:cubicBezTo>
                <a:cubicBezTo>
                  <a:pt x="759016" y="203454"/>
                  <a:pt x="758159" y="202978"/>
                  <a:pt x="757207" y="203263"/>
                </a:cubicBezTo>
                <a:cubicBezTo>
                  <a:pt x="755588" y="201644"/>
                  <a:pt x="755016" y="200311"/>
                  <a:pt x="756635" y="199358"/>
                </a:cubicBezTo>
                <a:close/>
                <a:moveTo>
                  <a:pt x="755969" y="240506"/>
                </a:moveTo>
                <a:cubicBezTo>
                  <a:pt x="755683" y="238887"/>
                  <a:pt x="761683" y="246697"/>
                  <a:pt x="761303" y="245936"/>
                </a:cubicBezTo>
                <a:cubicBezTo>
                  <a:pt x="759493" y="249555"/>
                  <a:pt x="757969" y="243173"/>
                  <a:pt x="755969" y="240506"/>
                </a:cubicBezTo>
                <a:close/>
                <a:moveTo>
                  <a:pt x="760064" y="176213"/>
                </a:moveTo>
                <a:cubicBezTo>
                  <a:pt x="761874" y="175927"/>
                  <a:pt x="763874" y="180499"/>
                  <a:pt x="765779" y="182118"/>
                </a:cubicBezTo>
                <a:cubicBezTo>
                  <a:pt x="763874" y="182499"/>
                  <a:pt x="760255" y="178403"/>
                  <a:pt x="760064" y="176213"/>
                </a:cubicBezTo>
                <a:close/>
                <a:moveTo>
                  <a:pt x="763208" y="266795"/>
                </a:moveTo>
                <a:cubicBezTo>
                  <a:pt x="764827" y="266033"/>
                  <a:pt x="765684" y="268510"/>
                  <a:pt x="766732" y="270415"/>
                </a:cubicBezTo>
                <a:cubicBezTo>
                  <a:pt x="765303" y="269843"/>
                  <a:pt x="762827" y="268605"/>
                  <a:pt x="763208" y="266795"/>
                </a:cubicBezTo>
                <a:close/>
                <a:moveTo>
                  <a:pt x="771399" y="263176"/>
                </a:moveTo>
                <a:lnTo>
                  <a:pt x="770732" y="266414"/>
                </a:lnTo>
                <a:cubicBezTo>
                  <a:pt x="769494" y="267367"/>
                  <a:pt x="768923" y="264700"/>
                  <a:pt x="767780" y="265271"/>
                </a:cubicBezTo>
                <a:cubicBezTo>
                  <a:pt x="768732" y="263938"/>
                  <a:pt x="767208" y="261556"/>
                  <a:pt x="769208" y="260604"/>
                </a:cubicBezTo>
                <a:cubicBezTo>
                  <a:pt x="770161" y="263747"/>
                  <a:pt x="772447" y="260318"/>
                  <a:pt x="773399" y="264033"/>
                </a:cubicBezTo>
                <a:cubicBezTo>
                  <a:pt x="772637" y="264128"/>
                  <a:pt x="772161" y="262699"/>
                  <a:pt x="771399" y="263176"/>
                </a:cubicBezTo>
                <a:close/>
                <a:moveTo>
                  <a:pt x="773780" y="285179"/>
                </a:moveTo>
                <a:cubicBezTo>
                  <a:pt x="776257" y="285083"/>
                  <a:pt x="776447" y="288512"/>
                  <a:pt x="777114" y="289941"/>
                </a:cubicBezTo>
                <a:cubicBezTo>
                  <a:pt x="775590" y="290227"/>
                  <a:pt x="774923" y="286512"/>
                  <a:pt x="773780" y="285179"/>
                </a:cubicBezTo>
                <a:close/>
                <a:moveTo>
                  <a:pt x="776733" y="306134"/>
                </a:moveTo>
                <a:cubicBezTo>
                  <a:pt x="775304" y="304038"/>
                  <a:pt x="777876" y="303943"/>
                  <a:pt x="776447" y="301847"/>
                </a:cubicBezTo>
                <a:cubicBezTo>
                  <a:pt x="779210" y="300609"/>
                  <a:pt x="778733" y="306038"/>
                  <a:pt x="776733" y="306134"/>
                </a:cubicBezTo>
                <a:close/>
                <a:moveTo>
                  <a:pt x="778733" y="229838"/>
                </a:moveTo>
                <a:cubicBezTo>
                  <a:pt x="776638" y="230505"/>
                  <a:pt x="778257" y="227933"/>
                  <a:pt x="776828" y="226886"/>
                </a:cubicBezTo>
                <a:lnTo>
                  <a:pt x="778543" y="225743"/>
                </a:lnTo>
                <a:lnTo>
                  <a:pt x="779972" y="227933"/>
                </a:lnTo>
                <a:cubicBezTo>
                  <a:pt x="779210" y="228695"/>
                  <a:pt x="778543" y="227838"/>
                  <a:pt x="777781" y="228314"/>
                </a:cubicBezTo>
                <a:lnTo>
                  <a:pt x="778733" y="229838"/>
                </a:lnTo>
                <a:close/>
                <a:moveTo>
                  <a:pt x="779495" y="311087"/>
                </a:moveTo>
                <a:lnTo>
                  <a:pt x="781400" y="310229"/>
                </a:lnTo>
                <a:cubicBezTo>
                  <a:pt x="782162" y="316039"/>
                  <a:pt x="786544" y="318040"/>
                  <a:pt x="786068" y="323183"/>
                </a:cubicBezTo>
                <a:cubicBezTo>
                  <a:pt x="781400" y="319754"/>
                  <a:pt x="783020" y="314611"/>
                  <a:pt x="779495" y="311087"/>
                </a:cubicBezTo>
                <a:close/>
                <a:moveTo>
                  <a:pt x="787306" y="327851"/>
                </a:moveTo>
                <a:cubicBezTo>
                  <a:pt x="786353" y="326231"/>
                  <a:pt x="786163" y="324993"/>
                  <a:pt x="786353" y="323850"/>
                </a:cubicBezTo>
                <a:cubicBezTo>
                  <a:pt x="788068" y="324040"/>
                  <a:pt x="790163" y="327374"/>
                  <a:pt x="787306" y="327851"/>
                </a:cubicBezTo>
                <a:close/>
                <a:moveTo>
                  <a:pt x="790354" y="338709"/>
                </a:moveTo>
                <a:cubicBezTo>
                  <a:pt x="788068" y="338519"/>
                  <a:pt x="788735" y="339471"/>
                  <a:pt x="786830" y="339090"/>
                </a:cubicBezTo>
                <a:cubicBezTo>
                  <a:pt x="786353" y="336518"/>
                  <a:pt x="788830" y="335756"/>
                  <a:pt x="788735" y="333375"/>
                </a:cubicBezTo>
                <a:cubicBezTo>
                  <a:pt x="789211" y="333565"/>
                  <a:pt x="790925" y="336613"/>
                  <a:pt x="790354" y="338709"/>
                </a:cubicBezTo>
                <a:close/>
                <a:moveTo>
                  <a:pt x="789211" y="280321"/>
                </a:moveTo>
                <a:cubicBezTo>
                  <a:pt x="791021" y="278225"/>
                  <a:pt x="794069" y="283559"/>
                  <a:pt x="793307" y="284988"/>
                </a:cubicBezTo>
                <a:cubicBezTo>
                  <a:pt x="791211" y="286703"/>
                  <a:pt x="790544" y="281749"/>
                  <a:pt x="789211" y="280321"/>
                </a:cubicBezTo>
                <a:close/>
                <a:moveTo>
                  <a:pt x="793021" y="287846"/>
                </a:moveTo>
                <a:cubicBezTo>
                  <a:pt x="794069" y="287179"/>
                  <a:pt x="794735" y="288227"/>
                  <a:pt x="795878" y="287464"/>
                </a:cubicBezTo>
                <a:cubicBezTo>
                  <a:pt x="797307" y="292322"/>
                  <a:pt x="799593" y="296418"/>
                  <a:pt x="799783" y="298799"/>
                </a:cubicBezTo>
                <a:cubicBezTo>
                  <a:pt x="795878" y="297847"/>
                  <a:pt x="796069" y="293084"/>
                  <a:pt x="793021" y="287846"/>
                </a:cubicBezTo>
                <a:close/>
                <a:moveTo>
                  <a:pt x="799022" y="562070"/>
                </a:moveTo>
                <a:cubicBezTo>
                  <a:pt x="795307" y="560737"/>
                  <a:pt x="799117" y="560261"/>
                  <a:pt x="799212" y="557213"/>
                </a:cubicBezTo>
                <a:cubicBezTo>
                  <a:pt x="800641" y="557689"/>
                  <a:pt x="798831" y="560642"/>
                  <a:pt x="799022" y="562070"/>
                </a:cubicBezTo>
                <a:close/>
                <a:moveTo>
                  <a:pt x="797688" y="595122"/>
                </a:moveTo>
                <a:cubicBezTo>
                  <a:pt x="795688" y="590264"/>
                  <a:pt x="801403" y="584835"/>
                  <a:pt x="800355" y="579025"/>
                </a:cubicBezTo>
                <a:cubicBezTo>
                  <a:pt x="804546" y="583692"/>
                  <a:pt x="798069" y="588455"/>
                  <a:pt x="797688" y="595122"/>
                </a:cubicBezTo>
                <a:close/>
                <a:moveTo>
                  <a:pt x="802546" y="586264"/>
                </a:moveTo>
                <a:cubicBezTo>
                  <a:pt x="802927" y="586835"/>
                  <a:pt x="803403" y="587407"/>
                  <a:pt x="804260" y="587597"/>
                </a:cubicBezTo>
                <a:lnTo>
                  <a:pt x="804927" y="585216"/>
                </a:lnTo>
                <a:cubicBezTo>
                  <a:pt x="807880" y="586835"/>
                  <a:pt x="802832" y="590264"/>
                  <a:pt x="801308" y="590169"/>
                </a:cubicBezTo>
                <a:lnTo>
                  <a:pt x="802546" y="586264"/>
                </a:lnTo>
                <a:close/>
                <a:moveTo>
                  <a:pt x="839312" y="844582"/>
                </a:moveTo>
                <a:cubicBezTo>
                  <a:pt x="839408" y="844582"/>
                  <a:pt x="839408" y="843820"/>
                  <a:pt x="839217" y="843915"/>
                </a:cubicBezTo>
                <a:cubicBezTo>
                  <a:pt x="834359" y="845725"/>
                  <a:pt x="830454" y="846296"/>
                  <a:pt x="826835" y="850297"/>
                </a:cubicBezTo>
                <a:cubicBezTo>
                  <a:pt x="823215" y="854297"/>
                  <a:pt x="818262" y="854107"/>
                  <a:pt x="814928" y="858964"/>
                </a:cubicBezTo>
                <a:cubicBezTo>
                  <a:pt x="813785" y="860679"/>
                  <a:pt x="811214" y="861155"/>
                  <a:pt x="809213" y="858774"/>
                </a:cubicBezTo>
                <a:cubicBezTo>
                  <a:pt x="807118" y="856393"/>
                  <a:pt x="803308" y="855440"/>
                  <a:pt x="804070" y="851249"/>
                </a:cubicBezTo>
                <a:cubicBezTo>
                  <a:pt x="804832" y="847058"/>
                  <a:pt x="807785" y="846487"/>
                  <a:pt x="811404" y="847725"/>
                </a:cubicBezTo>
                <a:cubicBezTo>
                  <a:pt x="815024" y="848963"/>
                  <a:pt x="818167" y="849821"/>
                  <a:pt x="821405" y="846772"/>
                </a:cubicBezTo>
                <a:cubicBezTo>
                  <a:pt x="824644" y="843724"/>
                  <a:pt x="828930" y="839057"/>
                  <a:pt x="831978" y="836105"/>
                </a:cubicBezTo>
                <a:cubicBezTo>
                  <a:pt x="833121" y="834962"/>
                  <a:pt x="837598" y="834580"/>
                  <a:pt x="837598" y="834580"/>
                </a:cubicBezTo>
                <a:cubicBezTo>
                  <a:pt x="837598" y="834580"/>
                  <a:pt x="837788" y="833914"/>
                  <a:pt x="837693" y="834009"/>
                </a:cubicBezTo>
                <a:cubicBezTo>
                  <a:pt x="837598" y="834199"/>
                  <a:pt x="838169" y="833723"/>
                  <a:pt x="838169" y="833723"/>
                </a:cubicBezTo>
                <a:cubicBezTo>
                  <a:pt x="838169" y="833723"/>
                  <a:pt x="837979" y="834485"/>
                  <a:pt x="838074" y="834295"/>
                </a:cubicBezTo>
                <a:cubicBezTo>
                  <a:pt x="838169" y="834104"/>
                  <a:pt x="837598" y="834580"/>
                  <a:pt x="837598" y="834580"/>
                </a:cubicBezTo>
                <a:cubicBezTo>
                  <a:pt x="837598" y="834580"/>
                  <a:pt x="839217" y="843724"/>
                  <a:pt x="839122" y="843724"/>
                </a:cubicBezTo>
                <a:cubicBezTo>
                  <a:pt x="838931" y="843820"/>
                  <a:pt x="839598" y="843915"/>
                  <a:pt x="839598" y="843724"/>
                </a:cubicBezTo>
                <a:cubicBezTo>
                  <a:pt x="839598" y="843629"/>
                  <a:pt x="839693" y="844201"/>
                  <a:pt x="839979" y="844296"/>
                </a:cubicBezTo>
                <a:cubicBezTo>
                  <a:pt x="839789" y="844391"/>
                  <a:pt x="839217" y="844582"/>
                  <a:pt x="839312" y="844582"/>
                </a:cubicBezTo>
                <a:close/>
                <a:moveTo>
                  <a:pt x="841503" y="847154"/>
                </a:moveTo>
                <a:cubicBezTo>
                  <a:pt x="841122" y="847058"/>
                  <a:pt x="839789" y="844772"/>
                  <a:pt x="840074" y="844487"/>
                </a:cubicBezTo>
                <a:cubicBezTo>
                  <a:pt x="840360" y="844201"/>
                  <a:pt x="843313" y="845439"/>
                  <a:pt x="842741" y="846677"/>
                </a:cubicBezTo>
                <a:cubicBezTo>
                  <a:pt x="842265" y="847820"/>
                  <a:pt x="841884" y="847154"/>
                  <a:pt x="841503" y="847154"/>
                </a:cubicBezTo>
                <a:close/>
                <a:moveTo>
                  <a:pt x="848837" y="852011"/>
                </a:moveTo>
                <a:cubicBezTo>
                  <a:pt x="848837" y="852011"/>
                  <a:pt x="849790" y="851535"/>
                  <a:pt x="849695" y="851535"/>
                </a:cubicBezTo>
                <a:cubicBezTo>
                  <a:pt x="847408" y="849916"/>
                  <a:pt x="853219" y="839819"/>
                  <a:pt x="856838" y="840296"/>
                </a:cubicBezTo>
                <a:cubicBezTo>
                  <a:pt x="857219" y="840391"/>
                  <a:pt x="858267" y="840581"/>
                  <a:pt x="858648" y="840962"/>
                </a:cubicBezTo>
                <a:cubicBezTo>
                  <a:pt x="859029" y="841343"/>
                  <a:pt x="859124" y="842486"/>
                  <a:pt x="859124" y="842677"/>
                </a:cubicBezTo>
                <a:cubicBezTo>
                  <a:pt x="858934" y="845725"/>
                  <a:pt x="852743" y="853535"/>
                  <a:pt x="849790" y="851440"/>
                </a:cubicBezTo>
                <a:cubicBezTo>
                  <a:pt x="849695" y="851345"/>
                  <a:pt x="849314" y="852202"/>
                  <a:pt x="849409" y="852392"/>
                </a:cubicBezTo>
                <a:cubicBezTo>
                  <a:pt x="849218" y="852392"/>
                  <a:pt x="848933" y="852488"/>
                  <a:pt x="848742" y="852583"/>
                </a:cubicBezTo>
                <a:cubicBezTo>
                  <a:pt x="848837" y="852488"/>
                  <a:pt x="848837" y="852011"/>
                  <a:pt x="848837" y="852011"/>
                </a:cubicBezTo>
                <a:close/>
                <a:moveTo>
                  <a:pt x="848552" y="852773"/>
                </a:moveTo>
                <a:cubicBezTo>
                  <a:pt x="848933" y="852773"/>
                  <a:pt x="848266" y="855821"/>
                  <a:pt x="848075" y="856012"/>
                </a:cubicBezTo>
                <a:cubicBezTo>
                  <a:pt x="847790" y="856202"/>
                  <a:pt x="847599" y="856964"/>
                  <a:pt x="846742" y="856107"/>
                </a:cubicBezTo>
                <a:cubicBezTo>
                  <a:pt x="845789" y="855155"/>
                  <a:pt x="848171" y="852678"/>
                  <a:pt x="848552" y="852773"/>
                </a:cubicBezTo>
                <a:close/>
                <a:moveTo>
                  <a:pt x="844646" y="822484"/>
                </a:moveTo>
                <a:cubicBezTo>
                  <a:pt x="844741" y="822579"/>
                  <a:pt x="844170" y="822865"/>
                  <a:pt x="844170" y="822865"/>
                </a:cubicBezTo>
                <a:cubicBezTo>
                  <a:pt x="844170" y="822865"/>
                  <a:pt x="844075" y="822198"/>
                  <a:pt x="844265" y="822198"/>
                </a:cubicBezTo>
                <a:cubicBezTo>
                  <a:pt x="844361" y="822198"/>
                  <a:pt x="844646" y="822484"/>
                  <a:pt x="844646" y="822484"/>
                </a:cubicBezTo>
                <a:close/>
                <a:moveTo>
                  <a:pt x="843027" y="438340"/>
                </a:moveTo>
                <a:cubicBezTo>
                  <a:pt x="842646" y="436245"/>
                  <a:pt x="843789" y="435578"/>
                  <a:pt x="843980" y="433959"/>
                </a:cubicBezTo>
                <a:cubicBezTo>
                  <a:pt x="846075" y="434530"/>
                  <a:pt x="844932" y="435197"/>
                  <a:pt x="845027" y="437388"/>
                </a:cubicBezTo>
                <a:cubicBezTo>
                  <a:pt x="845599" y="438245"/>
                  <a:pt x="846742" y="438150"/>
                  <a:pt x="846647" y="439864"/>
                </a:cubicBezTo>
                <a:cubicBezTo>
                  <a:pt x="845027" y="440150"/>
                  <a:pt x="844456" y="438626"/>
                  <a:pt x="843027" y="438340"/>
                </a:cubicBezTo>
                <a:close/>
                <a:moveTo>
                  <a:pt x="848075" y="450247"/>
                </a:moveTo>
                <a:lnTo>
                  <a:pt x="848075" y="453771"/>
                </a:lnTo>
                <a:cubicBezTo>
                  <a:pt x="845504" y="454533"/>
                  <a:pt x="845504" y="449675"/>
                  <a:pt x="848075" y="450247"/>
                </a:cubicBezTo>
                <a:close/>
                <a:moveTo>
                  <a:pt x="847980" y="333470"/>
                </a:moveTo>
                <a:cubicBezTo>
                  <a:pt x="850647" y="333470"/>
                  <a:pt x="851028" y="340233"/>
                  <a:pt x="852552" y="343567"/>
                </a:cubicBezTo>
                <a:cubicBezTo>
                  <a:pt x="850076" y="341186"/>
                  <a:pt x="848456" y="337090"/>
                  <a:pt x="847980" y="333470"/>
                </a:cubicBezTo>
                <a:close/>
                <a:moveTo>
                  <a:pt x="845408" y="458153"/>
                </a:moveTo>
                <a:cubicBezTo>
                  <a:pt x="845599" y="455105"/>
                  <a:pt x="847313" y="458153"/>
                  <a:pt x="847504" y="456343"/>
                </a:cubicBezTo>
                <a:cubicBezTo>
                  <a:pt x="848171" y="458248"/>
                  <a:pt x="848266" y="462820"/>
                  <a:pt x="848266" y="467678"/>
                </a:cubicBezTo>
                <a:cubicBezTo>
                  <a:pt x="845694" y="465106"/>
                  <a:pt x="848837" y="460153"/>
                  <a:pt x="845408" y="458153"/>
                </a:cubicBezTo>
                <a:close/>
                <a:moveTo>
                  <a:pt x="854266" y="446437"/>
                </a:moveTo>
                <a:cubicBezTo>
                  <a:pt x="851409" y="444246"/>
                  <a:pt x="851790" y="438245"/>
                  <a:pt x="851599" y="434245"/>
                </a:cubicBezTo>
                <a:cubicBezTo>
                  <a:pt x="853790" y="436150"/>
                  <a:pt x="853790" y="441865"/>
                  <a:pt x="854266" y="446437"/>
                </a:cubicBezTo>
                <a:close/>
                <a:moveTo>
                  <a:pt x="856838" y="362331"/>
                </a:moveTo>
                <a:cubicBezTo>
                  <a:pt x="855410" y="361569"/>
                  <a:pt x="855314" y="357759"/>
                  <a:pt x="854171" y="356426"/>
                </a:cubicBezTo>
                <a:cubicBezTo>
                  <a:pt x="855029" y="354425"/>
                  <a:pt x="855791" y="355854"/>
                  <a:pt x="857505" y="355568"/>
                </a:cubicBezTo>
                <a:cubicBezTo>
                  <a:pt x="855791" y="358140"/>
                  <a:pt x="857219" y="358807"/>
                  <a:pt x="856838" y="362331"/>
                </a:cubicBezTo>
                <a:close/>
                <a:moveTo>
                  <a:pt x="853124" y="472059"/>
                </a:moveTo>
                <a:cubicBezTo>
                  <a:pt x="854362" y="467487"/>
                  <a:pt x="852647" y="464534"/>
                  <a:pt x="853028" y="458819"/>
                </a:cubicBezTo>
                <a:cubicBezTo>
                  <a:pt x="855410" y="461010"/>
                  <a:pt x="855029" y="468154"/>
                  <a:pt x="853124" y="472059"/>
                </a:cubicBezTo>
                <a:close/>
                <a:moveTo>
                  <a:pt x="856172" y="512159"/>
                </a:moveTo>
                <a:cubicBezTo>
                  <a:pt x="855029" y="508063"/>
                  <a:pt x="855695" y="502063"/>
                  <a:pt x="856267" y="496062"/>
                </a:cubicBezTo>
                <a:lnTo>
                  <a:pt x="858362" y="496157"/>
                </a:lnTo>
                <a:cubicBezTo>
                  <a:pt x="856648" y="501301"/>
                  <a:pt x="857410" y="508254"/>
                  <a:pt x="856172" y="512159"/>
                </a:cubicBezTo>
                <a:close/>
                <a:moveTo>
                  <a:pt x="858458" y="294132"/>
                </a:moveTo>
                <a:cubicBezTo>
                  <a:pt x="861506" y="296513"/>
                  <a:pt x="859791" y="301466"/>
                  <a:pt x="860553" y="304610"/>
                </a:cubicBezTo>
                <a:cubicBezTo>
                  <a:pt x="855981" y="301276"/>
                  <a:pt x="859124" y="298323"/>
                  <a:pt x="858458" y="294132"/>
                </a:cubicBezTo>
                <a:close/>
                <a:moveTo>
                  <a:pt x="854648" y="260318"/>
                </a:moveTo>
                <a:cubicBezTo>
                  <a:pt x="851885" y="254127"/>
                  <a:pt x="848361" y="249079"/>
                  <a:pt x="844932" y="244030"/>
                </a:cubicBezTo>
                <a:cubicBezTo>
                  <a:pt x="850266" y="243935"/>
                  <a:pt x="850933" y="251936"/>
                  <a:pt x="855505" y="255175"/>
                </a:cubicBezTo>
                <a:cubicBezTo>
                  <a:pt x="852076" y="260032"/>
                  <a:pt x="865982" y="274320"/>
                  <a:pt x="863696" y="281559"/>
                </a:cubicBezTo>
                <a:cubicBezTo>
                  <a:pt x="860267" y="273463"/>
                  <a:pt x="857315" y="266605"/>
                  <a:pt x="854648" y="260318"/>
                </a:cubicBezTo>
                <a:close/>
                <a:moveTo>
                  <a:pt x="861410" y="381000"/>
                </a:moveTo>
                <a:cubicBezTo>
                  <a:pt x="865030" y="381953"/>
                  <a:pt x="863030" y="389096"/>
                  <a:pt x="865030" y="391573"/>
                </a:cubicBezTo>
                <a:cubicBezTo>
                  <a:pt x="862077" y="391763"/>
                  <a:pt x="862839" y="384143"/>
                  <a:pt x="861410" y="381000"/>
                </a:cubicBezTo>
                <a:close/>
                <a:moveTo>
                  <a:pt x="863506" y="313658"/>
                </a:moveTo>
                <a:cubicBezTo>
                  <a:pt x="863982" y="313087"/>
                  <a:pt x="864458" y="312420"/>
                  <a:pt x="864268" y="311372"/>
                </a:cubicBezTo>
                <a:cubicBezTo>
                  <a:pt x="866078" y="312896"/>
                  <a:pt x="866744" y="315182"/>
                  <a:pt x="866935" y="317563"/>
                </a:cubicBezTo>
                <a:cubicBezTo>
                  <a:pt x="865697" y="316421"/>
                  <a:pt x="864268" y="315944"/>
                  <a:pt x="863506" y="313658"/>
                </a:cubicBezTo>
                <a:close/>
                <a:moveTo>
                  <a:pt x="867506" y="386429"/>
                </a:moveTo>
                <a:cubicBezTo>
                  <a:pt x="870078" y="385381"/>
                  <a:pt x="869316" y="391287"/>
                  <a:pt x="870364" y="393478"/>
                </a:cubicBezTo>
                <a:cubicBezTo>
                  <a:pt x="868935" y="392049"/>
                  <a:pt x="868459" y="388811"/>
                  <a:pt x="867506" y="386429"/>
                </a:cubicBezTo>
                <a:close/>
                <a:moveTo>
                  <a:pt x="869888" y="266033"/>
                </a:moveTo>
                <a:cubicBezTo>
                  <a:pt x="871126" y="265747"/>
                  <a:pt x="871983" y="266986"/>
                  <a:pt x="872745" y="269177"/>
                </a:cubicBezTo>
                <a:cubicBezTo>
                  <a:pt x="874460" y="265747"/>
                  <a:pt x="867887" y="265176"/>
                  <a:pt x="869602" y="261747"/>
                </a:cubicBezTo>
                <a:cubicBezTo>
                  <a:pt x="867983" y="259461"/>
                  <a:pt x="869411" y="265176"/>
                  <a:pt x="867125" y="262890"/>
                </a:cubicBezTo>
                <a:cubicBezTo>
                  <a:pt x="867411" y="258699"/>
                  <a:pt x="867030" y="255651"/>
                  <a:pt x="865792" y="252222"/>
                </a:cubicBezTo>
                <a:cubicBezTo>
                  <a:pt x="864363" y="248888"/>
                  <a:pt x="861982" y="245459"/>
                  <a:pt x="858648" y="240316"/>
                </a:cubicBezTo>
                <a:cubicBezTo>
                  <a:pt x="861696" y="239554"/>
                  <a:pt x="860839" y="236792"/>
                  <a:pt x="859982" y="234029"/>
                </a:cubicBezTo>
                <a:cubicBezTo>
                  <a:pt x="861506" y="232220"/>
                  <a:pt x="862649" y="234410"/>
                  <a:pt x="863982" y="234220"/>
                </a:cubicBezTo>
                <a:cubicBezTo>
                  <a:pt x="860553" y="240411"/>
                  <a:pt x="867983" y="241935"/>
                  <a:pt x="864839" y="246221"/>
                </a:cubicBezTo>
                <a:cubicBezTo>
                  <a:pt x="866268" y="248698"/>
                  <a:pt x="868078" y="249364"/>
                  <a:pt x="869221" y="251936"/>
                </a:cubicBezTo>
                <a:cubicBezTo>
                  <a:pt x="869792" y="251365"/>
                  <a:pt x="869030" y="247079"/>
                  <a:pt x="868078" y="248031"/>
                </a:cubicBezTo>
                <a:cubicBezTo>
                  <a:pt x="868078" y="245745"/>
                  <a:pt x="871888" y="249174"/>
                  <a:pt x="871412" y="252031"/>
                </a:cubicBezTo>
                <a:cubicBezTo>
                  <a:pt x="873507" y="250984"/>
                  <a:pt x="870269" y="249650"/>
                  <a:pt x="872745" y="248031"/>
                </a:cubicBezTo>
                <a:cubicBezTo>
                  <a:pt x="871793" y="246031"/>
                  <a:pt x="870745" y="245364"/>
                  <a:pt x="869411" y="246221"/>
                </a:cubicBezTo>
                <a:cubicBezTo>
                  <a:pt x="870173" y="242602"/>
                  <a:pt x="875412" y="246126"/>
                  <a:pt x="877222" y="248126"/>
                </a:cubicBezTo>
                <a:cubicBezTo>
                  <a:pt x="878746" y="250507"/>
                  <a:pt x="876746" y="250603"/>
                  <a:pt x="877603" y="252508"/>
                </a:cubicBezTo>
                <a:cubicBezTo>
                  <a:pt x="880270" y="253270"/>
                  <a:pt x="888557" y="271558"/>
                  <a:pt x="886080" y="274511"/>
                </a:cubicBezTo>
                <a:cubicBezTo>
                  <a:pt x="887699" y="277654"/>
                  <a:pt x="891224" y="277939"/>
                  <a:pt x="888461" y="280226"/>
                </a:cubicBezTo>
                <a:cubicBezTo>
                  <a:pt x="889414" y="282130"/>
                  <a:pt x="890938" y="281464"/>
                  <a:pt x="892176" y="282035"/>
                </a:cubicBezTo>
                <a:cubicBezTo>
                  <a:pt x="893033" y="285369"/>
                  <a:pt x="893605" y="288512"/>
                  <a:pt x="894843" y="292037"/>
                </a:cubicBezTo>
                <a:cubicBezTo>
                  <a:pt x="900939" y="297466"/>
                  <a:pt x="896843" y="311182"/>
                  <a:pt x="904463" y="318040"/>
                </a:cubicBezTo>
                <a:cubicBezTo>
                  <a:pt x="903130" y="320897"/>
                  <a:pt x="904844" y="323945"/>
                  <a:pt x="907226" y="326898"/>
                </a:cubicBezTo>
                <a:cubicBezTo>
                  <a:pt x="906273" y="331470"/>
                  <a:pt x="902654" y="322040"/>
                  <a:pt x="902368" y="325088"/>
                </a:cubicBezTo>
                <a:cubicBezTo>
                  <a:pt x="900463" y="325660"/>
                  <a:pt x="903130" y="321945"/>
                  <a:pt x="900463" y="323564"/>
                </a:cubicBezTo>
                <a:cubicBezTo>
                  <a:pt x="902177" y="314420"/>
                  <a:pt x="893129" y="301943"/>
                  <a:pt x="895510" y="296132"/>
                </a:cubicBezTo>
                <a:cubicBezTo>
                  <a:pt x="889890" y="291941"/>
                  <a:pt x="889414" y="284988"/>
                  <a:pt x="886652" y="277654"/>
                </a:cubicBezTo>
                <a:cubicBezTo>
                  <a:pt x="884366" y="272034"/>
                  <a:pt x="877603" y="268129"/>
                  <a:pt x="881794" y="264223"/>
                </a:cubicBezTo>
                <a:cubicBezTo>
                  <a:pt x="878936" y="263652"/>
                  <a:pt x="879222" y="262223"/>
                  <a:pt x="876460" y="258699"/>
                </a:cubicBezTo>
                <a:cubicBezTo>
                  <a:pt x="874936" y="258889"/>
                  <a:pt x="875793" y="260604"/>
                  <a:pt x="876365" y="262033"/>
                </a:cubicBezTo>
                <a:cubicBezTo>
                  <a:pt x="874650" y="260032"/>
                  <a:pt x="872555" y="260032"/>
                  <a:pt x="871126" y="256604"/>
                </a:cubicBezTo>
                <a:cubicBezTo>
                  <a:pt x="869792" y="260223"/>
                  <a:pt x="876650" y="265747"/>
                  <a:pt x="878936" y="269748"/>
                </a:cubicBezTo>
                <a:cubicBezTo>
                  <a:pt x="877222" y="267462"/>
                  <a:pt x="874364" y="268510"/>
                  <a:pt x="877127" y="272701"/>
                </a:cubicBezTo>
                <a:cubicBezTo>
                  <a:pt x="876174" y="272987"/>
                  <a:pt x="875222" y="273272"/>
                  <a:pt x="875603" y="274415"/>
                </a:cubicBezTo>
                <a:cubicBezTo>
                  <a:pt x="873412" y="273558"/>
                  <a:pt x="871793" y="268986"/>
                  <a:pt x="869888" y="266033"/>
                </a:cubicBezTo>
                <a:close/>
                <a:moveTo>
                  <a:pt x="886461" y="313182"/>
                </a:moveTo>
                <a:cubicBezTo>
                  <a:pt x="884842" y="314039"/>
                  <a:pt x="883889" y="312611"/>
                  <a:pt x="883318" y="310039"/>
                </a:cubicBezTo>
                <a:cubicBezTo>
                  <a:pt x="884937" y="309181"/>
                  <a:pt x="885890" y="310610"/>
                  <a:pt x="886461" y="313182"/>
                </a:cubicBezTo>
                <a:close/>
                <a:moveTo>
                  <a:pt x="877127" y="276130"/>
                </a:moveTo>
                <a:cubicBezTo>
                  <a:pt x="881127" y="276796"/>
                  <a:pt x="877793" y="282226"/>
                  <a:pt x="881127" y="282130"/>
                </a:cubicBezTo>
                <a:cubicBezTo>
                  <a:pt x="880841" y="285655"/>
                  <a:pt x="877603" y="280321"/>
                  <a:pt x="876650" y="278511"/>
                </a:cubicBezTo>
                <a:cubicBezTo>
                  <a:pt x="877031" y="277844"/>
                  <a:pt x="877412" y="277178"/>
                  <a:pt x="877127" y="276130"/>
                </a:cubicBezTo>
                <a:close/>
                <a:moveTo>
                  <a:pt x="880365" y="321373"/>
                </a:moveTo>
                <a:cubicBezTo>
                  <a:pt x="879603" y="319088"/>
                  <a:pt x="878841" y="316897"/>
                  <a:pt x="879317" y="315563"/>
                </a:cubicBezTo>
                <a:cubicBezTo>
                  <a:pt x="880841" y="315849"/>
                  <a:pt x="882937" y="320612"/>
                  <a:pt x="880365" y="321373"/>
                </a:cubicBezTo>
                <a:close/>
                <a:moveTo>
                  <a:pt x="875888" y="339947"/>
                </a:moveTo>
                <a:cubicBezTo>
                  <a:pt x="877222" y="344234"/>
                  <a:pt x="874555" y="342233"/>
                  <a:pt x="872459" y="342900"/>
                </a:cubicBezTo>
                <a:cubicBezTo>
                  <a:pt x="872364" y="340043"/>
                  <a:pt x="873602" y="339280"/>
                  <a:pt x="875888" y="339947"/>
                </a:cubicBezTo>
                <a:close/>
                <a:moveTo>
                  <a:pt x="872269" y="318802"/>
                </a:moveTo>
                <a:cubicBezTo>
                  <a:pt x="874174" y="319564"/>
                  <a:pt x="874555" y="325184"/>
                  <a:pt x="875793" y="327851"/>
                </a:cubicBezTo>
                <a:cubicBezTo>
                  <a:pt x="873221" y="325850"/>
                  <a:pt x="872269" y="320802"/>
                  <a:pt x="872269" y="318802"/>
                </a:cubicBezTo>
                <a:close/>
                <a:moveTo>
                  <a:pt x="871888" y="370332"/>
                </a:moveTo>
                <a:cubicBezTo>
                  <a:pt x="873602" y="369665"/>
                  <a:pt x="874841" y="370046"/>
                  <a:pt x="875126" y="372523"/>
                </a:cubicBezTo>
                <a:cubicBezTo>
                  <a:pt x="874364" y="374428"/>
                  <a:pt x="872459" y="372809"/>
                  <a:pt x="871888" y="370332"/>
                </a:cubicBezTo>
                <a:close/>
                <a:moveTo>
                  <a:pt x="876365" y="353568"/>
                </a:moveTo>
                <a:cubicBezTo>
                  <a:pt x="875983" y="352044"/>
                  <a:pt x="874650" y="347758"/>
                  <a:pt x="872840" y="343757"/>
                </a:cubicBezTo>
                <a:cubicBezTo>
                  <a:pt x="875031" y="342233"/>
                  <a:pt x="874650" y="347663"/>
                  <a:pt x="876650" y="346710"/>
                </a:cubicBezTo>
                <a:cubicBezTo>
                  <a:pt x="877317" y="353759"/>
                  <a:pt x="876746" y="355092"/>
                  <a:pt x="876365" y="353568"/>
                </a:cubicBezTo>
                <a:close/>
                <a:moveTo>
                  <a:pt x="877031" y="357473"/>
                </a:moveTo>
                <a:cubicBezTo>
                  <a:pt x="879222" y="356045"/>
                  <a:pt x="878746" y="360902"/>
                  <a:pt x="879508" y="362807"/>
                </a:cubicBezTo>
                <a:cubicBezTo>
                  <a:pt x="877031" y="361950"/>
                  <a:pt x="877412" y="361093"/>
                  <a:pt x="877031" y="357473"/>
                </a:cubicBezTo>
                <a:close/>
                <a:moveTo>
                  <a:pt x="878555" y="385381"/>
                </a:moveTo>
                <a:lnTo>
                  <a:pt x="877603" y="380714"/>
                </a:lnTo>
                <a:cubicBezTo>
                  <a:pt x="879984" y="383000"/>
                  <a:pt x="881413" y="385763"/>
                  <a:pt x="881508" y="389668"/>
                </a:cubicBezTo>
                <a:cubicBezTo>
                  <a:pt x="878746" y="389287"/>
                  <a:pt x="881032" y="384334"/>
                  <a:pt x="878555" y="385381"/>
                </a:cubicBezTo>
                <a:close/>
                <a:moveTo>
                  <a:pt x="887223" y="336804"/>
                </a:moveTo>
                <a:cubicBezTo>
                  <a:pt x="882556" y="336995"/>
                  <a:pt x="883223" y="328136"/>
                  <a:pt x="882175" y="324993"/>
                </a:cubicBezTo>
                <a:cubicBezTo>
                  <a:pt x="885032" y="328613"/>
                  <a:pt x="885223" y="333470"/>
                  <a:pt x="887223" y="336804"/>
                </a:cubicBezTo>
                <a:close/>
                <a:moveTo>
                  <a:pt x="883699" y="549116"/>
                </a:moveTo>
                <a:cubicBezTo>
                  <a:pt x="882651" y="547116"/>
                  <a:pt x="883127" y="545687"/>
                  <a:pt x="884080" y="543401"/>
                </a:cubicBezTo>
                <a:cubicBezTo>
                  <a:pt x="886747" y="542925"/>
                  <a:pt x="884366" y="548545"/>
                  <a:pt x="883699" y="549116"/>
                </a:cubicBezTo>
                <a:close/>
                <a:moveTo>
                  <a:pt x="890843" y="353092"/>
                </a:moveTo>
                <a:cubicBezTo>
                  <a:pt x="888366" y="346996"/>
                  <a:pt x="886842" y="342519"/>
                  <a:pt x="886175" y="338042"/>
                </a:cubicBezTo>
                <a:cubicBezTo>
                  <a:pt x="889414" y="342138"/>
                  <a:pt x="890938" y="347948"/>
                  <a:pt x="890843" y="353092"/>
                </a:cubicBezTo>
                <a:close/>
                <a:moveTo>
                  <a:pt x="889795" y="378333"/>
                </a:moveTo>
                <a:lnTo>
                  <a:pt x="891795" y="377952"/>
                </a:lnTo>
                <a:lnTo>
                  <a:pt x="892938" y="383667"/>
                </a:lnTo>
                <a:cubicBezTo>
                  <a:pt x="889795" y="380810"/>
                  <a:pt x="893891" y="389096"/>
                  <a:pt x="890366" y="388048"/>
                </a:cubicBezTo>
                <a:cubicBezTo>
                  <a:pt x="887795" y="382143"/>
                  <a:pt x="892081" y="381857"/>
                  <a:pt x="889795" y="378333"/>
                </a:cubicBezTo>
                <a:close/>
                <a:moveTo>
                  <a:pt x="892081" y="423005"/>
                </a:moveTo>
                <a:cubicBezTo>
                  <a:pt x="888938" y="423386"/>
                  <a:pt x="891414" y="418624"/>
                  <a:pt x="891509" y="417290"/>
                </a:cubicBezTo>
                <a:cubicBezTo>
                  <a:pt x="892557" y="417005"/>
                  <a:pt x="893224" y="423101"/>
                  <a:pt x="892081" y="423005"/>
                </a:cubicBezTo>
                <a:close/>
                <a:moveTo>
                  <a:pt x="892938" y="405384"/>
                </a:moveTo>
                <a:cubicBezTo>
                  <a:pt x="892938" y="400336"/>
                  <a:pt x="891890" y="399288"/>
                  <a:pt x="892557" y="395669"/>
                </a:cubicBezTo>
                <a:cubicBezTo>
                  <a:pt x="893605" y="396526"/>
                  <a:pt x="895510" y="405574"/>
                  <a:pt x="892938" y="405384"/>
                </a:cubicBezTo>
                <a:close/>
                <a:moveTo>
                  <a:pt x="895510" y="415862"/>
                </a:moveTo>
                <a:cubicBezTo>
                  <a:pt x="894748" y="415671"/>
                  <a:pt x="894843" y="413956"/>
                  <a:pt x="893891" y="414052"/>
                </a:cubicBezTo>
                <a:cubicBezTo>
                  <a:pt x="894367" y="410528"/>
                  <a:pt x="897701" y="418147"/>
                  <a:pt x="896462" y="411766"/>
                </a:cubicBezTo>
                <a:cubicBezTo>
                  <a:pt x="899510" y="411194"/>
                  <a:pt x="898558" y="415004"/>
                  <a:pt x="897701" y="416528"/>
                </a:cubicBezTo>
                <a:cubicBezTo>
                  <a:pt x="896748" y="417195"/>
                  <a:pt x="895605" y="413004"/>
                  <a:pt x="895510" y="415862"/>
                </a:cubicBezTo>
                <a:close/>
                <a:moveTo>
                  <a:pt x="897510" y="617696"/>
                </a:moveTo>
                <a:cubicBezTo>
                  <a:pt x="898748" y="614458"/>
                  <a:pt x="900844" y="618077"/>
                  <a:pt x="902177" y="619030"/>
                </a:cubicBezTo>
                <a:cubicBezTo>
                  <a:pt x="900272" y="621697"/>
                  <a:pt x="899510" y="617411"/>
                  <a:pt x="897510" y="617696"/>
                </a:cubicBezTo>
                <a:close/>
                <a:moveTo>
                  <a:pt x="902368" y="514350"/>
                </a:moveTo>
                <a:lnTo>
                  <a:pt x="902844" y="509492"/>
                </a:lnTo>
                <a:cubicBezTo>
                  <a:pt x="905035" y="508063"/>
                  <a:pt x="904368" y="515969"/>
                  <a:pt x="902368" y="514350"/>
                </a:cubicBezTo>
                <a:close/>
                <a:moveTo>
                  <a:pt x="905511" y="470154"/>
                </a:moveTo>
                <a:cubicBezTo>
                  <a:pt x="905511" y="480536"/>
                  <a:pt x="904654" y="477203"/>
                  <a:pt x="904749" y="465201"/>
                </a:cubicBezTo>
                <a:cubicBezTo>
                  <a:pt x="907988" y="465487"/>
                  <a:pt x="905511" y="469392"/>
                  <a:pt x="905511" y="470154"/>
                </a:cubicBezTo>
                <a:close/>
                <a:moveTo>
                  <a:pt x="903606" y="426815"/>
                </a:moveTo>
                <a:cubicBezTo>
                  <a:pt x="904940" y="433578"/>
                  <a:pt x="906083" y="439388"/>
                  <a:pt x="906273" y="444627"/>
                </a:cubicBezTo>
                <a:cubicBezTo>
                  <a:pt x="906368" y="449961"/>
                  <a:pt x="906083" y="454723"/>
                  <a:pt x="905511" y="459200"/>
                </a:cubicBezTo>
                <a:cubicBezTo>
                  <a:pt x="903797" y="454247"/>
                  <a:pt x="903797" y="448342"/>
                  <a:pt x="903797" y="442055"/>
                </a:cubicBezTo>
                <a:cubicBezTo>
                  <a:pt x="903320" y="435769"/>
                  <a:pt x="903130" y="429196"/>
                  <a:pt x="901891" y="423005"/>
                </a:cubicBezTo>
                <a:cubicBezTo>
                  <a:pt x="903606" y="423767"/>
                  <a:pt x="905416" y="424434"/>
                  <a:pt x="907035" y="425482"/>
                </a:cubicBezTo>
                <a:cubicBezTo>
                  <a:pt x="907511" y="429863"/>
                  <a:pt x="905225" y="425577"/>
                  <a:pt x="903606" y="426815"/>
                </a:cubicBezTo>
                <a:close/>
                <a:moveTo>
                  <a:pt x="907892" y="612172"/>
                </a:moveTo>
                <a:cubicBezTo>
                  <a:pt x="908940" y="610362"/>
                  <a:pt x="910464" y="609981"/>
                  <a:pt x="912083" y="610076"/>
                </a:cubicBezTo>
                <a:cubicBezTo>
                  <a:pt x="911416" y="613315"/>
                  <a:pt x="909702" y="612934"/>
                  <a:pt x="907892" y="612172"/>
                </a:cubicBezTo>
                <a:close/>
                <a:moveTo>
                  <a:pt x="914560" y="642461"/>
                </a:moveTo>
                <a:cubicBezTo>
                  <a:pt x="913988" y="640366"/>
                  <a:pt x="910559" y="640747"/>
                  <a:pt x="911893" y="637127"/>
                </a:cubicBezTo>
                <a:cubicBezTo>
                  <a:pt x="913131" y="638651"/>
                  <a:pt x="915893" y="638842"/>
                  <a:pt x="914560" y="642461"/>
                </a:cubicBezTo>
                <a:close/>
                <a:moveTo>
                  <a:pt x="911798" y="474155"/>
                </a:moveTo>
                <a:cubicBezTo>
                  <a:pt x="912083" y="471488"/>
                  <a:pt x="915417" y="469487"/>
                  <a:pt x="915227" y="474155"/>
                </a:cubicBezTo>
                <a:cubicBezTo>
                  <a:pt x="913131" y="474821"/>
                  <a:pt x="913893" y="474821"/>
                  <a:pt x="911798" y="474155"/>
                </a:cubicBezTo>
                <a:close/>
                <a:moveTo>
                  <a:pt x="914465" y="462058"/>
                </a:moveTo>
                <a:cubicBezTo>
                  <a:pt x="914655" y="463105"/>
                  <a:pt x="915798" y="462724"/>
                  <a:pt x="915893" y="464058"/>
                </a:cubicBezTo>
                <a:cubicBezTo>
                  <a:pt x="915227" y="467106"/>
                  <a:pt x="915227" y="471106"/>
                  <a:pt x="911798" y="470154"/>
                </a:cubicBezTo>
                <a:cubicBezTo>
                  <a:pt x="911893" y="466344"/>
                  <a:pt x="911702" y="462915"/>
                  <a:pt x="910369" y="461201"/>
                </a:cubicBezTo>
                <a:cubicBezTo>
                  <a:pt x="911416" y="459391"/>
                  <a:pt x="913226" y="458629"/>
                  <a:pt x="913798" y="456152"/>
                </a:cubicBezTo>
                <a:cubicBezTo>
                  <a:pt x="914274" y="451199"/>
                  <a:pt x="910464" y="447008"/>
                  <a:pt x="913703" y="444151"/>
                </a:cubicBezTo>
                <a:cubicBezTo>
                  <a:pt x="913417" y="442722"/>
                  <a:pt x="912845" y="444627"/>
                  <a:pt x="911607" y="444246"/>
                </a:cubicBezTo>
                <a:cubicBezTo>
                  <a:pt x="913607" y="436912"/>
                  <a:pt x="908940" y="430816"/>
                  <a:pt x="910178" y="422338"/>
                </a:cubicBezTo>
                <a:cubicBezTo>
                  <a:pt x="912083" y="425005"/>
                  <a:pt x="912083" y="429482"/>
                  <a:pt x="915893" y="430911"/>
                </a:cubicBezTo>
                <a:cubicBezTo>
                  <a:pt x="918656" y="442627"/>
                  <a:pt x="912464" y="449389"/>
                  <a:pt x="917989" y="457105"/>
                </a:cubicBezTo>
                <a:cubicBezTo>
                  <a:pt x="915417" y="453771"/>
                  <a:pt x="916179" y="461296"/>
                  <a:pt x="914465" y="462058"/>
                </a:cubicBezTo>
                <a:close/>
                <a:moveTo>
                  <a:pt x="918179" y="515684"/>
                </a:moveTo>
                <a:cubicBezTo>
                  <a:pt x="920561" y="516731"/>
                  <a:pt x="917989" y="518160"/>
                  <a:pt x="918274" y="521780"/>
                </a:cubicBezTo>
                <a:cubicBezTo>
                  <a:pt x="916084" y="521018"/>
                  <a:pt x="917703" y="517874"/>
                  <a:pt x="918179" y="515684"/>
                </a:cubicBezTo>
                <a:close/>
                <a:moveTo>
                  <a:pt x="920275" y="656844"/>
                </a:moveTo>
                <a:lnTo>
                  <a:pt x="917703" y="655892"/>
                </a:lnTo>
                <a:cubicBezTo>
                  <a:pt x="919513" y="654748"/>
                  <a:pt x="920751" y="651320"/>
                  <a:pt x="921799" y="647129"/>
                </a:cubicBezTo>
                <a:cubicBezTo>
                  <a:pt x="922180" y="647890"/>
                  <a:pt x="922561" y="648557"/>
                  <a:pt x="923418" y="648843"/>
                </a:cubicBezTo>
                <a:cubicBezTo>
                  <a:pt x="921227" y="651320"/>
                  <a:pt x="920941" y="652653"/>
                  <a:pt x="920275" y="656844"/>
                </a:cubicBezTo>
                <a:close/>
                <a:moveTo>
                  <a:pt x="919418" y="482251"/>
                </a:moveTo>
                <a:cubicBezTo>
                  <a:pt x="919513" y="480727"/>
                  <a:pt x="923894" y="478250"/>
                  <a:pt x="923513" y="482346"/>
                </a:cubicBezTo>
                <a:lnTo>
                  <a:pt x="919418" y="482251"/>
                </a:lnTo>
                <a:close/>
                <a:moveTo>
                  <a:pt x="922085" y="467011"/>
                </a:moveTo>
                <a:cubicBezTo>
                  <a:pt x="922847" y="460629"/>
                  <a:pt x="926085" y="468249"/>
                  <a:pt x="928276" y="463868"/>
                </a:cubicBezTo>
                <a:cubicBezTo>
                  <a:pt x="928371" y="464725"/>
                  <a:pt x="927990" y="464820"/>
                  <a:pt x="927609" y="464915"/>
                </a:cubicBezTo>
                <a:cubicBezTo>
                  <a:pt x="927514" y="468821"/>
                  <a:pt x="929419" y="471964"/>
                  <a:pt x="927704" y="476250"/>
                </a:cubicBezTo>
                <a:cubicBezTo>
                  <a:pt x="924942" y="477203"/>
                  <a:pt x="925228" y="470726"/>
                  <a:pt x="926276" y="469011"/>
                </a:cubicBezTo>
                <a:cubicBezTo>
                  <a:pt x="926180" y="466439"/>
                  <a:pt x="923894" y="467011"/>
                  <a:pt x="922085" y="467011"/>
                </a:cubicBezTo>
                <a:close/>
                <a:moveTo>
                  <a:pt x="928943" y="623602"/>
                </a:moveTo>
                <a:cubicBezTo>
                  <a:pt x="926561" y="623316"/>
                  <a:pt x="929228" y="618744"/>
                  <a:pt x="925895" y="619411"/>
                </a:cubicBezTo>
                <a:cubicBezTo>
                  <a:pt x="926942" y="618077"/>
                  <a:pt x="928181" y="617696"/>
                  <a:pt x="929800" y="618268"/>
                </a:cubicBezTo>
                <a:cubicBezTo>
                  <a:pt x="929800" y="620268"/>
                  <a:pt x="931038" y="621887"/>
                  <a:pt x="928943" y="623602"/>
                </a:cubicBezTo>
                <a:close/>
                <a:moveTo>
                  <a:pt x="927133" y="325660"/>
                </a:moveTo>
                <a:cubicBezTo>
                  <a:pt x="927609" y="322707"/>
                  <a:pt x="929800" y="325850"/>
                  <a:pt x="929419" y="328327"/>
                </a:cubicBezTo>
                <a:cubicBezTo>
                  <a:pt x="929895" y="327470"/>
                  <a:pt x="929419" y="325755"/>
                  <a:pt x="930752" y="325755"/>
                </a:cubicBezTo>
                <a:cubicBezTo>
                  <a:pt x="930086" y="323183"/>
                  <a:pt x="928752" y="322897"/>
                  <a:pt x="927895" y="320993"/>
                </a:cubicBezTo>
                <a:cubicBezTo>
                  <a:pt x="927895" y="325564"/>
                  <a:pt x="924371" y="321659"/>
                  <a:pt x="922942" y="319088"/>
                </a:cubicBezTo>
                <a:cubicBezTo>
                  <a:pt x="924847" y="321659"/>
                  <a:pt x="925133" y="316516"/>
                  <a:pt x="926561" y="319183"/>
                </a:cubicBezTo>
                <a:cubicBezTo>
                  <a:pt x="928085" y="316516"/>
                  <a:pt x="926371" y="311658"/>
                  <a:pt x="925037" y="309563"/>
                </a:cubicBezTo>
                <a:cubicBezTo>
                  <a:pt x="928085" y="307562"/>
                  <a:pt x="931800" y="323564"/>
                  <a:pt x="931991" y="329851"/>
                </a:cubicBezTo>
                <a:cubicBezTo>
                  <a:pt x="931038" y="330041"/>
                  <a:pt x="930086" y="330232"/>
                  <a:pt x="930276" y="331375"/>
                </a:cubicBezTo>
                <a:cubicBezTo>
                  <a:pt x="927228" y="330041"/>
                  <a:pt x="927895" y="326803"/>
                  <a:pt x="927133" y="325660"/>
                </a:cubicBezTo>
                <a:close/>
                <a:moveTo>
                  <a:pt x="930466" y="343471"/>
                </a:moveTo>
                <a:cubicBezTo>
                  <a:pt x="931610" y="342900"/>
                  <a:pt x="934467" y="337185"/>
                  <a:pt x="934943" y="341281"/>
                </a:cubicBezTo>
                <a:cubicBezTo>
                  <a:pt x="936277" y="339185"/>
                  <a:pt x="933705" y="333851"/>
                  <a:pt x="932657" y="331946"/>
                </a:cubicBezTo>
                <a:cubicBezTo>
                  <a:pt x="936753" y="332327"/>
                  <a:pt x="935801" y="338804"/>
                  <a:pt x="936086" y="343281"/>
                </a:cubicBezTo>
                <a:cubicBezTo>
                  <a:pt x="935324" y="343662"/>
                  <a:pt x="934848" y="343376"/>
                  <a:pt x="934562" y="342519"/>
                </a:cubicBezTo>
                <a:cubicBezTo>
                  <a:pt x="933800" y="343662"/>
                  <a:pt x="933705" y="345472"/>
                  <a:pt x="934372" y="348044"/>
                </a:cubicBezTo>
                <a:cubicBezTo>
                  <a:pt x="937229" y="348996"/>
                  <a:pt x="933515" y="343376"/>
                  <a:pt x="936372" y="344234"/>
                </a:cubicBezTo>
                <a:cubicBezTo>
                  <a:pt x="936658" y="347853"/>
                  <a:pt x="936658" y="351187"/>
                  <a:pt x="934562" y="352330"/>
                </a:cubicBezTo>
                <a:cubicBezTo>
                  <a:pt x="932181" y="350044"/>
                  <a:pt x="934181" y="343662"/>
                  <a:pt x="930466" y="343471"/>
                </a:cubicBezTo>
                <a:close/>
                <a:moveTo>
                  <a:pt x="933800" y="461677"/>
                </a:moveTo>
                <a:cubicBezTo>
                  <a:pt x="934848" y="461581"/>
                  <a:pt x="936467" y="462153"/>
                  <a:pt x="936563" y="460534"/>
                </a:cubicBezTo>
                <a:cubicBezTo>
                  <a:pt x="937515" y="460820"/>
                  <a:pt x="937134" y="463105"/>
                  <a:pt x="937324" y="464725"/>
                </a:cubicBezTo>
                <a:cubicBezTo>
                  <a:pt x="936086" y="463868"/>
                  <a:pt x="933515" y="464820"/>
                  <a:pt x="933800" y="461677"/>
                </a:cubicBezTo>
                <a:close/>
                <a:moveTo>
                  <a:pt x="937515" y="366998"/>
                </a:moveTo>
                <a:cubicBezTo>
                  <a:pt x="940754" y="366808"/>
                  <a:pt x="938849" y="374713"/>
                  <a:pt x="940563" y="375095"/>
                </a:cubicBezTo>
                <a:cubicBezTo>
                  <a:pt x="937515" y="377857"/>
                  <a:pt x="939134" y="369380"/>
                  <a:pt x="937515" y="366998"/>
                </a:cubicBezTo>
                <a:close/>
                <a:moveTo>
                  <a:pt x="941611" y="393382"/>
                </a:moveTo>
                <a:cubicBezTo>
                  <a:pt x="941611" y="392144"/>
                  <a:pt x="942182" y="392716"/>
                  <a:pt x="942278" y="393287"/>
                </a:cubicBezTo>
                <a:cubicBezTo>
                  <a:pt x="943516" y="393287"/>
                  <a:pt x="943611" y="391763"/>
                  <a:pt x="944849" y="391859"/>
                </a:cubicBezTo>
                <a:cubicBezTo>
                  <a:pt x="944849" y="394716"/>
                  <a:pt x="943135" y="395383"/>
                  <a:pt x="943516" y="398526"/>
                </a:cubicBezTo>
                <a:cubicBezTo>
                  <a:pt x="941135" y="397669"/>
                  <a:pt x="943325" y="394335"/>
                  <a:pt x="941611" y="393382"/>
                </a:cubicBezTo>
                <a:close/>
                <a:moveTo>
                  <a:pt x="943802" y="407098"/>
                </a:moveTo>
                <a:cubicBezTo>
                  <a:pt x="945802" y="409004"/>
                  <a:pt x="948374" y="409956"/>
                  <a:pt x="949421" y="414052"/>
                </a:cubicBezTo>
                <a:cubicBezTo>
                  <a:pt x="947802" y="413004"/>
                  <a:pt x="946183" y="411861"/>
                  <a:pt x="944278" y="411385"/>
                </a:cubicBezTo>
                <a:lnTo>
                  <a:pt x="943802" y="407098"/>
                </a:lnTo>
                <a:close/>
                <a:moveTo>
                  <a:pt x="947516" y="457105"/>
                </a:moveTo>
                <a:cubicBezTo>
                  <a:pt x="943992" y="453962"/>
                  <a:pt x="946373" y="447865"/>
                  <a:pt x="946659" y="444341"/>
                </a:cubicBezTo>
                <a:cubicBezTo>
                  <a:pt x="948088" y="450056"/>
                  <a:pt x="947802" y="452438"/>
                  <a:pt x="948945" y="459200"/>
                </a:cubicBezTo>
                <a:cubicBezTo>
                  <a:pt x="947516" y="459867"/>
                  <a:pt x="946754" y="462344"/>
                  <a:pt x="945516" y="460343"/>
                </a:cubicBezTo>
                <a:cubicBezTo>
                  <a:pt x="945040" y="457676"/>
                  <a:pt x="945707" y="456533"/>
                  <a:pt x="947516" y="457105"/>
                </a:cubicBezTo>
                <a:close/>
                <a:moveTo>
                  <a:pt x="947707" y="479584"/>
                </a:moveTo>
                <a:cubicBezTo>
                  <a:pt x="943516" y="477203"/>
                  <a:pt x="947897" y="474059"/>
                  <a:pt x="946278" y="467868"/>
                </a:cubicBezTo>
                <a:cubicBezTo>
                  <a:pt x="948564" y="468344"/>
                  <a:pt x="946849" y="474821"/>
                  <a:pt x="950469" y="473202"/>
                </a:cubicBezTo>
                <a:cubicBezTo>
                  <a:pt x="949040" y="476345"/>
                  <a:pt x="946088" y="473869"/>
                  <a:pt x="947707" y="479584"/>
                </a:cubicBezTo>
                <a:close/>
                <a:moveTo>
                  <a:pt x="948469" y="372618"/>
                </a:moveTo>
                <a:cubicBezTo>
                  <a:pt x="946754" y="372809"/>
                  <a:pt x="947516" y="369094"/>
                  <a:pt x="947612" y="368332"/>
                </a:cubicBezTo>
                <a:cubicBezTo>
                  <a:pt x="949136" y="368713"/>
                  <a:pt x="949040" y="373189"/>
                  <a:pt x="950755" y="373285"/>
                </a:cubicBezTo>
                <a:cubicBezTo>
                  <a:pt x="950564" y="378523"/>
                  <a:pt x="948183" y="368427"/>
                  <a:pt x="948469" y="372618"/>
                </a:cubicBezTo>
                <a:close/>
                <a:moveTo>
                  <a:pt x="951803" y="430054"/>
                </a:moveTo>
                <a:lnTo>
                  <a:pt x="951517" y="426815"/>
                </a:lnTo>
                <a:lnTo>
                  <a:pt x="954279" y="426625"/>
                </a:lnTo>
                <a:cubicBezTo>
                  <a:pt x="954755" y="429482"/>
                  <a:pt x="953041" y="429482"/>
                  <a:pt x="951803" y="430054"/>
                </a:cubicBezTo>
                <a:close/>
                <a:moveTo>
                  <a:pt x="953708" y="451580"/>
                </a:moveTo>
                <a:cubicBezTo>
                  <a:pt x="954660" y="449866"/>
                  <a:pt x="956374" y="449199"/>
                  <a:pt x="958470" y="449199"/>
                </a:cubicBezTo>
                <a:cubicBezTo>
                  <a:pt x="959232" y="450437"/>
                  <a:pt x="959327" y="453009"/>
                  <a:pt x="959232" y="455676"/>
                </a:cubicBezTo>
                <a:cubicBezTo>
                  <a:pt x="956184" y="455962"/>
                  <a:pt x="959518" y="452628"/>
                  <a:pt x="957803" y="451390"/>
                </a:cubicBezTo>
                <a:cubicBezTo>
                  <a:pt x="954946" y="458057"/>
                  <a:pt x="957518" y="454628"/>
                  <a:pt x="953708" y="451580"/>
                </a:cubicBezTo>
                <a:close/>
                <a:moveTo>
                  <a:pt x="958756" y="472154"/>
                </a:moveTo>
                <a:cubicBezTo>
                  <a:pt x="960756" y="473773"/>
                  <a:pt x="960089" y="477679"/>
                  <a:pt x="959518" y="480917"/>
                </a:cubicBezTo>
                <a:cubicBezTo>
                  <a:pt x="957899" y="480060"/>
                  <a:pt x="959137" y="474726"/>
                  <a:pt x="958756" y="472154"/>
                </a:cubicBezTo>
                <a:close/>
                <a:moveTo>
                  <a:pt x="955994" y="489490"/>
                </a:moveTo>
                <a:cubicBezTo>
                  <a:pt x="956660" y="488728"/>
                  <a:pt x="957041" y="487585"/>
                  <a:pt x="957327" y="486251"/>
                </a:cubicBezTo>
                <a:cubicBezTo>
                  <a:pt x="958756" y="488347"/>
                  <a:pt x="957422" y="494919"/>
                  <a:pt x="960089" y="495110"/>
                </a:cubicBezTo>
                <a:cubicBezTo>
                  <a:pt x="957994" y="498348"/>
                  <a:pt x="956565" y="492157"/>
                  <a:pt x="955994" y="489490"/>
                </a:cubicBezTo>
                <a:close/>
                <a:moveTo>
                  <a:pt x="967519" y="270701"/>
                </a:moveTo>
                <a:cubicBezTo>
                  <a:pt x="967519" y="270796"/>
                  <a:pt x="967614" y="271081"/>
                  <a:pt x="967614" y="271272"/>
                </a:cubicBezTo>
                <a:cubicBezTo>
                  <a:pt x="966185" y="268129"/>
                  <a:pt x="965709" y="263652"/>
                  <a:pt x="965042" y="260318"/>
                </a:cubicBezTo>
                <a:cubicBezTo>
                  <a:pt x="964280" y="256889"/>
                  <a:pt x="963233" y="252508"/>
                  <a:pt x="961232" y="249650"/>
                </a:cubicBezTo>
                <a:cubicBezTo>
                  <a:pt x="960375" y="246983"/>
                  <a:pt x="959232" y="244793"/>
                  <a:pt x="959613" y="247364"/>
                </a:cubicBezTo>
                <a:cubicBezTo>
                  <a:pt x="959804" y="246983"/>
                  <a:pt x="960089" y="247555"/>
                  <a:pt x="960375" y="248507"/>
                </a:cubicBezTo>
                <a:cubicBezTo>
                  <a:pt x="960375" y="248507"/>
                  <a:pt x="960375" y="248507"/>
                  <a:pt x="960375" y="248507"/>
                </a:cubicBezTo>
                <a:cubicBezTo>
                  <a:pt x="957708" y="245840"/>
                  <a:pt x="957708" y="242792"/>
                  <a:pt x="959708" y="240887"/>
                </a:cubicBezTo>
                <a:cubicBezTo>
                  <a:pt x="960470" y="240221"/>
                  <a:pt x="961042" y="240030"/>
                  <a:pt x="961708" y="240030"/>
                </a:cubicBezTo>
                <a:cubicBezTo>
                  <a:pt x="961804" y="241745"/>
                  <a:pt x="962090" y="243745"/>
                  <a:pt x="962375" y="245745"/>
                </a:cubicBezTo>
                <a:cubicBezTo>
                  <a:pt x="962852" y="245936"/>
                  <a:pt x="962471" y="243649"/>
                  <a:pt x="963042" y="245269"/>
                </a:cubicBezTo>
                <a:cubicBezTo>
                  <a:pt x="964090" y="248888"/>
                  <a:pt x="963709" y="250412"/>
                  <a:pt x="963995" y="252889"/>
                </a:cubicBezTo>
                <a:cubicBezTo>
                  <a:pt x="965328" y="252413"/>
                  <a:pt x="965423" y="256508"/>
                  <a:pt x="967233" y="261747"/>
                </a:cubicBezTo>
                <a:cubicBezTo>
                  <a:pt x="966852" y="261652"/>
                  <a:pt x="966376" y="260032"/>
                  <a:pt x="965995" y="259842"/>
                </a:cubicBezTo>
                <a:cubicBezTo>
                  <a:pt x="966852" y="263843"/>
                  <a:pt x="968948" y="270605"/>
                  <a:pt x="968948" y="272891"/>
                </a:cubicBezTo>
                <a:cubicBezTo>
                  <a:pt x="968376" y="273272"/>
                  <a:pt x="967900" y="271367"/>
                  <a:pt x="967519" y="270701"/>
                </a:cubicBezTo>
                <a:close/>
                <a:moveTo>
                  <a:pt x="969329" y="274320"/>
                </a:moveTo>
                <a:cubicBezTo>
                  <a:pt x="969424" y="274034"/>
                  <a:pt x="969424" y="273653"/>
                  <a:pt x="969519" y="273558"/>
                </a:cubicBezTo>
                <a:cubicBezTo>
                  <a:pt x="969614" y="274130"/>
                  <a:pt x="969614" y="274511"/>
                  <a:pt x="969614" y="274892"/>
                </a:cubicBezTo>
                <a:cubicBezTo>
                  <a:pt x="969519" y="274701"/>
                  <a:pt x="969424" y="274511"/>
                  <a:pt x="969329" y="274320"/>
                </a:cubicBezTo>
                <a:close/>
                <a:moveTo>
                  <a:pt x="971329" y="300609"/>
                </a:moveTo>
                <a:cubicBezTo>
                  <a:pt x="971138" y="299371"/>
                  <a:pt x="971233" y="298037"/>
                  <a:pt x="971329" y="296609"/>
                </a:cubicBezTo>
                <a:cubicBezTo>
                  <a:pt x="971519" y="296799"/>
                  <a:pt x="971805" y="297085"/>
                  <a:pt x="971996" y="297180"/>
                </a:cubicBezTo>
                <a:cubicBezTo>
                  <a:pt x="971805" y="298418"/>
                  <a:pt x="971615" y="299656"/>
                  <a:pt x="971329" y="300609"/>
                </a:cubicBezTo>
                <a:close/>
                <a:moveTo>
                  <a:pt x="974567" y="307467"/>
                </a:moveTo>
                <a:cubicBezTo>
                  <a:pt x="974282" y="304990"/>
                  <a:pt x="973710" y="302609"/>
                  <a:pt x="972758" y="300609"/>
                </a:cubicBezTo>
                <a:cubicBezTo>
                  <a:pt x="972662" y="296989"/>
                  <a:pt x="972662" y="294418"/>
                  <a:pt x="973139" y="292608"/>
                </a:cubicBezTo>
                <a:cubicBezTo>
                  <a:pt x="973710" y="298513"/>
                  <a:pt x="975139" y="306229"/>
                  <a:pt x="976377" y="309467"/>
                </a:cubicBezTo>
                <a:cubicBezTo>
                  <a:pt x="975710" y="308801"/>
                  <a:pt x="975139" y="308134"/>
                  <a:pt x="974567" y="307467"/>
                </a:cubicBezTo>
                <a:close/>
                <a:moveTo>
                  <a:pt x="977996" y="309563"/>
                </a:moveTo>
                <a:cubicBezTo>
                  <a:pt x="978187" y="309658"/>
                  <a:pt x="978377" y="310324"/>
                  <a:pt x="978473" y="311087"/>
                </a:cubicBezTo>
                <a:cubicBezTo>
                  <a:pt x="978282" y="310991"/>
                  <a:pt x="978187" y="310801"/>
                  <a:pt x="977996" y="310705"/>
                </a:cubicBezTo>
                <a:cubicBezTo>
                  <a:pt x="977996" y="310324"/>
                  <a:pt x="977996" y="309944"/>
                  <a:pt x="977996" y="309563"/>
                </a:cubicBezTo>
                <a:close/>
                <a:moveTo>
                  <a:pt x="978473" y="326898"/>
                </a:moveTo>
                <a:cubicBezTo>
                  <a:pt x="978282" y="326231"/>
                  <a:pt x="978282" y="325755"/>
                  <a:pt x="978473" y="325184"/>
                </a:cubicBezTo>
                <a:cubicBezTo>
                  <a:pt x="978473" y="325946"/>
                  <a:pt x="978568" y="326612"/>
                  <a:pt x="978568" y="327279"/>
                </a:cubicBezTo>
                <a:cubicBezTo>
                  <a:pt x="978473" y="327184"/>
                  <a:pt x="978473" y="326993"/>
                  <a:pt x="978473" y="326898"/>
                </a:cubicBezTo>
                <a:close/>
                <a:moveTo>
                  <a:pt x="979520" y="344329"/>
                </a:moveTo>
                <a:cubicBezTo>
                  <a:pt x="979425" y="343853"/>
                  <a:pt x="979330" y="343186"/>
                  <a:pt x="979139" y="342710"/>
                </a:cubicBezTo>
                <a:cubicBezTo>
                  <a:pt x="979425" y="340995"/>
                  <a:pt x="979520" y="339280"/>
                  <a:pt x="979616" y="337566"/>
                </a:cubicBezTo>
                <a:cubicBezTo>
                  <a:pt x="979901" y="340614"/>
                  <a:pt x="979520" y="341947"/>
                  <a:pt x="979520" y="344329"/>
                </a:cubicBezTo>
                <a:close/>
                <a:moveTo>
                  <a:pt x="978663" y="324707"/>
                </a:moveTo>
                <a:cubicBezTo>
                  <a:pt x="978949" y="324040"/>
                  <a:pt x="979425" y="323374"/>
                  <a:pt x="979901" y="322707"/>
                </a:cubicBezTo>
                <a:cubicBezTo>
                  <a:pt x="980092" y="324326"/>
                  <a:pt x="980187" y="325088"/>
                  <a:pt x="980568" y="327565"/>
                </a:cubicBezTo>
                <a:cubicBezTo>
                  <a:pt x="979806" y="328041"/>
                  <a:pt x="979235" y="326707"/>
                  <a:pt x="978663" y="324707"/>
                </a:cubicBezTo>
                <a:close/>
                <a:moveTo>
                  <a:pt x="979425" y="329374"/>
                </a:moveTo>
                <a:cubicBezTo>
                  <a:pt x="980949" y="330041"/>
                  <a:pt x="980378" y="336613"/>
                  <a:pt x="981140" y="342424"/>
                </a:cubicBezTo>
                <a:cubicBezTo>
                  <a:pt x="980092" y="339280"/>
                  <a:pt x="980378" y="335756"/>
                  <a:pt x="979425" y="329374"/>
                </a:cubicBezTo>
                <a:close/>
                <a:moveTo>
                  <a:pt x="982378" y="314135"/>
                </a:moveTo>
                <a:cubicBezTo>
                  <a:pt x="982187" y="313944"/>
                  <a:pt x="981902" y="313754"/>
                  <a:pt x="981711" y="313563"/>
                </a:cubicBezTo>
                <a:cubicBezTo>
                  <a:pt x="981235" y="309563"/>
                  <a:pt x="981330" y="306896"/>
                  <a:pt x="982664" y="307372"/>
                </a:cubicBezTo>
                <a:cubicBezTo>
                  <a:pt x="982664" y="312230"/>
                  <a:pt x="982378" y="312325"/>
                  <a:pt x="982378" y="314135"/>
                </a:cubicBezTo>
                <a:close/>
                <a:moveTo>
                  <a:pt x="982664" y="305943"/>
                </a:moveTo>
                <a:cubicBezTo>
                  <a:pt x="983426" y="305943"/>
                  <a:pt x="982092" y="296132"/>
                  <a:pt x="981711" y="295942"/>
                </a:cubicBezTo>
                <a:cubicBezTo>
                  <a:pt x="981902" y="297466"/>
                  <a:pt x="981616" y="296799"/>
                  <a:pt x="981235" y="296228"/>
                </a:cubicBezTo>
                <a:cubicBezTo>
                  <a:pt x="983711" y="307467"/>
                  <a:pt x="981044" y="310896"/>
                  <a:pt x="979901" y="299561"/>
                </a:cubicBezTo>
                <a:cubicBezTo>
                  <a:pt x="980378" y="299466"/>
                  <a:pt x="980568" y="298895"/>
                  <a:pt x="980663" y="297847"/>
                </a:cubicBezTo>
                <a:cubicBezTo>
                  <a:pt x="980092" y="295465"/>
                  <a:pt x="979425" y="289274"/>
                  <a:pt x="978854" y="290894"/>
                </a:cubicBezTo>
                <a:cubicBezTo>
                  <a:pt x="980949" y="300038"/>
                  <a:pt x="978377" y="294513"/>
                  <a:pt x="978663" y="301562"/>
                </a:cubicBezTo>
                <a:cubicBezTo>
                  <a:pt x="978949" y="302990"/>
                  <a:pt x="979616" y="300704"/>
                  <a:pt x="980378" y="304610"/>
                </a:cubicBezTo>
                <a:cubicBezTo>
                  <a:pt x="980092" y="307562"/>
                  <a:pt x="978854" y="304229"/>
                  <a:pt x="978854" y="306705"/>
                </a:cubicBezTo>
                <a:cubicBezTo>
                  <a:pt x="979806" y="310991"/>
                  <a:pt x="980187" y="308229"/>
                  <a:pt x="980854" y="309658"/>
                </a:cubicBezTo>
                <a:cubicBezTo>
                  <a:pt x="980949" y="310991"/>
                  <a:pt x="981044" y="312134"/>
                  <a:pt x="981140" y="313182"/>
                </a:cubicBezTo>
                <a:cubicBezTo>
                  <a:pt x="980663" y="312801"/>
                  <a:pt x="980187" y="312420"/>
                  <a:pt x="979520" y="312039"/>
                </a:cubicBezTo>
                <a:cubicBezTo>
                  <a:pt x="979330" y="311848"/>
                  <a:pt x="979139" y="311658"/>
                  <a:pt x="978949" y="311563"/>
                </a:cubicBezTo>
                <a:cubicBezTo>
                  <a:pt x="977901" y="303086"/>
                  <a:pt x="977044" y="296418"/>
                  <a:pt x="976091" y="290131"/>
                </a:cubicBezTo>
                <a:cubicBezTo>
                  <a:pt x="976187" y="291274"/>
                  <a:pt x="975996" y="291941"/>
                  <a:pt x="975710" y="290227"/>
                </a:cubicBezTo>
                <a:cubicBezTo>
                  <a:pt x="975139" y="286988"/>
                  <a:pt x="974948" y="284417"/>
                  <a:pt x="975044" y="282702"/>
                </a:cubicBezTo>
                <a:cubicBezTo>
                  <a:pt x="974186" y="283559"/>
                  <a:pt x="974472" y="282607"/>
                  <a:pt x="973901" y="279368"/>
                </a:cubicBezTo>
                <a:cubicBezTo>
                  <a:pt x="973424" y="279368"/>
                  <a:pt x="973615" y="280988"/>
                  <a:pt x="973234" y="281083"/>
                </a:cubicBezTo>
                <a:cubicBezTo>
                  <a:pt x="971900" y="273653"/>
                  <a:pt x="969805" y="268129"/>
                  <a:pt x="969805" y="264319"/>
                </a:cubicBezTo>
                <a:cubicBezTo>
                  <a:pt x="971329" y="267748"/>
                  <a:pt x="971043" y="262414"/>
                  <a:pt x="971043" y="260795"/>
                </a:cubicBezTo>
                <a:cubicBezTo>
                  <a:pt x="973996" y="268319"/>
                  <a:pt x="974853" y="280606"/>
                  <a:pt x="976282" y="285940"/>
                </a:cubicBezTo>
                <a:cubicBezTo>
                  <a:pt x="976472" y="283464"/>
                  <a:pt x="975234" y="277844"/>
                  <a:pt x="975615" y="275654"/>
                </a:cubicBezTo>
                <a:cubicBezTo>
                  <a:pt x="977234" y="284512"/>
                  <a:pt x="976568" y="287846"/>
                  <a:pt x="977425" y="293275"/>
                </a:cubicBezTo>
                <a:cubicBezTo>
                  <a:pt x="978568" y="292227"/>
                  <a:pt x="977901" y="286703"/>
                  <a:pt x="977711" y="282512"/>
                </a:cubicBezTo>
                <a:cubicBezTo>
                  <a:pt x="978758" y="279940"/>
                  <a:pt x="979997" y="292513"/>
                  <a:pt x="981902" y="294894"/>
                </a:cubicBezTo>
                <a:cubicBezTo>
                  <a:pt x="980568" y="288607"/>
                  <a:pt x="978949" y="282035"/>
                  <a:pt x="976949" y="277559"/>
                </a:cubicBezTo>
                <a:cubicBezTo>
                  <a:pt x="977425" y="272701"/>
                  <a:pt x="976091" y="268319"/>
                  <a:pt x="974853" y="261176"/>
                </a:cubicBezTo>
                <a:cubicBezTo>
                  <a:pt x="974567" y="264605"/>
                  <a:pt x="975424" y="264319"/>
                  <a:pt x="973805" y="263176"/>
                </a:cubicBezTo>
                <a:cubicBezTo>
                  <a:pt x="974186" y="266033"/>
                  <a:pt x="975520" y="267271"/>
                  <a:pt x="974948" y="267938"/>
                </a:cubicBezTo>
                <a:cubicBezTo>
                  <a:pt x="974091" y="267176"/>
                  <a:pt x="973139" y="262128"/>
                  <a:pt x="972281" y="261366"/>
                </a:cubicBezTo>
                <a:cubicBezTo>
                  <a:pt x="972091" y="258604"/>
                  <a:pt x="971900" y="257556"/>
                  <a:pt x="970757" y="254127"/>
                </a:cubicBezTo>
                <a:cubicBezTo>
                  <a:pt x="970186" y="254508"/>
                  <a:pt x="971519" y="261556"/>
                  <a:pt x="969710" y="257461"/>
                </a:cubicBezTo>
                <a:cubicBezTo>
                  <a:pt x="969233" y="252222"/>
                  <a:pt x="969233" y="255651"/>
                  <a:pt x="967709" y="250507"/>
                </a:cubicBezTo>
                <a:cubicBezTo>
                  <a:pt x="966947" y="246507"/>
                  <a:pt x="968566" y="250317"/>
                  <a:pt x="967328" y="245173"/>
                </a:cubicBezTo>
                <a:cubicBezTo>
                  <a:pt x="966947" y="245840"/>
                  <a:pt x="965804" y="243459"/>
                  <a:pt x="965042" y="240982"/>
                </a:cubicBezTo>
                <a:cubicBezTo>
                  <a:pt x="965138" y="241078"/>
                  <a:pt x="965233" y="241078"/>
                  <a:pt x="965423" y="241173"/>
                </a:cubicBezTo>
                <a:cubicBezTo>
                  <a:pt x="965995" y="241363"/>
                  <a:pt x="966471" y="241363"/>
                  <a:pt x="966947" y="241173"/>
                </a:cubicBezTo>
                <a:cubicBezTo>
                  <a:pt x="966947" y="241745"/>
                  <a:pt x="967043" y="242411"/>
                  <a:pt x="967519" y="243649"/>
                </a:cubicBezTo>
                <a:cubicBezTo>
                  <a:pt x="968186" y="241363"/>
                  <a:pt x="969805" y="248698"/>
                  <a:pt x="969329" y="249364"/>
                </a:cubicBezTo>
                <a:cubicBezTo>
                  <a:pt x="969614" y="249555"/>
                  <a:pt x="969805" y="249079"/>
                  <a:pt x="970091" y="250222"/>
                </a:cubicBezTo>
                <a:cubicBezTo>
                  <a:pt x="969710" y="252031"/>
                  <a:pt x="967805" y="245078"/>
                  <a:pt x="968376" y="248603"/>
                </a:cubicBezTo>
                <a:cubicBezTo>
                  <a:pt x="968948" y="248603"/>
                  <a:pt x="969710" y="253841"/>
                  <a:pt x="970281" y="252889"/>
                </a:cubicBezTo>
                <a:cubicBezTo>
                  <a:pt x="969995" y="251174"/>
                  <a:pt x="970186" y="250412"/>
                  <a:pt x="970567" y="249936"/>
                </a:cubicBezTo>
                <a:lnTo>
                  <a:pt x="972948" y="259461"/>
                </a:lnTo>
                <a:cubicBezTo>
                  <a:pt x="973329" y="257080"/>
                  <a:pt x="974472" y="259937"/>
                  <a:pt x="973710" y="254889"/>
                </a:cubicBezTo>
                <a:cubicBezTo>
                  <a:pt x="973043" y="254698"/>
                  <a:pt x="973710" y="257365"/>
                  <a:pt x="972853" y="256794"/>
                </a:cubicBezTo>
                <a:cubicBezTo>
                  <a:pt x="971996" y="253079"/>
                  <a:pt x="970186" y="246317"/>
                  <a:pt x="971424" y="246697"/>
                </a:cubicBezTo>
                <a:cubicBezTo>
                  <a:pt x="971138" y="247174"/>
                  <a:pt x="970091" y="242697"/>
                  <a:pt x="969329" y="239839"/>
                </a:cubicBezTo>
                <a:cubicBezTo>
                  <a:pt x="969805" y="239459"/>
                  <a:pt x="970472" y="239268"/>
                  <a:pt x="971043" y="239078"/>
                </a:cubicBezTo>
                <a:cubicBezTo>
                  <a:pt x="971138" y="239363"/>
                  <a:pt x="971138" y="239459"/>
                  <a:pt x="971233" y="239744"/>
                </a:cubicBezTo>
                <a:cubicBezTo>
                  <a:pt x="973329" y="240982"/>
                  <a:pt x="977901" y="258509"/>
                  <a:pt x="975615" y="256413"/>
                </a:cubicBezTo>
                <a:cubicBezTo>
                  <a:pt x="977330" y="261366"/>
                  <a:pt x="977996" y="264509"/>
                  <a:pt x="977615" y="259271"/>
                </a:cubicBezTo>
                <a:cubicBezTo>
                  <a:pt x="978282" y="264033"/>
                  <a:pt x="980378" y="271558"/>
                  <a:pt x="980758" y="269843"/>
                </a:cubicBezTo>
                <a:cubicBezTo>
                  <a:pt x="980378" y="270224"/>
                  <a:pt x="981425" y="273939"/>
                  <a:pt x="980758" y="273844"/>
                </a:cubicBezTo>
                <a:cubicBezTo>
                  <a:pt x="980187" y="273272"/>
                  <a:pt x="979330" y="266605"/>
                  <a:pt x="978758" y="268224"/>
                </a:cubicBezTo>
                <a:cubicBezTo>
                  <a:pt x="978282" y="268796"/>
                  <a:pt x="980663" y="276415"/>
                  <a:pt x="980092" y="276987"/>
                </a:cubicBezTo>
                <a:cubicBezTo>
                  <a:pt x="979520" y="273748"/>
                  <a:pt x="978949" y="276511"/>
                  <a:pt x="978473" y="272510"/>
                </a:cubicBezTo>
                <a:cubicBezTo>
                  <a:pt x="979711" y="274892"/>
                  <a:pt x="978949" y="270320"/>
                  <a:pt x="977806" y="267462"/>
                </a:cubicBezTo>
                <a:cubicBezTo>
                  <a:pt x="978758" y="269462"/>
                  <a:pt x="978663" y="267176"/>
                  <a:pt x="977615" y="263462"/>
                </a:cubicBezTo>
                <a:cubicBezTo>
                  <a:pt x="977615" y="267176"/>
                  <a:pt x="977044" y="265938"/>
                  <a:pt x="975615" y="261938"/>
                </a:cubicBezTo>
                <a:cubicBezTo>
                  <a:pt x="977520" y="268986"/>
                  <a:pt x="978473" y="276320"/>
                  <a:pt x="979616" y="282607"/>
                </a:cubicBezTo>
                <a:cubicBezTo>
                  <a:pt x="979235" y="280130"/>
                  <a:pt x="980854" y="286321"/>
                  <a:pt x="981235" y="285750"/>
                </a:cubicBezTo>
                <a:cubicBezTo>
                  <a:pt x="983330" y="294799"/>
                  <a:pt x="982664" y="297466"/>
                  <a:pt x="984283" y="306610"/>
                </a:cubicBezTo>
                <a:cubicBezTo>
                  <a:pt x="983140" y="303371"/>
                  <a:pt x="983330" y="309181"/>
                  <a:pt x="982664" y="305943"/>
                </a:cubicBezTo>
                <a:close/>
                <a:moveTo>
                  <a:pt x="983997" y="274511"/>
                </a:moveTo>
                <a:cubicBezTo>
                  <a:pt x="982378" y="267367"/>
                  <a:pt x="982378" y="274225"/>
                  <a:pt x="980854" y="269557"/>
                </a:cubicBezTo>
                <a:cubicBezTo>
                  <a:pt x="979520" y="263938"/>
                  <a:pt x="981425" y="265652"/>
                  <a:pt x="980282" y="262985"/>
                </a:cubicBezTo>
                <a:cubicBezTo>
                  <a:pt x="980568" y="264700"/>
                  <a:pt x="979330" y="262414"/>
                  <a:pt x="979997" y="265938"/>
                </a:cubicBezTo>
                <a:cubicBezTo>
                  <a:pt x="979425" y="264128"/>
                  <a:pt x="977520" y="260032"/>
                  <a:pt x="977711" y="257651"/>
                </a:cubicBezTo>
                <a:cubicBezTo>
                  <a:pt x="978854" y="259937"/>
                  <a:pt x="979044" y="257270"/>
                  <a:pt x="978473" y="254413"/>
                </a:cubicBezTo>
                <a:cubicBezTo>
                  <a:pt x="978377" y="257651"/>
                  <a:pt x="977330" y="256318"/>
                  <a:pt x="976663" y="255556"/>
                </a:cubicBezTo>
                <a:cubicBezTo>
                  <a:pt x="975329" y="250031"/>
                  <a:pt x="973424" y="243269"/>
                  <a:pt x="973901" y="241935"/>
                </a:cubicBezTo>
                <a:cubicBezTo>
                  <a:pt x="974567" y="243459"/>
                  <a:pt x="975044" y="243840"/>
                  <a:pt x="975520" y="243745"/>
                </a:cubicBezTo>
                <a:cubicBezTo>
                  <a:pt x="974567" y="239268"/>
                  <a:pt x="974567" y="243554"/>
                  <a:pt x="973805" y="240602"/>
                </a:cubicBezTo>
                <a:cubicBezTo>
                  <a:pt x="973710" y="240316"/>
                  <a:pt x="973615" y="239935"/>
                  <a:pt x="973520" y="239554"/>
                </a:cubicBezTo>
                <a:cubicBezTo>
                  <a:pt x="974186" y="239839"/>
                  <a:pt x="974853" y="240316"/>
                  <a:pt x="975520" y="240792"/>
                </a:cubicBezTo>
                <a:cubicBezTo>
                  <a:pt x="975615" y="241649"/>
                  <a:pt x="975806" y="242411"/>
                  <a:pt x="975996" y="243459"/>
                </a:cubicBezTo>
                <a:cubicBezTo>
                  <a:pt x="976377" y="243269"/>
                  <a:pt x="976568" y="242697"/>
                  <a:pt x="976568" y="241649"/>
                </a:cubicBezTo>
                <a:cubicBezTo>
                  <a:pt x="976568" y="241554"/>
                  <a:pt x="976568" y="241554"/>
                  <a:pt x="976472" y="241459"/>
                </a:cubicBezTo>
                <a:cubicBezTo>
                  <a:pt x="977044" y="241840"/>
                  <a:pt x="977615" y="242221"/>
                  <a:pt x="978091" y="242602"/>
                </a:cubicBezTo>
                <a:cubicBezTo>
                  <a:pt x="979616" y="249936"/>
                  <a:pt x="980758" y="254984"/>
                  <a:pt x="982187" y="263176"/>
                </a:cubicBezTo>
                <a:cubicBezTo>
                  <a:pt x="981521" y="262033"/>
                  <a:pt x="981330" y="262223"/>
                  <a:pt x="981806" y="264795"/>
                </a:cubicBezTo>
                <a:cubicBezTo>
                  <a:pt x="982092" y="264795"/>
                  <a:pt x="982473" y="264795"/>
                  <a:pt x="982854" y="266986"/>
                </a:cubicBezTo>
                <a:cubicBezTo>
                  <a:pt x="982187" y="265843"/>
                  <a:pt x="981997" y="266033"/>
                  <a:pt x="982473" y="268605"/>
                </a:cubicBezTo>
                <a:cubicBezTo>
                  <a:pt x="982949" y="267748"/>
                  <a:pt x="984473" y="273748"/>
                  <a:pt x="983997" y="274511"/>
                </a:cubicBezTo>
                <a:close/>
                <a:moveTo>
                  <a:pt x="985045" y="371951"/>
                </a:moveTo>
                <a:cubicBezTo>
                  <a:pt x="984759" y="366331"/>
                  <a:pt x="984569" y="366141"/>
                  <a:pt x="984569" y="360997"/>
                </a:cubicBezTo>
                <a:cubicBezTo>
                  <a:pt x="985045" y="363569"/>
                  <a:pt x="986474" y="371475"/>
                  <a:pt x="985045" y="371951"/>
                </a:cubicBezTo>
                <a:close/>
                <a:moveTo>
                  <a:pt x="984569" y="358521"/>
                </a:moveTo>
                <a:cubicBezTo>
                  <a:pt x="984664" y="355663"/>
                  <a:pt x="984473" y="351092"/>
                  <a:pt x="984569" y="348615"/>
                </a:cubicBezTo>
                <a:cubicBezTo>
                  <a:pt x="985521" y="351568"/>
                  <a:pt x="985331" y="358997"/>
                  <a:pt x="986093" y="365379"/>
                </a:cubicBezTo>
                <a:cubicBezTo>
                  <a:pt x="985331" y="364712"/>
                  <a:pt x="985616" y="357283"/>
                  <a:pt x="984569" y="358521"/>
                </a:cubicBezTo>
                <a:close/>
                <a:moveTo>
                  <a:pt x="995332" y="278987"/>
                </a:moveTo>
                <a:cubicBezTo>
                  <a:pt x="993713" y="268414"/>
                  <a:pt x="993236" y="271939"/>
                  <a:pt x="991903" y="267081"/>
                </a:cubicBezTo>
                <a:cubicBezTo>
                  <a:pt x="992474" y="266033"/>
                  <a:pt x="993236" y="268796"/>
                  <a:pt x="993808" y="267367"/>
                </a:cubicBezTo>
                <a:cubicBezTo>
                  <a:pt x="994474" y="271367"/>
                  <a:pt x="995999" y="277749"/>
                  <a:pt x="995332" y="278987"/>
                </a:cubicBezTo>
                <a:close/>
                <a:moveTo>
                  <a:pt x="997237" y="290322"/>
                </a:moveTo>
                <a:cubicBezTo>
                  <a:pt x="995999" y="288322"/>
                  <a:pt x="995999" y="281369"/>
                  <a:pt x="997237" y="284797"/>
                </a:cubicBezTo>
                <a:cubicBezTo>
                  <a:pt x="997808" y="288036"/>
                  <a:pt x="996665" y="287084"/>
                  <a:pt x="997237" y="290322"/>
                </a:cubicBezTo>
                <a:close/>
              </a:path>
            </a:pathLst>
          </a:custGeom>
          <a:blipFill dpi="0" rotWithShape="1">
            <a:blip r:embed="rId3"/>
            <a:srcRect/>
            <a:tile tx="-2755900" ty="-207010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7626BD7-02F2-8C3B-A58D-1EE204E01CA6}"/>
              </a:ext>
            </a:extLst>
          </p:cNvPr>
          <p:cNvSpPr/>
          <p:nvPr/>
        </p:nvSpPr>
        <p:spPr>
          <a:xfrm>
            <a:off x="1504104" y="1713202"/>
            <a:ext cx="3098800" cy="520700"/>
          </a:xfrm>
          <a:prstGeom prst="roundRect">
            <a:avLst>
              <a:gd name="adj" fmla="val 50000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 l="-64000" r="-70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30C0505-DA4C-6892-7B99-2C2748C2A851}"/>
              </a:ext>
            </a:extLst>
          </p:cNvPr>
          <p:cNvSpPr/>
          <p:nvPr/>
        </p:nvSpPr>
        <p:spPr>
          <a:xfrm>
            <a:off x="7048500" y="1713202"/>
            <a:ext cx="3098800" cy="520700"/>
          </a:xfrm>
          <a:prstGeom prst="roundRect">
            <a:avLst>
              <a:gd name="adj" fmla="val 50000"/>
            </a:avLst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 l="-64000" r="-70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4129368-F7D9-4883-6BFA-4D8C00BE7C95}"/>
              </a:ext>
            </a:extLst>
          </p:cNvPr>
          <p:cNvGrpSpPr/>
          <p:nvPr/>
        </p:nvGrpSpPr>
        <p:grpSpPr>
          <a:xfrm>
            <a:off x="1476082" y="1787541"/>
            <a:ext cx="2966425" cy="1057911"/>
            <a:chOff x="283598" y="1906534"/>
            <a:chExt cx="2966425" cy="105791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EFAC2EE-96FF-676D-F0D2-1EA4F58DB8EC}"/>
                </a:ext>
              </a:extLst>
            </p:cNvPr>
            <p:cNvSpPr txBox="1"/>
            <p:nvPr/>
          </p:nvSpPr>
          <p:spPr>
            <a:xfrm>
              <a:off x="283598" y="243199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C277092-9E05-D208-4FFA-FC13DE16E005}"/>
                </a:ext>
              </a:extLst>
            </p:cNvPr>
            <p:cNvSpPr txBox="1"/>
            <p:nvPr/>
          </p:nvSpPr>
          <p:spPr>
            <a:xfrm>
              <a:off x="35951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B8DC712-8956-08D9-EC42-0F2F52921430}"/>
              </a:ext>
            </a:extLst>
          </p:cNvPr>
          <p:cNvGrpSpPr/>
          <p:nvPr/>
        </p:nvGrpSpPr>
        <p:grpSpPr>
          <a:xfrm>
            <a:off x="7010478" y="1787541"/>
            <a:ext cx="3098587" cy="1057911"/>
            <a:chOff x="359516" y="1906534"/>
            <a:chExt cx="3098587" cy="105791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CD264FC-36DD-1FD4-2249-83F5EAABA9BD}"/>
                </a:ext>
              </a:extLst>
            </p:cNvPr>
            <p:cNvSpPr txBox="1"/>
            <p:nvPr/>
          </p:nvSpPr>
          <p:spPr>
            <a:xfrm>
              <a:off x="491678" y="243199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AB9EF10-1B49-EFCF-EF13-DFAC0C8E5E18}"/>
                </a:ext>
              </a:extLst>
            </p:cNvPr>
            <p:cNvSpPr txBox="1"/>
            <p:nvPr/>
          </p:nvSpPr>
          <p:spPr>
            <a:xfrm>
              <a:off x="35951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3F64172-88BF-E110-E613-D63F263AE1F9}"/>
              </a:ext>
            </a:extLst>
          </p:cNvPr>
          <p:cNvSpPr/>
          <p:nvPr/>
        </p:nvSpPr>
        <p:spPr>
          <a:xfrm>
            <a:off x="1504104" y="4008825"/>
            <a:ext cx="3098800" cy="520700"/>
          </a:xfrm>
          <a:prstGeom prst="roundRect">
            <a:avLst>
              <a:gd name="adj" fmla="val 50000"/>
            </a:avLst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 l="-64000" r="-70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5B9006A-C8D3-D735-E15A-1F49A7DE511E}"/>
              </a:ext>
            </a:extLst>
          </p:cNvPr>
          <p:cNvSpPr/>
          <p:nvPr/>
        </p:nvSpPr>
        <p:spPr>
          <a:xfrm>
            <a:off x="7048500" y="4008825"/>
            <a:ext cx="3098800" cy="520700"/>
          </a:xfrm>
          <a:prstGeom prst="roundRect">
            <a:avLst>
              <a:gd name="adj" fmla="val 50000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 l="-64000" r="-70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8314E06-5A3E-F55A-F563-E6E58E6274F8}"/>
              </a:ext>
            </a:extLst>
          </p:cNvPr>
          <p:cNvGrpSpPr/>
          <p:nvPr/>
        </p:nvGrpSpPr>
        <p:grpSpPr>
          <a:xfrm>
            <a:off x="1476082" y="4083164"/>
            <a:ext cx="2966425" cy="1057911"/>
            <a:chOff x="283598" y="1906534"/>
            <a:chExt cx="2966425" cy="105791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7292F77-A48F-2E3C-3FA7-3EB7A9815DFA}"/>
                </a:ext>
              </a:extLst>
            </p:cNvPr>
            <p:cNvSpPr txBox="1"/>
            <p:nvPr/>
          </p:nvSpPr>
          <p:spPr>
            <a:xfrm>
              <a:off x="283598" y="243199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06A6E54-C8F6-10F0-F0C9-62FD989B5B09}"/>
                </a:ext>
              </a:extLst>
            </p:cNvPr>
            <p:cNvSpPr txBox="1"/>
            <p:nvPr/>
          </p:nvSpPr>
          <p:spPr>
            <a:xfrm>
              <a:off x="35951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C355047-8A97-9934-13A4-5ABDA44A7D13}"/>
              </a:ext>
            </a:extLst>
          </p:cNvPr>
          <p:cNvGrpSpPr/>
          <p:nvPr/>
        </p:nvGrpSpPr>
        <p:grpSpPr>
          <a:xfrm>
            <a:off x="7010478" y="4083164"/>
            <a:ext cx="3098587" cy="1057911"/>
            <a:chOff x="359516" y="1906534"/>
            <a:chExt cx="3098587" cy="105791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409D792-1129-5344-2165-E2F68632E05E}"/>
                </a:ext>
              </a:extLst>
            </p:cNvPr>
            <p:cNvSpPr txBox="1"/>
            <p:nvPr/>
          </p:nvSpPr>
          <p:spPr>
            <a:xfrm>
              <a:off x="491678" y="243199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EC83074-C5DA-E9CF-1C83-6E50CF3D7A04}"/>
                </a:ext>
              </a:extLst>
            </p:cNvPr>
            <p:cNvSpPr txBox="1"/>
            <p:nvPr/>
          </p:nvSpPr>
          <p:spPr>
            <a:xfrm>
              <a:off x="35951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625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5F0A878C-6EB5-2691-BAA9-528AAFDD5760}"/>
              </a:ext>
            </a:extLst>
          </p:cNvPr>
          <p:cNvGrpSpPr/>
          <p:nvPr/>
        </p:nvGrpSpPr>
        <p:grpSpPr>
          <a:xfrm>
            <a:off x="-5637" y="-466569"/>
            <a:ext cx="12200850" cy="6505575"/>
            <a:chOff x="-5637" y="-466569"/>
            <a:chExt cx="12200850" cy="6505575"/>
          </a:xfrm>
        </p:grpSpPr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6BFDF36D-5250-8CF9-1491-3DE05A0A6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637" y="-466569"/>
              <a:ext cx="4762500" cy="6505575"/>
            </a:xfrm>
            <a:prstGeom prst="rect">
              <a:avLst/>
            </a:prstGeom>
          </p:spPr>
        </p:pic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9A0081BE-190D-78D2-B6C3-732E8B93A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553625" y="-466569"/>
              <a:ext cx="4641588" cy="6505575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82E344F-7676-7514-2F76-3ED781A3E142}"/>
              </a:ext>
            </a:extLst>
          </p:cNvPr>
          <p:cNvGrpSpPr/>
          <p:nvPr/>
        </p:nvGrpSpPr>
        <p:grpSpPr>
          <a:xfrm>
            <a:off x="10106153" y="5408102"/>
            <a:ext cx="1594346" cy="743532"/>
            <a:chOff x="4604321" y="2242082"/>
            <a:chExt cx="3321695" cy="1549091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E827B0E-6973-4A8B-7F78-72259F640A49}"/>
                </a:ext>
              </a:extLst>
            </p:cNvPr>
            <p:cNvSpPr/>
            <p:nvPr/>
          </p:nvSpPr>
          <p:spPr>
            <a:xfrm>
              <a:off x="4604321" y="2242082"/>
              <a:ext cx="935719" cy="1455888"/>
            </a:xfrm>
            <a:custGeom>
              <a:avLst/>
              <a:gdLst>
                <a:gd name="connsiteX0" fmla="*/ 409840 w 688249"/>
                <a:gd name="connsiteY0" fmla="*/ -184 h 1070849"/>
                <a:gd name="connsiteX1" fmla="*/ 457663 w 688249"/>
                <a:gd name="connsiteY1" fmla="*/ 8358 h 1070849"/>
                <a:gd name="connsiteX2" fmla="*/ 493248 w 688249"/>
                <a:gd name="connsiteY2" fmla="*/ 50639 h 1070849"/>
                <a:gd name="connsiteX3" fmla="*/ 476682 w 688249"/>
                <a:gd name="connsiteY3" fmla="*/ 103714 h 1070849"/>
                <a:gd name="connsiteX4" fmla="*/ 481732 w 688249"/>
                <a:gd name="connsiteY4" fmla="*/ 187237 h 1070849"/>
                <a:gd name="connsiteX5" fmla="*/ 486754 w 688249"/>
                <a:gd name="connsiteY5" fmla="*/ 222967 h 1070849"/>
                <a:gd name="connsiteX6" fmla="*/ 505976 w 688249"/>
                <a:gd name="connsiteY6" fmla="*/ 215954 h 1070849"/>
                <a:gd name="connsiteX7" fmla="*/ 502108 w 688249"/>
                <a:gd name="connsiteY7" fmla="*/ 201581 h 1070849"/>
                <a:gd name="connsiteX8" fmla="*/ 575097 w 688249"/>
                <a:gd name="connsiteY8" fmla="*/ 165851 h 1070849"/>
                <a:gd name="connsiteX9" fmla="*/ 598618 w 688249"/>
                <a:gd name="connsiteY9" fmla="*/ 156905 h 1070849"/>
                <a:gd name="connsiteX10" fmla="*/ 662863 w 688249"/>
                <a:gd name="connsiteY10" fmla="*/ 215867 h 1070849"/>
                <a:gd name="connsiteX11" fmla="*/ 683469 w 688249"/>
                <a:gd name="connsiteY11" fmla="*/ 282622 h 1070849"/>
                <a:gd name="connsiteX12" fmla="*/ 656253 w 688249"/>
                <a:gd name="connsiteY12" fmla="*/ 302853 h 1070849"/>
                <a:gd name="connsiteX13" fmla="*/ 570566 w 688249"/>
                <a:gd name="connsiteY13" fmla="*/ 377372 h 1070849"/>
                <a:gd name="connsiteX14" fmla="*/ 615560 w 688249"/>
                <a:gd name="connsiteY14" fmla="*/ 429408 h 1070849"/>
                <a:gd name="connsiteX15" fmla="*/ 571547 w 688249"/>
                <a:gd name="connsiteY15" fmla="*/ 471025 h 1070849"/>
                <a:gd name="connsiteX16" fmla="*/ 492498 w 688249"/>
                <a:gd name="connsiteY16" fmla="*/ 487216 h 1070849"/>
                <a:gd name="connsiteX17" fmla="*/ 462511 w 688249"/>
                <a:gd name="connsiteY17" fmla="*/ 513191 h 1070849"/>
                <a:gd name="connsiteX18" fmla="*/ 451169 w 688249"/>
                <a:gd name="connsiteY18" fmla="*/ 511343 h 1070849"/>
                <a:gd name="connsiteX19" fmla="*/ 442164 w 688249"/>
                <a:gd name="connsiteY19" fmla="*/ 600148 h 1070849"/>
                <a:gd name="connsiteX20" fmla="*/ 431746 w 688249"/>
                <a:gd name="connsiteY20" fmla="*/ 656340 h 1070849"/>
                <a:gd name="connsiteX21" fmla="*/ 428167 w 688249"/>
                <a:gd name="connsiteY21" fmla="*/ 894124 h 1070849"/>
                <a:gd name="connsiteX22" fmla="*/ 425339 w 688249"/>
                <a:gd name="connsiteY22" fmla="*/ 986103 h 1070849"/>
                <a:gd name="connsiteX23" fmla="*/ 395901 w 688249"/>
                <a:gd name="connsiteY23" fmla="*/ 1052829 h 1070849"/>
                <a:gd name="connsiteX24" fmla="*/ 388339 w 688249"/>
                <a:gd name="connsiteY24" fmla="*/ 1070665 h 1070849"/>
                <a:gd name="connsiteX25" fmla="*/ 327472 w 688249"/>
                <a:gd name="connsiteY25" fmla="*/ 1046508 h 1070849"/>
                <a:gd name="connsiteX26" fmla="*/ 342335 w 688249"/>
                <a:gd name="connsiteY26" fmla="*/ 1040072 h 1070849"/>
                <a:gd name="connsiteX27" fmla="*/ 317255 w 688249"/>
                <a:gd name="connsiteY27" fmla="*/ 864282 h 1070849"/>
                <a:gd name="connsiteX28" fmla="*/ 312435 w 688249"/>
                <a:gd name="connsiteY28" fmla="*/ 772678 h 1070849"/>
                <a:gd name="connsiteX29" fmla="*/ 313272 w 688249"/>
                <a:gd name="connsiteY29" fmla="*/ 590364 h 1070849"/>
                <a:gd name="connsiteX30" fmla="*/ 233241 w 688249"/>
                <a:gd name="connsiteY30" fmla="*/ 608142 h 1070849"/>
                <a:gd name="connsiteX31" fmla="*/ 211423 w 688249"/>
                <a:gd name="connsiteY31" fmla="*/ 588979 h 1070849"/>
                <a:gd name="connsiteX32" fmla="*/ 182591 w 688249"/>
                <a:gd name="connsiteY32" fmla="*/ 598445 h 1070849"/>
                <a:gd name="connsiteX33" fmla="*/ 96586 w 688249"/>
                <a:gd name="connsiteY33" fmla="*/ 536193 h 1070849"/>
                <a:gd name="connsiteX34" fmla="*/ 62357 w 688249"/>
                <a:gd name="connsiteY34" fmla="*/ 512787 h 1070849"/>
                <a:gd name="connsiteX35" fmla="*/ 67408 w 688249"/>
                <a:gd name="connsiteY35" fmla="*/ 492411 h 1070849"/>
                <a:gd name="connsiteX36" fmla="*/ 40423 w 688249"/>
                <a:gd name="connsiteY36" fmla="*/ 486610 h 1070849"/>
                <a:gd name="connsiteX37" fmla="*/ -184 w 688249"/>
                <a:gd name="connsiteY37" fmla="*/ 400345 h 1070849"/>
                <a:gd name="connsiteX38" fmla="*/ 21692 w 688249"/>
                <a:gd name="connsiteY38" fmla="*/ 336707 h 1070849"/>
                <a:gd name="connsiteX39" fmla="*/ 82213 w 688249"/>
                <a:gd name="connsiteY39" fmla="*/ 303950 h 1070849"/>
                <a:gd name="connsiteX40" fmla="*/ 141580 w 688249"/>
                <a:gd name="connsiteY40" fmla="*/ 382798 h 1070849"/>
                <a:gd name="connsiteX41" fmla="*/ 183572 w 688249"/>
                <a:gd name="connsiteY41" fmla="*/ 346895 h 1070849"/>
                <a:gd name="connsiteX42" fmla="*/ 182822 w 688249"/>
                <a:gd name="connsiteY42" fmla="*/ 407041 h 1070849"/>
                <a:gd name="connsiteX43" fmla="*/ 233617 w 688249"/>
                <a:gd name="connsiteY43" fmla="*/ 475441 h 1070849"/>
                <a:gd name="connsiteX44" fmla="*/ 338468 w 688249"/>
                <a:gd name="connsiteY44" fmla="*/ 389897 h 1070849"/>
                <a:gd name="connsiteX45" fmla="*/ 259707 w 688249"/>
                <a:gd name="connsiteY45" fmla="*/ 356015 h 1070849"/>
                <a:gd name="connsiteX46" fmla="*/ 216618 w 688249"/>
                <a:gd name="connsiteY46" fmla="*/ 347212 h 1070849"/>
                <a:gd name="connsiteX47" fmla="*/ 215434 w 688249"/>
                <a:gd name="connsiteY47" fmla="*/ 328857 h 1070849"/>
                <a:gd name="connsiteX48" fmla="*/ 330473 w 688249"/>
                <a:gd name="connsiteY48" fmla="*/ 282276 h 1070849"/>
                <a:gd name="connsiteX49" fmla="*/ 356015 w 688249"/>
                <a:gd name="connsiteY49" fmla="*/ 260746 h 1070849"/>
                <a:gd name="connsiteX50" fmla="*/ 375900 w 688249"/>
                <a:gd name="connsiteY50" fmla="*/ 88678 h 1070849"/>
                <a:gd name="connsiteX51" fmla="*/ 386983 w 688249"/>
                <a:gd name="connsiteY51" fmla="*/ 26137 h 1070849"/>
                <a:gd name="connsiteX52" fmla="*/ 409840 w 688249"/>
                <a:gd name="connsiteY52" fmla="*/ -184 h 1070849"/>
                <a:gd name="connsiteX53" fmla="*/ 32601 w 688249"/>
                <a:gd name="connsiteY53" fmla="*/ 427647 h 1070849"/>
                <a:gd name="connsiteX54" fmla="*/ 34391 w 688249"/>
                <a:gd name="connsiteY54" fmla="*/ 435901 h 1070849"/>
                <a:gd name="connsiteX55" fmla="*/ 32601 w 688249"/>
                <a:gd name="connsiteY55" fmla="*/ 427647 h 107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88249" h="1070849">
                  <a:moveTo>
                    <a:pt x="409840" y="-184"/>
                  </a:moveTo>
                  <a:cubicBezTo>
                    <a:pt x="425714" y="2067"/>
                    <a:pt x="443463" y="-617"/>
                    <a:pt x="457663" y="8358"/>
                  </a:cubicBezTo>
                  <a:cubicBezTo>
                    <a:pt x="472901" y="18950"/>
                    <a:pt x="485080" y="34044"/>
                    <a:pt x="493248" y="50639"/>
                  </a:cubicBezTo>
                  <a:cubicBezTo>
                    <a:pt x="501185" y="71159"/>
                    <a:pt x="483897" y="86715"/>
                    <a:pt x="476682" y="103714"/>
                  </a:cubicBezTo>
                  <a:cubicBezTo>
                    <a:pt x="474055" y="131738"/>
                    <a:pt x="486292" y="159098"/>
                    <a:pt x="481732" y="187237"/>
                  </a:cubicBezTo>
                  <a:cubicBezTo>
                    <a:pt x="479279" y="199503"/>
                    <a:pt x="481155" y="211942"/>
                    <a:pt x="486754" y="222967"/>
                  </a:cubicBezTo>
                  <a:cubicBezTo>
                    <a:pt x="493046" y="220341"/>
                    <a:pt x="499453" y="217974"/>
                    <a:pt x="505976" y="215954"/>
                  </a:cubicBezTo>
                  <a:cubicBezTo>
                    <a:pt x="504706" y="211134"/>
                    <a:pt x="503349" y="206372"/>
                    <a:pt x="502108" y="201581"/>
                  </a:cubicBezTo>
                  <a:cubicBezTo>
                    <a:pt x="526495" y="190181"/>
                    <a:pt x="546785" y="166371"/>
                    <a:pt x="575097" y="165851"/>
                  </a:cubicBezTo>
                  <a:cubicBezTo>
                    <a:pt x="583351" y="164235"/>
                    <a:pt x="590393" y="157568"/>
                    <a:pt x="598618" y="156905"/>
                  </a:cubicBezTo>
                  <a:cubicBezTo>
                    <a:pt x="625315" y="170123"/>
                    <a:pt x="640957" y="196704"/>
                    <a:pt x="662863" y="215867"/>
                  </a:cubicBezTo>
                  <a:cubicBezTo>
                    <a:pt x="678678" y="232895"/>
                    <a:pt x="696716" y="258812"/>
                    <a:pt x="683469" y="282622"/>
                  </a:cubicBezTo>
                  <a:cubicBezTo>
                    <a:pt x="679833" y="294974"/>
                    <a:pt x="665402" y="296244"/>
                    <a:pt x="656253" y="302853"/>
                  </a:cubicBezTo>
                  <a:cubicBezTo>
                    <a:pt x="626152" y="325827"/>
                    <a:pt x="594030" y="347126"/>
                    <a:pt x="570566" y="377372"/>
                  </a:cubicBezTo>
                  <a:cubicBezTo>
                    <a:pt x="590913" y="388656"/>
                    <a:pt x="610076" y="405944"/>
                    <a:pt x="615560" y="429408"/>
                  </a:cubicBezTo>
                  <a:cubicBezTo>
                    <a:pt x="613193" y="451977"/>
                    <a:pt x="587103" y="459250"/>
                    <a:pt x="571547" y="471025"/>
                  </a:cubicBezTo>
                  <a:cubicBezTo>
                    <a:pt x="546294" y="480780"/>
                    <a:pt x="517982" y="477952"/>
                    <a:pt x="492498" y="487216"/>
                  </a:cubicBezTo>
                  <a:cubicBezTo>
                    <a:pt x="479597" y="491834"/>
                    <a:pt x="469784" y="501935"/>
                    <a:pt x="462511" y="513191"/>
                  </a:cubicBezTo>
                  <a:cubicBezTo>
                    <a:pt x="458730" y="512527"/>
                    <a:pt x="454921" y="511950"/>
                    <a:pt x="451169" y="511343"/>
                  </a:cubicBezTo>
                  <a:cubicBezTo>
                    <a:pt x="440260" y="539540"/>
                    <a:pt x="439971" y="570421"/>
                    <a:pt x="442164" y="600148"/>
                  </a:cubicBezTo>
                  <a:cubicBezTo>
                    <a:pt x="442972" y="619485"/>
                    <a:pt x="434603" y="637552"/>
                    <a:pt x="431746" y="656340"/>
                  </a:cubicBezTo>
                  <a:cubicBezTo>
                    <a:pt x="438066" y="735591"/>
                    <a:pt x="427734" y="814814"/>
                    <a:pt x="428167" y="894124"/>
                  </a:cubicBezTo>
                  <a:cubicBezTo>
                    <a:pt x="424934" y="924918"/>
                    <a:pt x="434343" y="955655"/>
                    <a:pt x="425339" y="986103"/>
                  </a:cubicBezTo>
                  <a:cubicBezTo>
                    <a:pt x="427186" y="1014184"/>
                    <a:pt x="388714" y="1023708"/>
                    <a:pt x="395901" y="1052829"/>
                  </a:cubicBezTo>
                  <a:cubicBezTo>
                    <a:pt x="396362" y="1059727"/>
                    <a:pt x="391774" y="1065181"/>
                    <a:pt x="388339" y="1070665"/>
                  </a:cubicBezTo>
                  <a:cubicBezTo>
                    <a:pt x="367559" y="1067721"/>
                    <a:pt x="334369" y="1073233"/>
                    <a:pt x="327472" y="1046508"/>
                  </a:cubicBezTo>
                  <a:cubicBezTo>
                    <a:pt x="332436" y="1044373"/>
                    <a:pt x="337371" y="1042237"/>
                    <a:pt x="342335" y="1040072"/>
                  </a:cubicBezTo>
                  <a:cubicBezTo>
                    <a:pt x="331974" y="981745"/>
                    <a:pt x="326462" y="922725"/>
                    <a:pt x="317255" y="864282"/>
                  </a:cubicBezTo>
                  <a:cubicBezTo>
                    <a:pt x="309607" y="834266"/>
                    <a:pt x="310300" y="803270"/>
                    <a:pt x="312435" y="772678"/>
                  </a:cubicBezTo>
                  <a:cubicBezTo>
                    <a:pt x="316736" y="711926"/>
                    <a:pt x="308626" y="651087"/>
                    <a:pt x="313272" y="590364"/>
                  </a:cubicBezTo>
                  <a:cubicBezTo>
                    <a:pt x="289635" y="606209"/>
                    <a:pt x="260775" y="607017"/>
                    <a:pt x="233241" y="608142"/>
                  </a:cubicBezTo>
                  <a:cubicBezTo>
                    <a:pt x="225882" y="601822"/>
                    <a:pt x="218580" y="595501"/>
                    <a:pt x="211423" y="588979"/>
                  </a:cubicBezTo>
                  <a:cubicBezTo>
                    <a:pt x="202534" y="593481"/>
                    <a:pt x="193298" y="603871"/>
                    <a:pt x="182591" y="598445"/>
                  </a:cubicBezTo>
                  <a:cubicBezTo>
                    <a:pt x="150180" y="584621"/>
                    <a:pt x="112748" y="569787"/>
                    <a:pt x="96586" y="536193"/>
                  </a:cubicBezTo>
                  <a:cubicBezTo>
                    <a:pt x="87639" y="525572"/>
                    <a:pt x="73555" y="520752"/>
                    <a:pt x="62357" y="512787"/>
                  </a:cubicBezTo>
                  <a:cubicBezTo>
                    <a:pt x="63887" y="505947"/>
                    <a:pt x="65589" y="499164"/>
                    <a:pt x="67408" y="492411"/>
                  </a:cubicBezTo>
                  <a:cubicBezTo>
                    <a:pt x="59875" y="485109"/>
                    <a:pt x="49254" y="476595"/>
                    <a:pt x="40423" y="486610"/>
                  </a:cubicBezTo>
                  <a:cubicBezTo>
                    <a:pt x="20797" y="461559"/>
                    <a:pt x="5184" y="431948"/>
                    <a:pt x="-184" y="400345"/>
                  </a:cubicBezTo>
                  <a:cubicBezTo>
                    <a:pt x="2327" y="378036"/>
                    <a:pt x="4289" y="353244"/>
                    <a:pt x="21692" y="336707"/>
                  </a:cubicBezTo>
                  <a:cubicBezTo>
                    <a:pt x="35892" y="316909"/>
                    <a:pt x="61549" y="313994"/>
                    <a:pt x="82213" y="303950"/>
                  </a:cubicBezTo>
                  <a:cubicBezTo>
                    <a:pt x="98808" y="332580"/>
                    <a:pt x="119530" y="358295"/>
                    <a:pt x="141580" y="382798"/>
                  </a:cubicBezTo>
                  <a:cubicBezTo>
                    <a:pt x="155548" y="370792"/>
                    <a:pt x="169199" y="358382"/>
                    <a:pt x="183572" y="346895"/>
                  </a:cubicBezTo>
                  <a:cubicBezTo>
                    <a:pt x="186141" y="366809"/>
                    <a:pt x="172749" y="388079"/>
                    <a:pt x="182822" y="407041"/>
                  </a:cubicBezTo>
                  <a:cubicBezTo>
                    <a:pt x="196992" y="431572"/>
                    <a:pt x="211769" y="456826"/>
                    <a:pt x="233617" y="475441"/>
                  </a:cubicBezTo>
                  <a:cubicBezTo>
                    <a:pt x="268942" y="447417"/>
                    <a:pt x="305768" y="420980"/>
                    <a:pt x="338468" y="389897"/>
                  </a:cubicBezTo>
                  <a:cubicBezTo>
                    <a:pt x="313243" y="376131"/>
                    <a:pt x="284816" y="370012"/>
                    <a:pt x="259707" y="356015"/>
                  </a:cubicBezTo>
                  <a:cubicBezTo>
                    <a:pt x="246691" y="348020"/>
                    <a:pt x="231394" y="347645"/>
                    <a:pt x="216618" y="347212"/>
                  </a:cubicBezTo>
                  <a:cubicBezTo>
                    <a:pt x="216329" y="342624"/>
                    <a:pt x="215723" y="333446"/>
                    <a:pt x="215434" y="328857"/>
                  </a:cubicBezTo>
                  <a:cubicBezTo>
                    <a:pt x="252463" y="310011"/>
                    <a:pt x="295090" y="304643"/>
                    <a:pt x="330473" y="282276"/>
                  </a:cubicBezTo>
                  <a:cubicBezTo>
                    <a:pt x="339853" y="276417"/>
                    <a:pt x="354053" y="273589"/>
                    <a:pt x="356015" y="260746"/>
                  </a:cubicBezTo>
                  <a:cubicBezTo>
                    <a:pt x="367328" y="203977"/>
                    <a:pt x="362740" y="145158"/>
                    <a:pt x="375900" y="88678"/>
                  </a:cubicBezTo>
                  <a:cubicBezTo>
                    <a:pt x="380460" y="67985"/>
                    <a:pt x="382249" y="46801"/>
                    <a:pt x="386983" y="26137"/>
                  </a:cubicBezTo>
                  <a:cubicBezTo>
                    <a:pt x="391802" y="15256"/>
                    <a:pt x="401673" y="8041"/>
                    <a:pt x="409840" y="-184"/>
                  </a:cubicBezTo>
                  <a:moveTo>
                    <a:pt x="32601" y="427647"/>
                  </a:moveTo>
                  <a:cubicBezTo>
                    <a:pt x="29860" y="429783"/>
                    <a:pt x="31130" y="434949"/>
                    <a:pt x="34391" y="435901"/>
                  </a:cubicBezTo>
                  <a:cubicBezTo>
                    <a:pt x="39846" y="435959"/>
                    <a:pt x="37623" y="425425"/>
                    <a:pt x="32601" y="427647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图形 35">
              <a:extLst>
                <a:ext uri="{FF2B5EF4-FFF2-40B4-BE49-F238E27FC236}">
                  <a16:creationId xmlns:a16="http://schemas.microsoft.com/office/drawing/2014/main" id="{C6B3F4BE-DEE6-69DD-3040-2D3A5F4CF6EF}"/>
                </a:ext>
              </a:extLst>
            </p:cNvPr>
            <p:cNvGrpSpPr/>
            <p:nvPr/>
          </p:nvGrpSpPr>
          <p:grpSpPr>
            <a:xfrm>
              <a:off x="5544983" y="2540078"/>
              <a:ext cx="925832" cy="1136176"/>
              <a:chOff x="2129310" y="-1950810"/>
              <a:chExt cx="925832" cy="1136176"/>
            </a:xfrm>
            <a:gradFill>
              <a:gsLst>
                <a:gs pos="100000">
                  <a:srgbClr val="FFD85B">
                    <a:alpha val="0"/>
                  </a:srgbClr>
                </a:gs>
                <a:gs pos="0">
                  <a:srgbClr val="FFD85B"/>
                </a:gs>
              </a:gsLst>
              <a:lin ang="0" scaled="1"/>
            </a:gradFill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1C282AE-0120-D268-3446-58FEE03A07E9}"/>
                  </a:ext>
                </a:extLst>
              </p:cNvPr>
              <p:cNvSpPr/>
              <p:nvPr/>
            </p:nvSpPr>
            <p:spPr>
              <a:xfrm flipV="1">
                <a:off x="2129310" y="-1950810"/>
                <a:ext cx="925832" cy="1136176"/>
              </a:xfrm>
              <a:custGeom>
                <a:avLst/>
                <a:gdLst>
                  <a:gd name="connsiteX0" fmla="*/ 358876 w 925832"/>
                  <a:gd name="connsiteY0" fmla="*/ 1126111 h 1136176"/>
                  <a:gd name="connsiteX1" fmla="*/ 112271 w 925832"/>
                  <a:gd name="connsiteY1" fmla="*/ 1024918 h 1136176"/>
                  <a:gd name="connsiteX2" fmla="*/ 204110 w 925832"/>
                  <a:gd name="connsiteY2" fmla="*/ 985801 h 1136176"/>
                  <a:gd name="connsiteX3" fmla="*/ 274690 w 925832"/>
                  <a:gd name="connsiteY3" fmla="*/ 986652 h 1136176"/>
                  <a:gd name="connsiteX4" fmla="*/ 295949 w 925832"/>
                  <a:gd name="connsiteY4" fmla="*/ 988352 h 1136176"/>
                  <a:gd name="connsiteX5" fmla="*/ 302752 w 925832"/>
                  <a:gd name="connsiteY5" fmla="*/ 950086 h 1136176"/>
                  <a:gd name="connsiteX6" fmla="*/ 199859 w 925832"/>
                  <a:gd name="connsiteY6" fmla="*/ 895663 h 1136176"/>
                  <a:gd name="connsiteX7" fmla="*/ 216866 w 925832"/>
                  <a:gd name="connsiteY7" fmla="*/ 841240 h 1136176"/>
                  <a:gd name="connsiteX8" fmla="*/ 239826 w 925832"/>
                  <a:gd name="connsiteY8" fmla="*/ 832736 h 1136176"/>
                  <a:gd name="connsiteX9" fmla="*/ 232172 w 925832"/>
                  <a:gd name="connsiteY9" fmla="*/ 803824 h 1136176"/>
                  <a:gd name="connsiteX10" fmla="*/ 205811 w 925832"/>
                  <a:gd name="connsiteY10" fmla="*/ 785966 h 1136176"/>
                  <a:gd name="connsiteX11" fmla="*/ 184552 w 925832"/>
                  <a:gd name="connsiteY11" fmla="*/ 778313 h 1136176"/>
                  <a:gd name="connsiteX12" fmla="*/ 176048 w 925832"/>
                  <a:gd name="connsiteY12" fmla="*/ 751102 h 1136176"/>
                  <a:gd name="connsiteX13" fmla="*/ 184552 w 925832"/>
                  <a:gd name="connsiteY13" fmla="*/ 717938 h 1136176"/>
                  <a:gd name="connsiteX14" fmla="*/ 205811 w 925832"/>
                  <a:gd name="connsiteY14" fmla="*/ 641405 h 1136176"/>
                  <a:gd name="connsiteX15" fmla="*/ 197307 w 925832"/>
                  <a:gd name="connsiteY15" fmla="*/ 586131 h 1136176"/>
                  <a:gd name="connsiteX16" fmla="*/ 180300 w 925832"/>
                  <a:gd name="connsiteY16" fmla="*/ 555518 h 1136176"/>
                  <a:gd name="connsiteX17" fmla="*/ 145435 w 925832"/>
                  <a:gd name="connsiteY17" fmla="*/ 516402 h 1136176"/>
                  <a:gd name="connsiteX18" fmla="*/ 120775 w 925832"/>
                  <a:gd name="connsiteY18" fmla="*/ 493442 h 1136176"/>
                  <a:gd name="connsiteX19" fmla="*/ 153089 w 925832"/>
                  <a:gd name="connsiteY19" fmla="*/ 416059 h 1136176"/>
                  <a:gd name="connsiteX20" fmla="*/ 214315 w 925832"/>
                  <a:gd name="connsiteY20" fmla="*/ 337826 h 1136176"/>
                  <a:gd name="connsiteX21" fmla="*/ 263636 w 925832"/>
                  <a:gd name="connsiteY21" fmla="*/ 342078 h 1136176"/>
                  <a:gd name="connsiteX22" fmla="*/ 284895 w 925832"/>
                  <a:gd name="connsiteY22" fmla="*/ 358235 h 1136176"/>
                  <a:gd name="connsiteX23" fmla="*/ 483029 w 925832"/>
                  <a:gd name="connsiteY23" fmla="*/ 450924 h 1136176"/>
                  <a:gd name="connsiteX24" fmla="*/ 498335 w 925832"/>
                  <a:gd name="connsiteY24" fmla="*/ 482387 h 1136176"/>
                  <a:gd name="connsiteX25" fmla="*/ 503438 w 925832"/>
                  <a:gd name="connsiteY25" fmla="*/ 509599 h 1136176"/>
                  <a:gd name="connsiteX26" fmla="*/ 524697 w 925832"/>
                  <a:gd name="connsiteY26" fmla="*/ 506198 h 1136176"/>
                  <a:gd name="connsiteX27" fmla="*/ 516193 w 925832"/>
                  <a:gd name="connsiteY27" fmla="*/ 438169 h 1136176"/>
                  <a:gd name="connsiteX28" fmla="*/ 494934 w 925832"/>
                  <a:gd name="connsiteY28" fmla="*/ 402453 h 1136176"/>
                  <a:gd name="connsiteX29" fmla="*/ 483029 w 925832"/>
                  <a:gd name="connsiteY29" fmla="*/ 385446 h 1136176"/>
                  <a:gd name="connsiteX30" fmla="*/ 467722 w 925832"/>
                  <a:gd name="connsiteY30" fmla="*/ 364187 h 1136176"/>
                  <a:gd name="connsiteX31" fmla="*/ 437109 w 925832"/>
                  <a:gd name="connsiteY31" fmla="*/ 353983 h 1136176"/>
                  <a:gd name="connsiteX32" fmla="*/ 413299 w 925832"/>
                  <a:gd name="connsiteY32" fmla="*/ 342928 h 1136176"/>
                  <a:gd name="connsiteX33" fmla="*/ 378434 w 925832"/>
                  <a:gd name="connsiteY33" fmla="*/ 327622 h 1136176"/>
                  <a:gd name="connsiteX34" fmla="*/ 375033 w 925832"/>
                  <a:gd name="connsiteY34" fmla="*/ 324220 h 1136176"/>
                  <a:gd name="connsiteX35" fmla="*/ 381836 w 925832"/>
                  <a:gd name="connsiteY35" fmla="*/ 308063 h 1136176"/>
                  <a:gd name="connsiteX36" fmla="*/ 421803 w 925832"/>
                  <a:gd name="connsiteY36" fmla="*/ 268096 h 1136176"/>
                  <a:gd name="connsiteX37" fmla="*/ 439660 w 925832"/>
                  <a:gd name="connsiteY37" fmla="*/ 263845 h 1136176"/>
                  <a:gd name="connsiteX38" fmla="*/ 425204 w 925832"/>
                  <a:gd name="connsiteY38" fmla="*/ 254491 h 1136176"/>
                  <a:gd name="connsiteX39" fmla="*/ 183702 w 925832"/>
                  <a:gd name="connsiteY39" fmla="*/ 224728 h 1136176"/>
                  <a:gd name="connsiteX40" fmla="*/ 150538 w 925832"/>
                  <a:gd name="connsiteY40" fmla="*/ 255341 h 1136176"/>
                  <a:gd name="connsiteX41" fmla="*/ 136932 w 925832"/>
                  <a:gd name="connsiteY41" fmla="*/ 302111 h 1136176"/>
                  <a:gd name="connsiteX42" fmla="*/ 123326 w 925832"/>
                  <a:gd name="connsiteY42" fmla="*/ 744299 h 1136176"/>
                  <a:gd name="connsiteX43" fmla="*/ 166694 w 925832"/>
                  <a:gd name="connsiteY43" fmla="*/ 842941 h 1136176"/>
                  <a:gd name="connsiteX44" fmla="*/ 153939 w 925832"/>
                  <a:gd name="connsiteY44" fmla="*/ 872703 h 1136176"/>
                  <a:gd name="connsiteX45" fmla="*/ 86760 w 925832"/>
                  <a:gd name="connsiteY45" fmla="*/ 975597 h 1136176"/>
                  <a:gd name="connsiteX46" fmla="*/ 77406 w 925832"/>
                  <a:gd name="connsiteY46" fmla="*/ 985801 h 1136176"/>
                  <a:gd name="connsiteX47" fmla="*/ 32337 w 925832"/>
                  <a:gd name="connsiteY47" fmla="*/ 866751 h 1136176"/>
                  <a:gd name="connsiteX48" fmla="*/ 6826 w 925832"/>
                  <a:gd name="connsiteY48" fmla="*/ 754503 h 1136176"/>
                  <a:gd name="connsiteX49" fmla="*/ 2575 w 925832"/>
                  <a:gd name="connsiteY49" fmla="*/ 700080 h 1136176"/>
                  <a:gd name="connsiteX50" fmla="*/ 5126 w 925832"/>
                  <a:gd name="connsiteY50" fmla="*/ 677120 h 1136176"/>
                  <a:gd name="connsiteX51" fmla="*/ 4275 w 925832"/>
                  <a:gd name="connsiteY51" fmla="*/ 234932 h 1136176"/>
                  <a:gd name="connsiteX52" fmla="*/ 49345 w 925832"/>
                  <a:gd name="connsiteY52" fmla="*/ 138841 h 1136176"/>
                  <a:gd name="connsiteX53" fmla="*/ 135231 w 925832"/>
                  <a:gd name="connsiteY53" fmla="*/ 86119 h 1136176"/>
                  <a:gd name="connsiteX54" fmla="*/ 158191 w 925832"/>
                  <a:gd name="connsiteY54" fmla="*/ 85269 h 1136176"/>
                  <a:gd name="connsiteX55" fmla="*/ 180300 w 925832"/>
                  <a:gd name="connsiteY55" fmla="*/ 88670 h 1136176"/>
                  <a:gd name="connsiteX56" fmla="*/ 200709 w 925832"/>
                  <a:gd name="connsiteY56" fmla="*/ 95473 h 1136176"/>
                  <a:gd name="connsiteX57" fmla="*/ 197307 w 925832"/>
                  <a:gd name="connsiteY57" fmla="*/ 104827 h 1136176"/>
                  <a:gd name="connsiteX58" fmla="*/ 187103 w 925832"/>
                  <a:gd name="connsiteY58" fmla="*/ 152447 h 1136176"/>
                  <a:gd name="connsiteX59" fmla="*/ 231322 w 925832"/>
                  <a:gd name="connsiteY59" fmla="*/ 138841 h 1136176"/>
                  <a:gd name="connsiteX60" fmla="*/ 299351 w 925832"/>
                  <a:gd name="connsiteY60" fmla="*/ 133739 h 1136176"/>
                  <a:gd name="connsiteX61" fmla="*/ 426905 w 925832"/>
                  <a:gd name="connsiteY61" fmla="*/ 161801 h 1136176"/>
                  <a:gd name="connsiteX62" fmla="*/ 452416 w 925832"/>
                  <a:gd name="connsiteY62" fmla="*/ 167754 h 1136176"/>
                  <a:gd name="connsiteX63" fmla="*/ 782356 w 925832"/>
                  <a:gd name="connsiteY63" fmla="*/ 176257 h 1136176"/>
                  <a:gd name="connsiteX64" fmla="*/ 831677 w 925832"/>
                  <a:gd name="connsiteY64" fmla="*/ 168604 h 1136176"/>
                  <a:gd name="connsiteX65" fmla="*/ 840181 w 925832"/>
                  <a:gd name="connsiteY65" fmla="*/ 184761 h 1136176"/>
                  <a:gd name="connsiteX66" fmla="*/ 849535 w 925832"/>
                  <a:gd name="connsiteY66" fmla="*/ 177958 h 1136176"/>
                  <a:gd name="connsiteX67" fmla="*/ 813819 w 925832"/>
                  <a:gd name="connsiteY67" fmla="*/ 149896 h 1136176"/>
                  <a:gd name="connsiteX68" fmla="*/ 822323 w 925832"/>
                  <a:gd name="connsiteY68" fmla="*/ 135440 h 1136176"/>
                  <a:gd name="connsiteX69" fmla="*/ 839330 w 925832"/>
                  <a:gd name="connsiteY69" fmla="*/ 115882 h 1136176"/>
                  <a:gd name="connsiteX70" fmla="*/ 821473 w 925832"/>
                  <a:gd name="connsiteY70" fmla="*/ 125236 h 1136176"/>
                  <a:gd name="connsiteX71" fmla="*/ 805316 w 925832"/>
                  <a:gd name="connsiteY71" fmla="*/ 120133 h 1136176"/>
                  <a:gd name="connsiteX72" fmla="*/ 812119 w 925832"/>
                  <a:gd name="connsiteY72" fmla="*/ 92922 h 1136176"/>
                  <a:gd name="connsiteX73" fmla="*/ 820622 w 925832"/>
                  <a:gd name="connsiteY73" fmla="*/ 63159 h 1136176"/>
                  <a:gd name="connsiteX74" fmla="*/ 847834 w 925832"/>
                  <a:gd name="connsiteY74" fmla="*/ -618 h 1136176"/>
                  <a:gd name="connsiteX75" fmla="*/ 865692 w 925832"/>
                  <a:gd name="connsiteY75" fmla="*/ 12138 h 1136176"/>
                  <a:gd name="connsiteX76" fmla="*/ 873345 w 925832"/>
                  <a:gd name="connsiteY76" fmla="*/ 24893 h 1136176"/>
                  <a:gd name="connsiteX77" fmla="*/ 880998 w 925832"/>
                  <a:gd name="connsiteY77" fmla="*/ 43601 h 1136176"/>
                  <a:gd name="connsiteX78" fmla="*/ 909060 w 925832"/>
                  <a:gd name="connsiteY78" fmla="*/ 135440 h 1136176"/>
                  <a:gd name="connsiteX79" fmla="*/ 891202 w 925832"/>
                  <a:gd name="connsiteY79" fmla="*/ 394800 h 1136176"/>
                  <a:gd name="connsiteX80" fmla="*/ 886100 w 925832"/>
                  <a:gd name="connsiteY80" fmla="*/ 441570 h 1136176"/>
                  <a:gd name="connsiteX81" fmla="*/ 886100 w 925832"/>
                  <a:gd name="connsiteY81" fmla="*/ 482387 h 1136176"/>
                  <a:gd name="connsiteX82" fmla="*/ 876746 w 925832"/>
                  <a:gd name="connsiteY82" fmla="*/ 518103 h 1136176"/>
                  <a:gd name="connsiteX83" fmla="*/ 871644 w 925832"/>
                  <a:gd name="connsiteY83" fmla="*/ 547865 h 1136176"/>
                  <a:gd name="connsiteX84" fmla="*/ 869093 w 925832"/>
                  <a:gd name="connsiteY84" fmla="*/ 577628 h 1136176"/>
                  <a:gd name="connsiteX85" fmla="*/ 866542 w 925832"/>
                  <a:gd name="connsiteY85" fmla="*/ 597186 h 1136176"/>
                  <a:gd name="connsiteX86" fmla="*/ 875045 w 925832"/>
                  <a:gd name="connsiteY86" fmla="*/ 713686 h 1136176"/>
                  <a:gd name="connsiteX87" fmla="*/ 878447 w 925832"/>
                  <a:gd name="connsiteY87" fmla="*/ 828484 h 1136176"/>
                  <a:gd name="connsiteX88" fmla="*/ 910761 w 925832"/>
                  <a:gd name="connsiteY88" fmla="*/ 918623 h 1136176"/>
                  <a:gd name="connsiteX89" fmla="*/ 924366 w 925832"/>
                  <a:gd name="connsiteY89" fmla="*/ 979849 h 1136176"/>
                  <a:gd name="connsiteX90" fmla="*/ 771301 w 925832"/>
                  <a:gd name="connsiteY90" fmla="*/ 1097199 h 1136176"/>
                  <a:gd name="connsiteX91" fmla="*/ 694769 w 925832"/>
                  <a:gd name="connsiteY91" fmla="*/ 1134615 h 1136176"/>
                  <a:gd name="connsiteX92" fmla="*/ 558711 w 925832"/>
                  <a:gd name="connsiteY92" fmla="*/ 1135465 h 1136176"/>
                  <a:gd name="connsiteX93" fmla="*/ 358876 w 925832"/>
                  <a:gd name="connsiteY93" fmla="*/ 1126111 h 1136176"/>
                  <a:gd name="connsiteX94" fmla="*/ 687966 w 925832"/>
                  <a:gd name="connsiteY94" fmla="*/ 1100600 h 1136176"/>
                  <a:gd name="connsiteX95" fmla="*/ 786608 w 925832"/>
                  <a:gd name="connsiteY95" fmla="*/ 756204 h 1136176"/>
                  <a:gd name="connsiteX96" fmla="*/ 811268 w 925832"/>
                  <a:gd name="connsiteY96" fmla="*/ 620996 h 1136176"/>
                  <a:gd name="connsiteX97" fmla="*/ 822323 w 925832"/>
                  <a:gd name="connsiteY97" fmla="*/ 552967 h 1136176"/>
                  <a:gd name="connsiteX98" fmla="*/ 829126 w 925832"/>
                  <a:gd name="connsiteY98" fmla="*/ 501095 h 1136176"/>
                  <a:gd name="connsiteX99" fmla="*/ 839330 w 925832"/>
                  <a:gd name="connsiteY99" fmla="*/ 428815 h 1136176"/>
                  <a:gd name="connsiteX100" fmla="*/ 848684 w 925832"/>
                  <a:gd name="connsiteY100" fmla="*/ 303812 h 1136176"/>
                  <a:gd name="connsiteX101" fmla="*/ 854637 w 925832"/>
                  <a:gd name="connsiteY101" fmla="*/ 237483 h 1136176"/>
                  <a:gd name="connsiteX102" fmla="*/ 815520 w 925832"/>
                  <a:gd name="connsiteY102" fmla="*/ 251089 h 1136176"/>
                  <a:gd name="connsiteX103" fmla="*/ 659904 w 925832"/>
                  <a:gd name="connsiteY103" fmla="*/ 395651 h 1136176"/>
                  <a:gd name="connsiteX104" fmla="*/ 628441 w 925832"/>
                  <a:gd name="connsiteY104" fmla="*/ 433917 h 1136176"/>
                  <a:gd name="connsiteX105" fmla="*/ 660754 w 925832"/>
                  <a:gd name="connsiteY105" fmla="*/ 502796 h 1136176"/>
                  <a:gd name="connsiteX106" fmla="*/ 704123 w 925832"/>
                  <a:gd name="connsiteY106" fmla="*/ 618445 h 1136176"/>
                  <a:gd name="connsiteX107" fmla="*/ 661605 w 925832"/>
                  <a:gd name="connsiteY107" fmla="*/ 717087 h 1136176"/>
                  <a:gd name="connsiteX108" fmla="*/ 622488 w 925832"/>
                  <a:gd name="connsiteY108" fmla="*/ 743448 h 1136176"/>
                  <a:gd name="connsiteX109" fmla="*/ 588474 w 925832"/>
                  <a:gd name="connsiteY109" fmla="*/ 752802 h 1136176"/>
                  <a:gd name="connsiteX110" fmla="*/ 601229 w 925832"/>
                  <a:gd name="connsiteY110" fmla="*/ 718788 h 1136176"/>
                  <a:gd name="connsiteX111" fmla="*/ 609733 w 925832"/>
                  <a:gd name="connsiteY111" fmla="*/ 664365 h 1136176"/>
                  <a:gd name="connsiteX112" fmla="*/ 566364 w 925832"/>
                  <a:gd name="connsiteY112" fmla="*/ 540212 h 1136176"/>
                  <a:gd name="connsiteX113" fmla="*/ 560412 w 925832"/>
                  <a:gd name="connsiteY113" fmla="*/ 548716 h 1136176"/>
                  <a:gd name="connsiteX114" fmla="*/ 557010 w 925832"/>
                  <a:gd name="connsiteY114" fmla="*/ 560621 h 1136176"/>
                  <a:gd name="connsiteX115" fmla="*/ 547656 w 925832"/>
                  <a:gd name="connsiteY115" fmla="*/ 586982 h 1136176"/>
                  <a:gd name="connsiteX116" fmla="*/ 534901 w 925832"/>
                  <a:gd name="connsiteY116" fmla="*/ 639704 h 1136176"/>
                  <a:gd name="connsiteX117" fmla="*/ 522145 w 925832"/>
                  <a:gd name="connsiteY117" fmla="*/ 700080 h 1136176"/>
                  <a:gd name="connsiteX118" fmla="*/ 512792 w 925832"/>
                  <a:gd name="connsiteY118" fmla="*/ 746850 h 1136176"/>
                  <a:gd name="connsiteX119" fmla="*/ 504288 w 925832"/>
                  <a:gd name="connsiteY119" fmla="*/ 802123 h 1136176"/>
                  <a:gd name="connsiteX120" fmla="*/ 542554 w 925832"/>
                  <a:gd name="connsiteY120" fmla="*/ 858247 h 1136176"/>
                  <a:gd name="connsiteX121" fmla="*/ 568915 w 925832"/>
                  <a:gd name="connsiteY121" fmla="*/ 903316 h 1136176"/>
                  <a:gd name="connsiteX122" fmla="*/ 484730 w 925832"/>
                  <a:gd name="connsiteY122" fmla="*/ 947535 h 1136176"/>
                  <a:gd name="connsiteX123" fmla="*/ 442212 w 925832"/>
                  <a:gd name="connsiteY123" fmla="*/ 967093 h 1136176"/>
                  <a:gd name="connsiteX124" fmla="*/ 338467 w 925832"/>
                  <a:gd name="connsiteY124" fmla="*/ 1011312 h 1136176"/>
                  <a:gd name="connsiteX125" fmla="*/ 304453 w 925832"/>
                  <a:gd name="connsiteY125" fmla="*/ 1023217 h 1136176"/>
                  <a:gd name="connsiteX126" fmla="*/ 460919 w 925832"/>
                  <a:gd name="connsiteY126" fmla="*/ 1080191 h 1136176"/>
                  <a:gd name="connsiteX127" fmla="*/ 516193 w 925832"/>
                  <a:gd name="connsiteY127" fmla="*/ 1095498 h 1136176"/>
                  <a:gd name="connsiteX128" fmla="*/ 687966 w 925832"/>
                  <a:gd name="connsiteY128" fmla="*/ 1100600 h 1136176"/>
                  <a:gd name="connsiteX129" fmla="*/ 328263 w 925832"/>
                  <a:gd name="connsiteY129" fmla="*/ 963692 h 1136176"/>
                  <a:gd name="connsiteX130" fmla="*/ 325712 w 925832"/>
                  <a:gd name="connsiteY130" fmla="*/ 943283 h 1136176"/>
                  <a:gd name="connsiteX131" fmla="*/ 313807 w 925832"/>
                  <a:gd name="connsiteY131" fmla="*/ 960291 h 1136176"/>
                  <a:gd name="connsiteX132" fmla="*/ 328263 w 925832"/>
                  <a:gd name="connsiteY132" fmla="*/ 963692 h 1136176"/>
                  <a:gd name="connsiteX133" fmla="*/ 375883 w 925832"/>
                  <a:gd name="connsiteY133" fmla="*/ 768959 h 1136176"/>
                  <a:gd name="connsiteX134" fmla="*/ 390339 w 925832"/>
                  <a:gd name="connsiteY134" fmla="*/ 765558 h 1136176"/>
                  <a:gd name="connsiteX135" fmla="*/ 403095 w 925832"/>
                  <a:gd name="connsiteY135" fmla="*/ 758755 h 1136176"/>
                  <a:gd name="connsiteX136" fmla="*/ 375033 w 925832"/>
                  <a:gd name="connsiteY136" fmla="*/ 745999 h 1136176"/>
                  <a:gd name="connsiteX137" fmla="*/ 341869 w 925832"/>
                  <a:gd name="connsiteY137" fmla="*/ 749401 h 1136176"/>
                  <a:gd name="connsiteX138" fmla="*/ 361427 w 925832"/>
                  <a:gd name="connsiteY138" fmla="*/ 765558 h 1136176"/>
                  <a:gd name="connsiteX139" fmla="*/ 375883 w 925832"/>
                  <a:gd name="connsiteY139" fmla="*/ 768959 h 1136176"/>
                  <a:gd name="connsiteX140" fmla="*/ 447314 w 925832"/>
                  <a:gd name="connsiteY140" fmla="*/ 609942 h 1136176"/>
                  <a:gd name="connsiteX141" fmla="*/ 355475 w 925832"/>
                  <a:gd name="connsiteY141" fmla="*/ 518103 h 1136176"/>
                  <a:gd name="connsiteX142" fmla="*/ 355475 w 925832"/>
                  <a:gd name="connsiteY142" fmla="*/ 546165 h 1136176"/>
                  <a:gd name="connsiteX143" fmla="*/ 383537 w 925832"/>
                  <a:gd name="connsiteY143" fmla="*/ 589533 h 1136176"/>
                  <a:gd name="connsiteX144" fmla="*/ 386088 w 925832"/>
                  <a:gd name="connsiteY144" fmla="*/ 599737 h 1136176"/>
                  <a:gd name="connsiteX145" fmla="*/ 385237 w 925832"/>
                  <a:gd name="connsiteY145" fmla="*/ 609942 h 1136176"/>
                  <a:gd name="connsiteX146" fmla="*/ 399693 w 925832"/>
                  <a:gd name="connsiteY146" fmla="*/ 624398 h 1136176"/>
                  <a:gd name="connsiteX147" fmla="*/ 425204 w 925832"/>
                  <a:gd name="connsiteY147" fmla="*/ 638004 h 1136176"/>
                  <a:gd name="connsiteX148" fmla="*/ 447314 w 925832"/>
                  <a:gd name="connsiteY148" fmla="*/ 609942 h 1136176"/>
                  <a:gd name="connsiteX149" fmla="*/ 631842 w 925832"/>
                  <a:gd name="connsiteY149" fmla="*/ 350581 h 1136176"/>
                  <a:gd name="connsiteX150" fmla="*/ 670959 w 925832"/>
                  <a:gd name="connsiteY150" fmla="*/ 289355 h 1136176"/>
                  <a:gd name="connsiteX151" fmla="*/ 687966 w 925832"/>
                  <a:gd name="connsiteY151" fmla="*/ 266396 h 1136176"/>
                  <a:gd name="connsiteX152" fmla="*/ 567215 w 925832"/>
                  <a:gd name="connsiteY152" fmla="*/ 258742 h 1136176"/>
                  <a:gd name="connsiteX153" fmla="*/ 448164 w 925832"/>
                  <a:gd name="connsiteY153" fmla="*/ 253640 h 1136176"/>
                  <a:gd name="connsiteX154" fmla="*/ 481328 w 925832"/>
                  <a:gd name="connsiteY154" fmla="*/ 275750 h 1136176"/>
                  <a:gd name="connsiteX155" fmla="*/ 557861 w 925832"/>
                  <a:gd name="connsiteY155" fmla="*/ 344629 h 1136176"/>
                  <a:gd name="connsiteX156" fmla="*/ 606331 w 925832"/>
                  <a:gd name="connsiteY156" fmla="*/ 390548 h 1136176"/>
                  <a:gd name="connsiteX157" fmla="*/ 631842 w 925832"/>
                  <a:gd name="connsiteY157" fmla="*/ 350581 h 1136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925832" h="1136176">
                    <a:moveTo>
                      <a:pt x="358876" y="1126111"/>
                    </a:moveTo>
                    <a:cubicBezTo>
                      <a:pt x="261085" y="1109954"/>
                      <a:pt x="112271" y="1048728"/>
                      <a:pt x="112271" y="1024918"/>
                    </a:cubicBezTo>
                    <a:cubicBezTo>
                      <a:pt x="112271" y="1010462"/>
                      <a:pt x="125027" y="1005360"/>
                      <a:pt x="204110" y="985801"/>
                    </a:cubicBezTo>
                    <a:cubicBezTo>
                      <a:pt x="264486" y="971345"/>
                      <a:pt x="266187" y="971345"/>
                      <a:pt x="274690" y="986652"/>
                    </a:cubicBezTo>
                    <a:cubicBezTo>
                      <a:pt x="284895" y="1007060"/>
                      <a:pt x="295949" y="1007060"/>
                      <a:pt x="295949" y="988352"/>
                    </a:cubicBezTo>
                    <a:cubicBezTo>
                      <a:pt x="296800" y="979849"/>
                      <a:pt x="299351" y="962842"/>
                      <a:pt x="302752" y="950086"/>
                    </a:cubicBezTo>
                    <a:cubicBezTo>
                      <a:pt x="309555" y="927126"/>
                      <a:pt x="304453" y="923725"/>
                      <a:pt x="199859" y="895663"/>
                    </a:cubicBezTo>
                    <a:cubicBezTo>
                      <a:pt x="186253" y="892262"/>
                      <a:pt x="202410" y="841240"/>
                      <a:pt x="216866" y="841240"/>
                    </a:cubicBezTo>
                    <a:cubicBezTo>
                      <a:pt x="222818" y="841240"/>
                      <a:pt x="233023" y="836988"/>
                      <a:pt x="239826" y="832736"/>
                    </a:cubicBezTo>
                    <a:cubicBezTo>
                      <a:pt x="250030" y="826784"/>
                      <a:pt x="249179" y="821682"/>
                      <a:pt x="232172" y="803824"/>
                    </a:cubicBezTo>
                    <a:cubicBezTo>
                      <a:pt x="221118" y="791919"/>
                      <a:pt x="209212" y="784266"/>
                      <a:pt x="205811" y="785966"/>
                    </a:cubicBezTo>
                    <a:cubicBezTo>
                      <a:pt x="202410" y="787667"/>
                      <a:pt x="193056" y="784266"/>
                      <a:pt x="184552" y="778313"/>
                    </a:cubicBezTo>
                    <a:cubicBezTo>
                      <a:pt x="173497" y="770660"/>
                      <a:pt x="170946" y="763007"/>
                      <a:pt x="176048" y="751102"/>
                    </a:cubicBezTo>
                    <a:cubicBezTo>
                      <a:pt x="180300" y="742598"/>
                      <a:pt x="183702" y="727291"/>
                      <a:pt x="184552" y="717938"/>
                    </a:cubicBezTo>
                    <a:cubicBezTo>
                      <a:pt x="186253" y="694127"/>
                      <a:pt x="198158" y="651609"/>
                      <a:pt x="205811" y="641405"/>
                    </a:cubicBezTo>
                    <a:cubicBezTo>
                      <a:pt x="214315" y="631201"/>
                      <a:pt x="206661" y="586131"/>
                      <a:pt x="197307" y="586131"/>
                    </a:cubicBezTo>
                    <a:cubicBezTo>
                      <a:pt x="193056" y="586131"/>
                      <a:pt x="185402" y="572526"/>
                      <a:pt x="180300" y="555518"/>
                    </a:cubicBezTo>
                    <a:cubicBezTo>
                      <a:pt x="172647" y="534259"/>
                      <a:pt x="162443" y="522354"/>
                      <a:pt x="145435" y="516402"/>
                    </a:cubicBezTo>
                    <a:cubicBezTo>
                      <a:pt x="131830" y="511300"/>
                      <a:pt x="120775" y="501946"/>
                      <a:pt x="120775" y="493442"/>
                    </a:cubicBezTo>
                    <a:cubicBezTo>
                      <a:pt x="120775" y="485789"/>
                      <a:pt x="135231" y="450924"/>
                      <a:pt x="153089" y="416059"/>
                    </a:cubicBezTo>
                    <a:cubicBezTo>
                      <a:pt x="177749" y="367589"/>
                      <a:pt x="192205" y="348881"/>
                      <a:pt x="214315" y="337826"/>
                    </a:cubicBezTo>
                    <a:cubicBezTo>
                      <a:pt x="242377" y="323370"/>
                      <a:pt x="244077" y="323370"/>
                      <a:pt x="263636" y="342078"/>
                    </a:cubicBezTo>
                    <a:cubicBezTo>
                      <a:pt x="274690" y="352282"/>
                      <a:pt x="284044" y="359085"/>
                      <a:pt x="284895" y="358235"/>
                    </a:cubicBezTo>
                    <a:cubicBezTo>
                      <a:pt x="289146" y="349731"/>
                      <a:pt x="461770" y="431366"/>
                      <a:pt x="483029" y="450924"/>
                    </a:cubicBezTo>
                    <a:cubicBezTo>
                      <a:pt x="493233" y="460278"/>
                      <a:pt x="500036" y="474734"/>
                      <a:pt x="498335" y="482387"/>
                    </a:cubicBezTo>
                    <a:cubicBezTo>
                      <a:pt x="496635" y="490041"/>
                      <a:pt x="498335" y="502796"/>
                      <a:pt x="503438" y="509599"/>
                    </a:cubicBezTo>
                    <a:cubicBezTo>
                      <a:pt x="511091" y="520654"/>
                      <a:pt x="513642" y="519803"/>
                      <a:pt x="524697" y="506198"/>
                    </a:cubicBezTo>
                    <a:cubicBezTo>
                      <a:pt x="541704" y="483238"/>
                      <a:pt x="540853" y="474734"/>
                      <a:pt x="516193" y="438169"/>
                    </a:cubicBezTo>
                    <a:cubicBezTo>
                      <a:pt x="504288" y="421161"/>
                      <a:pt x="494934" y="405005"/>
                      <a:pt x="494934" y="402453"/>
                    </a:cubicBezTo>
                    <a:cubicBezTo>
                      <a:pt x="494934" y="399902"/>
                      <a:pt x="489832" y="392249"/>
                      <a:pt x="483029" y="385446"/>
                    </a:cubicBezTo>
                    <a:cubicBezTo>
                      <a:pt x="476226" y="379494"/>
                      <a:pt x="469423" y="369289"/>
                      <a:pt x="467722" y="364187"/>
                    </a:cubicBezTo>
                    <a:cubicBezTo>
                      <a:pt x="466022" y="358235"/>
                      <a:pt x="451565" y="353983"/>
                      <a:pt x="437109" y="353983"/>
                    </a:cubicBezTo>
                    <a:cubicBezTo>
                      <a:pt x="418401" y="353983"/>
                      <a:pt x="410748" y="350581"/>
                      <a:pt x="413299" y="342928"/>
                    </a:cubicBezTo>
                    <a:cubicBezTo>
                      <a:pt x="418401" y="330173"/>
                      <a:pt x="397993" y="321669"/>
                      <a:pt x="378434" y="327622"/>
                    </a:cubicBezTo>
                    <a:cubicBezTo>
                      <a:pt x="366529" y="331873"/>
                      <a:pt x="365679" y="331023"/>
                      <a:pt x="375033" y="324220"/>
                    </a:cubicBezTo>
                    <a:cubicBezTo>
                      <a:pt x="380986" y="319968"/>
                      <a:pt x="384387" y="312315"/>
                      <a:pt x="381836" y="308063"/>
                    </a:cubicBezTo>
                    <a:cubicBezTo>
                      <a:pt x="374183" y="296158"/>
                      <a:pt x="408197" y="262994"/>
                      <a:pt x="421803" y="268096"/>
                    </a:cubicBezTo>
                    <a:cubicBezTo>
                      <a:pt x="428606" y="270647"/>
                      <a:pt x="436259" y="268947"/>
                      <a:pt x="439660" y="263845"/>
                    </a:cubicBezTo>
                    <a:cubicBezTo>
                      <a:pt x="443062" y="257892"/>
                      <a:pt x="437109" y="254491"/>
                      <a:pt x="425204" y="254491"/>
                    </a:cubicBezTo>
                    <a:cubicBezTo>
                      <a:pt x="398843" y="253640"/>
                      <a:pt x="216015" y="231531"/>
                      <a:pt x="183702" y="224728"/>
                    </a:cubicBezTo>
                    <a:cubicBezTo>
                      <a:pt x="157340" y="218775"/>
                      <a:pt x="156490" y="219626"/>
                      <a:pt x="150538" y="255341"/>
                    </a:cubicBezTo>
                    <a:cubicBezTo>
                      <a:pt x="147136" y="275750"/>
                      <a:pt x="141184" y="297009"/>
                      <a:pt x="136932" y="302111"/>
                    </a:cubicBezTo>
                    <a:cubicBezTo>
                      <a:pt x="111421" y="334425"/>
                      <a:pt x="101217" y="652460"/>
                      <a:pt x="123326" y="744299"/>
                    </a:cubicBezTo>
                    <a:cubicBezTo>
                      <a:pt x="136081" y="798722"/>
                      <a:pt x="151388" y="832736"/>
                      <a:pt x="166694" y="842941"/>
                    </a:cubicBezTo>
                    <a:cubicBezTo>
                      <a:pt x="172647" y="847192"/>
                      <a:pt x="168395" y="857397"/>
                      <a:pt x="153939" y="872703"/>
                    </a:cubicBezTo>
                    <a:cubicBezTo>
                      <a:pt x="125027" y="905017"/>
                      <a:pt x="86760" y="962842"/>
                      <a:pt x="86760" y="975597"/>
                    </a:cubicBezTo>
                    <a:cubicBezTo>
                      <a:pt x="86760" y="981550"/>
                      <a:pt x="82509" y="985801"/>
                      <a:pt x="77406" y="985801"/>
                    </a:cubicBezTo>
                    <a:cubicBezTo>
                      <a:pt x="65501" y="985801"/>
                      <a:pt x="48494" y="940732"/>
                      <a:pt x="32337" y="866751"/>
                    </a:cubicBezTo>
                    <a:cubicBezTo>
                      <a:pt x="24684" y="831886"/>
                      <a:pt x="12779" y="780864"/>
                      <a:pt x="6826" y="754503"/>
                    </a:cubicBezTo>
                    <a:cubicBezTo>
                      <a:pt x="-827" y="723890"/>
                      <a:pt x="-2527" y="703481"/>
                      <a:pt x="2575" y="700080"/>
                    </a:cubicBezTo>
                    <a:cubicBezTo>
                      <a:pt x="7677" y="697529"/>
                      <a:pt x="8527" y="687325"/>
                      <a:pt x="5126" y="677120"/>
                    </a:cubicBezTo>
                    <a:cubicBezTo>
                      <a:pt x="-827" y="659263"/>
                      <a:pt x="-827" y="325071"/>
                      <a:pt x="4275" y="234932"/>
                    </a:cubicBezTo>
                    <a:cubicBezTo>
                      <a:pt x="7677" y="190713"/>
                      <a:pt x="11078" y="182210"/>
                      <a:pt x="49345" y="138841"/>
                    </a:cubicBezTo>
                    <a:cubicBezTo>
                      <a:pt x="94414" y="87820"/>
                      <a:pt x="119074" y="72513"/>
                      <a:pt x="135231" y="86119"/>
                    </a:cubicBezTo>
                    <a:cubicBezTo>
                      <a:pt x="142884" y="92072"/>
                      <a:pt x="149687" y="92072"/>
                      <a:pt x="158191" y="85269"/>
                    </a:cubicBezTo>
                    <a:cubicBezTo>
                      <a:pt x="166694" y="77615"/>
                      <a:pt x="171797" y="78466"/>
                      <a:pt x="180300" y="88670"/>
                    </a:cubicBezTo>
                    <a:cubicBezTo>
                      <a:pt x="186253" y="95473"/>
                      <a:pt x="194756" y="98874"/>
                      <a:pt x="200709" y="95473"/>
                    </a:cubicBezTo>
                    <a:cubicBezTo>
                      <a:pt x="205811" y="92072"/>
                      <a:pt x="204110" y="96323"/>
                      <a:pt x="197307" y="104827"/>
                    </a:cubicBezTo>
                    <a:cubicBezTo>
                      <a:pt x="183702" y="121834"/>
                      <a:pt x="176899" y="152447"/>
                      <a:pt x="187103" y="152447"/>
                    </a:cubicBezTo>
                    <a:cubicBezTo>
                      <a:pt x="190505" y="152447"/>
                      <a:pt x="210063" y="146495"/>
                      <a:pt x="231322" y="138841"/>
                    </a:cubicBezTo>
                    <a:cubicBezTo>
                      <a:pt x="260234" y="128637"/>
                      <a:pt x="276391" y="127787"/>
                      <a:pt x="299351" y="133739"/>
                    </a:cubicBezTo>
                    <a:cubicBezTo>
                      <a:pt x="342719" y="146495"/>
                      <a:pt x="412449" y="161801"/>
                      <a:pt x="426905" y="161801"/>
                    </a:cubicBezTo>
                    <a:cubicBezTo>
                      <a:pt x="433708" y="162652"/>
                      <a:pt x="445613" y="164352"/>
                      <a:pt x="452416" y="167754"/>
                    </a:cubicBezTo>
                    <a:cubicBezTo>
                      <a:pt x="511941" y="191564"/>
                      <a:pt x="730484" y="197516"/>
                      <a:pt x="782356" y="176257"/>
                    </a:cubicBezTo>
                    <a:cubicBezTo>
                      <a:pt x="808717" y="166053"/>
                      <a:pt x="835929" y="161801"/>
                      <a:pt x="831677" y="168604"/>
                    </a:cubicBezTo>
                    <a:cubicBezTo>
                      <a:pt x="829976" y="171155"/>
                      <a:pt x="833378" y="178808"/>
                      <a:pt x="840181" y="184761"/>
                    </a:cubicBezTo>
                    <a:cubicBezTo>
                      <a:pt x="850385" y="194115"/>
                      <a:pt x="851235" y="192414"/>
                      <a:pt x="849535" y="177958"/>
                    </a:cubicBezTo>
                    <a:cubicBezTo>
                      <a:pt x="846133" y="156699"/>
                      <a:pt x="827425" y="142243"/>
                      <a:pt x="813819" y="149896"/>
                    </a:cubicBezTo>
                    <a:cubicBezTo>
                      <a:pt x="809568" y="153298"/>
                      <a:pt x="812969" y="146495"/>
                      <a:pt x="822323" y="135440"/>
                    </a:cubicBezTo>
                    <a:lnTo>
                      <a:pt x="839330" y="115882"/>
                    </a:lnTo>
                    <a:lnTo>
                      <a:pt x="821473" y="125236"/>
                    </a:lnTo>
                    <a:cubicBezTo>
                      <a:pt x="806166" y="132889"/>
                      <a:pt x="803615" y="132038"/>
                      <a:pt x="805316" y="120133"/>
                    </a:cubicBezTo>
                    <a:cubicBezTo>
                      <a:pt x="806166" y="112480"/>
                      <a:pt x="808717" y="99725"/>
                      <a:pt x="812119" y="92922"/>
                    </a:cubicBezTo>
                    <a:cubicBezTo>
                      <a:pt x="815520" y="86119"/>
                      <a:pt x="818922" y="72513"/>
                      <a:pt x="820622" y="63159"/>
                    </a:cubicBezTo>
                    <a:cubicBezTo>
                      <a:pt x="824874" y="39349"/>
                      <a:pt x="841881" y="-618"/>
                      <a:pt x="847834" y="-618"/>
                    </a:cubicBezTo>
                    <a:cubicBezTo>
                      <a:pt x="851235" y="-618"/>
                      <a:pt x="858889" y="5335"/>
                      <a:pt x="865692" y="12138"/>
                    </a:cubicBezTo>
                    <a:cubicBezTo>
                      <a:pt x="873345" y="18940"/>
                      <a:pt x="876746" y="24893"/>
                      <a:pt x="873345" y="24893"/>
                    </a:cubicBezTo>
                    <a:cubicBezTo>
                      <a:pt x="870794" y="24893"/>
                      <a:pt x="874195" y="33397"/>
                      <a:pt x="880998" y="43601"/>
                    </a:cubicBezTo>
                    <a:cubicBezTo>
                      <a:pt x="891202" y="60608"/>
                      <a:pt x="895454" y="75064"/>
                      <a:pt x="909060" y="135440"/>
                    </a:cubicBezTo>
                    <a:cubicBezTo>
                      <a:pt x="911611" y="146495"/>
                      <a:pt x="908210" y="196666"/>
                      <a:pt x="891202" y="394800"/>
                    </a:cubicBezTo>
                    <a:cubicBezTo>
                      <a:pt x="888651" y="418610"/>
                      <a:pt x="886951" y="439019"/>
                      <a:pt x="886100" y="441570"/>
                    </a:cubicBezTo>
                    <a:cubicBezTo>
                      <a:pt x="885250" y="444121"/>
                      <a:pt x="885250" y="461979"/>
                      <a:pt x="886100" y="482387"/>
                    </a:cubicBezTo>
                    <a:cubicBezTo>
                      <a:pt x="886951" y="505347"/>
                      <a:pt x="883549" y="518103"/>
                      <a:pt x="876746" y="518103"/>
                    </a:cubicBezTo>
                    <a:cubicBezTo>
                      <a:pt x="869943" y="518103"/>
                      <a:pt x="868243" y="527457"/>
                      <a:pt x="871644" y="547865"/>
                    </a:cubicBezTo>
                    <a:cubicBezTo>
                      <a:pt x="874195" y="564022"/>
                      <a:pt x="873345" y="577628"/>
                      <a:pt x="869093" y="577628"/>
                    </a:cubicBezTo>
                    <a:cubicBezTo>
                      <a:pt x="864841" y="577628"/>
                      <a:pt x="863991" y="586131"/>
                      <a:pt x="866542" y="597186"/>
                    </a:cubicBezTo>
                    <a:cubicBezTo>
                      <a:pt x="869943" y="607391"/>
                      <a:pt x="873345" y="660113"/>
                      <a:pt x="875045" y="713686"/>
                    </a:cubicBezTo>
                    <a:cubicBezTo>
                      <a:pt x="876746" y="767258"/>
                      <a:pt x="878447" y="819131"/>
                      <a:pt x="878447" y="828484"/>
                    </a:cubicBezTo>
                    <a:cubicBezTo>
                      <a:pt x="879297" y="848893"/>
                      <a:pt x="885250" y="866751"/>
                      <a:pt x="910761" y="918623"/>
                    </a:cubicBezTo>
                    <a:cubicBezTo>
                      <a:pt x="923516" y="944984"/>
                      <a:pt x="927768" y="965393"/>
                      <a:pt x="924366" y="979849"/>
                    </a:cubicBezTo>
                    <a:cubicBezTo>
                      <a:pt x="915863" y="1011312"/>
                      <a:pt x="860589" y="1053830"/>
                      <a:pt x="771301" y="1097199"/>
                    </a:cubicBezTo>
                    <a:lnTo>
                      <a:pt x="694769" y="1134615"/>
                    </a:lnTo>
                    <a:lnTo>
                      <a:pt x="558711" y="1135465"/>
                    </a:lnTo>
                    <a:cubicBezTo>
                      <a:pt x="483879" y="1136315"/>
                      <a:pt x="393741" y="1131213"/>
                      <a:pt x="358876" y="1126111"/>
                    </a:cubicBezTo>
                    <a:close/>
                    <a:moveTo>
                      <a:pt x="687966" y="1100600"/>
                    </a:moveTo>
                    <a:cubicBezTo>
                      <a:pt x="751743" y="1073389"/>
                      <a:pt x="753444" y="1067436"/>
                      <a:pt x="786608" y="756204"/>
                    </a:cubicBezTo>
                    <a:cubicBezTo>
                      <a:pt x="792560" y="701781"/>
                      <a:pt x="801914" y="649909"/>
                      <a:pt x="811268" y="620996"/>
                    </a:cubicBezTo>
                    <a:cubicBezTo>
                      <a:pt x="816371" y="604839"/>
                      <a:pt x="821473" y="574226"/>
                      <a:pt x="822323" y="552967"/>
                    </a:cubicBezTo>
                    <a:cubicBezTo>
                      <a:pt x="823173" y="531708"/>
                      <a:pt x="826575" y="507898"/>
                      <a:pt x="829126" y="501095"/>
                    </a:cubicBezTo>
                    <a:cubicBezTo>
                      <a:pt x="831677" y="494292"/>
                      <a:pt x="836779" y="461979"/>
                      <a:pt x="839330" y="428815"/>
                    </a:cubicBezTo>
                    <a:cubicBezTo>
                      <a:pt x="841881" y="396501"/>
                      <a:pt x="846133" y="339527"/>
                      <a:pt x="848684" y="303812"/>
                    </a:cubicBezTo>
                    <a:lnTo>
                      <a:pt x="854637" y="237483"/>
                    </a:lnTo>
                    <a:lnTo>
                      <a:pt x="815520" y="251089"/>
                    </a:lnTo>
                    <a:cubicBezTo>
                      <a:pt x="776404" y="264695"/>
                      <a:pt x="738137" y="299560"/>
                      <a:pt x="659904" y="395651"/>
                    </a:cubicBezTo>
                    <a:lnTo>
                      <a:pt x="628441" y="433917"/>
                    </a:lnTo>
                    <a:lnTo>
                      <a:pt x="660754" y="502796"/>
                    </a:lnTo>
                    <a:cubicBezTo>
                      <a:pt x="678612" y="540212"/>
                      <a:pt x="698170" y="592934"/>
                      <a:pt x="704123" y="618445"/>
                    </a:cubicBezTo>
                    <a:cubicBezTo>
                      <a:pt x="716878" y="673719"/>
                      <a:pt x="707524" y="694978"/>
                      <a:pt x="661605" y="717087"/>
                    </a:cubicBezTo>
                    <a:cubicBezTo>
                      <a:pt x="646298" y="724740"/>
                      <a:pt x="628441" y="735795"/>
                      <a:pt x="622488" y="743448"/>
                    </a:cubicBezTo>
                    <a:cubicBezTo>
                      <a:pt x="613134" y="754503"/>
                      <a:pt x="588474" y="761306"/>
                      <a:pt x="588474" y="752802"/>
                    </a:cubicBezTo>
                    <a:cubicBezTo>
                      <a:pt x="588474" y="751102"/>
                      <a:pt x="594426" y="735795"/>
                      <a:pt x="601229" y="718788"/>
                    </a:cubicBezTo>
                    <a:cubicBezTo>
                      <a:pt x="608882" y="701781"/>
                      <a:pt x="612284" y="677120"/>
                      <a:pt x="609733" y="664365"/>
                    </a:cubicBezTo>
                    <a:cubicBezTo>
                      <a:pt x="596977" y="603139"/>
                      <a:pt x="576569" y="544464"/>
                      <a:pt x="566364" y="540212"/>
                    </a:cubicBezTo>
                    <a:cubicBezTo>
                      <a:pt x="559561" y="537661"/>
                      <a:pt x="557010" y="540212"/>
                      <a:pt x="560412" y="548716"/>
                    </a:cubicBezTo>
                    <a:cubicBezTo>
                      <a:pt x="562963" y="554668"/>
                      <a:pt x="561262" y="560621"/>
                      <a:pt x="557010" y="560621"/>
                    </a:cubicBezTo>
                    <a:cubicBezTo>
                      <a:pt x="552759" y="560621"/>
                      <a:pt x="548507" y="572526"/>
                      <a:pt x="547656" y="586982"/>
                    </a:cubicBezTo>
                    <a:cubicBezTo>
                      <a:pt x="546806" y="601438"/>
                      <a:pt x="540853" y="625248"/>
                      <a:pt x="534901" y="639704"/>
                    </a:cubicBezTo>
                    <a:cubicBezTo>
                      <a:pt x="528948" y="655011"/>
                      <a:pt x="522996" y="682222"/>
                      <a:pt x="522145" y="700080"/>
                    </a:cubicBezTo>
                    <a:cubicBezTo>
                      <a:pt x="520445" y="717938"/>
                      <a:pt x="517043" y="739197"/>
                      <a:pt x="512792" y="746850"/>
                    </a:cubicBezTo>
                    <a:cubicBezTo>
                      <a:pt x="509390" y="754503"/>
                      <a:pt x="505138" y="779164"/>
                      <a:pt x="504288" y="802123"/>
                    </a:cubicBezTo>
                    <a:cubicBezTo>
                      <a:pt x="501737" y="846342"/>
                      <a:pt x="510240" y="858247"/>
                      <a:pt x="542554" y="858247"/>
                    </a:cubicBezTo>
                    <a:cubicBezTo>
                      <a:pt x="570616" y="858247"/>
                      <a:pt x="581671" y="876955"/>
                      <a:pt x="568915" y="903316"/>
                    </a:cubicBezTo>
                    <a:cubicBezTo>
                      <a:pt x="557861" y="927126"/>
                      <a:pt x="535751" y="939031"/>
                      <a:pt x="484730" y="947535"/>
                    </a:cubicBezTo>
                    <a:cubicBezTo>
                      <a:pt x="466872" y="950086"/>
                      <a:pt x="448164" y="958590"/>
                      <a:pt x="442212" y="967093"/>
                    </a:cubicBezTo>
                    <a:cubicBezTo>
                      <a:pt x="423504" y="992604"/>
                      <a:pt x="378434" y="1011312"/>
                      <a:pt x="338467" y="1011312"/>
                    </a:cubicBezTo>
                    <a:cubicBezTo>
                      <a:pt x="308705" y="1011312"/>
                      <a:pt x="301052" y="1013863"/>
                      <a:pt x="304453" y="1023217"/>
                    </a:cubicBezTo>
                    <a:cubicBezTo>
                      <a:pt x="312106" y="1042776"/>
                      <a:pt x="373332" y="1065735"/>
                      <a:pt x="460919" y="1080191"/>
                    </a:cubicBezTo>
                    <a:cubicBezTo>
                      <a:pt x="486430" y="1085294"/>
                      <a:pt x="511091" y="1092097"/>
                      <a:pt x="516193" y="1095498"/>
                    </a:cubicBezTo>
                    <a:cubicBezTo>
                      <a:pt x="539153" y="1115056"/>
                      <a:pt x="646298" y="1117607"/>
                      <a:pt x="687966" y="1100600"/>
                    </a:cubicBezTo>
                    <a:close/>
                    <a:moveTo>
                      <a:pt x="328263" y="963692"/>
                    </a:moveTo>
                    <a:cubicBezTo>
                      <a:pt x="335066" y="945834"/>
                      <a:pt x="335066" y="943283"/>
                      <a:pt x="325712" y="943283"/>
                    </a:cubicBezTo>
                    <a:cubicBezTo>
                      <a:pt x="321460" y="943283"/>
                      <a:pt x="316358" y="950937"/>
                      <a:pt x="313807" y="960291"/>
                    </a:cubicBezTo>
                    <a:cubicBezTo>
                      <a:pt x="308705" y="980699"/>
                      <a:pt x="320610" y="983250"/>
                      <a:pt x="328263" y="963692"/>
                    </a:cubicBezTo>
                    <a:close/>
                    <a:moveTo>
                      <a:pt x="375883" y="768959"/>
                    </a:moveTo>
                    <a:cubicBezTo>
                      <a:pt x="363978" y="754503"/>
                      <a:pt x="375883" y="751102"/>
                      <a:pt x="390339" y="765558"/>
                    </a:cubicBezTo>
                    <a:cubicBezTo>
                      <a:pt x="396292" y="771510"/>
                      <a:pt x="400544" y="769810"/>
                      <a:pt x="403095" y="758755"/>
                    </a:cubicBezTo>
                    <a:cubicBezTo>
                      <a:pt x="406496" y="745149"/>
                      <a:pt x="403095" y="743448"/>
                      <a:pt x="375033" y="745999"/>
                    </a:cubicBezTo>
                    <a:lnTo>
                      <a:pt x="341869" y="749401"/>
                    </a:lnTo>
                    <a:lnTo>
                      <a:pt x="361427" y="765558"/>
                    </a:lnTo>
                    <a:cubicBezTo>
                      <a:pt x="384387" y="784266"/>
                      <a:pt x="390339" y="785966"/>
                      <a:pt x="375883" y="768959"/>
                    </a:cubicBezTo>
                    <a:close/>
                    <a:moveTo>
                      <a:pt x="447314" y="609942"/>
                    </a:moveTo>
                    <a:cubicBezTo>
                      <a:pt x="429456" y="575927"/>
                      <a:pt x="372482" y="518103"/>
                      <a:pt x="355475" y="518103"/>
                    </a:cubicBezTo>
                    <a:cubicBezTo>
                      <a:pt x="342719" y="518103"/>
                      <a:pt x="342719" y="519803"/>
                      <a:pt x="355475" y="546165"/>
                    </a:cubicBezTo>
                    <a:cubicBezTo>
                      <a:pt x="363128" y="560621"/>
                      <a:pt x="375883" y="581029"/>
                      <a:pt x="383537" y="589533"/>
                    </a:cubicBezTo>
                    <a:cubicBezTo>
                      <a:pt x="391190" y="598887"/>
                      <a:pt x="392040" y="603139"/>
                      <a:pt x="386088" y="599737"/>
                    </a:cubicBezTo>
                    <a:cubicBezTo>
                      <a:pt x="376734" y="593785"/>
                      <a:pt x="376734" y="596336"/>
                      <a:pt x="385237" y="609942"/>
                    </a:cubicBezTo>
                    <a:cubicBezTo>
                      <a:pt x="391190" y="620146"/>
                      <a:pt x="397993" y="626098"/>
                      <a:pt x="399693" y="624398"/>
                    </a:cubicBezTo>
                    <a:cubicBezTo>
                      <a:pt x="402245" y="622697"/>
                      <a:pt x="413299" y="628650"/>
                      <a:pt x="425204" y="638004"/>
                    </a:cubicBezTo>
                    <a:cubicBezTo>
                      <a:pt x="452416" y="659263"/>
                      <a:pt x="465171" y="643956"/>
                      <a:pt x="447314" y="609942"/>
                    </a:cubicBezTo>
                    <a:close/>
                    <a:moveTo>
                      <a:pt x="631842" y="350581"/>
                    </a:moveTo>
                    <a:cubicBezTo>
                      <a:pt x="642897" y="328472"/>
                      <a:pt x="660754" y="301260"/>
                      <a:pt x="670959" y="289355"/>
                    </a:cubicBezTo>
                    <a:cubicBezTo>
                      <a:pt x="681163" y="277450"/>
                      <a:pt x="688816" y="267246"/>
                      <a:pt x="687966" y="266396"/>
                    </a:cubicBezTo>
                    <a:cubicBezTo>
                      <a:pt x="687116" y="265545"/>
                      <a:pt x="632692" y="262144"/>
                      <a:pt x="567215" y="258742"/>
                    </a:cubicBezTo>
                    <a:lnTo>
                      <a:pt x="448164" y="253640"/>
                    </a:lnTo>
                    <a:lnTo>
                      <a:pt x="481328" y="275750"/>
                    </a:lnTo>
                    <a:cubicBezTo>
                      <a:pt x="500036" y="288505"/>
                      <a:pt x="534051" y="319118"/>
                      <a:pt x="557861" y="344629"/>
                    </a:cubicBezTo>
                    <a:cubicBezTo>
                      <a:pt x="581671" y="369289"/>
                      <a:pt x="603780" y="390548"/>
                      <a:pt x="606331" y="390548"/>
                    </a:cubicBezTo>
                    <a:cubicBezTo>
                      <a:pt x="608882" y="390548"/>
                      <a:pt x="620787" y="372691"/>
                      <a:pt x="631842" y="35058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DE14DAF-5CBA-278B-13C4-B8D84AAD5B2A}"/>
                  </a:ext>
                </a:extLst>
              </p:cNvPr>
              <p:cNvSpPr/>
              <p:nvPr/>
            </p:nvSpPr>
            <p:spPr>
              <a:xfrm flipV="1">
                <a:off x="2660058" y="-1843694"/>
                <a:ext cx="183081" cy="159245"/>
              </a:xfrm>
              <a:custGeom>
                <a:avLst/>
                <a:gdLst>
                  <a:gd name="connsiteX0" fmla="*/ -270 w 183081"/>
                  <a:gd name="connsiteY0" fmla="*/ 143560 h 159245"/>
                  <a:gd name="connsiteX1" fmla="*/ 20989 w 183081"/>
                  <a:gd name="connsiteY1" fmla="*/ 101042 h 159245"/>
                  <a:gd name="connsiteX2" fmla="*/ 40548 w 183081"/>
                  <a:gd name="connsiteY2" fmla="*/ 65327 h 159245"/>
                  <a:gd name="connsiteX3" fmla="*/ 47351 w 183081"/>
                  <a:gd name="connsiteY3" fmla="*/ 55973 h 159245"/>
                  <a:gd name="connsiteX4" fmla="*/ 80515 w 183081"/>
                  <a:gd name="connsiteY4" fmla="*/ 30462 h 159245"/>
                  <a:gd name="connsiteX5" fmla="*/ 136639 w 183081"/>
                  <a:gd name="connsiteY5" fmla="*/ 699 h 159245"/>
                  <a:gd name="connsiteX6" fmla="*/ 175755 w 183081"/>
                  <a:gd name="connsiteY6" fmla="*/ 16006 h 159245"/>
                  <a:gd name="connsiteX7" fmla="*/ 155346 w 183081"/>
                  <a:gd name="connsiteY7" fmla="*/ 105294 h 159245"/>
                  <a:gd name="connsiteX8" fmla="*/ 94120 w 183081"/>
                  <a:gd name="connsiteY8" fmla="*/ 131655 h 159245"/>
                  <a:gd name="connsiteX9" fmla="*/ 38847 w 183081"/>
                  <a:gd name="connsiteY9" fmla="*/ 150363 h 159245"/>
                  <a:gd name="connsiteX10" fmla="*/ -270 w 183081"/>
                  <a:gd name="connsiteY10" fmla="*/ 143560 h 15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3081" h="159245">
                    <a:moveTo>
                      <a:pt x="-270" y="143560"/>
                    </a:moveTo>
                    <a:cubicBezTo>
                      <a:pt x="1431" y="135056"/>
                      <a:pt x="10785" y="116348"/>
                      <a:pt x="20989" y="101042"/>
                    </a:cubicBezTo>
                    <a:cubicBezTo>
                      <a:pt x="32044" y="86586"/>
                      <a:pt x="40548" y="70429"/>
                      <a:pt x="40548" y="65327"/>
                    </a:cubicBezTo>
                    <a:cubicBezTo>
                      <a:pt x="40548" y="60224"/>
                      <a:pt x="43099" y="55973"/>
                      <a:pt x="47351" y="55973"/>
                    </a:cubicBezTo>
                    <a:cubicBezTo>
                      <a:pt x="50752" y="55973"/>
                      <a:pt x="65208" y="44068"/>
                      <a:pt x="80515" y="30462"/>
                    </a:cubicBezTo>
                    <a:cubicBezTo>
                      <a:pt x="94971" y="16856"/>
                      <a:pt x="120482" y="3250"/>
                      <a:pt x="136639" y="699"/>
                    </a:cubicBezTo>
                    <a:cubicBezTo>
                      <a:pt x="160449" y="-3553"/>
                      <a:pt x="166401" y="-1002"/>
                      <a:pt x="175755" y="16006"/>
                    </a:cubicBezTo>
                    <a:cubicBezTo>
                      <a:pt x="190211" y="44068"/>
                      <a:pt x="180857" y="85735"/>
                      <a:pt x="155346" y="105294"/>
                    </a:cubicBezTo>
                    <a:cubicBezTo>
                      <a:pt x="144292" y="114648"/>
                      <a:pt x="116230" y="126553"/>
                      <a:pt x="94120" y="131655"/>
                    </a:cubicBezTo>
                    <a:cubicBezTo>
                      <a:pt x="72011" y="137607"/>
                      <a:pt x="46500" y="146111"/>
                      <a:pt x="38847" y="150363"/>
                    </a:cubicBezTo>
                    <a:cubicBezTo>
                      <a:pt x="15037" y="163118"/>
                      <a:pt x="-2821" y="159717"/>
                      <a:pt x="-270" y="14356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42E1673-85B5-2AAC-4048-41DF75DE7EAC}"/>
                </a:ext>
              </a:extLst>
            </p:cNvPr>
            <p:cNvSpPr/>
            <p:nvPr/>
          </p:nvSpPr>
          <p:spPr>
            <a:xfrm flipV="1">
              <a:off x="6470815" y="2423963"/>
              <a:ext cx="1455201" cy="1367210"/>
            </a:xfrm>
            <a:custGeom>
              <a:avLst/>
              <a:gdLst>
                <a:gd name="connsiteX0" fmla="*/ 528998 w 1176421"/>
                <a:gd name="connsiteY0" fmla="*/ 1092716 h 1105287"/>
                <a:gd name="connsiteX1" fmla="*/ 318108 w 1176421"/>
                <a:gd name="connsiteY1" fmla="*/ 967713 h 1105287"/>
                <a:gd name="connsiteX2" fmla="*/ 240725 w 1176421"/>
                <a:gd name="connsiteY2" fmla="*/ 928597 h 1105287"/>
                <a:gd name="connsiteX3" fmla="*/ 151437 w 1176421"/>
                <a:gd name="connsiteY3" fmla="*/ 960060 h 1105287"/>
                <a:gd name="connsiteX4" fmla="*/ 108919 w 1176421"/>
                <a:gd name="connsiteY4" fmla="*/ 947305 h 1105287"/>
                <a:gd name="connsiteX5" fmla="*/ 46843 w 1176421"/>
                <a:gd name="connsiteY5" fmla="*/ 855466 h 1105287"/>
                <a:gd name="connsiteX6" fmla="*/ 89361 w 1176421"/>
                <a:gd name="connsiteY6" fmla="*/ 660733 h 1105287"/>
                <a:gd name="connsiteX7" fmla="*/ 61299 w 1176421"/>
                <a:gd name="connsiteY7" fmla="*/ 524675 h 1105287"/>
                <a:gd name="connsiteX8" fmla="*/ 22182 w 1176421"/>
                <a:gd name="connsiteY8" fmla="*/ 384365 h 1105287"/>
                <a:gd name="connsiteX9" fmla="*/ 1774 w 1176421"/>
                <a:gd name="connsiteY9" fmla="*/ 335044 h 1105287"/>
                <a:gd name="connsiteX10" fmla="*/ 28985 w 1176421"/>
                <a:gd name="connsiteY10" fmla="*/ 256811 h 1105287"/>
                <a:gd name="connsiteX11" fmla="*/ 49394 w 1176421"/>
                <a:gd name="connsiteY11" fmla="*/ 254260 h 1105287"/>
                <a:gd name="connsiteX12" fmla="*/ 64701 w 1176421"/>
                <a:gd name="connsiteY12" fmla="*/ 256811 h 1105287"/>
                <a:gd name="connsiteX13" fmla="*/ 70653 w 1176421"/>
                <a:gd name="connsiteY13" fmla="*/ 263614 h 1105287"/>
                <a:gd name="connsiteX14" fmla="*/ 78306 w 1176421"/>
                <a:gd name="connsiteY14" fmla="*/ 264464 h 1105287"/>
                <a:gd name="connsiteX15" fmla="*/ 99565 w 1176421"/>
                <a:gd name="connsiteY15" fmla="*/ 267016 h 1105287"/>
                <a:gd name="connsiteX16" fmla="*/ 113171 w 1176421"/>
                <a:gd name="connsiteY16" fmla="*/ 273818 h 1105287"/>
                <a:gd name="connsiteX17" fmla="*/ 125927 w 1176421"/>
                <a:gd name="connsiteY17" fmla="*/ 288275 h 1105287"/>
                <a:gd name="connsiteX18" fmla="*/ 139532 w 1176421"/>
                <a:gd name="connsiteY18" fmla="*/ 277220 h 1105287"/>
                <a:gd name="connsiteX19" fmla="*/ 155689 w 1176421"/>
                <a:gd name="connsiteY19" fmla="*/ 279771 h 1105287"/>
                <a:gd name="connsiteX20" fmla="*/ 172696 w 1176421"/>
                <a:gd name="connsiteY20" fmla="*/ 303581 h 1105287"/>
                <a:gd name="connsiteX21" fmla="*/ 181200 w 1176421"/>
                <a:gd name="connsiteY21" fmla="*/ 305282 h 1105287"/>
                <a:gd name="connsiteX22" fmla="*/ 189704 w 1176421"/>
                <a:gd name="connsiteY22" fmla="*/ 301880 h 1105287"/>
                <a:gd name="connsiteX23" fmla="*/ 202459 w 1176421"/>
                <a:gd name="connsiteY23" fmla="*/ 327391 h 1105287"/>
                <a:gd name="connsiteX24" fmla="*/ 214364 w 1176421"/>
                <a:gd name="connsiteY24" fmla="*/ 335044 h 1105287"/>
                <a:gd name="connsiteX25" fmla="*/ 215215 w 1176421"/>
                <a:gd name="connsiteY25" fmla="*/ 313785 h 1105287"/>
                <a:gd name="connsiteX26" fmla="*/ 258583 w 1176421"/>
                <a:gd name="connsiteY26" fmla="*/ 462599 h 1105287"/>
                <a:gd name="connsiteX27" fmla="*/ 278992 w 1176421"/>
                <a:gd name="connsiteY27" fmla="*/ 522124 h 1105287"/>
                <a:gd name="connsiteX28" fmla="*/ 295999 w 1176421"/>
                <a:gd name="connsiteY28" fmla="*/ 665835 h 1105287"/>
                <a:gd name="connsiteX29" fmla="*/ 301101 w 1176421"/>
                <a:gd name="connsiteY29" fmla="*/ 675189 h 1105287"/>
                <a:gd name="connsiteX30" fmla="*/ 301951 w 1176421"/>
                <a:gd name="connsiteY30" fmla="*/ 681142 h 1105287"/>
                <a:gd name="connsiteX31" fmla="*/ 293448 w 1176421"/>
                <a:gd name="connsiteY31" fmla="*/ 740667 h 1105287"/>
                <a:gd name="connsiteX32" fmla="*/ 284944 w 1176421"/>
                <a:gd name="connsiteY32" fmla="*/ 794240 h 1105287"/>
                <a:gd name="connsiteX33" fmla="*/ 295149 w 1176421"/>
                <a:gd name="connsiteY33" fmla="*/ 849513 h 1105287"/>
                <a:gd name="connsiteX34" fmla="*/ 494983 w 1176421"/>
                <a:gd name="connsiteY34" fmla="*/ 1015334 h 1105287"/>
                <a:gd name="connsiteX35" fmla="*/ 555359 w 1176421"/>
                <a:gd name="connsiteY35" fmla="*/ 1046797 h 1105287"/>
                <a:gd name="connsiteX36" fmla="*/ 586822 w 1176421"/>
                <a:gd name="connsiteY36" fmla="*/ 1030640 h 1105287"/>
                <a:gd name="connsiteX37" fmla="*/ 643797 w 1176421"/>
                <a:gd name="connsiteY37" fmla="*/ 913290 h 1105287"/>
                <a:gd name="connsiteX38" fmla="*/ 647198 w 1176421"/>
                <a:gd name="connsiteY38" fmla="*/ 753422 h 1105287"/>
                <a:gd name="connsiteX39" fmla="*/ 624238 w 1176421"/>
                <a:gd name="connsiteY39" fmla="*/ 674339 h 1105287"/>
                <a:gd name="connsiteX40" fmla="*/ 568115 w 1176421"/>
                <a:gd name="connsiteY40" fmla="*/ 683693 h 1105287"/>
                <a:gd name="connsiteX41" fmla="*/ 487330 w 1176421"/>
                <a:gd name="connsiteY41" fmla="*/ 705802 h 1105287"/>
                <a:gd name="connsiteX42" fmla="*/ 494983 w 1176421"/>
                <a:gd name="connsiteY42" fmla="*/ 710054 h 1105287"/>
                <a:gd name="connsiteX43" fmla="*/ 508589 w 1176421"/>
                <a:gd name="connsiteY43" fmla="*/ 727911 h 1105287"/>
                <a:gd name="connsiteX44" fmla="*/ 525596 w 1176421"/>
                <a:gd name="connsiteY44" fmla="*/ 759375 h 1105287"/>
                <a:gd name="connsiteX45" fmla="*/ 522195 w 1176421"/>
                <a:gd name="connsiteY45" fmla="*/ 823152 h 1105287"/>
                <a:gd name="connsiteX46" fmla="*/ 457568 w 1176421"/>
                <a:gd name="connsiteY46" fmla="*/ 839309 h 1105287"/>
                <a:gd name="connsiteX47" fmla="*/ 344469 w 1176421"/>
                <a:gd name="connsiteY47" fmla="*/ 730463 h 1105287"/>
                <a:gd name="connsiteX48" fmla="*/ 369130 w 1176421"/>
                <a:gd name="connsiteY48" fmla="*/ 713455 h 1105287"/>
                <a:gd name="connsiteX49" fmla="*/ 370831 w 1176421"/>
                <a:gd name="connsiteY49" fmla="*/ 663284 h 1105287"/>
                <a:gd name="connsiteX50" fmla="*/ 336816 w 1176421"/>
                <a:gd name="connsiteY50" fmla="*/ 601208 h 1105287"/>
                <a:gd name="connsiteX51" fmla="*/ 310455 w 1176421"/>
                <a:gd name="connsiteY51" fmla="*/ 569744 h 1105287"/>
                <a:gd name="connsiteX52" fmla="*/ 297700 w 1176421"/>
                <a:gd name="connsiteY52" fmla="*/ 554438 h 1105287"/>
                <a:gd name="connsiteX53" fmla="*/ 294298 w 1176421"/>
                <a:gd name="connsiteY53" fmla="*/ 528927 h 1105287"/>
                <a:gd name="connsiteX54" fmla="*/ 344469 w 1176421"/>
                <a:gd name="connsiteY54" fmla="*/ 460898 h 1105287"/>
                <a:gd name="connsiteX55" fmla="*/ 402294 w 1176421"/>
                <a:gd name="connsiteY55" fmla="*/ 469402 h 1105287"/>
                <a:gd name="connsiteX56" fmla="*/ 376783 w 1176421"/>
                <a:gd name="connsiteY56" fmla="*/ 360555 h 1105287"/>
                <a:gd name="connsiteX57" fmla="*/ 364878 w 1176421"/>
                <a:gd name="connsiteY57" fmla="*/ 225348 h 1105287"/>
                <a:gd name="connsiteX58" fmla="*/ 455867 w 1176421"/>
                <a:gd name="connsiteY58" fmla="*/ 249158 h 1105287"/>
                <a:gd name="connsiteX59" fmla="*/ 466922 w 1176421"/>
                <a:gd name="connsiteY59" fmla="*/ 188782 h 1105287"/>
                <a:gd name="connsiteX60" fmla="*/ 308754 w 1176421"/>
                <a:gd name="connsiteY60" fmla="*/ 50173 h 1105287"/>
                <a:gd name="connsiteX61" fmla="*/ 256032 w 1176421"/>
                <a:gd name="connsiteY61" fmla="*/ 33166 h 1105287"/>
                <a:gd name="connsiteX62" fmla="*/ 251780 w 1176421"/>
                <a:gd name="connsiteY62" fmla="*/ 16159 h 1105287"/>
                <a:gd name="connsiteX63" fmla="*/ 266236 w 1176421"/>
                <a:gd name="connsiteY63" fmla="*/ 7655 h 1105287"/>
                <a:gd name="connsiteX64" fmla="*/ 460969 w 1176421"/>
                <a:gd name="connsiteY64" fmla="*/ 41670 h 1105287"/>
                <a:gd name="connsiteX65" fmla="*/ 517093 w 1176421"/>
                <a:gd name="connsiteY65" fmla="*/ 92691 h 1105287"/>
                <a:gd name="connsiteX66" fmla="*/ 526447 w 1176421"/>
                <a:gd name="connsiteY66" fmla="*/ 106297 h 1105287"/>
                <a:gd name="connsiteX67" fmla="*/ 532399 w 1176421"/>
                <a:gd name="connsiteY67" fmla="*/ 113950 h 1105287"/>
                <a:gd name="connsiteX68" fmla="*/ 556209 w 1176421"/>
                <a:gd name="connsiteY68" fmla="*/ 151366 h 1105287"/>
                <a:gd name="connsiteX69" fmla="*/ 577469 w 1176421"/>
                <a:gd name="connsiteY69" fmla="*/ 176877 h 1105287"/>
                <a:gd name="connsiteX70" fmla="*/ 592775 w 1176421"/>
                <a:gd name="connsiteY70" fmla="*/ 210892 h 1105287"/>
                <a:gd name="connsiteX71" fmla="*/ 624238 w 1176421"/>
                <a:gd name="connsiteY71" fmla="*/ 329092 h 1105287"/>
                <a:gd name="connsiteX72" fmla="*/ 571516 w 1176421"/>
                <a:gd name="connsiteY72" fmla="*/ 368209 h 1105287"/>
                <a:gd name="connsiteX73" fmla="*/ 528148 w 1176421"/>
                <a:gd name="connsiteY73" fmla="*/ 389468 h 1105287"/>
                <a:gd name="connsiteX74" fmla="*/ 482228 w 1176421"/>
                <a:gd name="connsiteY74" fmla="*/ 363957 h 1105287"/>
                <a:gd name="connsiteX75" fmla="*/ 436309 w 1176421"/>
                <a:gd name="connsiteY75" fmla="*/ 337596 h 1105287"/>
                <a:gd name="connsiteX76" fmla="*/ 448214 w 1176421"/>
                <a:gd name="connsiteY76" fmla="*/ 370760 h 1105287"/>
                <a:gd name="connsiteX77" fmla="*/ 471173 w 1176421"/>
                <a:gd name="connsiteY77" fmla="*/ 400522 h 1105287"/>
                <a:gd name="connsiteX78" fmla="*/ 533250 w 1176421"/>
                <a:gd name="connsiteY78" fmla="*/ 398822 h 1105287"/>
                <a:gd name="connsiteX79" fmla="*/ 609782 w 1176421"/>
                <a:gd name="connsiteY79" fmla="*/ 460898 h 1105287"/>
                <a:gd name="connsiteX80" fmla="*/ 635293 w 1176421"/>
                <a:gd name="connsiteY80" fmla="*/ 568894 h 1105287"/>
                <a:gd name="connsiteX81" fmla="*/ 633592 w 1176421"/>
                <a:gd name="connsiteY81" fmla="*/ 601208 h 1105287"/>
                <a:gd name="connsiteX82" fmla="*/ 604680 w 1176421"/>
                <a:gd name="connsiteY82" fmla="*/ 636923 h 1105287"/>
                <a:gd name="connsiteX83" fmla="*/ 576618 w 1176421"/>
                <a:gd name="connsiteY83" fmla="*/ 653930 h 1105287"/>
                <a:gd name="connsiteX84" fmla="*/ 608082 w 1176421"/>
                <a:gd name="connsiteY84" fmla="*/ 653930 h 1105287"/>
                <a:gd name="connsiteX85" fmla="*/ 654001 w 1176421"/>
                <a:gd name="connsiteY85" fmla="*/ 568894 h 1105287"/>
                <a:gd name="connsiteX86" fmla="*/ 729683 w 1176421"/>
                <a:gd name="connsiteY86" fmla="*/ 324840 h 1105287"/>
                <a:gd name="connsiteX87" fmla="*/ 812168 w 1176421"/>
                <a:gd name="connsiteY87" fmla="*/ 305282 h 1105287"/>
                <a:gd name="connsiteX88" fmla="*/ 1047718 w 1176421"/>
                <a:gd name="connsiteY88" fmla="*/ 429435 h 1105287"/>
                <a:gd name="connsiteX89" fmla="*/ 1136156 w 1176421"/>
                <a:gd name="connsiteY89" fmla="*/ 497463 h 1105287"/>
                <a:gd name="connsiteX90" fmla="*/ 1176123 w 1176421"/>
                <a:gd name="connsiteY90" fmla="*/ 543383 h 1105287"/>
                <a:gd name="connsiteX91" fmla="*/ 1068127 w 1176421"/>
                <a:gd name="connsiteY91" fmla="*/ 627569 h 1105287"/>
                <a:gd name="connsiteX92" fmla="*/ 835978 w 1176421"/>
                <a:gd name="connsiteY92" fmla="*/ 670937 h 1105287"/>
                <a:gd name="connsiteX93" fmla="*/ 698220 w 1176421"/>
                <a:gd name="connsiteY93" fmla="*/ 716006 h 1105287"/>
                <a:gd name="connsiteX94" fmla="*/ 711826 w 1176421"/>
                <a:gd name="connsiteY94" fmla="*/ 766178 h 1105287"/>
                <a:gd name="connsiteX95" fmla="*/ 711826 w 1176421"/>
                <a:gd name="connsiteY95" fmla="*/ 772981 h 1105287"/>
                <a:gd name="connsiteX96" fmla="*/ 706723 w 1176421"/>
                <a:gd name="connsiteY96" fmla="*/ 795090 h 1105287"/>
                <a:gd name="connsiteX97" fmla="*/ 718628 w 1176421"/>
                <a:gd name="connsiteY97" fmla="*/ 805294 h 1105287"/>
                <a:gd name="connsiteX98" fmla="*/ 721180 w 1176421"/>
                <a:gd name="connsiteY98" fmla="*/ 814648 h 1105287"/>
                <a:gd name="connsiteX99" fmla="*/ 725431 w 1176421"/>
                <a:gd name="connsiteY99" fmla="*/ 841009 h 1105287"/>
                <a:gd name="connsiteX100" fmla="*/ 741588 w 1176421"/>
                <a:gd name="connsiteY100" fmla="*/ 892882 h 1105287"/>
                <a:gd name="connsiteX101" fmla="*/ 756895 w 1176421"/>
                <a:gd name="connsiteY101" fmla="*/ 937100 h 1105287"/>
                <a:gd name="connsiteX102" fmla="*/ 769650 w 1176421"/>
                <a:gd name="connsiteY102" fmla="*/ 965162 h 1105287"/>
                <a:gd name="connsiteX103" fmla="*/ 733085 w 1176421"/>
                <a:gd name="connsiteY103" fmla="*/ 1024688 h 1105287"/>
                <a:gd name="connsiteX104" fmla="*/ 687165 w 1176421"/>
                <a:gd name="connsiteY104" fmla="*/ 1053600 h 1105287"/>
                <a:gd name="connsiteX105" fmla="*/ 651450 w 1176421"/>
                <a:gd name="connsiteY105" fmla="*/ 1079111 h 1105287"/>
                <a:gd name="connsiteX106" fmla="*/ 528998 w 1176421"/>
                <a:gd name="connsiteY106" fmla="*/ 1092716 h 1105287"/>
                <a:gd name="connsiteX107" fmla="*/ 831727 w 1176421"/>
                <a:gd name="connsiteY107" fmla="*/ 628419 h 1105287"/>
                <a:gd name="connsiteX108" fmla="*/ 1019656 w 1176421"/>
                <a:gd name="connsiteY108" fmla="*/ 568894 h 1105287"/>
                <a:gd name="connsiteX109" fmla="*/ 1043467 w 1176421"/>
                <a:gd name="connsiteY109" fmla="*/ 484708 h 1105287"/>
                <a:gd name="connsiteX110" fmla="*/ 822373 w 1176421"/>
                <a:gd name="connsiteY110" fmla="*/ 347800 h 1105287"/>
                <a:gd name="connsiteX111" fmla="*/ 793460 w 1176421"/>
                <a:gd name="connsiteY111" fmla="*/ 373311 h 1105287"/>
                <a:gd name="connsiteX112" fmla="*/ 774752 w 1176421"/>
                <a:gd name="connsiteY112" fmla="*/ 398822 h 1105287"/>
                <a:gd name="connsiteX113" fmla="*/ 769650 w 1176421"/>
                <a:gd name="connsiteY113" fmla="*/ 409876 h 1105287"/>
                <a:gd name="connsiteX114" fmla="*/ 750092 w 1176421"/>
                <a:gd name="connsiteY114" fmla="*/ 466850 h 1105287"/>
                <a:gd name="connsiteX115" fmla="*/ 746690 w 1176421"/>
                <a:gd name="connsiteY115" fmla="*/ 474504 h 1105287"/>
                <a:gd name="connsiteX116" fmla="*/ 742439 w 1176421"/>
                <a:gd name="connsiteY116" fmla="*/ 488110 h 1105287"/>
                <a:gd name="connsiteX117" fmla="*/ 738187 w 1176421"/>
                <a:gd name="connsiteY117" fmla="*/ 501715 h 1105287"/>
                <a:gd name="connsiteX118" fmla="*/ 733935 w 1176421"/>
                <a:gd name="connsiteY118" fmla="*/ 509369 h 1105287"/>
                <a:gd name="connsiteX119" fmla="*/ 728833 w 1176421"/>
                <a:gd name="connsiteY119" fmla="*/ 522124 h 1105287"/>
                <a:gd name="connsiteX120" fmla="*/ 725431 w 1176421"/>
                <a:gd name="connsiteY120" fmla="*/ 534879 h 1105287"/>
                <a:gd name="connsiteX121" fmla="*/ 716928 w 1176421"/>
                <a:gd name="connsiteY121" fmla="*/ 552737 h 1105287"/>
                <a:gd name="connsiteX122" fmla="*/ 710975 w 1176421"/>
                <a:gd name="connsiteY122" fmla="*/ 566343 h 1105287"/>
                <a:gd name="connsiteX123" fmla="*/ 702472 w 1176421"/>
                <a:gd name="connsiteY123" fmla="*/ 604609 h 1105287"/>
                <a:gd name="connsiteX124" fmla="*/ 699921 w 1176421"/>
                <a:gd name="connsiteY124" fmla="*/ 647127 h 1105287"/>
                <a:gd name="connsiteX125" fmla="*/ 732234 w 1176421"/>
                <a:gd name="connsiteY125" fmla="*/ 641175 h 1105287"/>
                <a:gd name="connsiteX126" fmla="*/ 831727 w 1176421"/>
                <a:gd name="connsiteY126" fmla="*/ 628419 h 1105287"/>
                <a:gd name="connsiteX127" fmla="*/ 550257 w 1176421"/>
                <a:gd name="connsiteY127" fmla="*/ 589303 h 1105287"/>
                <a:gd name="connsiteX128" fmla="*/ 555359 w 1176421"/>
                <a:gd name="connsiteY128" fmla="*/ 534879 h 1105287"/>
                <a:gd name="connsiteX129" fmla="*/ 505188 w 1176421"/>
                <a:gd name="connsiteY129" fmla="*/ 464299 h 1105287"/>
                <a:gd name="connsiteX130" fmla="*/ 490732 w 1176421"/>
                <a:gd name="connsiteY130" fmla="*/ 525525 h 1105287"/>
                <a:gd name="connsiteX131" fmla="*/ 506038 w 1176421"/>
                <a:gd name="connsiteY131" fmla="*/ 591854 h 1105287"/>
                <a:gd name="connsiteX132" fmla="*/ 550257 w 1176421"/>
                <a:gd name="connsiteY132" fmla="*/ 589303 h 110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176421" h="1105287">
                  <a:moveTo>
                    <a:pt x="528998" y="1092716"/>
                  </a:moveTo>
                  <a:cubicBezTo>
                    <a:pt x="479677" y="1074859"/>
                    <a:pt x="389539" y="1022136"/>
                    <a:pt x="318108" y="967713"/>
                  </a:cubicBezTo>
                  <a:cubicBezTo>
                    <a:pt x="246678" y="914141"/>
                    <a:pt x="240725" y="911589"/>
                    <a:pt x="240725" y="928597"/>
                  </a:cubicBezTo>
                  <a:cubicBezTo>
                    <a:pt x="240725" y="952407"/>
                    <a:pt x="173547" y="976217"/>
                    <a:pt x="151437" y="960060"/>
                  </a:cubicBezTo>
                  <a:cubicBezTo>
                    <a:pt x="147186" y="956659"/>
                    <a:pt x="127627" y="950706"/>
                    <a:pt x="108919" y="947305"/>
                  </a:cubicBezTo>
                  <a:cubicBezTo>
                    <a:pt x="49394" y="937100"/>
                    <a:pt x="23033" y="898834"/>
                    <a:pt x="46843" y="855466"/>
                  </a:cubicBezTo>
                  <a:cubicBezTo>
                    <a:pt x="66401" y="818900"/>
                    <a:pt x="90211" y="708353"/>
                    <a:pt x="89361" y="660733"/>
                  </a:cubicBezTo>
                  <a:cubicBezTo>
                    <a:pt x="88511" y="632671"/>
                    <a:pt x="76606" y="574846"/>
                    <a:pt x="61299" y="524675"/>
                  </a:cubicBezTo>
                  <a:cubicBezTo>
                    <a:pt x="46843" y="476204"/>
                    <a:pt x="28985" y="413278"/>
                    <a:pt x="22182" y="384365"/>
                  </a:cubicBezTo>
                  <a:cubicBezTo>
                    <a:pt x="15380" y="354603"/>
                    <a:pt x="6026" y="333344"/>
                    <a:pt x="1774" y="335044"/>
                  </a:cubicBezTo>
                  <a:cubicBezTo>
                    <a:pt x="-7580" y="340997"/>
                    <a:pt x="17080" y="272118"/>
                    <a:pt x="28985" y="256811"/>
                  </a:cubicBezTo>
                  <a:cubicBezTo>
                    <a:pt x="35788" y="249158"/>
                    <a:pt x="41741" y="248308"/>
                    <a:pt x="49394" y="254260"/>
                  </a:cubicBezTo>
                  <a:cubicBezTo>
                    <a:pt x="54496" y="258512"/>
                    <a:pt x="62149" y="260213"/>
                    <a:pt x="64701" y="256811"/>
                  </a:cubicBezTo>
                  <a:cubicBezTo>
                    <a:pt x="68102" y="254260"/>
                    <a:pt x="70653" y="256811"/>
                    <a:pt x="70653" y="263614"/>
                  </a:cubicBezTo>
                  <a:cubicBezTo>
                    <a:pt x="70653" y="272968"/>
                    <a:pt x="72354" y="272968"/>
                    <a:pt x="78306" y="264464"/>
                  </a:cubicBezTo>
                  <a:cubicBezTo>
                    <a:pt x="83409" y="255110"/>
                    <a:pt x="87660" y="255961"/>
                    <a:pt x="99565" y="267016"/>
                  </a:cubicBezTo>
                  <a:cubicBezTo>
                    <a:pt x="107219" y="274669"/>
                    <a:pt x="113171" y="278070"/>
                    <a:pt x="113171" y="273818"/>
                  </a:cubicBezTo>
                  <a:cubicBezTo>
                    <a:pt x="114022" y="270417"/>
                    <a:pt x="119124" y="276370"/>
                    <a:pt x="125927" y="288275"/>
                  </a:cubicBezTo>
                  <a:cubicBezTo>
                    <a:pt x="136981" y="306983"/>
                    <a:pt x="143784" y="301880"/>
                    <a:pt x="139532" y="277220"/>
                  </a:cubicBezTo>
                  <a:cubicBezTo>
                    <a:pt x="138682" y="273818"/>
                    <a:pt x="146335" y="274669"/>
                    <a:pt x="155689" y="279771"/>
                  </a:cubicBezTo>
                  <a:cubicBezTo>
                    <a:pt x="165043" y="284873"/>
                    <a:pt x="172696" y="295077"/>
                    <a:pt x="172696" y="303581"/>
                  </a:cubicBezTo>
                  <a:cubicBezTo>
                    <a:pt x="172696" y="316337"/>
                    <a:pt x="174397" y="316337"/>
                    <a:pt x="181200" y="305282"/>
                  </a:cubicBezTo>
                  <a:cubicBezTo>
                    <a:pt x="185452" y="298479"/>
                    <a:pt x="189704" y="296778"/>
                    <a:pt x="189704" y="301880"/>
                  </a:cubicBezTo>
                  <a:cubicBezTo>
                    <a:pt x="189704" y="306132"/>
                    <a:pt x="195656" y="318037"/>
                    <a:pt x="202459" y="327391"/>
                  </a:cubicBezTo>
                  <a:cubicBezTo>
                    <a:pt x="209262" y="335895"/>
                    <a:pt x="215215" y="340147"/>
                    <a:pt x="214364" y="335044"/>
                  </a:cubicBezTo>
                  <a:cubicBezTo>
                    <a:pt x="213514" y="330793"/>
                    <a:pt x="213514" y="320588"/>
                    <a:pt x="215215" y="313785"/>
                  </a:cubicBezTo>
                  <a:cubicBezTo>
                    <a:pt x="216065" y="302731"/>
                    <a:pt x="226269" y="337596"/>
                    <a:pt x="258583" y="462599"/>
                  </a:cubicBezTo>
                  <a:cubicBezTo>
                    <a:pt x="262835" y="480456"/>
                    <a:pt x="272189" y="507668"/>
                    <a:pt x="278992" y="522124"/>
                  </a:cubicBezTo>
                  <a:cubicBezTo>
                    <a:pt x="301101" y="571445"/>
                    <a:pt x="308754" y="636072"/>
                    <a:pt x="295999" y="665835"/>
                  </a:cubicBezTo>
                  <a:cubicBezTo>
                    <a:pt x="290046" y="678590"/>
                    <a:pt x="291747" y="680291"/>
                    <a:pt x="301101" y="675189"/>
                  </a:cubicBezTo>
                  <a:cubicBezTo>
                    <a:pt x="311305" y="669236"/>
                    <a:pt x="311305" y="670087"/>
                    <a:pt x="301951" y="681142"/>
                  </a:cubicBezTo>
                  <a:cubicBezTo>
                    <a:pt x="295149" y="689645"/>
                    <a:pt x="291747" y="711755"/>
                    <a:pt x="293448" y="740667"/>
                  </a:cubicBezTo>
                  <a:cubicBezTo>
                    <a:pt x="295149" y="770429"/>
                    <a:pt x="292597" y="789137"/>
                    <a:pt x="284944" y="794240"/>
                  </a:cubicBezTo>
                  <a:cubicBezTo>
                    <a:pt x="276441" y="801043"/>
                    <a:pt x="278141" y="812097"/>
                    <a:pt x="295149" y="849513"/>
                  </a:cubicBezTo>
                  <a:cubicBezTo>
                    <a:pt x="324911" y="916692"/>
                    <a:pt x="362327" y="948155"/>
                    <a:pt x="494983" y="1015334"/>
                  </a:cubicBezTo>
                  <a:lnTo>
                    <a:pt x="555359" y="1046797"/>
                  </a:lnTo>
                  <a:lnTo>
                    <a:pt x="586822" y="1030640"/>
                  </a:lnTo>
                  <a:cubicBezTo>
                    <a:pt x="625089" y="1011932"/>
                    <a:pt x="626789" y="1007680"/>
                    <a:pt x="643797" y="913290"/>
                  </a:cubicBezTo>
                  <a:cubicBezTo>
                    <a:pt x="654851" y="849513"/>
                    <a:pt x="655702" y="823152"/>
                    <a:pt x="647198" y="753422"/>
                  </a:cubicBezTo>
                  <a:cubicBezTo>
                    <a:pt x="638695" y="685393"/>
                    <a:pt x="635293" y="671788"/>
                    <a:pt x="624238" y="674339"/>
                  </a:cubicBezTo>
                  <a:cubicBezTo>
                    <a:pt x="616585" y="676890"/>
                    <a:pt x="591925" y="681142"/>
                    <a:pt x="568115" y="683693"/>
                  </a:cubicBezTo>
                  <a:cubicBezTo>
                    <a:pt x="503487" y="691346"/>
                    <a:pt x="487330" y="695598"/>
                    <a:pt x="487330" y="705802"/>
                  </a:cubicBezTo>
                  <a:cubicBezTo>
                    <a:pt x="487330" y="710904"/>
                    <a:pt x="490732" y="712605"/>
                    <a:pt x="494983" y="710054"/>
                  </a:cubicBezTo>
                  <a:cubicBezTo>
                    <a:pt x="499235" y="707503"/>
                    <a:pt x="505188" y="715156"/>
                    <a:pt x="508589" y="727911"/>
                  </a:cubicBezTo>
                  <a:cubicBezTo>
                    <a:pt x="511140" y="740667"/>
                    <a:pt x="518794" y="755123"/>
                    <a:pt x="525596" y="759375"/>
                  </a:cubicBezTo>
                  <a:cubicBezTo>
                    <a:pt x="545155" y="774681"/>
                    <a:pt x="543454" y="801893"/>
                    <a:pt x="522195" y="823152"/>
                  </a:cubicBezTo>
                  <a:cubicBezTo>
                    <a:pt x="505188" y="840159"/>
                    <a:pt x="495834" y="842710"/>
                    <a:pt x="457568" y="839309"/>
                  </a:cubicBezTo>
                  <a:cubicBezTo>
                    <a:pt x="384436" y="833356"/>
                    <a:pt x="319809" y="771280"/>
                    <a:pt x="344469" y="730463"/>
                  </a:cubicBezTo>
                  <a:cubicBezTo>
                    <a:pt x="350422" y="721109"/>
                    <a:pt x="361477" y="713455"/>
                    <a:pt x="369130" y="713455"/>
                  </a:cubicBezTo>
                  <a:cubicBezTo>
                    <a:pt x="392940" y="713455"/>
                    <a:pt x="393790" y="703251"/>
                    <a:pt x="370831" y="663284"/>
                  </a:cubicBezTo>
                  <a:cubicBezTo>
                    <a:pt x="358926" y="642025"/>
                    <a:pt x="342769" y="613963"/>
                    <a:pt x="336816" y="601208"/>
                  </a:cubicBezTo>
                  <a:cubicBezTo>
                    <a:pt x="330013" y="588452"/>
                    <a:pt x="318108" y="573996"/>
                    <a:pt x="310455" y="569744"/>
                  </a:cubicBezTo>
                  <a:cubicBezTo>
                    <a:pt x="302802" y="565492"/>
                    <a:pt x="296849" y="558690"/>
                    <a:pt x="297700" y="554438"/>
                  </a:cubicBezTo>
                  <a:cubicBezTo>
                    <a:pt x="298550" y="551036"/>
                    <a:pt x="297700" y="539131"/>
                    <a:pt x="294298" y="528927"/>
                  </a:cubicBezTo>
                  <a:cubicBezTo>
                    <a:pt x="283243" y="483858"/>
                    <a:pt x="318108" y="436237"/>
                    <a:pt x="344469" y="460898"/>
                  </a:cubicBezTo>
                  <a:cubicBezTo>
                    <a:pt x="357225" y="472803"/>
                    <a:pt x="402294" y="479606"/>
                    <a:pt x="402294" y="469402"/>
                  </a:cubicBezTo>
                  <a:cubicBezTo>
                    <a:pt x="402294" y="466000"/>
                    <a:pt x="390389" y="416679"/>
                    <a:pt x="376783" y="360555"/>
                  </a:cubicBezTo>
                  <a:cubicBezTo>
                    <a:pt x="347021" y="241505"/>
                    <a:pt x="347021" y="242355"/>
                    <a:pt x="364878" y="225348"/>
                  </a:cubicBezTo>
                  <a:cubicBezTo>
                    <a:pt x="384436" y="204939"/>
                    <a:pt x="395491" y="208341"/>
                    <a:pt x="455867" y="249158"/>
                  </a:cubicBezTo>
                  <a:cubicBezTo>
                    <a:pt x="518794" y="290826"/>
                    <a:pt x="518794" y="290826"/>
                    <a:pt x="466922" y="188782"/>
                  </a:cubicBezTo>
                  <a:cubicBezTo>
                    <a:pt x="415900" y="85889"/>
                    <a:pt x="374232" y="50173"/>
                    <a:pt x="308754" y="50173"/>
                  </a:cubicBezTo>
                  <a:cubicBezTo>
                    <a:pt x="285795" y="50173"/>
                    <a:pt x="267937" y="44221"/>
                    <a:pt x="256032" y="33166"/>
                  </a:cubicBezTo>
                  <a:cubicBezTo>
                    <a:pt x="239875" y="18710"/>
                    <a:pt x="239875" y="16159"/>
                    <a:pt x="251780" y="16159"/>
                  </a:cubicBezTo>
                  <a:cubicBezTo>
                    <a:pt x="259433" y="16159"/>
                    <a:pt x="266236" y="12757"/>
                    <a:pt x="266236" y="7655"/>
                  </a:cubicBezTo>
                  <a:cubicBezTo>
                    <a:pt x="266236" y="-13604"/>
                    <a:pt x="398042" y="9356"/>
                    <a:pt x="460969" y="41670"/>
                  </a:cubicBezTo>
                  <a:cubicBezTo>
                    <a:pt x="491582" y="56976"/>
                    <a:pt x="530699" y="92691"/>
                    <a:pt x="517093" y="92691"/>
                  </a:cubicBezTo>
                  <a:cubicBezTo>
                    <a:pt x="512841" y="92691"/>
                    <a:pt x="517093" y="98644"/>
                    <a:pt x="526447" y="106297"/>
                  </a:cubicBezTo>
                  <a:cubicBezTo>
                    <a:pt x="534950" y="113100"/>
                    <a:pt x="537502" y="117352"/>
                    <a:pt x="532399" y="113950"/>
                  </a:cubicBezTo>
                  <a:cubicBezTo>
                    <a:pt x="511991" y="103746"/>
                    <a:pt x="529848" y="132658"/>
                    <a:pt x="556209" y="151366"/>
                  </a:cubicBezTo>
                  <a:cubicBezTo>
                    <a:pt x="569815" y="161571"/>
                    <a:pt x="579169" y="173476"/>
                    <a:pt x="577469" y="176877"/>
                  </a:cubicBezTo>
                  <a:cubicBezTo>
                    <a:pt x="574917" y="180279"/>
                    <a:pt x="581720" y="195585"/>
                    <a:pt x="592775" y="210892"/>
                  </a:cubicBezTo>
                  <a:cubicBezTo>
                    <a:pt x="620837" y="248308"/>
                    <a:pt x="636143" y="306983"/>
                    <a:pt x="624238" y="329092"/>
                  </a:cubicBezTo>
                  <a:cubicBezTo>
                    <a:pt x="619136" y="338446"/>
                    <a:pt x="595326" y="356303"/>
                    <a:pt x="571516" y="368209"/>
                  </a:cubicBezTo>
                  <a:lnTo>
                    <a:pt x="528148" y="389468"/>
                  </a:lnTo>
                  <a:lnTo>
                    <a:pt x="482228" y="363957"/>
                  </a:lnTo>
                  <a:lnTo>
                    <a:pt x="436309" y="337596"/>
                  </a:lnTo>
                  <a:lnTo>
                    <a:pt x="448214" y="370760"/>
                  </a:lnTo>
                  <a:cubicBezTo>
                    <a:pt x="455016" y="390318"/>
                    <a:pt x="464370" y="402223"/>
                    <a:pt x="471173" y="400522"/>
                  </a:cubicBezTo>
                  <a:cubicBezTo>
                    <a:pt x="482228" y="397971"/>
                    <a:pt x="489881" y="397121"/>
                    <a:pt x="533250" y="398822"/>
                  </a:cubicBezTo>
                  <a:cubicBezTo>
                    <a:pt x="557910" y="399672"/>
                    <a:pt x="596176" y="430285"/>
                    <a:pt x="609782" y="460898"/>
                  </a:cubicBezTo>
                  <a:cubicBezTo>
                    <a:pt x="624238" y="490661"/>
                    <a:pt x="637844" y="548485"/>
                    <a:pt x="635293" y="568894"/>
                  </a:cubicBezTo>
                  <a:cubicBezTo>
                    <a:pt x="635293" y="575697"/>
                    <a:pt x="633592" y="590153"/>
                    <a:pt x="633592" y="601208"/>
                  </a:cubicBezTo>
                  <a:cubicBezTo>
                    <a:pt x="632742" y="612262"/>
                    <a:pt x="620837" y="626718"/>
                    <a:pt x="604680" y="636923"/>
                  </a:cubicBezTo>
                  <a:lnTo>
                    <a:pt x="576618" y="653930"/>
                  </a:lnTo>
                  <a:lnTo>
                    <a:pt x="608082" y="653930"/>
                  </a:lnTo>
                  <a:cubicBezTo>
                    <a:pt x="642096" y="653930"/>
                    <a:pt x="640395" y="656481"/>
                    <a:pt x="654001" y="568894"/>
                  </a:cubicBezTo>
                  <a:cubicBezTo>
                    <a:pt x="660804" y="518723"/>
                    <a:pt x="714377" y="348650"/>
                    <a:pt x="729683" y="324840"/>
                  </a:cubicBezTo>
                  <a:cubicBezTo>
                    <a:pt x="746690" y="299329"/>
                    <a:pt x="769650" y="294227"/>
                    <a:pt x="812168" y="305282"/>
                  </a:cubicBezTo>
                  <a:cubicBezTo>
                    <a:pt x="868292" y="320588"/>
                    <a:pt x="994996" y="386916"/>
                    <a:pt x="1047718" y="429435"/>
                  </a:cubicBezTo>
                  <a:cubicBezTo>
                    <a:pt x="1074080" y="450694"/>
                    <a:pt x="1113196" y="481307"/>
                    <a:pt x="1136156" y="497463"/>
                  </a:cubicBezTo>
                  <a:cubicBezTo>
                    <a:pt x="1158265" y="514471"/>
                    <a:pt x="1176123" y="534879"/>
                    <a:pt x="1176123" y="543383"/>
                  </a:cubicBezTo>
                  <a:cubicBezTo>
                    <a:pt x="1176123" y="561241"/>
                    <a:pt x="1123401" y="602058"/>
                    <a:pt x="1068127" y="627569"/>
                  </a:cubicBezTo>
                  <a:cubicBezTo>
                    <a:pt x="983091" y="667536"/>
                    <a:pt x="955029" y="672638"/>
                    <a:pt x="835978" y="670937"/>
                  </a:cubicBezTo>
                  <a:cubicBezTo>
                    <a:pt x="679512" y="667536"/>
                    <a:pt x="693968" y="663284"/>
                    <a:pt x="698220" y="716006"/>
                  </a:cubicBezTo>
                  <a:cubicBezTo>
                    <a:pt x="699921" y="739816"/>
                    <a:pt x="705873" y="762776"/>
                    <a:pt x="711826" y="766178"/>
                  </a:cubicBezTo>
                  <a:cubicBezTo>
                    <a:pt x="718628" y="771280"/>
                    <a:pt x="718628" y="772981"/>
                    <a:pt x="711826" y="772981"/>
                  </a:cubicBezTo>
                  <a:cubicBezTo>
                    <a:pt x="705873" y="772981"/>
                    <a:pt x="704172" y="782335"/>
                    <a:pt x="706723" y="795090"/>
                  </a:cubicBezTo>
                  <a:cubicBezTo>
                    <a:pt x="709275" y="811247"/>
                    <a:pt x="712676" y="814648"/>
                    <a:pt x="718628" y="805294"/>
                  </a:cubicBezTo>
                  <a:cubicBezTo>
                    <a:pt x="723731" y="797641"/>
                    <a:pt x="724581" y="801043"/>
                    <a:pt x="721180" y="814648"/>
                  </a:cubicBezTo>
                  <a:cubicBezTo>
                    <a:pt x="716928" y="826553"/>
                    <a:pt x="719479" y="836758"/>
                    <a:pt x="725431" y="841009"/>
                  </a:cubicBezTo>
                  <a:cubicBezTo>
                    <a:pt x="730534" y="844411"/>
                    <a:pt x="738187" y="868221"/>
                    <a:pt x="741588" y="892882"/>
                  </a:cubicBezTo>
                  <a:cubicBezTo>
                    <a:pt x="744990" y="919243"/>
                    <a:pt x="751793" y="937951"/>
                    <a:pt x="756895" y="937100"/>
                  </a:cubicBezTo>
                  <a:cubicBezTo>
                    <a:pt x="761997" y="936250"/>
                    <a:pt x="767949" y="949005"/>
                    <a:pt x="769650" y="965162"/>
                  </a:cubicBezTo>
                  <a:cubicBezTo>
                    <a:pt x="773052" y="992374"/>
                    <a:pt x="769650" y="997476"/>
                    <a:pt x="733085" y="1024688"/>
                  </a:cubicBezTo>
                  <a:cubicBezTo>
                    <a:pt x="710975" y="1040844"/>
                    <a:pt x="690567" y="1053600"/>
                    <a:pt x="687165" y="1053600"/>
                  </a:cubicBezTo>
                  <a:cubicBezTo>
                    <a:pt x="683764" y="1053600"/>
                    <a:pt x="667607" y="1065505"/>
                    <a:pt x="651450" y="1079111"/>
                  </a:cubicBezTo>
                  <a:cubicBezTo>
                    <a:pt x="619136" y="1108023"/>
                    <a:pt x="581720" y="1112275"/>
                    <a:pt x="528998" y="1092716"/>
                  </a:cubicBezTo>
                  <a:close/>
                  <a:moveTo>
                    <a:pt x="831727" y="628419"/>
                  </a:moveTo>
                  <a:cubicBezTo>
                    <a:pt x="911661" y="620766"/>
                    <a:pt x="971186" y="602058"/>
                    <a:pt x="1019656" y="568894"/>
                  </a:cubicBezTo>
                  <a:cubicBezTo>
                    <a:pt x="1081733" y="525525"/>
                    <a:pt x="1082583" y="520423"/>
                    <a:pt x="1043467" y="484708"/>
                  </a:cubicBezTo>
                  <a:cubicBezTo>
                    <a:pt x="992445" y="439639"/>
                    <a:pt x="844482" y="347800"/>
                    <a:pt x="822373" y="347800"/>
                  </a:cubicBezTo>
                  <a:cubicBezTo>
                    <a:pt x="809617" y="347800"/>
                    <a:pt x="800263" y="356303"/>
                    <a:pt x="793460" y="373311"/>
                  </a:cubicBezTo>
                  <a:cubicBezTo>
                    <a:pt x="787508" y="387767"/>
                    <a:pt x="779004" y="398822"/>
                    <a:pt x="774752" y="398822"/>
                  </a:cubicBezTo>
                  <a:cubicBezTo>
                    <a:pt x="770501" y="398822"/>
                    <a:pt x="767949" y="403924"/>
                    <a:pt x="769650" y="409876"/>
                  </a:cubicBezTo>
                  <a:cubicBezTo>
                    <a:pt x="773052" y="426883"/>
                    <a:pt x="759446" y="466850"/>
                    <a:pt x="750092" y="466850"/>
                  </a:cubicBezTo>
                  <a:cubicBezTo>
                    <a:pt x="744990" y="466850"/>
                    <a:pt x="743289" y="470252"/>
                    <a:pt x="746690" y="474504"/>
                  </a:cubicBezTo>
                  <a:cubicBezTo>
                    <a:pt x="749242" y="478756"/>
                    <a:pt x="747541" y="484708"/>
                    <a:pt x="742439" y="488110"/>
                  </a:cubicBezTo>
                  <a:cubicBezTo>
                    <a:pt x="737336" y="491511"/>
                    <a:pt x="735636" y="497463"/>
                    <a:pt x="738187" y="501715"/>
                  </a:cubicBezTo>
                  <a:cubicBezTo>
                    <a:pt x="741588" y="505967"/>
                    <a:pt x="739037" y="509369"/>
                    <a:pt x="733935" y="509369"/>
                  </a:cubicBezTo>
                  <a:cubicBezTo>
                    <a:pt x="727982" y="509369"/>
                    <a:pt x="725431" y="515321"/>
                    <a:pt x="728833" y="522124"/>
                  </a:cubicBezTo>
                  <a:cubicBezTo>
                    <a:pt x="731384" y="528927"/>
                    <a:pt x="729683" y="534879"/>
                    <a:pt x="725431" y="534879"/>
                  </a:cubicBezTo>
                  <a:cubicBezTo>
                    <a:pt x="720329" y="534879"/>
                    <a:pt x="716928" y="542533"/>
                    <a:pt x="716928" y="552737"/>
                  </a:cubicBezTo>
                  <a:cubicBezTo>
                    <a:pt x="716928" y="562091"/>
                    <a:pt x="714377" y="568043"/>
                    <a:pt x="710975" y="566343"/>
                  </a:cubicBezTo>
                  <a:cubicBezTo>
                    <a:pt x="706723" y="563792"/>
                    <a:pt x="703322" y="581649"/>
                    <a:pt x="702472" y="604609"/>
                  </a:cubicBezTo>
                  <a:lnTo>
                    <a:pt x="699921" y="647127"/>
                  </a:lnTo>
                  <a:lnTo>
                    <a:pt x="732234" y="641175"/>
                  </a:lnTo>
                  <a:cubicBezTo>
                    <a:pt x="749242" y="637773"/>
                    <a:pt x="794311" y="631821"/>
                    <a:pt x="831727" y="628419"/>
                  </a:cubicBezTo>
                  <a:close/>
                  <a:moveTo>
                    <a:pt x="550257" y="589303"/>
                  </a:moveTo>
                  <a:cubicBezTo>
                    <a:pt x="552808" y="581649"/>
                    <a:pt x="555359" y="557839"/>
                    <a:pt x="555359" y="534879"/>
                  </a:cubicBezTo>
                  <a:cubicBezTo>
                    <a:pt x="555359" y="484708"/>
                    <a:pt x="534950" y="455796"/>
                    <a:pt x="505188" y="464299"/>
                  </a:cubicBezTo>
                  <a:cubicBezTo>
                    <a:pt x="485629" y="469402"/>
                    <a:pt x="485629" y="471102"/>
                    <a:pt x="490732" y="525525"/>
                  </a:cubicBezTo>
                  <a:cubicBezTo>
                    <a:pt x="494133" y="556138"/>
                    <a:pt x="500936" y="585901"/>
                    <a:pt x="506038" y="591854"/>
                  </a:cubicBezTo>
                  <a:cubicBezTo>
                    <a:pt x="518794" y="607160"/>
                    <a:pt x="544304" y="605459"/>
                    <a:pt x="550257" y="589303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DD5FA13-4ABA-121B-E783-354ED3500835}"/>
              </a:ext>
            </a:extLst>
          </p:cNvPr>
          <p:cNvGrpSpPr/>
          <p:nvPr/>
        </p:nvGrpSpPr>
        <p:grpSpPr>
          <a:xfrm>
            <a:off x="8065501" y="2997822"/>
            <a:ext cx="1374648" cy="918972"/>
            <a:chOff x="5933185" y="3446654"/>
            <a:chExt cx="1374648" cy="918972"/>
          </a:xfrm>
          <a:gradFill>
            <a:gsLst>
              <a:gs pos="0">
                <a:srgbClr val="FFD85B">
                  <a:alpha val="5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C4B6485-9EBF-A6F9-0C59-7AC8D62D564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4EAB051-6580-504B-CE41-6B6D641AD6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CBF02476-C969-E81D-5062-09B8935FA4F7}"/>
              </a:ext>
            </a:extLst>
          </p:cNvPr>
          <p:cNvSpPr/>
          <p:nvPr/>
        </p:nvSpPr>
        <p:spPr>
          <a:xfrm>
            <a:off x="4772438" y="537961"/>
            <a:ext cx="2392680" cy="950976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gradFill flip="none" rotWithShape="1">
            <a:gsLst>
              <a:gs pos="0">
                <a:srgbClr val="FFD85B">
                  <a:alpha val="30000"/>
                </a:srgbClr>
              </a:gs>
              <a:gs pos="59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F25BE0F-4F51-2C83-A9E1-CF58F1FC4579}"/>
              </a:ext>
            </a:extLst>
          </p:cNvPr>
          <p:cNvSpPr/>
          <p:nvPr/>
        </p:nvSpPr>
        <p:spPr>
          <a:xfrm>
            <a:off x="7808573" y="4926518"/>
            <a:ext cx="1566672" cy="481584"/>
          </a:xfrm>
          <a:custGeom>
            <a:avLst/>
            <a:gdLst>
              <a:gd name="connsiteX0" fmla="*/ 807720 w 1566672"/>
              <a:gd name="connsiteY0" fmla="*/ 0 h 481584"/>
              <a:gd name="connsiteX1" fmla="*/ 1566672 w 1566672"/>
              <a:gd name="connsiteY1" fmla="*/ 0 h 481584"/>
              <a:gd name="connsiteX2" fmla="*/ 1566672 w 1566672"/>
              <a:gd name="connsiteY2" fmla="*/ 10668 h 481584"/>
              <a:gd name="connsiteX3" fmla="*/ 880872 w 1566672"/>
              <a:gd name="connsiteY3" fmla="*/ 10668 h 481584"/>
              <a:gd name="connsiteX4" fmla="*/ 818388 w 1566672"/>
              <a:gd name="connsiteY4" fmla="*/ 83820 h 481584"/>
              <a:gd name="connsiteX5" fmla="*/ 859536 w 1566672"/>
              <a:gd name="connsiteY5" fmla="*/ 147828 h 481584"/>
              <a:gd name="connsiteX6" fmla="*/ 877824 w 1566672"/>
              <a:gd name="connsiteY6" fmla="*/ 155448 h 481584"/>
              <a:gd name="connsiteX7" fmla="*/ 1147572 w 1566672"/>
              <a:gd name="connsiteY7" fmla="*/ 155448 h 481584"/>
              <a:gd name="connsiteX8" fmla="*/ 1228344 w 1566672"/>
              <a:gd name="connsiteY8" fmla="*/ 239268 h 481584"/>
              <a:gd name="connsiteX9" fmla="*/ 1149096 w 1566672"/>
              <a:gd name="connsiteY9" fmla="*/ 324612 h 481584"/>
              <a:gd name="connsiteX10" fmla="*/ 143256 w 1566672"/>
              <a:gd name="connsiteY10" fmla="*/ 324612 h 481584"/>
              <a:gd name="connsiteX11" fmla="*/ 82296 w 1566672"/>
              <a:gd name="connsiteY11" fmla="*/ 396240 h 481584"/>
              <a:gd name="connsiteX12" fmla="*/ 144780 w 1566672"/>
              <a:gd name="connsiteY12" fmla="*/ 469392 h 481584"/>
              <a:gd name="connsiteX13" fmla="*/ 1560576 w 1566672"/>
              <a:gd name="connsiteY13" fmla="*/ 469392 h 481584"/>
              <a:gd name="connsiteX14" fmla="*/ 1560576 w 1566672"/>
              <a:gd name="connsiteY14" fmla="*/ 481584 h 481584"/>
              <a:gd name="connsiteX15" fmla="*/ 80772 w 1566672"/>
              <a:gd name="connsiteY15" fmla="*/ 481584 h 481584"/>
              <a:gd name="connsiteX16" fmla="*/ 3048 w 1566672"/>
              <a:gd name="connsiteY16" fmla="*/ 423672 h 481584"/>
              <a:gd name="connsiteX17" fmla="*/ 0 w 1566672"/>
              <a:gd name="connsiteY17" fmla="*/ 411480 h 481584"/>
              <a:gd name="connsiteX18" fmla="*/ 0 w 1566672"/>
              <a:gd name="connsiteY18" fmla="*/ 382524 h 481584"/>
              <a:gd name="connsiteX19" fmla="*/ 76200 w 1566672"/>
              <a:gd name="connsiteY19" fmla="*/ 312420 h 481584"/>
              <a:gd name="connsiteX20" fmla="*/ 1083564 w 1566672"/>
              <a:gd name="connsiteY20" fmla="*/ 312420 h 481584"/>
              <a:gd name="connsiteX21" fmla="*/ 1144524 w 1566672"/>
              <a:gd name="connsiteY21" fmla="*/ 239268 h 481584"/>
              <a:gd name="connsiteX22" fmla="*/ 1082040 w 1566672"/>
              <a:gd name="connsiteY22" fmla="*/ 167640 h 481584"/>
              <a:gd name="connsiteX23" fmla="*/ 812292 w 1566672"/>
              <a:gd name="connsiteY23" fmla="*/ 167640 h 481584"/>
              <a:gd name="connsiteX24" fmla="*/ 734568 w 1566672"/>
              <a:gd name="connsiteY24" fmla="*/ 83820 h 481584"/>
              <a:gd name="connsiteX25" fmla="*/ 807720 w 1566672"/>
              <a:gd name="connsiteY25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66672" h="481584">
                <a:moveTo>
                  <a:pt x="807720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0872" y="10668"/>
                </a:lnTo>
                <a:cubicBezTo>
                  <a:pt x="836676" y="21336"/>
                  <a:pt x="818388" y="51816"/>
                  <a:pt x="818388" y="83820"/>
                </a:cubicBezTo>
                <a:cubicBezTo>
                  <a:pt x="818388" y="105156"/>
                  <a:pt x="829056" y="132588"/>
                  <a:pt x="859536" y="147828"/>
                </a:cubicBezTo>
                <a:cubicBezTo>
                  <a:pt x="864108" y="150876"/>
                  <a:pt x="873252" y="155448"/>
                  <a:pt x="877824" y="155448"/>
                </a:cubicBezTo>
                <a:lnTo>
                  <a:pt x="1147572" y="155448"/>
                </a:lnTo>
                <a:cubicBezTo>
                  <a:pt x="1203960" y="163068"/>
                  <a:pt x="1228344" y="201168"/>
                  <a:pt x="1228344" y="239268"/>
                </a:cubicBezTo>
                <a:cubicBezTo>
                  <a:pt x="1228344" y="286512"/>
                  <a:pt x="1188720" y="324612"/>
                  <a:pt x="1149096" y="324612"/>
                </a:cubicBezTo>
                <a:lnTo>
                  <a:pt x="143256" y="324612"/>
                </a:lnTo>
                <a:cubicBezTo>
                  <a:pt x="103632" y="333756"/>
                  <a:pt x="82296" y="365760"/>
                  <a:pt x="82296" y="396240"/>
                </a:cubicBezTo>
                <a:cubicBezTo>
                  <a:pt x="82296" y="432816"/>
                  <a:pt x="114300" y="469392"/>
                  <a:pt x="144780" y="469392"/>
                </a:cubicBezTo>
                <a:lnTo>
                  <a:pt x="1560576" y="469392"/>
                </a:lnTo>
                <a:lnTo>
                  <a:pt x="1560576" y="481584"/>
                </a:lnTo>
                <a:lnTo>
                  <a:pt x="80772" y="481584"/>
                </a:lnTo>
                <a:cubicBezTo>
                  <a:pt x="56388" y="481584"/>
                  <a:pt x="9144" y="457200"/>
                  <a:pt x="3048" y="423672"/>
                </a:cubicBezTo>
                <a:cubicBezTo>
                  <a:pt x="3048" y="420624"/>
                  <a:pt x="0" y="414528"/>
                  <a:pt x="0" y="411480"/>
                </a:cubicBezTo>
                <a:lnTo>
                  <a:pt x="0" y="382524"/>
                </a:lnTo>
                <a:cubicBezTo>
                  <a:pt x="3048" y="350520"/>
                  <a:pt x="44196" y="312420"/>
                  <a:pt x="76200" y="312420"/>
                </a:cubicBezTo>
                <a:lnTo>
                  <a:pt x="1083564" y="312420"/>
                </a:lnTo>
                <a:cubicBezTo>
                  <a:pt x="1127760" y="297180"/>
                  <a:pt x="1144524" y="271272"/>
                  <a:pt x="1144524" y="239268"/>
                </a:cubicBezTo>
                <a:cubicBezTo>
                  <a:pt x="1144524" y="204216"/>
                  <a:pt x="1110996" y="167640"/>
                  <a:pt x="1082040" y="167640"/>
                </a:cubicBezTo>
                <a:lnTo>
                  <a:pt x="812292" y="167640"/>
                </a:lnTo>
                <a:cubicBezTo>
                  <a:pt x="758952" y="160020"/>
                  <a:pt x="734568" y="120396"/>
                  <a:pt x="734568" y="83820"/>
                </a:cubicBezTo>
                <a:cubicBezTo>
                  <a:pt x="734568" y="48768"/>
                  <a:pt x="757428" y="9144"/>
                  <a:pt x="80772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6678997" y="1730640"/>
            <a:ext cx="880716" cy="4049228"/>
            <a:chOff x="3117250" y="1730640"/>
            <a:chExt cx="880716" cy="404922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2B6D0FF-5B0A-C4E8-C523-0D54C2709411}"/>
                </a:ext>
              </a:extLst>
            </p:cNvPr>
            <p:cNvSpPr>
              <a:spLocks/>
            </p:cNvSpPr>
            <p:nvPr/>
          </p:nvSpPr>
          <p:spPr>
            <a:xfrm rot="16200000">
              <a:off x="1532994" y="3314896"/>
              <a:ext cx="4049228" cy="880716"/>
            </a:xfrm>
            <a:custGeom>
              <a:avLst/>
              <a:gdLst>
                <a:gd name="connsiteX0" fmla="*/ 4049228 w 4049228"/>
                <a:gd name="connsiteY0" fmla="*/ 349520 h 880716"/>
                <a:gd name="connsiteX1" fmla="*/ 4049228 w 4049228"/>
                <a:gd name="connsiteY1" fmla="*/ 531196 h 880716"/>
                <a:gd name="connsiteX2" fmla="*/ 3876725 w 4049228"/>
                <a:gd name="connsiteY2" fmla="*/ 730166 h 880716"/>
                <a:gd name="connsiteX3" fmla="*/ 3860087 w 4049228"/>
                <a:gd name="connsiteY3" fmla="*/ 731743 h 880716"/>
                <a:gd name="connsiteX4" fmla="*/ 3853701 w 4049228"/>
                <a:gd name="connsiteY4" fmla="*/ 761479 h 880716"/>
                <a:gd name="connsiteX5" fmla="*/ 3662343 w 4049228"/>
                <a:gd name="connsiteY5" fmla="*/ 880716 h 880716"/>
                <a:gd name="connsiteX6" fmla="*/ 2380576 w 4049228"/>
                <a:gd name="connsiteY6" fmla="*/ 880716 h 880716"/>
                <a:gd name="connsiteX7" fmla="*/ 2057894 w 4049228"/>
                <a:gd name="connsiteY7" fmla="*/ 880716 h 880716"/>
                <a:gd name="connsiteX8" fmla="*/ 386878 w 4049228"/>
                <a:gd name="connsiteY8" fmla="*/ 880716 h 880716"/>
                <a:gd name="connsiteX9" fmla="*/ 325128 w 4049228"/>
                <a:gd name="connsiteY9" fmla="*/ 871940 h 880716"/>
                <a:gd name="connsiteX10" fmla="*/ 195527 w 4049228"/>
                <a:gd name="connsiteY10" fmla="*/ 761480 h 880716"/>
                <a:gd name="connsiteX11" fmla="*/ 189141 w 4049228"/>
                <a:gd name="connsiteY11" fmla="*/ 731744 h 880716"/>
                <a:gd name="connsiteX12" fmla="*/ 172503 w 4049228"/>
                <a:gd name="connsiteY12" fmla="*/ 730167 h 880716"/>
                <a:gd name="connsiteX13" fmla="*/ 0 w 4049228"/>
                <a:gd name="connsiteY13" fmla="*/ 531196 h 880716"/>
                <a:gd name="connsiteX14" fmla="*/ 0 w 4049228"/>
                <a:gd name="connsiteY14" fmla="*/ 349520 h 880716"/>
                <a:gd name="connsiteX15" fmla="*/ 172503 w 4049228"/>
                <a:gd name="connsiteY15" fmla="*/ 150552 h 880716"/>
                <a:gd name="connsiteX16" fmla="*/ 189141 w 4049228"/>
                <a:gd name="connsiteY16" fmla="*/ 148975 h 880716"/>
                <a:gd name="connsiteX17" fmla="*/ 195527 w 4049228"/>
                <a:gd name="connsiteY17" fmla="*/ 119239 h 880716"/>
                <a:gd name="connsiteX18" fmla="*/ 386885 w 4049228"/>
                <a:gd name="connsiteY18" fmla="*/ 0 h 880716"/>
                <a:gd name="connsiteX19" fmla="*/ 1668652 w 4049228"/>
                <a:gd name="connsiteY19" fmla="*/ 0 h 880716"/>
                <a:gd name="connsiteX20" fmla="*/ 1991334 w 4049228"/>
                <a:gd name="connsiteY20" fmla="*/ 0 h 880716"/>
                <a:gd name="connsiteX21" fmla="*/ 3662350 w 4049228"/>
                <a:gd name="connsiteY21" fmla="*/ 0 h 880716"/>
                <a:gd name="connsiteX22" fmla="*/ 3724101 w 4049228"/>
                <a:gd name="connsiteY22" fmla="*/ 8776 h 880716"/>
                <a:gd name="connsiteX23" fmla="*/ 3853701 w 4049228"/>
                <a:gd name="connsiteY23" fmla="*/ 119238 h 880716"/>
                <a:gd name="connsiteX24" fmla="*/ 3860087 w 4049228"/>
                <a:gd name="connsiteY24" fmla="*/ 148974 h 880716"/>
                <a:gd name="connsiteX25" fmla="*/ 3876725 w 4049228"/>
                <a:gd name="connsiteY25" fmla="*/ 150551 h 880716"/>
                <a:gd name="connsiteX26" fmla="*/ 4049228 w 4049228"/>
                <a:gd name="connsiteY26" fmla="*/ 349520 h 88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49228" h="880716">
                  <a:moveTo>
                    <a:pt x="4049228" y="349520"/>
                  </a:moveTo>
                  <a:lnTo>
                    <a:pt x="4049228" y="531196"/>
                  </a:lnTo>
                  <a:cubicBezTo>
                    <a:pt x="4049228" y="629341"/>
                    <a:pt x="3975173" y="711227"/>
                    <a:pt x="3876725" y="730166"/>
                  </a:cubicBezTo>
                  <a:lnTo>
                    <a:pt x="3860087" y="731743"/>
                  </a:lnTo>
                  <a:lnTo>
                    <a:pt x="3853701" y="761479"/>
                  </a:lnTo>
                  <a:cubicBezTo>
                    <a:pt x="3822174" y="831549"/>
                    <a:pt x="3748368" y="880716"/>
                    <a:pt x="3662343" y="880716"/>
                  </a:cubicBezTo>
                  <a:lnTo>
                    <a:pt x="2380576" y="880716"/>
                  </a:lnTo>
                  <a:lnTo>
                    <a:pt x="2057894" y="880716"/>
                  </a:lnTo>
                  <a:lnTo>
                    <a:pt x="386878" y="880716"/>
                  </a:lnTo>
                  <a:lnTo>
                    <a:pt x="325128" y="871940"/>
                  </a:lnTo>
                  <a:cubicBezTo>
                    <a:pt x="266601" y="854827"/>
                    <a:pt x="219172" y="814032"/>
                    <a:pt x="195527" y="761480"/>
                  </a:cubicBezTo>
                  <a:lnTo>
                    <a:pt x="189141" y="731744"/>
                  </a:lnTo>
                  <a:lnTo>
                    <a:pt x="172503" y="730167"/>
                  </a:lnTo>
                  <a:cubicBezTo>
                    <a:pt x="74055" y="711228"/>
                    <a:pt x="0" y="629342"/>
                    <a:pt x="0" y="531196"/>
                  </a:cubicBezTo>
                  <a:lnTo>
                    <a:pt x="0" y="349520"/>
                  </a:lnTo>
                  <a:cubicBezTo>
                    <a:pt x="0" y="251375"/>
                    <a:pt x="74055" y="169489"/>
                    <a:pt x="172503" y="150552"/>
                  </a:cubicBezTo>
                  <a:lnTo>
                    <a:pt x="189141" y="148975"/>
                  </a:lnTo>
                  <a:lnTo>
                    <a:pt x="195527" y="119239"/>
                  </a:lnTo>
                  <a:cubicBezTo>
                    <a:pt x="227054" y="49167"/>
                    <a:pt x="300862" y="0"/>
                    <a:pt x="386885" y="0"/>
                  </a:cubicBezTo>
                  <a:lnTo>
                    <a:pt x="1668652" y="0"/>
                  </a:lnTo>
                  <a:lnTo>
                    <a:pt x="1991334" y="0"/>
                  </a:lnTo>
                  <a:lnTo>
                    <a:pt x="3662350" y="0"/>
                  </a:lnTo>
                  <a:lnTo>
                    <a:pt x="3724101" y="8776"/>
                  </a:lnTo>
                  <a:cubicBezTo>
                    <a:pt x="3782629" y="25889"/>
                    <a:pt x="3830056" y="66684"/>
                    <a:pt x="3853701" y="119238"/>
                  </a:cubicBezTo>
                  <a:lnTo>
                    <a:pt x="3860087" y="148974"/>
                  </a:lnTo>
                  <a:lnTo>
                    <a:pt x="3876725" y="150551"/>
                  </a:lnTo>
                  <a:cubicBezTo>
                    <a:pt x="3975173" y="169488"/>
                    <a:pt x="4049228" y="251374"/>
                    <a:pt x="4049228" y="349520"/>
                  </a:cubicBezTo>
                  <a:close/>
                </a:path>
              </a:pathLst>
            </a:custGeom>
            <a:gradFill>
              <a:gsLst>
                <a:gs pos="0">
                  <a:srgbClr val="E27755">
                    <a:alpha val="0"/>
                  </a:srgbClr>
                </a:gs>
                <a:gs pos="100000">
                  <a:schemeClr val="accent4">
                    <a:lumMod val="40000"/>
                    <a:lumOff val="60000"/>
                    <a:alpha val="45000"/>
                  </a:schemeClr>
                </a:gs>
              </a:gsLst>
              <a:lin ang="10800000" scaled="1"/>
            </a:gradFill>
            <a:ln w="25400" cap="rnd">
              <a:gradFill flip="none" rotWithShape="1">
                <a:gsLst>
                  <a:gs pos="57000">
                    <a:srgbClr val="E27755"/>
                  </a:gs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肆</a:t>
              </a: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8F5CCA8-96B1-E52C-A595-1DA07A4E51A8}"/>
              </a:ext>
            </a:extLst>
          </p:cNvPr>
          <p:cNvSpPr txBox="1"/>
          <p:nvPr/>
        </p:nvSpPr>
        <p:spPr>
          <a:xfrm>
            <a:off x="3493986" y="1888259"/>
            <a:ext cx="2769989" cy="37339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3700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肆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C8B3118-2A5F-76C5-2250-996C3845C9FF}"/>
              </a:ext>
            </a:extLst>
          </p:cNvPr>
          <p:cNvGrpSpPr>
            <a:grpSpLocks/>
          </p:cNvGrpSpPr>
          <p:nvPr/>
        </p:nvGrpSpPr>
        <p:grpSpPr bwMode="auto">
          <a:xfrm>
            <a:off x="2043543" y="2143930"/>
            <a:ext cx="7260673" cy="1385310"/>
            <a:chOff x="0" y="0"/>
            <a:chExt cx="6032665" cy="1152128"/>
          </a:xfrm>
        </p:grpSpPr>
        <p:sp>
          <p:nvSpPr>
            <p:cNvPr id="3" name="直接连接符 2">
              <a:extLst>
                <a:ext uri="{FF2B5EF4-FFF2-40B4-BE49-F238E27FC236}">
                  <a16:creationId xmlns:a16="http://schemas.microsoft.com/office/drawing/2014/main" id="{3E2AF3CE-4368-05D6-D4F7-FB973A553E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504056"/>
              <a:ext cx="6032665" cy="1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cxnSp>
          <p:nvCxnSpPr>
            <p:cNvPr id="4" name="直接箭头连接符 3">
              <a:extLst>
                <a:ext uri="{FF2B5EF4-FFF2-40B4-BE49-F238E27FC236}">
                  <a16:creationId xmlns:a16="http://schemas.microsoft.com/office/drawing/2014/main" id="{E65F0910-8883-2DDA-A2BD-0B723099FFE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0" y="504056"/>
              <a:ext cx="1" cy="648072"/>
            </a:xfrm>
            <a:prstGeom prst="straightConnector1">
              <a:avLst/>
            </a:prstGeom>
            <a:noFill/>
            <a:ln w="6350">
              <a:solidFill>
                <a:srgbClr val="7F7F7F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" name="直接箭头连接符 4">
              <a:extLst>
                <a:ext uri="{FF2B5EF4-FFF2-40B4-BE49-F238E27FC236}">
                  <a16:creationId xmlns:a16="http://schemas.microsoft.com/office/drawing/2014/main" id="{786FE56E-D673-7A84-0295-91CDCBA92C8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31485" y="504056"/>
              <a:ext cx="1" cy="648072"/>
            </a:xfrm>
            <a:prstGeom prst="straightConnector1">
              <a:avLst/>
            </a:prstGeom>
            <a:noFill/>
            <a:ln w="6350">
              <a:solidFill>
                <a:srgbClr val="7F7F7F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id="{8B570B08-E7AA-1902-288C-1E74D3351D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44450" y="504056"/>
              <a:ext cx="1" cy="648072"/>
            </a:xfrm>
            <a:prstGeom prst="straightConnector1">
              <a:avLst/>
            </a:prstGeom>
            <a:noFill/>
            <a:ln w="6350">
              <a:solidFill>
                <a:srgbClr val="7F7F7F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DC674EAD-E386-A143-5397-98B958F8BB8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030758" y="504056"/>
              <a:ext cx="1" cy="648072"/>
            </a:xfrm>
            <a:prstGeom prst="straightConnector1">
              <a:avLst/>
            </a:prstGeom>
            <a:noFill/>
            <a:ln w="6350">
              <a:solidFill>
                <a:srgbClr val="7F7F7F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" name="直接连接符 7">
              <a:extLst>
                <a:ext uri="{FF2B5EF4-FFF2-40B4-BE49-F238E27FC236}">
                  <a16:creationId xmlns:a16="http://schemas.microsoft.com/office/drawing/2014/main" id="{EDB75AB7-3C52-8833-ED37-7F2F1EEB0D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80337" y="0"/>
              <a:ext cx="1" cy="504056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9" name="组合 14">
            <a:extLst>
              <a:ext uri="{FF2B5EF4-FFF2-40B4-BE49-F238E27FC236}">
                <a16:creationId xmlns:a16="http://schemas.microsoft.com/office/drawing/2014/main" id="{9CC375BF-E233-89B3-B244-AE8107BE7294}"/>
              </a:ext>
            </a:extLst>
          </p:cNvPr>
          <p:cNvGrpSpPr>
            <a:grpSpLocks/>
          </p:cNvGrpSpPr>
          <p:nvPr/>
        </p:nvGrpSpPr>
        <p:grpSpPr bwMode="auto">
          <a:xfrm>
            <a:off x="4339679" y="1449750"/>
            <a:ext cx="2793505" cy="694180"/>
            <a:chOff x="0" y="0"/>
            <a:chExt cx="2320263" cy="576064"/>
          </a:xfrm>
        </p:grpSpPr>
        <p:sp>
          <p:nvSpPr>
            <p:cNvPr id="10" name="矩形 15">
              <a:extLst>
                <a:ext uri="{FF2B5EF4-FFF2-40B4-BE49-F238E27FC236}">
                  <a16:creationId xmlns:a16="http://schemas.microsoft.com/office/drawing/2014/main" id="{4EF6A2B0-1DA6-D753-A148-43D96195A3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320263" cy="576064"/>
            </a:xfrm>
            <a:prstGeom prst="rect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64000" r="-70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+mn-ea"/>
                <a:ea typeface="+mn-ea"/>
                <a:sym typeface="宋体" panose="02010600030101010101" pitchFamily="2" charset="-122"/>
              </a:endParaRPr>
            </a:p>
          </p:txBody>
        </p:sp>
        <p:sp>
          <p:nvSpPr>
            <p:cNvPr id="11" name="TextBox 35">
              <a:extLst>
                <a:ext uri="{FF2B5EF4-FFF2-40B4-BE49-F238E27FC236}">
                  <a16:creationId xmlns:a16="http://schemas.microsoft.com/office/drawing/2014/main" id="{D2C42804-823A-A941-DC05-B34938C7B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86" y="128274"/>
              <a:ext cx="1407600" cy="3320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sym typeface="微软雅黑" panose="020B0503020204020204" pitchFamily="34" charset="-122"/>
                </a:rPr>
                <a:t>添加标题文本</a:t>
              </a:r>
            </a:p>
          </p:txBody>
        </p:sp>
      </p:grpSp>
      <p:grpSp>
        <p:nvGrpSpPr>
          <p:cNvPr id="12" name="组合 17">
            <a:extLst>
              <a:ext uri="{FF2B5EF4-FFF2-40B4-BE49-F238E27FC236}">
                <a16:creationId xmlns:a16="http://schemas.microsoft.com/office/drawing/2014/main" id="{B1004B3C-E0D6-A3E6-D75B-2D97C3A6ECC9}"/>
              </a:ext>
            </a:extLst>
          </p:cNvPr>
          <p:cNvGrpSpPr>
            <a:grpSpLocks/>
          </p:cNvGrpSpPr>
          <p:nvPr/>
        </p:nvGrpSpPr>
        <p:grpSpPr bwMode="auto">
          <a:xfrm>
            <a:off x="839788" y="3529240"/>
            <a:ext cx="2291559" cy="694181"/>
            <a:chOff x="0" y="0"/>
            <a:chExt cx="1904222" cy="576064"/>
          </a:xfrm>
        </p:grpSpPr>
        <p:sp>
          <p:nvSpPr>
            <p:cNvPr id="13" name="矩形 18">
              <a:extLst>
                <a:ext uri="{FF2B5EF4-FFF2-40B4-BE49-F238E27FC236}">
                  <a16:creationId xmlns:a16="http://schemas.microsoft.com/office/drawing/2014/main" id="{CCCB1C20-DD66-37D2-619F-DD5395CD9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04222" cy="576064"/>
            </a:xfrm>
            <a:prstGeom prst="rect">
              <a:avLst/>
            </a:pr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>
                <a:fillRect l="-64000" r="-70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400" b="1">
                <a:solidFill>
                  <a:srgbClr val="FFFFFF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4" name="TextBox 36">
              <a:extLst>
                <a:ext uri="{FF2B5EF4-FFF2-40B4-BE49-F238E27FC236}">
                  <a16:creationId xmlns:a16="http://schemas.microsoft.com/office/drawing/2014/main" id="{CC8E4F75-BB4F-E8A7-D1CC-CC72B83D8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08" y="164276"/>
              <a:ext cx="1032606" cy="2554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  <a:sym typeface="微软雅黑" panose="020B0503020204020204" pitchFamily="34" charset="-122"/>
                </a:rPr>
                <a:t>添加标题文本</a:t>
              </a:r>
            </a:p>
          </p:txBody>
        </p:sp>
      </p:grpSp>
      <p:grpSp>
        <p:nvGrpSpPr>
          <p:cNvPr id="15" name="组合 20">
            <a:extLst>
              <a:ext uri="{FF2B5EF4-FFF2-40B4-BE49-F238E27FC236}">
                <a16:creationId xmlns:a16="http://schemas.microsoft.com/office/drawing/2014/main" id="{F2729850-916E-D772-78EF-6F1BAF814EB8}"/>
              </a:ext>
            </a:extLst>
          </p:cNvPr>
          <p:cNvGrpSpPr>
            <a:grpSpLocks/>
          </p:cNvGrpSpPr>
          <p:nvPr/>
        </p:nvGrpSpPr>
        <p:grpSpPr bwMode="auto">
          <a:xfrm>
            <a:off x="3314428" y="3529240"/>
            <a:ext cx="2291559" cy="694181"/>
            <a:chOff x="0" y="0"/>
            <a:chExt cx="1904222" cy="576064"/>
          </a:xfrm>
        </p:grpSpPr>
        <p:sp>
          <p:nvSpPr>
            <p:cNvPr id="16" name="矩形 21">
              <a:extLst>
                <a:ext uri="{FF2B5EF4-FFF2-40B4-BE49-F238E27FC236}">
                  <a16:creationId xmlns:a16="http://schemas.microsoft.com/office/drawing/2014/main" id="{C555F07C-E706-BCCD-DF98-83686B134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04222" cy="576064"/>
            </a:xfrm>
            <a:prstGeom prst="rect">
              <a:avLst/>
            </a:pr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>
                <a:fillRect l="-64000" r="-70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400" b="1">
                <a:solidFill>
                  <a:srgbClr val="FFFFFF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7" name="TextBox 37">
              <a:extLst>
                <a:ext uri="{FF2B5EF4-FFF2-40B4-BE49-F238E27FC236}">
                  <a16:creationId xmlns:a16="http://schemas.microsoft.com/office/drawing/2014/main" id="{3D82C53F-F0E9-6668-29FA-08431F1880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08" y="164276"/>
              <a:ext cx="1032606" cy="2554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添加标题文本</a:t>
              </a:r>
            </a:p>
          </p:txBody>
        </p:sp>
      </p:grpSp>
      <p:grpSp>
        <p:nvGrpSpPr>
          <p:cNvPr id="18" name="组合 23">
            <a:extLst>
              <a:ext uri="{FF2B5EF4-FFF2-40B4-BE49-F238E27FC236}">
                <a16:creationId xmlns:a16="http://schemas.microsoft.com/office/drawing/2014/main" id="{EBCD8F86-15AC-B568-14C0-FEAB7A42DD2A}"/>
              </a:ext>
            </a:extLst>
          </p:cNvPr>
          <p:cNvGrpSpPr>
            <a:grpSpLocks/>
          </p:cNvGrpSpPr>
          <p:nvPr/>
        </p:nvGrpSpPr>
        <p:grpSpPr bwMode="auto">
          <a:xfrm>
            <a:off x="5827209" y="3529240"/>
            <a:ext cx="2291559" cy="694181"/>
            <a:chOff x="0" y="0"/>
            <a:chExt cx="1904222" cy="576064"/>
          </a:xfrm>
        </p:grpSpPr>
        <p:sp>
          <p:nvSpPr>
            <p:cNvPr id="19" name="矩形 24">
              <a:extLst>
                <a:ext uri="{FF2B5EF4-FFF2-40B4-BE49-F238E27FC236}">
                  <a16:creationId xmlns:a16="http://schemas.microsoft.com/office/drawing/2014/main" id="{F0C422E7-B137-FA94-D227-5B7816F6AF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04222" cy="576064"/>
            </a:xfrm>
            <a:prstGeom prst="rect">
              <a:avLst/>
            </a:pr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>
                <a:fillRect l="-64000" r="-70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400" b="1">
                <a:solidFill>
                  <a:srgbClr val="FFFFFF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0" name="TextBox 38">
              <a:extLst>
                <a:ext uri="{FF2B5EF4-FFF2-40B4-BE49-F238E27FC236}">
                  <a16:creationId xmlns:a16="http://schemas.microsoft.com/office/drawing/2014/main" id="{B7139E39-D1CD-212C-84AC-E04F0A3BA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08" y="164276"/>
              <a:ext cx="1032606" cy="2554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添加标题文本</a:t>
              </a:r>
            </a:p>
          </p:txBody>
        </p:sp>
      </p:grpSp>
      <p:grpSp>
        <p:nvGrpSpPr>
          <p:cNvPr id="21" name="组合 26">
            <a:extLst>
              <a:ext uri="{FF2B5EF4-FFF2-40B4-BE49-F238E27FC236}">
                <a16:creationId xmlns:a16="http://schemas.microsoft.com/office/drawing/2014/main" id="{F474CFFC-2E77-92D5-7D1C-07369435777F}"/>
              </a:ext>
            </a:extLst>
          </p:cNvPr>
          <p:cNvGrpSpPr>
            <a:grpSpLocks/>
          </p:cNvGrpSpPr>
          <p:nvPr/>
        </p:nvGrpSpPr>
        <p:grpSpPr bwMode="auto">
          <a:xfrm>
            <a:off x="8341516" y="3529240"/>
            <a:ext cx="2291559" cy="694181"/>
            <a:chOff x="0" y="0"/>
            <a:chExt cx="1904222" cy="576064"/>
          </a:xfrm>
        </p:grpSpPr>
        <p:sp>
          <p:nvSpPr>
            <p:cNvPr id="22" name="矩形 27">
              <a:extLst>
                <a:ext uri="{FF2B5EF4-FFF2-40B4-BE49-F238E27FC236}">
                  <a16:creationId xmlns:a16="http://schemas.microsoft.com/office/drawing/2014/main" id="{06CB7DF5-88E3-5103-E08C-B1B585B4D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04222" cy="576064"/>
            </a:xfrm>
            <a:prstGeom prst="rect">
              <a:avLst/>
            </a:pr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>
                <a:fillRect l="-64000" r="-70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400" b="1">
                <a:solidFill>
                  <a:srgbClr val="FFFFFF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3" name="TextBox 39">
              <a:extLst>
                <a:ext uri="{FF2B5EF4-FFF2-40B4-BE49-F238E27FC236}">
                  <a16:creationId xmlns:a16="http://schemas.microsoft.com/office/drawing/2014/main" id="{C2A7375D-E9A7-8AB4-E7E5-4D4ED5D25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08" y="164276"/>
              <a:ext cx="1032606" cy="2554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106A73F9-0E26-2675-4D50-5F0723B0EB3C}"/>
              </a:ext>
            </a:extLst>
          </p:cNvPr>
          <p:cNvSpPr txBox="1"/>
          <p:nvPr/>
        </p:nvSpPr>
        <p:spPr>
          <a:xfrm>
            <a:off x="996213" y="4392805"/>
            <a:ext cx="197870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54F8690-C145-87AD-D065-B4566FA4932D}"/>
              </a:ext>
            </a:extLst>
          </p:cNvPr>
          <p:cNvSpPr txBox="1"/>
          <p:nvPr/>
        </p:nvSpPr>
        <p:spPr>
          <a:xfrm>
            <a:off x="3499203" y="4392805"/>
            <a:ext cx="197870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17A5640-63E2-A1D8-6035-60F72F4405E2}"/>
              </a:ext>
            </a:extLst>
          </p:cNvPr>
          <p:cNvSpPr txBox="1"/>
          <p:nvPr/>
        </p:nvSpPr>
        <p:spPr>
          <a:xfrm>
            <a:off x="6002193" y="4392805"/>
            <a:ext cx="197870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3331BED-2D92-16B1-C33B-2D5E51D4CDF0}"/>
              </a:ext>
            </a:extLst>
          </p:cNvPr>
          <p:cNvSpPr txBox="1"/>
          <p:nvPr/>
        </p:nvSpPr>
        <p:spPr>
          <a:xfrm>
            <a:off x="8505183" y="4392805"/>
            <a:ext cx="197870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98099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5F0A878C-6EB5-2691-BAA9-528AAFDD5760}"/>
              </a:ext>
            </a:extLst>
          </p:cNvPr>
          <p:cNvGrpSpPr/>
          <p:nvPr/>
        </p:nvGrpSpPr>
        <p:grpSpPr>
          <a:xfrm>
            <a:off x="-5637" y="-466569"/>
            <a:ext cx="12200850" cy="6505575"/>
            <a:chOff x="-5637" y="-466569"/>
            <a:chExt cx="12200850" cy="6505575"/>
          </a:xfrm>
        </p:grpSpPr>
        <p:pic>
          <p:nvPicPr>
            <p:cNvPr id="83" name="图片 82" descr="D:\51PPT模板网\51pptmoban.com\图片.jpg">
              <a:extLst>
                <a:ext uri="{FF2B5EF4-FFF2-40B4-BE49-F238E27FC236}">
                  <a16:creationId xmlns:a16="http://schemas.microsoft.com/office/drawing/2014/main" id="{6BFDF36D-5250-8CF9-1491-3DE05A0A6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637" y="-466569"/>
              <a:ext cx="4762500" cy="6505575"/>
            </a:xfrm>
            <a:prstGeom prst="rect">
              <a:avLst/>
            </a:prstGeom>
          </p:spPr>
        </p:pic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9A0081BE-190D-78D2-B6C3-732E8B93A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553625" y="-466569"/>
              <a:ext cx="4641588" cy="6505575"/>
            </a:xfrm>
            <a:prstGeom prst="rect">
              <a:avLst/>
            </a:prstGeom>
          </p:spPr>
        </p:pic>
      </p:grpSp>
      <p:grpSp>
        <p:nvGrpSpPr>
          <p:cNvPr id="3" name="组合 2" descr="D:\51PPT模板网\51pptmoban.com\图片.jpg">
            <a:extLst>
              <a:ext uri="{FF2B5EF4-FFF2-40B4-BE49-F238E27FC236}">
                <a16:creationId xmlns:a16="http://schemas.microsoft.com/office/drawing/2014/main" id="{082E344F-7676-7514-2F76-3ED781A3E142}"/>
              </a:ext>
            </a:extLst>
          </p:cNvPr>
          <p:cNvGrpSpPr/>
          <p:nvPr/>
        </p:nvGrpSpPr>
        <p:grpSpPr>
          <a:xfrm>
            <a:off x="10106153" y="5408102"/>
            <a:ext cx="1594346" cy="743532"/>
            <a:chOff x="4604321" y="2242082"/>
            <a:chExt cx="3321695" cy="1549091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E827B0E-6973-4A8B-7F78-72259F640A49}"/>
                </a:ext>
              </a:extLst>
            </p:cNvPr>
            <p:cNvSpPr/>
            <p:nvPr/>
          </p:nvSpPr>
          <p:spPr>
            <a:xfrm>
              <a:off x="4604321" y="2242082"/>
              <a:ext cx="935719" cy="1455888"/>
            </a:xfrm>
            <a:custGeom>
              <a:avLst/>
              <a:gdLst>
                <a:gd name="connsiteX0" fmla="*/ 409840 w 688249"/>
                <a:gd name="connsiteY0" fmla="*/ -184 h 1070849"/>
                <a:gd name="connsiteX1" fmla="*/ 457663 w 688249"/>
                <a:gd name="connsiteY1" fmla="*/ 8358 h 1070849"/>
                <a:gd name="connsiteX2" fmla="*/ 493248 w 688249"/>
                <a:gd name="connsiteY2" fmla="*/ 50639 h 1070849"/>
                <a:gd name="connsiteX3" fmla="*/ 476682 w 688249"/>
                <a:gd name="connsiteY3" fmla="*/ 103714 h 1070849"/>
                <a:gd name="connsiteX4" fmla="*/ 481732 w 688249"/>
                <a:gd name="connsiteY4" fmla="*/ 187237 h 1070849"/>
                <a:gd name="connsiteX5" fmla="*/ 486754 w 688249"/>
                <a:gd name="connsiteY5" fmla="*/ 222967 h 1070849"/>
                <a:gd name="connsiteX6" fmla="*/ 505976 w 688249"/>
                <a:gd name="connsiteY6" fmla="*/ 215954 h 1070849"/>
                <a:gd name="connsiteX7" fmla="*/ 502108 w 688249"/>
                <a:gd name="connsiteY7" fmla="*/ 201581 h 1070849"/>
                <a:gd name="connsiteX8" fmla="*/ 575097 w 688249"/>
                <a:gd name="connsiteY8" fmla="*/ 165851 h 1070849"/>
                <a:gd name="connsiteX9" fmla="*/ 598618 w 688249"/>
                <a:gd name="connsiteY9" fmla="*/ 156905 h 1070849"/>
                <a:gd name="connsiteX10" fmla="*/ 662863 w 688249"/>
                <a:gd name="connsiteY10" fmla="*/ 215867 h 1070849"/>
                <a:gd name="connsiteX11" fmla="*/ 683469 w 688249"/>
                <a:gd name="connsiteY11" fmla="*/ 282622 h 1070849"/>
                <a:gd name="connsiteX12" fmla="*/ 656253 w 688249"/>
                <a:gd name="connsiteY12" fmla="*/ 302853 h 1070849"/>
                <a:gd name="connsiteX13" fmla="*/ 570566 w 688249"/>
                <a:gd name="connsiteY13" fmla="*/ 377372 h 1070849"/>
                <a:gd name="connsiteX14" fmla="*/ 615560 w 688249"/>
                <a:gd name="connsiteY14" fmla="*/ 429408 h 1070849"/>
                <a:gd name="connsiteX15" fmla="*/ 571547 w 688249"/>
                <a:gd name="connsiteY15" fmla="*/ 471025 h 1070849"/>
                <a:gd name="connsiteX16" fmla="*/ 492498 w 688249"/>
                <a:gd name="connsiteY16" fmla="*/ 487216 h 1070849"/>
                <a:gd name="connsiteX17" fmla="*/ 462511 w 688249"/>
                <a:gd name="connsiteY17" fmla="*/ 513191 h 1070849"/>
                <a:gd name="connsiteX18" fmla="*/ 451169 w 688249"/>
                <a:gd name="connsiteY18" fmla="*/ 511343 h 1070849"/>
                <a:gd name="connsiteX19" fmla="*/ 442164 w 688249"/>
                <a:gd name="connsiteY19" fmla="*/ 600148 h 1070849"/>
                <a:gd name="connsiteX20" fmla="*/ 431746 w 688249"/>
                <a:gd name="connsiteY20" fmla="*/ 656340 h 1070849"/>
                <a:gd name="connsiteX21" fmla="*/ 428167 w 688249"/>
                <a:gd name="connsiteY21" fmla="*/ 894124 h 1070849"/>
                <a:gd name="connsiteX22" fmla="*/ 425339 w 688249"/>
                <a:gd name="connsiteY22" fmla="*/ 986103 h 1070849"/>
                <a:gd name="connsiteX23" fmla="*/ 395901 w 688249"/>
                <a:gd name="connsiteY23" fmla="*/ 1052829 h 1070849"/>
                <a:gd name="connsiteX24" fmla="*/ 388339 w 688249"/>
                <a:gd name="connsiteY24" fmla="*/ 1070665 h 1070849"/>
                <a:gd name="connsiteX25" fmla="*/ 327472 w 688249"/>
                <a:gd name="connsiteY25" fmla="*/ 1046508 h 1070849"/>
                <a:gd name="connsiteX26" fmla="*/ 342335 w 688249"/>
                <a:gd name="connsiteY26" fmla="*/ 1040072 h 1070849"/>
                <a:gd name="connsiteX27" fmla="*/ 317255 w 688249"/>
                <a:gd name="connsiteY27" fmla="*/ 864282 h 1070849"/>
                <a:gd name="connsiteX28" fmla="*/ 312435 w 688249"/>
                <a:gd name="connsiteY28" fmla="*/ 772678 h 1070849"/>
                <a:gd name="connsiteX29" fmla="*/ 313272 w 688249"/>
                <a:gd name="connsiteY29" fmla="*/ 590364 h 1070849"/>
                <a:gd name="connsiteX30" fmla="*/ 233241 w 688249"/>
                <a:gd name="connsiteY30" fmla="*/ 608142 h 1070849"/>
                <a:gd name="connsiteX31" fmla="*/ 211423 w 688249"/>
                <a:gd name="connsiteY31" fmla="*/ 588979 h 1070849"/>
                <a:gd name="connsiteX32" fmla="*/ 182591 w 688249"/>
                <a:gd name="connsiteY32" fmla="*/ 598445 h 1070849"/>
                <a:gd name="connsiteX33" fmla="*/ 96586 w 688249"/>
                <a:gd name="connsiteY33" fmla="*/ 536193 h 1070849"/>
                <a:gd name="connsiteX34" fmla="*/ 62357 w 688249"/>
                <a:gd name="connsiteY34" fmla="*/ 512787 h 1070849"/>
                <a:gd name="connsiteX35" fmla="*/ 67408 w 688249"/>
                <a:gd name="connsiteY35" fmla="*/ 492411 h 1070849"/>
                <a:gd name="connsiteX36" fmla="*/ 40423 w 688249"/>
                <a:gd name="connsiteY36" fmla="*/ 486610 h 1070849"/>
                <a:gd name="connsiteX37" fmla="*/ -184 w 688249"/>
                <a:gd name="connsiteY37" fmla="*/ 400345 h 1070849"/>
                <a:gd name="connsiteX38" fmla="*/ 21692 w 688249"/>
                <a:gd name="connsiteY38" fmla="*/ 336707 h 1070849"/>
                <a:gd name="connsiteX39" fmla="*/ 82213 w 688249"/>
                <a:gd name="connsiteY39" fmla="*/ 303950 h 1070849"/>
                <a:gd name="connsiteX40" fmla="*/ 141580 w 688249"/>
                <a:gd name="connsiteY40" fmla="*/ 382798 h 1070849"/>
                <a:gd name="connsiteX41" fmla="*/ 183572 w 688249"/>
                <a:gd name="connsiteY41" fmla="*/ 346895 h 1070849"/>
                <a:gd name="connsiteX42" fmla="*/ 182822 w 688249"/>
                <a:gd name="connsiteY42" fmla="*/ 407041 h 1070849"/>
                <a:gd name="connsiteX43" fmla="*/ 233617 w 688249"/>
                <a:gd name="connsiteY43" fmla="*/ 475441 h 1070849"/>
                <a:gd name="connsiteX44" fmla="*/ 338468 w 688249"/>
                <a:gd name="connsiteY44" fmla="*/ 389897 h 1070849"/>
                <a:gd name="connsiteX45" fmla="*/ 259707 w 688249"/>
                <a:gd name="connsiteY45" fmla="*/ 356015 h 1070849"/>
                <a:gd name="connsiteX46" fmla="*/ 216618 w 688249"/>
                <a:gd name="connsiteY46" fmla="*/ 347212 h 1070849"/>
                <a:gd name="connsiteX47" fmla="*/ 215434 w 688249"/>
                <a:gd name="connsiteY47" fmla="*/ 328857 h 1070849"/>
                <a:gd name="connsiteX48" fmla="*/ 330473 w 688249"/>
                <a:gd name="connsiteY48" fmla="*/ 282276 h 1070849"/>
                <a:gd name="connsiteX49" fmla="*/ 356015 w 688249"/>
                <a:gd name="connsiteY49" fmla="*/ 260746 h 1070849"/>
                <a:gd name="connsiteX50" fmla="*/ 375900 w 688249"/>
                <a:gd name="connsiteY50" fmla="*/ 88678 h 1070849"/>
                <a:gd name="connsiteX51" fmla="*/ 386983 w 688249"/>
                <a:gd name="connsiteY51" fmla="*/ 26137 h 1070849"/>
                <a:gd name="connsiteX52" fmla="*/ 409840 w 688249"/>
                <a:gd name="connsiteY52" fmla="*/ -184 h 1070849"/>
                <a:gd name="connsiteX53" fmla="*/ 32601 w 688249"/>
                <a:gd name="connsiteY53" fmla="*/ 427647 h 1070849"/>
                <a:gd name="connsiteX54" fmla="*/ 34391 w 688249"/>
                <a:gd name="connsiteY54" fmla="*/ 435901 h 1070849"/>
                <a:gd name="connsiteX55" fmla="*/ 32601 w 688249"/>
                <a:gd name="connsiteY55" fmla="*/ 427647 h 107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88249" h="1070849">
                  <a:moveTo>
                    <a:pt x="409840" y="-184"/>
                  </a:moveTo>
                  <a:cubicBezTo>
                    <a:pt x="425714" y="2067"/>
                    <a:pt x="443463" y="-617"/>
                    <a:pt x="457663" y="8358"/>
                  </a:cubicBezTo>
                  <a:cubicBezTo>
                    <a:pt x="472901" y="18950"/>
                    <a:pt x="485080" y="34044"/>
                    <a:pt x="493248" y="50639"/>
                  </a:cubicBezTo>
                  <a:cubicBezTo>
                    <a:pt x="501185" y="71159"/>
                    <a:pt x="483897" y="86715"/>
                    <a:pt x="476682" y="103714"/>
                  </a:cubicBezTo>
                  <a:cubicBezTo>
                    <a:pt x="474055" y="131738"/>
                    <a:pt x="486292" y="159098"/>
                    <a:pt x="481732" y="187237"/>
                  </a:cubicBezTo>
                  <a:cubicBezTo>
                    <a:pt x="479279" y="199503"/>
                    <a:pt x="481155" y="211942"/>
                    <a:pt x="486754" y="222967"/>
                  </a:cubicBezTo>
                  <a:cubicBezTo>
                    <a:pt x="493046" y="220341"/>
                    <a:pt x="499453" y="217974"/>
                    <a:pt x="505976" y="215954"/>
                  </a:cubicBezTo>
                  <a:cubicBezTo>
                    <a:pt x="504706" y="211134"/>
                    <a:pt x="503349" y="206372"/>
                    <a:pt x="502108" y="201581"/>
                  </a:cubicBezTo>
                  <a:cubicBezTo>
                    <a:pt x="526495" y="190181"/>
                    <a:pt x="546785" y="166371"/>
                    <a:pt x="575097" y="165851"/>
                  </a:cubicBezTo>
                  <a:cubicBezTo>
                    <a:pt x="583351" y="164235"/>
                    <a:pt x="590393" y="157568"/>
                    <a:pt x="598618" y="156905"/>
                  </a:cubicBezTo>
                  <a:cubicBezTo>
                    <a:pt x="625315" y="170123"/>
                    <a:pt x="640957" y="196704"/>
                    <a:pt x="662863" y="215867"/>
                  </a:cubicBezTo>
                  <a:cubicBezTo>
                    <a:pt x="678678" y="232895"/>
                    <a:pt x="696716" y="258812"/>
                    <a:pt x="683469" y="282622"/>
                  </a:cubicBezTo>
                  <a:cubicBezTo>
                    <a:pt x="679833" y="294974"/>
                    <a:pt x="665402" y="296244"/>
                    <a:pt x="656253" y="302853"/>
                  </a:cubicBezTo>
                  <a:cubicBezTo>
                    <a:pt x="626152" y="325827"/>
                    <a:pt x="594030" y="347126"/>
                    <a:pt x="570566" y="377372"/>
                  </a:cubicBezTo>
                  <a:cubicBezTo>
                    <a:pt x="590913" y="388656"/>
                    <a:pt x="610076" y="405944"/>
                    <a:pt x="615560" y="429408"/>
                  </a:cubicBezTo>
                  <a:cubicBezTo>
                    <a:pt x="613193" y="451977"/>
                    <a:pt x="587103" y="459250"/>
                    <a:pt x="571547" y="471025"/>
                  </a:cubicBezTo>
                  <a:cubicBezTo>
                    <a:pt x="546294" y="480780"/>
                    <a:pt x="517982" y="477952"/>
                    <a:pt x="492498" y="487216"/>
                  </a:cubicBezTo>
                  <a:cubicBezTo>
                    <a:pt x="479597" y="491834"/>
                    <a:pt x="469784" y="501935"/>
                    <a:pt x="462511" y="513191"/>
                  </a:cubicBezTo>
                  <a:cubicBezTo>
                    <a:pt x="458730" y="512527"/>
                    <a:pt x="454921" y="511950"/>
                    <a:pt x="451169" y="511343"/>
                  </a:cubicBezTo>
                  <a:cubicBezTo>
                    <a:pt x="440260" y="539540"/>
                    <a:pt x="439971" y="570421"/>
                    <a:pt x="442164" y="600148"/>
                  </a:cubicBezTo>
                  <a:cubicBezTo>
                    <a:pt x="442972" y="619485"/>
                    <a:pt x="434603" y="637552"/>
                    <a:pt x="431746" y="656340"/>
                  </a:cubicBezTo>
                  <a:cubicBezTo>
                    <a:pt x="438066" y="735591"/>
                    <a:pt x="427734" y="814814"/>
                    <a:pt x="428167" y="894124"/>
                  </a:cubicBezTo>
                  <a:cubicBezTo>
                    <a:pt x="424934" y="924918"/>
                    <a:pt x="434343" y="955655"/>
                    <a:pt x="425339" y="986103"/>
                  </a:cubicBezTo>
                  <a:cubicBezTo>
                    <a:pt x="427186" y="1014184"/>
                    <a:pt x="388714" y="1023708"/>
                    <a:pt x="395901" y="1052829"/>
                  </a:cubicBezTo>
                  <a:cubicBezTo>
                    <a:pt x="396362" y="1059727"/>
                    <a:pt x="391774" y="1065181"/>
                    <a:pt x="388339" y="1070665"/>
                  </a:cubicBezTo>
                  <a:cubicBezTo>
                    <a:pt x="367559" y="1067721"/>
                    <a:pt x="334369" y="1073233"/>
                    <a:pt x="327472" y="1046508"/>
                  </a:cubicBezTo>
                  <a:cubicBezTo>
                    <a:pt x="332436" y="1044373"/>
                    <a:pt x="337371" y="1042237"/>
                    <a:pt x="342335" y="1040072"/>
                  </a:cubicBezTo>
                  <a:cubicBezTo>
                    <a:pt x="331974" y="981745"/>
                    <a:pt x="326462" y="922725"/>
                    <a:pt x="317255" y="864282"/>
                  </a:cubicBezTo>
                  <a:cubicBezTo>
                    <a:pt x="309607" y="834266"/>
                    <a:pt x="310300" y="803270"/>
                    <a:pt x="312435" y="772678"/>
                  </a:cubicBezTo>
                  <a:cubicBezTo>
                    <a:pt x="316736" y="711926"/>
                    <a:pt x="308626" y="651087"/>
                    <a:pt x="313272" y="590364"/>
                  </a:cubicBezTo>
                  <a:cubicBezTo>
                    <a:pt x="289635" y="606209"/>
                    <a:pt x="260775" y="607017"/>
                    <a:pt x="233241" y="608142"/>
                  </a:cubicBezTo>
                  <a:cubicBezTo>
                    <a:pt x="225882" y="601822"/>
                    <a:pt x="218580" y="595501"/>
                    <a:pt x="211423" y="588979"/>
                  </a:cubicBezTo>
                  <a:cubicBezTo>
                    <a:pt x="202534" y="593481"/>
                    <a:pt x="193298" y="603871"/>
                    <a:pt x="182591" y="598445"/>
                  </a:cubicBezTo>
                  <a:cubicBezTo>
                    <a:pt x="150180" y="584621"/>
                    <a:pt x="112748" y="569787"/>
                    <a:pt x="96586" y="536193"/>
                  </a:cubicBezTo>
                  <a:cubicBezTo>
                    <a:pt x="87639" y="525572"/>
                    <a:pt x="73555" y="520752"/>
                    <a:pt x="62357" y="512787"/>
                  </a:cubicBezTo>
                  <a:cubicBezTo>
                    <a:pt x="63887" y="505947"/>
                    <a:pt x="65589" y="499164"/>
                    <a:pt x="67408" y="492411"/>
                  </a:cubicBezTo>
                  <a:cubicBezTo>
                    <a:pt x="59875" y="485109"/>
                    <a:pt x="49254" y="476595"/>
                    <a:pt x="40423" y="486610"/>
                  </a:cubicBezTo>
                  <a:cubicBezTo>
                    <a:pt x="20797" y="461559"/>
                    <a:pt x="5184" y="431948"/>
                    <a:pt x="-184" y="400345"/>
                  </a:cubicBezTo>
                  <a:cubicBezTo>
                    <a:pt x="2327" y="378036"/>
                    <a:pt x="4289" y="353244"/>
                    <a:pt x="21692" y="336707"/>
                  </a:cubicBezTo>
                  <a:cubicBezTo>
                    <a:pt x="35892" y="316909"/>
                    <a:pt x="61549" y="313994"/>
                    <a:pt x="82213" y="303950"/>
                  </a:cubicBezTo>
                  <a:cubicBezTo>
                    <a:pt x="98808" y="332580"/>
                    <a:pt x="119530" y="358295"/>
                    <a:pt x="141580" y="382798"/>
                  </a:cubicBezTo>
                  <a:cubicBezTo>
                    <a:pt x="155548" y="370792"/>
                    <a:pt x="169199" y="358382"/>
                    <a:pt x="183572" y="346895"/>
                  </a:cubicBezTo>
                  <a:cubicBezTo>
                    <a:pt x="186141" y="366809"/>
                    <a:pt x="172749" y="388079"/>
                    <a:pt x="182822" y="407041"/>
                  </a:cubicBezTo>
                  <a:cubicBezTo>
                    <a:pt x="196992" y="431572"/>
                    <a:pt x="211769" y="456826"/>
                    <a:pt x="233617" y="475441"/>
                  </a:cubicBezTo>
                  <a:cubicBezTo>
                    <a:pt x="268942" y="447417"/>
                    <a:pt x="305768" y="420980"/>
                    <a:pt x="338468" y="389897"/>
                  </a:cubicBezTo>
                  <a:cubicBezTo>
                    <a:pt x="313243" y="376131"/>
                    <a:pt x="284816" y="370012"/>
                    <a:pt x="259707" y="356015"/>
                  </a:cubicBezTo>
                  <a:cubicBezTo>
                    <a:pt x="246691" y="348020"/>
                    <a:pt x="231394" y="347645"/>
                    <a:pt x="216618" y="347212"/>
                  </a:cubicBezTo>
                  <a:cubicBezTo>
                    <a:pt x="216329" y="342624"/>
                    <a:pt x="215723" y="333446"/>
                    <a:pt x="215434" y="328857"/>
                  </a:cubicBezTo>
                  <a:cubicBezTo>
                    <a:pt x="252463" y="310011"/>
                    <a:pt x="295090" y="304643"/>
                    <a:pt x="330473" y="282276"/>
                  </a:cubicBezTo>
                  <a:cubicBezTo>
                    <a:pt x="339853" y="276417"/>
                    <a:pt x="354053" y="273589"/>
                    <a:pt x="356015" y="260746"/>
                  </a:cubicBezTo>
                  <a:cubicBezTo>
                    <a:pt x="367328" y="203977"/>
                    <a:pt x="362740" y="145158"/>
                    <a:pt x="375900" y="88678"/>
                  </a:cubicBezTo>
                  <a:cubicBezTo>
                    <a:pt x="380460" y="67985"/>
                    <a:pt x="382249" y="46801"/>
                    <a:pt x="386983" y="26137"/>
                  </a:cubicBezTo>
                  <a:cubicBezTo>
                    <a:pt x="391802" y="15256"/>
                    <a:pt x="401673" y="8041"/>
                    <a:pt x="409840" y="-184"/>
                  </a:cubicBezTo>
                  <a:moveTo>
                    <a:pt x="32601" y="427647"/>
                  </a:moveTo>
                  <a:cubicBezTo>
                    <a:pt x="29860" y="429783"/>
                    <a:pt x="31130" y="434949"/>
                    <a:pt x="34391" y="435901"/>
                  </a:cubicBezTo>
                  <a:cubicBezTo>
                    <a:pt x="39846" y="435959"/>
                    <a:pt x="37623" y="425425"/>
                    <a:pt x="32601" y="427647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图形 35">
              <a:extLst>
                <a:ext uri="{FF2B5EF4-FFF2-40B4-BE49-F238E27FC236}">
                  <a16:creationId xmlns:a16="http://schemas.microsoft.com/office/drawing/2014/main" id="{C6B3F4BE-DEE6-69DD-3040-2D3A5F4CF6EF}"/>
                </a:ext>
              </a:extLst>
            </p:cNvPr>
            <p:cNvGrpSpPr/>
            <p:nvPr/>
          </p:nvGrpSpPr>
          <p:grpSpPr>
            <a:xfrm>
              <a:off x="5544983" y="2540078"/>
              <a:ext cx="925832" cy="1136176"/>
              <a:chOff x="2129310" y="-1950810"/>
              <a:chExt cx="925832" cy="1136176"/>
            </a:xfrm>
            <a:gradFill>
              <a:gsLst>
                <a:gs pos="100000">
                  <a:srgbClr val="FFD85B">
                    <a:alpha val="0"/>
                  </a:srgbClr>
                </a:gs>
                <a:gs pos="0">
                  <a:srgbClr val="FFD85B"/>
                </a:gs>
              </a:gsLst>
              <a:lin ang="0" scaled="1"/>
            </a:gradFill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1C282AE-0120-D268-3446-58FEE03A07E9}"/>
                  </a:ext>
                </a:extLst>
              </p:cNvPr>
              <p:cNvSpPr/>
              <p:nvPr/>
            </p:nvSpPr>
            <p:spPr>
              <a:xfrm flipV="1">
                <a:off x="2129310" y="-1950810"/>
                <a:ext cx="925832" cy="1136176"/>
              </a:xfrm>
              <a:custGeom>
                <a:avLst/>
                <a:gdLst>
                  <a:gd name="connsiteX0" fmla="*/ 358876 w 925832"/>
                  <a:gd name="connsiteY0" fmla="*/ 1126111 h 1136176"/>
                  <a:gd name="connsiteX1" fmla="*/ 112271 w 925832"/>
                  <a:gd name="connsiteY1" fmla="*/ 1024918 h 1136176"/>
                  <a:gd name="connsiteX2" fmla="*/ 204110 w 925832"/>
                  <a:gd name="connsiteY2" fmla="*/ 985801 h 1136176"/>
                  <a:gd name="connsiteX3" fmla="*/ 274690 w 925832"/>
                  <a:gd name="connsiteY3" fmla="*/ 986652 h 1136176"/>
                  <a:gd name="connsiteX4" fmla="*/ 295949 w 925832"/>
                  <a:gd name="connsiteY4" fmla="*/ 988352 h 1136176"/>
                  <a:gd name="connsiteX5" fmla="*/ 302752 w 925832"/>
                  <a:gd name="connsiteY5" fmla="*/ 950086 h 1136176"/>
                  <a:gd name="connsiteX6" fmla="*/ 199859 w 925832"/>
                  <a:gd name="connsiteY6" fmla="*/ 895663 h 1136176"/>
                  <a:gd name="connsiteX7" fmla="*/ 216866 w 925832"/>
                  <a:gd name="connsiteY7" fmla="*/ 841240 h 1136176"/>
                  <a:gd name="connsiteX8" fmla="*/ 239826 w 925832"/>
                  <a:gd name="connsiteY8" fmla="*/ 832736 h 1136176"/>
                  <a:gd name="connsiteX9" fmla="*/ 232172 w 925832"/>
                  <a:gd name="connsiteY9" fmla="*/ 803824 h 1136176"/>
                  <a:gd name="connsiteX10" fmla="*/ 205811 w 925832"/>
                  <a:gd name="connsiteY10" fmla="*/ 785966 h 1136176"/>
                  <a:gd name="connsiteX11" fmla="*/ 184552 w 925832"/>
                  <a:gd name="connsiteY11" fmla="*/ 778313 h 1136176"/>
                  <a:gd name="connsiteX12" fmla="*/ 176048 w 925832"/>
                  <a:gd name="connsiteY12" fmla="*/ 751102 h 1136176"/>
                  <a:gd name="connsiteX13" fmla="*/ 184552 w 925832"/>
                  <a:gd name="connsiteY13" fmla="*/ 717938 h 1136176"/>
                  <a:gd name="connsiteX14" fmla="*/ 205811 w 925832"/>
                  <a:gd name="connsiteY14" fmla="*/ 641405 h 1136176"/>
                  <a:gd name="connsiteX15" fmla="*/ 197307 w 925832"/>
                  <a:gd name="connsiteY15" fmla="*/ 586131 h 1136176"/>
                  <a:gd name="connsiteX16" fmla="*/ 180300 w 925832"/>
                  <a:gd name="connsiteY16" fmla="*/ 555518 h 1136176"/>
                  <a:gd name="connsiteX17" fmla="*/ 145435 w 925832"/>
                  <a:gd name="connsiteY17" fmla="*/ 516402 h 1136176"/>
                  <a:gd name="connsiteX18" fmla="*/ 120775 w 925832"/>
                  <a:gd name="connsiteY18" fmla="*/ 493442 h 1136176"/>
                  <a:gd name="connsiteX19" fmla="*/ 153089 w 925832"/>
                  <a:gd name="connsiteY19" fmla="*/ 416059 h 1136176"/>
                  <a:gd name="connsiteX20" fmla="*/ 214315 w 925832"/>
                  <a:gd name="connsiteY20" fmla="*/ 337826 h 1136176"/>
                  <a:gd name="connsiteX21" fmla="*/ 263636 w 925832"/>
                  <a:gd name="connsiteY21" fmla="*/ 342078 h 1136176"/>
                  <a:gd name="connsiteX22" fmla="*/ 284895 w 925832"/>
                  <a:gd name="connsiteY22" fmla="*/ 358235 h 1136176"/>
                  <a:gd name="connsiteX23" fmla="*/ 483029 w 925832"/>
                  <a:gd name="connsiteY23" fmla="*/ 450924 h 1136176"/>
                  <a:gd name="connsiteX24" fmla="*/ 498335 w 925832"/>
                  <a:gd name="connsiteY24" fmla="*/ 482387 h 1136176"/>
                  <a:gd name="connsiteX25" fmla="*/ 503438 w 925832"/>
                  <a:gd name="connsiteY25" fmla="*/ 509599 h 1136176"/>
                  <a:gd name="connsiteX26" fmla="*/ 524697 w 925832"/>
                  <a:gd name="connsiteY26" fmla="*/ 506198 h 1136176"/>
                  <a:gd name="connsiteX27" fmla="*/ 516193 w 925832"/>
                  <a:gd name="connsiteY27" fmla="*/ 438169 h 1136176"/>
                  <a:gd name="connsiteX28" fmla="*/ 494934 w 925832"/>
                  <a:gd name="connsiteY28" fmla="*/ 402453 h 1136176"/>
                  <a:gd name="connsiteX29" fmla="*/ 483029 w 925832"/>
                  <a:gd name="connsiteY29" fmla="*/ 385446 h 1136176"/>
                  <a:gd name="connsiteX30" fmla="*/ 467722 w 925832"/>
                  <a:gd name="connsiteY30" fmla="*/ 364187 h 1136176"/>
                  <a:gd name="connsiteX31" fmla="*/ 437109 w 925832"/>
                  <a:gd name="connsiteY31" fmla="*/ 353983 h 1136176"/>
                  <a:gd name="connsiteX32" fmla="*/ 413299 w 925832"/>
                  <a:gd name="connsiteY32" fmla="*/ 342928 h 1136176"/>
                  <a:gd name="connsiteX33" fmla="*/ 378434 w 925832"/>
                  <a:gd name="connsiteY33" fmla="*/ 327622 h 1136176"/>
                  <a:gd name="connsiteX34" fmla="*/ 375033 w 925832"/>
                  <a:gd name="connsiteY34" fmla="*/ 324220 h 1136176"/>
                  <a:gd name="connsiteX35" fmla="*/ 381836 w 925832"/>
                  <a:gd name="connsiteY35" fmla="*/ 308063 h 1136176"/>
                  <a:gd name="connsiteX36" fmla="*/ 421803 w 925832"/>
                  <a:gd name="connsiteY36" fmla="*/ 268096 h 1136176"/>
                  <a:gd name="connsiteX37" fmla="*/ 439660 w 925832"/>
                  <a:gd name="connsiteY37" fmla="*/ 263845 h 1136176"/>
                  <a:gd name="connsiteX38" fmla="*/ 425204 w 925832"/>
                  <a:gd name="connsiteY38" fmla="*/ 254491 h 1136176"/>
                  <a:gd name="connsiteX39" fmla="*/ 183702 w 925832"/>
                  <a:gd name="connsiteY39" fmla="*/ 224728 h 1136176"/>
                  <a:gd name="connsiteX40" fmla="*/ 150538 w 925832"/>
                  <a:gd name="connsiteY40" fmla="*/ 255341 h 1136176"/>
                  <a:gd name="connsiteX41" fmla="*/ 136932 w 925832"/>
                  <a:gd name="connsiteY41" fmla="*/ 302111 h 1136176"/>
                  <a:gd name="connsiteX42" fmla="*/ 123326 w 925832"/>
                  <a:gd name="connsiteY42" fmla="*/ 744299 h 1136176"/>
                  <a:gd name="connsiteX43" fmla="*/ 166694 w 925832"/>
                  <a:gd name="connsiteY43" fmla="*/ 842941 h 1136176"/>
                  <a:gd name="connsiteX44" fmla="*/ 153939 w 925832"/>
                  <a:gd name="connsiteY44" fmla="*/ 872703 h 1136176"/>
                  <a:gd name="connsiteX45" fmla="*/ 86760 w 925832"/>
                  <a:gd name="connsiteY45" fmla="*/ 975597 h 1136176"/>
                  <a:gd name="connsiteX46" fmla="*/ 77406 w 925832"/>
                  <a:gd name="connsiteY46" fmla="*/ 985801 h 1136176"/>
                  <a:gd name="connsiteX47" fmla="*/ 32337 w 925832"/>
                  <a:gd name="connsiteY47" fmla="*/ 866751 h 1136176"/>
                  <a:gd name="connsiteX48" fmla="*/ 6826 w 925832"/>
                  <a:gd name="connsiteY48" fmla="*/ 754503 h 1136176"/>
                  <a:gd name="connsiteX49" fmla="*/ 2575 w 925832"/>
                  <a:gd name="connsiteY49" fmla="*/ 700080 h 1136176"/>
                  <a:gd name="connsiteX50" fmla="*/ 5126 w 925832"/>
                  <a:gd name="connsiteY50" fmla="*/ 677120 h 1136176"/>
                  <a:gd name="connsiteX51" fmla="*/ 4275 w 925832"/>
                  <a:gd name="connsiteY51" fmla="*/ 234932 h 1136176"/>
                  <a:gd name="connsiteX52" fmla="*/ 49345 w 925832"/>
                  <a:gd name="connsiteY52" fmla="*/ 138841 h 1136176"/>
                  <a:gd name="connsiteX53" fmla="*/ 135231 w 925832"/>
                  <a:gd name="connsiteY53" fmla="*/ 86119 h 1136176"/>
                  <a:gd name="connsiteX54" fmla="*/ 158191 w 925832"/>
                  <a:gd name="connsiteY54" fmla="*/ 85269 h 1136176"/>
                  <a:gd name="connsiteX55" fmla="*/ 180300 w 925832"/>
                  <a:gd name="connsiteY55" fmla="*/ 88670 h 1136176"/>
                  <a:gd name="connsiteX56" fmla="*/ 200709 w 925832"/>
                  <a:gd name="connsiteY56" fmla="*/ 95473 h 1136176"/>
                  <a:gd name="connsiteX57" fmla="*/ 197307 w 925832"/>
                  <a:gd name="connsiteY57" fmla="*/ 104827 h 1136176"/>
                  <a:gd name="connsiteX58" fmla="*/ 187103 w 925832"/>
                  <a:gd name="connsiteY58" fmla="*/ 152447 h 1136176"/>
                  <a:gd name="connsiteX59" fmla="*/ 231322 w 925832"/>
                  <a:gd name="connsiteY59" fmla="*/ 138841 h 1136176"/>
                  <a:gd name="connsiteX60" fmla="*/ 299351 w 925832"/>
                  <a:gd name="connsiteY60" fmla="*/ 133739 h 1136176"/>
                  <a:gd name="connsiteX61" fmla="*/ 426905 w 925832"/>
                  <a:gd name="connsiteY61" fmla="*/ 161801 h 1136176"/>
                  <a:gd name="connsiteX62" fmla="*/ 452416 w 925832"/>
                  <a:gd name="connsiteY62" fmla="*/ 167754 h 1136176"/>
                  <a:gd name="connsiteX63" fmla="*/ 782356 w 925832"/>
                  <a:gd name="connsiteY63" fmla="*/ 176257 h 1136176"/>
                  <a:gd name="connsiteX64" fmla="*/ 831677 w 925832"/>
                  <a:gd name="connsiteY64" fmla="*/ 168604 h 1136176"/>
                  <a:gd name="connsiteX65" fmla="*/ 840181 w 925832"/>
                  <a:gd name="connsiteY65" fmla="*/ 184761 h 1136176"/>
                  <a:gd name="connsiteX66" fmla="*/ 849535 w 925832"/>
                  <a:gd name="connsiteY66" fmla="*/ 177958 h 1136176"/>
                  <a:gd name="connsiteX67" fmla="*/ 813819 w 925832"/>
                  <a:gd name="connsiteY67" fmla="*/ 149896 h 1136176"/>
                  <a:gd name="connsiteX68" fmla="*/ 822323 w 925832"/>
                  <a:gd name="connsiteY68" fmla="*/ 135440 h 1136176"/>
                  <a:gd name="connsiteX69" fmla="*/ 839330 w 925832"/>
                  <a:gd name="connsiteY69" fmla="*/ 115882 h 1136176"/>
                  <a:gd name="connsiteX70" fmla="*/ 821473 w 925832"/>
                  <a:gd name="connsiteY70" fmla="*/ 125236 h 1136176"/>
                  <a:gd name="connsiteX71" fmla="*/ 805316 w 925832"/>
                  <a:gd name="connsiteY71" fmla="*/ 120133 h 1136176"/>
                  <a:gd name="connsiteX72" fmla="*/ 812119 w 925832"/>
                  <a:gd name="connsiteY72" fmla="*/ 92922 h 1136176"/>
                  <a:gd name="connsiteX73" fmla="*/ 820622 w 925832"/>
                  <a:gd name="connsiteY73" fmla="*/ 63159 h 1136176"/>
                  <a:gd name="connsiteX74" fmla="*/ 847834 w 925832"/>
                  <a:gd name="connsiteY74" fmla="*/ -618 h 1136176"/>
                  <a:gd name="connsiteX75" fmla="*/ 865692 w 925832"/>
                  <a:gd name="connsiteY75" fmla="*/ 12138 h 1136176"/>
                  <a:gd name="connsiteX76" fmla="*/ 873345 w 925832"/>
                  <a:gd name="connsiteY76" fmla="*/ 24893 h 1136176"/>
                  <a:gd name="connsiteX77" fmla="*/ 880998 w 925832"/>
                  <a:gd name="connsiteY77" fmla="*/ 43601 h 1136176"/>
                  <a:gd name="connsiteX78" fmla="*/ 909060 w 925832"/>
                  <a:gd name="connsiteY78" fmla="*/ 135440 h 1136176"/>
                  <a:gd name="connsiteX79" fmla="*/ 891202 w 925832"/>
                  <a:gd name="connsiteY79" fmla="*/ 394800 h 1136176"/>
                  <a:gd name="connsiteX80" fmla="*/ 886100 w 925832"/>
                  <a:gd name="connsiteY80" fmla="*/ 441570 h 1136176"/>
                  <a:gd name="connsiteX81" fmla="*/ 886100 w 925832"/>
                  <a:gd name="connsiteY81" fmla="*/ 482387 h 1136176"/>
                  <a:gd name="connsiteX82" fmla="*/ 876746 w 925832"/>
                  <a:gd name="connsiteY82" fmla="*/ 518103 h 1136176"/>
                  <a:gd name="connsiteX83" fmla="*/ 871644 w 925832"/>
                  <a:gd name="connsiteY83" fmla="*/ 547865 h 1136176"/>
                  <a:gd name="connsiteX84" fmla="*/ 869093 w 925832"/>
                  <a:gd name="connsiteY84" fmla="*/ 577628 h 1136176"/>
                  <a:gd name="connsiteX85" fmla="*/ 866542 w 925832"/>
                  <a:gd name="connsiteY85" fmla="*/ 597186 h 1136176"/>
                  <a:gd name="connsiteX86" fmla="*/ 875045 w 925832"/>
                  <a:gd name="connsiteY86" fmla="*/ 713686 h 1136176"/>
                  <a:gd name="connsiteX87" fmla="*/ 878447 w 925832"/>
                  <a:gd name="connsiteY87" fmla="*/ 828484 h 1136176"/>
                  <a:gd name="connsiteX88" fmla="*/ 910761 w 925832"/>
                  <a:gd name="connsiteY88" fmla="*/ 918623 h 1136176"/>
                  <a:gd name="connsiteX89" fmla="*/ 924366 w 925832"/>
                  <a:gd name="connsiteY89" fmla="*/ 979849 h 1136176"/>
                  <a:gd name="connsiteX90" fmla="*/ 771301 w 925832"/>
                  <a:gd name="connsiteY90" fmla="*/ 1097199 h 1136176"/>
                  <a:gd name="connsiteX91" fmla="*/ 694769 w 925832"/>
                  <a:gd name="connsiteY91" fmla="*/ 1134615 h 1136176"/>
                  <a:gd name="connsiteX92" fmla="*/ 558711 w 925832"/>
                  <a:gd name="connsiteY92" fmla="*/ 1135465 h 1136176"/>
                  <a:gd name="connsiteX93" fmla="*/ 358876 w 925832"/>
                  <a:gd name="connsiteY93" fmla="*/ 1126111 h 1136176"/>
                  <a:gd name="connsiteX94" fmla="*/ 687966 w 925832"/>
                  <a:gd name="connsiteY94" fmla="*/ 1100600 h 1136176"/>
                  <a:gd name="connsiteX95" fmla="*/ 786608 w 925832"/>
                  <a:gd name="connsiteY95" fmla="*/ 756204 h 1136176"/>
                  <a:gd name="connsiteX96" fmla="*/ 811268 w 925832"/>
                  <a:gd name="connsiteY96" fmla="*/ 620996 h 1136176"/>
                  <a:gd name="connsiteX97" fmla="*/ 822323 w 925832"/>
                  <a:gd name="connsiteY97" fmla="*/ 552967 h 1136176"/>
                  <a:gd name="connsiteX98" fmla="*/ 829126 w 925832"/>
                  <a:gd name="connsiteY98" fmla="*/ 501095 h 1136176"/>
                  <a:gd name="connsiteX99" fmla="*/ 839330 w 925832"/>
                  <a:gd name="connsiteY99" fmla="*/ 428815 h 1136176"/>
                  <a:gd name="connsiteX100" fmla="*/ 848684 w 925832"/>
                  <a:gd name="connsiteY100" fmla="*/ 303812 h 1136176"/>
                  <a:gd name="connsiteX101" fmla="*/ 854637 w 925832"/>
                  <a:gd name="connsiteY101" fmla="*/ 237483 h 1136176"/>
                  <a:gd name="connsiteX102" fmla="*/ 815520 w 925832"/>
                  <a:gd name="connsiteY102" fmla="*/ 251089 h 1136176"/>
                  <a:gd name="connsiteX103" fmla="*/ 659904 w 925832"/>
                  <a:gd name="connsiteY103" fmla="*/ 395651 h 1136176"/>
                  <a:gd name="connsiteX104" fmla="*/ 628441 w 925832"/>
                  <a:gd name="connsiteY104" fmla="*/ 433917 h 1136176"/>
                  <a:gd name="connsiteX105" fmla="*/ 660754 w 925832"/>
                  <a:gd name="connsiteY105" fmla="*/ 502796 h 1136176"/>
                  <a:gd name="connsiteX106" fmla="*/ 704123 w 925832"/>
                  <a:gd name="connsiteY106" fmla="*/ 618445 h 1136176"/>
                  <a:gd name="connsiteX107" fmla="*/ 661605 w 925832"/>
                  <a:gd name="connsiteY107" fmla="*/ 717087 h 1136176"/>
                  <a:gd name="connsiteX108" fmla="*/ 622488 w 925832"/>
                  <a:gd name="connsiteY108" fmla="*/ 743448 h 1136176"/>
                  <a:gd name="connsiteX109" fmla="*/ 588474 w 925832"/>
                  <a:gd name="connsiteY109" fmla="*/ 752802 h 1136176"/>
                  <a:gd name="connsiteX110" fmla="*/ 601229 w 925832"/>
                  <a:gd name="connsiteY110" fmla="*/ 718788 h 1136176"/>
                  <a:gd name="connsiteX111" fmla="*/ 609733 w 925832"/>
                  <a:gd name="connsiteY111" fmla="*/ 664365 h 1136176"/>
                  <a:gd name="connsiteX112" fmla="*/ 566364 w 925832"/>
                  <a:gd name="connsiteY112" fmla="*/ 540212 h 1136176"/>
                  <a:gd name="connsiteX113" fmla="*/ 560412 w 925832"/>
                  <a:gd name="connsiteY113" fmla="*/ 548716 h 1136176"/>
                  <a:gd name="connsiteX114" fmla="*/ 557010 w 925832"/>
                  <a:gd name="connsiteY114" fmla="*/ 560621 h 1136176"/>
                  <a:gd name="connsiteX115" fmla="*/ 547656 w 925832"/>
                  <a:gd name="connsiteY115" fmla="*/ 586982 h 1136176"/>
                  <a:gd name="connsiteX116" fmla="*/ 534901 w 925832"/>
                  <a:gd name="connsiteY116" fmla="*/ 639704 h 1136176"/>
                  <a:gd name="connsiteX117" fmla="*/ 522145 w 925832"/>
                  <a:gd name="connsiteY117" fmla="*/ 700080 h 1136176"/>
                  <a:gd name="connsiteX118" fmla="*/ 512792 w 925832"/>
                  <a:gd name="connsiteY118" fmla="*/ 746850 h 1136176"/>
                  <a:gd name="connsiteX119" fmla="*/ 504288 w 925832"/>
                  <a:gd name="connsiteY119" fmla="*/ 802123 h 1136176"/>
                  <a:gd name="connsiteX120" fmla="*/ 542554 w 925832"/>
                  <a:gd name="connsiteY120" fmla="*/ 858247 h 1136176"/>
                  <a:gd name="connsiteX121" fmla="*/ 568915 w 925832"/>
                  <a:gd name="connsiteY121" fmla="*/ 903316 h 1136176"/>
                  <a:gd name="connsiteX122" fmla="*/ 484730 w 925832"/>
                  <a:gd name="connsiteY122" fmla="*/ 947535 h 1136176"/>
                  <a:gd name="connsiteX123" fmla="*/ 442212 w 925832"/>
                  <a:gd name="connsiteY123" fmla="*/ 967093 h 1136176"/>
                  <a:gd name="connsiteX124" fmla="*/ 338467 w 925832"/>
                  <a:gd name="connsiteY124" fmla="*/ 1011312 h 1136176"/>
                  <a:gd name="connsiteX125" fmla="*/ 304453 w 925832"/>
                  <a:gd name="connsiteY125" fmla="*/ 1023217 h 1136176"/>
                  <a:gd name="connsiteX126" fmla="*/ 460919 w 925832"/>
                  <a:gd name="connsiteY126" fmla="*/ 1080191 h 1136176"/>
                  <a:gd name="connsiteX127" fmla="*/ 516193 w 925832"/>
                  <a:gd name="connsiteY127" fmla="*/ 1095498 h 1136176"/>
                  <a:gd name="connsiteX128" fmla="*/ 687966 w 925832"/>
                  <a:gd name="connsiteY128" fmla="*/ 1100600 h 1136176"/>
                  <a:gd name="connsiteX129" fmla="*/ 328263 w 925832"/>
                  <a:gd name="connsiteY129" fmla="*/ 963692 h 1136176"/>
                  <a:gd name="connsiteX130" fmla="*/ 325712 w 925832"/>
                  <a:gd name="connsiteY130" fmla="*/ 943283 h 1136176"/>
                  <a:gd name="connsiteX131" fmla="*/ 313807 w 925832"/>
                  <a:gd name="connsiteY131" fmla="*/ 960291 h 1136176"/>
                  <a:gd name="connsiteX132" fmla="*/ 328263 w 925832"/>
                  <a:gd name="connsiteY132" fmla="*/ 963692 h 1136176"/>
                  <a:gd name="connsiteX133" fmla="*/ 375883 w 925832"/>
                  <a:gd name="connsiteY133" fmla="*/ 768959 h 1136176"/>
                  <a:gd name="connsiteX134" fmla="*/ 390339 w 925832"/>
                  <a:gd name="connsiteY134" fmla="*/ 765558 h 1136176"/>
                  <a:gd name="connsiteX135" fmla="*/ 403095 w 925832"/>
                  <a:gd name="connsiteY135" fmla="*/ 758755 h 1136176"/>
                  <a:gd name="connsiteX136" fmla="*/ 375033 w 925832"/>
                  <a:gd name="connsiteY136" fmla="*/ 745999 h 1136176"/>
                  <a:gd name="connsiteX137" fmla="*/ 341869 w 925832"/>
                  <a:gd name="connsiteY137" fmla="*/ 749401 h 1136176"/>
                  <a:gd name="connsiteX138" fmla="*/ 361427 w 925832"/>
                  <a:gd name="connsiteY138" fmla="*/ 765558 h 1136176"/>
                  <a:gd name="connsiteX139" fmla="*/ 375883 w 925832"/>
                  <a:gd name="connsiteY139" fmla="*/ 768959 h 1136176"/>
                  <a:gd name="connsiteX140" fmla="*/ 447314 w 925832"/>
                  <a:gd name="connsiteY140" fmla="*/ 609942 h 1136176"/>
                  <a:gd name="connsiteX141" fmla="*/ 355475 w 925832"/>
                  <a:gd name="connsiteY141" fmla="*/ 518103 h 1136176"/>
                  <a:gd name="connsiteX142" fmla="*/ 355475 w 925832"/>
                  <a:gd name="connsiteY142" fmla="*/ 546165 h 1136176"/>
                  <a:gd name="connsiteX143" fmla="*/ 383537 w 925832"/>
                  <a:gd name="connsiteY143" fmla="*/ 589533 h 1136176"/>
                  <a:gd name="connsiteX144" fmla="*/ 386088 w 925832"/>
                  <a:gd name="connsiteY144" fmla="*/ 599737 h 1136176"/>
                  <a:gd name="connsiteX145" fmla="*/ 385237 w 925832"/>
                  <a:gd name="connsiteY145" fmla="*/ 609942 h 1136176"/>
                  <a:gd name="connsiteX146" fmla="*/ 399693 w 925832"/>
                  <a:gd name="connsiteY146" fmla="*/ 624398 h 1136176"/>
                  <a:gd name="connsiteX147" fmla="*/ 425204 w 925832"/>
                  <a:gd name="connsiteY147" fmla="*/ 638004 h 1136176"/>
                  <a:gd name="connsiteX148" fmla="*/ 447314 w 925832"/>
                  <a:gd name="connsiteY148" fmla="*/ 609942 h 1136176"/>
                  <a:gd name="connsiteX149" fmla="*/ 631842 w 925832"/>
                  <a:gd name="connsiteY149" fmla="*/ 350581 h 1136176"/>
                  <a:gd name="connsiteX150" fmla="*/ 670959 w 925832"/>
                  <a:gd name="connsiteY150" fmla="*/ 289355 h 1136176"/>
                  <a:gd name="connsiteX151" fmla="*/ 687966 w 925832"/>
                  <a:gd name="connsiteY151" fmla="*/ 266396 h 1136176"/>
                  <a:gd name="connsiteX152" fmla="*/ 567215 w 925832"/>
                  <a:gd name="connsiteY152" fmla="*/ 258742 h 1136176"/>
                  <a:gd name="connsiteX153" fmla="*/ 448164 w 925832"/>
                  <a:gd name="connsiteY153" fmla="*/ 253640 h 1136176"/>
                  <a:gd name="connsiteX154" fmla="*/ 481328 w 925832"/>
                  <a:gd name="connsiteY154" fmla="*/ 275750 h 1136176"/>
                  <a:gd name="connsiteX155" fmla="*/ 557861 w 925832"/>
                  <a:gd name="connsiteY155" fmla="*/ 344629 h 1136176"/>
                  <a:gd name="connsiteX156" fmla="*/ 606331 w 925832"/>
                  <a:gd name="connsiteY156" fmla="*/ 390548 h 1136176"/>
                  <a:gd name="connsiteX157" fmla="*/ 631842 w 925832"/>
                  <a:gd name="connsiteY157" fmla="*/ 350581 h 1136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925832" h="1136176">
                    <a:moveTo>
                      <a:pt x="358876" y="1126111"/>
                    </a:moveTo>
                    <a:cubicBezTo>
                      <a:pt x="261085" y="1109954"/>
                      <a:pt x="112271" y="1048728"/>
                      <a:pt x="112271" y="1024918"/>
                    </a:cubicBezTo>
                    <a:cubicBezTo>
                      <a:pt x="112271" y="1010462"/>
                      <a:pt x="125027" y="1005360"/>
                      <a:pt x="204110" y="985801"/>
                    </a:cubicBezTo>
                    <a:cubicBezTo>
                      <a:pt x="264486" y="971345"/>
                      <a:pt x="266187" y="971345"/>
                      <a:pt x="274690" y="986652"/>
                    </a:cubicBezTo>
                    <a:cubicBezTo>
                      <a:pt x="284895" y="1007060"/>
                      <a:pt x="295949" y="1007060"/>
                      <a:pt x="295949" y="988352"/>
                    </a:cubicBezTo>
                    <a:cubicBezTo>
                      <a:pt x="296800" y="979849"/>
                      <a:pt x="299351" y="962842"/>
                      <a:pt x="302752" y="950086"/>
                    </a:cubicBezTo>
                    <a:cubicBezTo>
                      <a:pt x="309555" y="927126"/>
                      <a:pt x="304453" y="923725"/>
                      <a:pt x="199859" y="895663"/>
                    </a:cubicBezTo>
                    <a:cubicBezTo>
                      <a:pt x="186253" y="892262"/>
                      <a:pt x="202410" y="841240"/>
                      <a:pt x="216866" y="841240"/>
                    </a:cubicBezTo>
                    <a:cubicBezTo>
                      <a:pt x="222818" y="841240"/>
                      <a:pt x="233023" y="836988"/>
                      <a:pt x="239826" y="832736"/>
                    </a:cubicBezTo>
                    <a:cubicBezTo>
                      <a:pt x="250030" y="826784"/>
                      <a:pt x="249179" y="821682"/>
                      <a:pt x="232172" y="803824"/>
                    </a:cubicBezTo>
                    <a:cubicBezTo>
                      <a:pt x="221118" y="791919"/>
                      <a:pt x="209212" y="784266"/>
                      <a:pt x="205811" y="785966"/>
                    </a:cubicBezTo>
                    <a:cubicBezTo>
                      <a:pt x="202410" y="787667"/>
                      <a:pt x="193056" y="784266"/>
                      <a:pt x="184552" y="778313"/>
                    </a:cubicBezTo>
                    <a:cubicBezTo>
                      <a:pt x="173497" y="770660"/>
                      <a:pt x="170946" y="763007"/>
                      <a:pt x="176048" y="751102"/>
                    </a:cubicBezTo>
                    <a:cubicBezTo>
                      <a:pt x="180300" y="742598"/>
                      <a:pt x="183702" y="727291"/>
                      <a:pt x="184552" y="717938"/>
                    </a:cubicBezTo>
                    <a:cubicBezTo>
                      <a:pt x="186253" y="694127"/>
                      <a:pt x="198158" y="651609"/>
                      <a:pt x="205811" y="641405"/>
                    </a:cubicBezTo>
                    <a:cubicBezTo>
                      <a:pt x="214315" y="631201"/>
                      <a:pt x="206661" y="586131"/>
                      <a:pt x="197307" y="586131"/>
                    </a:cubicBezTo>
                    <a:cubicBezTo>
                      <a:pt x="193056" y="586131"/>
                      <a:pt x="185402" y="572526"/>
                      <a:pt x="180300" y="555518"/>
                    </a:cubicBezTo>
                    <a:cubicBezTo>
                      <a:pt x="172647" y="534259"/>
                      <a:pt x="162443" y="522354"/>
                      <a:pt x="145435" y="516402"/>
                    </a:cubicBezTo>
                    <a:cubicBezTo>
                      <a:pt x="131830" y="511300"/>
                      <a:pt x="120775" y="501946"/>
                      <a:pt x="120775" y="493442"/>
                    </a:cubicBezTo>
                    <a:cubicBezTo>
                      <a:pt x="120775" y="485789"/>
                      <a:pt x="135231" y="450924"/>
                      <a:pt x="153089" y="416059"/>
                    </a:cubicBezTo>
                    <a:cubicBezTo>
                      <a:pt x="177749" y="367589"/>
                      <a:pt x="192205" y="348881"/>
                      <a:pt x="214315" y="337826"/>
                    </a:cubicBezTo>
                    <a:cubicBezTo>
                      <a:pt x="242377" y="323370"/>
                      <a:pt x="244077" y="323370"/>
                      <a:pt x="263636" y="342078"/>
                    </a:cubicBezTo>
                    <a:cubicBezTo>
                      <a:pt x="274690" y="352282"/>
                      <a:pt x="284044" y="359085"/>
                      <a:pt x="284895" y="358235"/>
                    </a:cubicBezTo>
                    <a:cubicBezTo>
                      <a:pt x="289146" y="349731"/>
                      <a:pt x="461770" y="431366"/>
                      <a:pt x="483029" y="450924"/>
                    </a:cubicBezTo>
                    <a:cubicBezTo>
                      <a:pt x="493233" y="460278"/>
                      <a:pt x="500036" y="474734"/>
                      <a:pt x="498335" y="482387"/>
                    </a:cubicBezTo>
                    <a:cubicBezTo>
                      <a:pt x="496635" y="490041"/>
                      <a:pt x="498335" y="502796"/>
                      <a:pt x="503438" y="509599"/>
                    </a:cubicBezTo>
                    <a:cubicBezTo>
                      <a:pt x="511091" y="520654"/>
                      <a:pt x="513642" y="519803"/>
                      <a:pt x="524697" y="506198"/>
                    </a:cubicBezTo>
                    <a:cubicBezTo>
                      <a:pt x="541704" y="483238"/>
                      <a:pt x="540853" y="474734"/>
                      <a:pt x="516193" y="438169"/>
                    </a:cubicBezTo>
                    <a:cubicBezTo>
                      <a:pt x="504288" y="421161"/>
                      <a:pt x="494934" y="405005"/>
                      <a:pt x="494934" y="402453"/>
                    </a:cubicBezTo>
                    <a:cubicBezTo>
                      <a:pt x="494934" y="399902"/>
                      <a:pt x="489832" y="392249"/>
                      <a:pt x="483029" y="385446"/>
                    </a:cubicBezTo>
                    <a:cubicBezTo>
                      <a:pt x="476226" y="379494"/>
                      <a:pt x="469423" y="369289"/>
                      <a:pt x="467722" y="364187"/>
                    </a:cubicBezTo>
                    <a:cubicBezTo>
                      <a:pt x="466022" y="358235"/>
                      <a:pt x="451565" y="353983"/>
                      <a:pt x="437109" y="353983"/>
                    </a:cubicBezTo>
                    <a:cubicBezTo>
                      <a:pt x="418401" y="353983"/>
                      <a:pt x="410748" y="350581"/>
                      <a:pt x="413299" y="342928"/>
                    </a:cubicBezTo>
                    <a:cubicBezTo>
                      <a:pt x="418401" y="330173"/>
                      <a:pt x="397993" y="321669"/>
                      <a:pt x="378434" y="327622"/>
                    </a:cubicBezTo>
                    <a:cubicBezTo>
                      <a:pt x="366529" y="331873"/>
                      <a:pt x="365679" y="331023"/>
                      <a:pt x="375033" y="324220"/>
                    </a:cubicBezTo>
                    <a:cubicBezTo>
                      <a:pt x="380986" y="319968"/>
                      <a:pt x="384387" y="312315"/>
                      <a:pt x="381836" y="308063"/>
                    </a:cubicBezTo>
                    <a:cubicBezTo>
                      <a:pt x="374183" y="296158"/>
                      <a:pt x="408197" y="262994"/>
                      <a:pt x="421803" y="268096"/>
                    </a:cubicBezTo>
                    <a:cubicBezTo>
                      <a:pt x="428606" y="270647"/>
                      <a:pt x="436259" y="268947"/>
                      <a:pt x="439660" y="263845"/>
                    </a:cubicBezTo>
                    <a:cubicBezTo>
                      <a:pt x="443062" y="257892"/>
                      <a:pt x="437109" y="254491"/>
                      <a:pt x="425204" y="254491"/>
                    </a:cubicBezTo>
                    <a:cubicBezTo>
                      <a:pt x="398843" y="253640"/>
                      <a:pt x="216015" y="231531"/>
                      <a:pt x="183702" y="224728"/>
                    </a:cubicBezTo>
                    <a:cubicBezTo>
                      <a:pt x="157340" y="218775"/>
                      <a:pt x="156490" y="219626"/>
                      <a:pt x="150538" y="255341"/>
                    </a:cubicBezTo>
                    <a:cubicBezTo>
                      <a:pt x="147136" y="275750"/>
                      <a:pt x="141184" y="297009"/>
                      <a:pt x="136932" y="302111"/>
                    </a:cubicBezTo>
                    <a:cubicBezTo>
                      <a:pt x="111421" y="334425"/>
                      <a:pt x="101217" y="652460"/>
                      <a:pt x="123326" y="744299"/>
                    </a:cubicBezTo>
                    <a:cubicBezTo>
                      <a:pt x="136081" y="798722"/>
                      <a:pt x="151388" y="832736"/>
                      <a:pt x="166694" y="842941"/>
                    </a:cubicBezTo>
                    <a:cubicBezTo>
                      <a:pt x="172647" y="847192"/>
                      <a:pt x="168395" y="857397"/>
                      <a:pt x="153939" y="872703"/>
                    </a:cubicBezTo>
                    <a:cubicBezTo>
                      <a:pt x="125027" y="905017"/>
                      <a:pt x="86760" y="962842"/>
                      <a:pt x="86760" y="975597"/>
                    </a:cubicBezTo>
                    <a:cubicBezTo>
                      <a:pt x="86760" y="981550"/>
                      <a:pt x="82509" y="985801"/>
                      <a:pt x="77406" y="985801"/>
                    </a:cubicBezTo>
                    <a:cubicBezTo>
                      <a:pt x="65501" y="985801"/>
                      <a:pt x="48494" y="940732"/>
                      <a:pt x="32337" y="866751"/>
                    </a:cubicBezTo>
                    <a:cubicBezTo>
                      <a:pt x="24684" y="831886"/>
                      <a:pt x="12779" y="780864"/>
                      <a:pt x="6826" y="754503"/>
                    </a:cubicBezTo>
                    <a:cubicBezTo>
                      <a:pt x="-827" y="723890"/>
                      <a:pt x="-2527" y="703481"/>
                      <a:pt x="2575" y="700080"/>
                    </a:cubicBezTo>
                    <a:cubicBezTo>
                      <a:pt x="7677" y="697529"/>
                      <a:pt x="8527" y="687325"/>
                      <a:pt x="5126" y="677120"/>
                    </a:cubicBezTo>
                    <a:cubicBezTo>
                      <a:pt x="-827" y="659263"/>
                      <a:pt x="-827" y="325071"/>
                      <a:pt x="4275" y="234932"/>
                    </a:cubicBezTo>
                    <a:cubicBezTo>
                      <a:pt x="7677" y="190713"/>
                      <a:pt x="11078" y="182210"/>
                      <a:pt x="49345" y="138841"/>
                    </a:cubicBezTo>
                    <a:cubicBezTo>
                      <a:pt x="94414" y="87820"/>
                      <a:pt x="119074" y="72513"/>
                      <a:pt x="135231" y="86119"/>
                    </a:cubicBezTo>
                    <a:cubicBezTo>
                      <a:pt x="142884" y="92072"/>
                      <a:pt x="149687" y="92072"/>
                      <a:pt x="158191" y="85269"/>
                    </a:cubicBezTo>
                    <a:cubicBezTo>
                      <a:pt x="166694" y="77615"/>
                      <a:pt x="171797" y="78466"/>
                      <a:pt x="180300" y="88670"/>
                    </a:cubicBezTo>
                    <a:cubicBezTo>
                      <a:pt x="186253" y="95473"/>
                      <a:pt x="194756" y="98874"/>
                      <a:pt x="200709" y="95473"/>
                    </a:cubicBezTo>
                    <a:cubicBezTo>
                      <a:pt x="205811" y="92072"/>
                      <a:pt x="204110" y="96323"/>
                      <a:pt x="197307" y="104827"/>
                    </a:cubicBezTo>
                    <a:cubicBezTo>
                      <a:pt x="183702" y="121834"/>
                      <a:pt x="176899" y="152447"/>
                      <a:pt x="187103" y="152447"/>
                    </a:cubicBezTo>
                    <a:cubicBezTo>
                      <a:pt x="190505" y="152447"/>
                      <a:pt x="210063" y="146495"/>
                      <a:pt x="231322" y="138841"/>
                    </a:cubicBezTo>
                    <a:cubicBezTo>
                      <a:pt x="260234" y="128637"/>
                      <a:pt x="276391" y="127787"/>
                      <a:pt x="299351" y="133739"/>
                    </a:cubicBezTo>
                    <a:cubicBezTo>
                      <a:pt x="342719" y="146495"/>
                      <a:pt x="412449" y="161801"/>
                      <a:pt x="426905" y="161801"/>
                    </a:cubicBezTo>
                    <a:cubicBezTo>
                      <a:pt x="433708" y="162652"/>
                      <a:pt x="445613" y="164352"/>
                      <a:pt x="452416" y="167754"/>
                    </a:cubicBezTo>
                    <a:cubicBezTo>
                      <a:pt x="511941" y="191564"/>
                      <a:pt x="730484" y="197516"/>
                      <a:pt x="782356" y="176257"/>
                    </a:cubicBezTo>
                    <a:cubicBezTo>
                      <a:pt x="808717" y="166053"/>
                      <a:pt x="835929" y="161801"/>
                      <a:pt x="831677" y="168604"/>
                    </a:cubicBezTo>
                    <a:cubicBezTo>
                      <a:pt x="829976" y="171155"/>
                      <a:pt x="833378" y="178808"/>
                      <a:pt x="840181" y="184761"/>
                    </a:cubicBezTo>
                    <a:cubicBezTo>
                      <a:pt x="850385" y="194115"/>
                      <a:pt x="851235" y="192414"/>
                      <a:pt x="849535" y="177958"/>
                    </a:cubicBezTo>
                    <a:cubicBezTo>
                      <a:pt x="846133" y="156699"/>
                      <a:pt x="827425" y="142243"/>
                      <a:pt x="813819" y="149896"/>
                    </a:cubicBezTo>
                    <a:cubicBezTo>
                      <a:pt x="809568" y="153298"/>
                      <a:pt x="812969" y="146495"/>
                      <a:pt x="822323" y="135440"/>
                    </a:cubicBezTo>
                    <a:lnTo>
                      <a:pt x="839330" y="115882"/>
                    </a:lnTo>
                    <a:lnTo>
                      <a:pt x="821473" y="125236"/>
                    </a:lnTo>
                    <a:cubicBezTo>
                      <a:pt x="806166" y="132889"/>
                      <a:pt x="803615" y="132038"/>
                      <a:pt x="805316" y="120133"/>
                    </a:cubicBezTo>
                    <a:cubicBezTo>
                      <a:pt x="806166" y="112480"/>
                      <a:pt x="808717" y="99725"/>
                      <a:pt x="812119" y="92922"/>
                    </a:cubicBezTo>
                    <a:cubicBezTo>
                      <a:pt x="815520" y="86119"/>
                      <a:pt x="818922" y="72513"/>
                      <a:pt x="820622" y="63159"/>
                    </a:cubicBezTo>
                    <a:cubicBezTo>
                      <a:pt x="824874" y="39349"/>
                      <a:pt x="841881" y="-618"/>
                      <a:pt x="847834" y="-618"/>
                    </a:cubicBezTo>
                    <a:cubicBezTo>
                      <a:pt x="851235" y="-618"/>
                      <a:pt x="858889" y="5335"/>
                      <a:pt x="865692" y="12138"/>
                    </a:cubicBezTo>
                    <a:cubicBezTo>
                      <a:pt x="873345" y="18940"/>
                      <a:pt x="876746" y="24893"/>
                      <a:pt x="873345" y="24893"/>
                    </a:cubicBezTo>
                    <a:cubicBezTo>
                      <a:pt x="870794" y="24893"/>
                      <a:pt x="874195" y="33397"/>
                      <a:pt x="880998" y="43601"/>
                    </a:cubicBezTo>
                    <a:cubicBezTo>
                      <a:pt x="891202" y="60608"/>
                      <a:pt x="895454" y="75064"/>
                      <a:pt x="909060" y="135440"/>
                    </a:cubicBezTo>
                    <a:cubicBezTo>
                      <a:pt x="911611" y="146495"/>
                      <a:pt x="908210" y="196666"/>
                      <a:pt x="891202" y="394800"/>
                    </a:cubicBezTo>
                    <a:cubicBezTo>
                      <a:pt x="888651" y="418610"/>
                      <a:pt x="886951" y="439019"/>
                      <a:pt x="886100" y="441570"/>
                    </a:cubicBezTo>
                    <a:cubicBezTo>
                      <a:pt x="885250" y="444121"/>
                      <a:pt x="885250" y="461979"/>
                      <a:pt x="886100" y="482387"/>
                    </a:cubicBezTo>
                    <a:cubicBezTo>
                      <a:pt x="886951" y="505347"/>
                      <a:pt x="883549" y="518103"/>
                      <a:pt x="876746" y="518103"/>
                    </a:cubicBezTo>
                    <a:cubicBezTo>
                      <a:pt x="869943" y="518103"/>
                      <a:pt x="868243" y="527457"/>
                      <a:pt x="871644" y="547865"/>
                    </a:cubicBezTo>
                    <a:cubicBezTo>
                      <a:pt x="874195" y="564022"/>
                      <a:pt x="873345" y="577628"/>
                      <a:pt x="869093" y="577628"/>
                    </a:cubicBezTo>
                    <a:cubicBezTo>
                      <a:pt x="864841" y="577628"/>
                      <a:pt x="863991" y="586131"/>
                      <a:pt x="866542" y="597186"/>
                    </a:cubicBezTo>
                    <a:cubicBezTo>
                      <a:pt x="869943" y="607391"/>
                      <a:pt x="873345" y="660113"/>
                      <a:pt x="875045" y="713686"/>
                    </a:cubicBezTo>
                    <a:cubicBezTo>
                      <a:pt x="876746" y="767258"/>
                      <a:pt x="878447" y="819131"/>
                      <a:pt x="878447" y="828484"/>
                    </a:cubicBezTo>
                    <a:cubicBezTo>
                      <a:pt x="879297" y="848893"/>
                      <a:pt x="885250" y="866751"/>
                      <a:pt x="910761" y="918623"/>
                    </a:cubicBezTo>
                    <a:cubicBezTo>
                      <a:pt x="923516" y="944984"/>
                      <a:pt x="927768" y="965393"/>
                      <a:pt x="924366" y="979849"/>
                    </a:cubicBezTo>
                    <a:cubicBezTo>
                      <a:pt x="915863" y="1011312"/>
                      <a:pt x="860589" y="1053830"/>
                      <a:pt x="771301" y="1097199"/>
                    </a:cubicBezTo>
                    <a:lnTo>
                      <a:pt x="694769" y="1134615"/>
                    </a:lnTo>
                    <a:lnTo>
                      <a:pt x="558711" y="1135465"/>
                    </a:lnTo>
                    <a:cubicBezTo>
                      <a:pt x="483879" y="1136315"/>
                      <a:pt x="393741" y="1131213"/>
                      <a:pt x="358876" y="1126111"/>
                    </a:cubicBezTo>
                    <a:close/>
                    <a:moveTo>
                      <a:pt x="687966" y="1100600"/>
                    </a:moveTo>
                    <a:cubicBezTo>
                      <a:pt x="751743" y="1073389"/>
                      <a:pt x="753444" y="1067436"/>
                      <a:pt x="786608" y="756204"/>
                    </a:cubicBezTo>
                    <a:cubicBezTo>
                      <a:pt x="792560" y="701781"/>
                      <a:pt x="801914" y="649909"/>
                      <a:pt x="811268" y="620996"/>
                    </a:cubicBezTo>
                    <a:cubicBezTo>
                      <a:pt x="816371" y="604839"/>
                      <a:pt x="821473" y="574226"/>
                      <a:pt x="822323" y="552967"/>
                    </a:cubicBezTo>
                    <a:cubicBezTo>
                      <a:pt x="823173" y="531708"/>
                      <a:pt x="826575" y="507898"/>
                      <a:pt x="829126" y="501095"/>
                    </a:cubicBezTo>
                    <a:cubicBezTo>
                      <a:pt x="831677" y="494292"/>
                      <a:pt x="836779" y="461979"/>
                      <a:pt x="839330" y="428815"/>
                    </a:cubicBezTo>
                    <a:cubicBezTo>
                      <a:pt x="841881" y="396501"/>
                      <a:pt x="846133" y="339527"/>
                      <a:pt x="848684" y="303812"/>
                    </a:cubicBezTo>
                    <a:lnTo>
                      <a:pt x="854637" y="237483"/>
                    </a:lnTo>
                    <a:lnTo>
                      <a:pt x="815520" y="251089"/>
                    </a:lnTo>
                    <a:cubicBezTo>
                      <a:pt x="776404" y="264695"/>
                      <a:pt x="738137" y="299560"/>
                      <a:pt x="659904" y="395651"/>
                    </a:cubicBezTo>
                    <a:lnTo>
                      <a:pt x="628441" y="433917"/>
                    </a:lnTo>
                    <a:lnTo>
                      <a:pt x="660754" y="502796"/>
                    </a:lnTo>
                    <a:cubicBezTo>
                      <a:pt x="678612" y="540212"/>
                      <a:pt x="698170" y="592934"/>
                      <a:pt x="704123" y="618445"/>
                    </a:cubicBezTo>
                    <a:cubicBezTo>
                      <a:pt x="716878" y="673719"/>
                      <a:pt x="707524" y="694978"/>
                      <a:pt x="661605" y="717087"/>
                    </a:cubicBezTo>
                    <a:cubicBezTo>
                      <a:pt x="646298" y="724740"/>
                      <a:pt x="628441" y="735795"/>
                      <a:pt x="622488" y="743448"/>
                    </a:cubicBezTo>
                    <a:cubicBezTo>
                      <a:pt x="613134" y="754503"/>
                      <a:pt x="588474" y="761306"/>
                      <a:pt x="588474" y="752802"/>
                    </a:cubicBezTo>
                    <a:cubicBezTo>
                      <a:pt x="588474" y="751102"/>
                      <a:pt x="594426" y="735795"/>
                      <a:pt x="601229" y="718788"/>
                    </a:cubicBezTo>
                    <a:cubicBezTo>
                      <a:pt x="608882" y="701781"/>
                      <a:pt x="612284" y="677120"/>
                      <a:pt x="609733" y="664365"/>
                    </a:cubicBezTo>
                    <a:cubicBezTo>
                      <a:pt x="596977" y="603139"/>
                      <a:pt x="576569" y="544464"/>
                      <a:pt x="566364" y="540212"/>
                    </a:cubicBezTo>
                    <a:cubicBezTo>
                      <a:pt x="559561" y="537661"/>
                      <a:pt x="557010" y="540212"/>
                      <a:pt x="560412" y="548716"/>
                    </a:cubicBezTo>
                    <a:cubicBezTo>
                      <a:pt x="562963" y="554668"/>
                      <a:pt x="561262" y="560621"/>
                      <a:pt x="557010" y="560621"/>
                    </a:cubicBezTo>
                    <a:cubicBezTo>
                      <a:pt x="552759" y="560621"/>
                      <a:pt x="548507" y="572526"/>
                      <a:pt x="547656" y="586982"/>
                    </a:cubicBezTo>
                    <a:cubicBezTo>
                      <a:pt x="546806" y="601438"/>
                      <a:pt x="540853" y="625248"/>
                      <a:pt x="534901" y="639704"/>
                    </a:cubicBezTo>
                    <a:cubicBezTo>
                      <a:pt x="528948" y="655011"/>
                      <a:pt x="522996" y="682222"/>
                      <a:pt x="522145" y="700080"/>
                    </a:cubicBezTo>
                    <a:cubicBezTo>
                      <a:pt x="520445" y="717938"/>
                      <a:pt x="517043" y="739197"/>
                      <a:pt x="512792" y="746850"/>
                    </a:cubicBezTo>
                    <a:cubicBezTo>
                      <a:pt x="509390" y="754503"/>
                      <a:pt x="505138" y="779164"/>
                      <a:pt x="504288" y="802123"/>
                    </a:cubicBezTo>
                    <a:cubicBezTo>
                      <a:pt x="501737" y="846342"/>
                      <a:pt x="510240" y="858247"/>
                      <a:pt x="542554" y="858247"/>
                    </a:cubicBezTo>
                    <a:cubicBezTo>
                      <a:pt x="570616" y="858247"/>
                      <a:pt x="581671" y="876955"/>
                      <a:pt x="568915" y="903316"/>
                    </a:cubicBezTo>
                    <a:cubicBezTo>
                      <a:pt x="557861" y="927126"/>
                      <a:pt x="535751" y="939031"/>
                      <a:pt x="484730" y="947535"/>
                    </a:cubicBezTo>
                    <a:cubicBezTo>
                      <a:pt x="466872" y="950086"/>
                      <a:pt x="448164" y="958590"/>
                      <a:pt x="442212" y="967093"/>
                    </a:cubicBezTo>
                    <a:cubicBezTo>
                      <a:pt x="423504" y="992604"/>
                      <a:pt x="378434" y="1011312"/>
                      <a:pt x="338467" y="1011312"/>
                    </a:cubicBezTo>
                    <a:cubicBezTo>
                      <a:pt x="308705" y="1011312"/>
                      <a:pt x="301052" y="1013863"/>
                      <a:pt x="304453" y="1023217"/>
                    </a:cubicBezTo>
                    <a:cubicBezTo>
                      <a:pt x="312106" y="1042776"/>
                      <a:pt x="373332" y="1065735"/>
                      <a:pt x="460919" y="1080191"/>
                    </a:cubicBezTo>
                    <a:cubicBezTo>
                      <a:pt x="486430" y="1085294"/>
                      <a:pt x="511091" y="1092097"/>
                      <a:pt x="516193" y="1095498"/>
                    </a:cubicBezTo>
                    <a:cubicBezTo>
                      <a:pt x="539153" y="1115056"/>
                      <a:pt x="646298" y="1117607"/>
                      <a:pt x="687966" y="1100600"/>
                    </a:cubicBezTo>
                    <a:close/>
                    <a:moveTo>
                      <a:pt x="328263" y="963692"/>
                    </a:moveTo>
                    <a:cubicBezTo>
                      <a:pt x="335066" y="945834"/>
                      <a:pt x="335066" y="943283"/>
                      <a:pt x="325712" y="943283"/>
                    </a:cubicBezTo>
                    <a:cubicBezTo>
                      <a:pt x="321460" y="943283"/>
                      <a:pt x="316358" y="950937"/>
                      <a:pt x="313807" y="960291"/>
                    </a:cubicBezTo>
                    <a:cubicBezTo>
                      <a:pt x="308705" y="980699"/>
                      <a:pt x="320610" y="983250"/>
                      <a:pt x="328263" y="963692"/>
                    </a:cubicBezTo>
                    <a:close/>
                    <a:moveTo>
                      <a:pt x="375883" y="768959"/>
                    </a:moveTo>
                    <a:cubicBezTo>
                      <a:pt x="363978" y="754503"/>
                      <a:pt x="375883" y="751102"/>
                      <a:pt x="390339" y="765558"/>
                    </a:cubicBezTo>
                    <a:cubicBezTo>
                      <a:pt x="396292" y="771510"/>
                      <a:pt x="400544" y="769810"/>
                      <a:pt x="403095" y="758755"/>
                    </a:cubicBezTo>
                    <a:cubicBezTo>
                      <a:pt x="406496" y="745149"/>
                      <a:pt x="403095" y="743448"/>
                      <a:pt x="375033" y="745999"/>
                    </a:cubicBezTo>
                    <a:lnTo>
                      <a:pt x="341869" y="749401"/>
                    </a:lnTo>
                    <a:lnTo>
                      <a:pt x="361427" y="765558"/>
                    </a:lnTo>
                    <a:cubicBezTo>
                      <a:pt x="384387" y="784266"/>
                      <a:pt x="390339" y="785966"/>
                      <a:pt x="375883" y="768959"/>
                    </a:cubicBezTo>
                    <a:close/>
                    <a:moveTo>
                      <a:pt x="447314" y="609942"/>
                    </a:moveTo>
                    <a:cubicBezTo>
                      <a:pt x="429456" y="575927"/>
                      <a:pt x="372482" y="518103"/>
                      <a:pt x="355475" y="518103"/>
                    </a:cubicBezTo>
                    <a:cubicBezTo>
                      <a:pt x="342719" y="518103"/>
                      <a:pt x="342719" y="519803"/>
                      <a:pt x="355475" y="546165"/>
                    </a:cubicBezTo>
                    <a:cubicBezTo>
                      <a:pt x="363128" y="560621"/>
                      <a:pt x="375883" y="581029"/>
                      <a:pt x="383537" y="589533"/>
                    </a:cubicBezTo>
                    <a:cubicBezTo>
                      <a:pt x="391190" y="598887"/>
                      <a:pt x="392040" y="603139"/>
                      <a:pt x="386088" y="599737"/>
                    </a:cubicBezTo>
                    <a:cubicBezTo>
                      <a:pt x="376734" y="593785"/>
                      <a:pt x="376734" y="596336"/>
                      <a:pt x="385237" y="609942"/>
                    </a:cubicBezTo>
                    <a:cubicBezTo>
                      <a:pt x="391190" y="620146"/>
                      <a:pt x="397993" y="626098"/>
                      <a:pt x="399693" y="624398"/>
                    </a:cubicBezTo>
                    <a:cubicBezTo>
                      <a:pt x="402245" y="622697"/>
                      <a:pt x="413299" y="628650"/>
                      <a:pt x="425204" y="638004"/>
                    </a:cubicBezTo>
                    <a:cubicBezTo>
                      <a:pt x="452416" y="659263"/>
                      <a:pt x="465171" y="643956"/>
                      <a:pt x="447314" y="609942"/>
                    </a:cubicBezTo>
                    <a:close/>
                    <a:moveTo>
                      <a:pt x="631842" y="350581"/>
                    </a:moveTo>
                    <a:cubicBezTo>
                      <a:pt x="642897" y="328472"/>
                      <a:pt x="660754" y="301260"/>
                      <a:pt x="670959" y="289355"/>
                    </a:cubicBezTo>
                    <a:cubicBezTo>
                      <a:pt x="681163" y="277450"/>
                      <a:pt x="688816" y="267246"/>
                      <a:pt x="687966" y="266396"/>
                    </a:cubicBezTo>
                    <a:cubicBezTo>
                      <a:pt x="687116" y="265545"/>
                      <a:pt x="632692" y="262144"/>
                      <a:pt x="567215" y="258742"/>
                    </a:cubicBezTo>
                    <a:lnTo>
                      <a:pt x="448164" y="253640"/>
                    </a:lnTo>
                    <a:lnTo>
                      <a:pt x="481328" y="275750"/>
                    </a:lnTo>
                    <a:cubicBezTo>
                      <a:pt x="500036" y="288505"/>
                      <a:pt x="534051" y="319118"/>
                      <a:pt x="557861" y="344629"/>
                    </a:cubicBezTo>
                    <a:cubicBezTo>
                      <a:pt x="581671" y="369289"/>
                      <a:pt x="603780" y="390548"/>
                      <a:pt x="606331" y="390548"/>
                    </a:cubicBezTo>
                    <a:cubicBezTo>
                      <a:pt x="608882" y="390548"/>
                      <a:pt x="620787" y="372691"/>
                      <a:pt x="631842" y="35058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DE14DAF-5CBA-278B-13C4-B8D84AAD5B2A}"/>
                  </a:ext>
                </a:extLst>
              </p:cNvPr>
              <p:cNvSpPr/>
              <p:nvPr/>
            </p:nvSpPr>
            <p:spPr>
              <a:xfrm flipV="1">
                <a:off x="2660058" y="-1843694"/>
                <a:ext cx="183081" cy="159245"/>
              </a:xfrm>
              <a:custGeom>
                <a:avLst/>
                <a:gdLst>
                  <a:gd name="connsiteX0" fmla="*/ -270 w 183081"/>
                  <a:gd name="connsiteY0" fmla="*/ 143560 h 159245"/>
                  <a:gd name="connsiteX1" fmla="*/ 20989 w 183081"/>
                  <a:gd name="connsiteY1" fmla="*/ 101042 h 159245"/>
                  <a:gd name="connsiteX2" fmla="*/ 40548 w 183081"/>
                  <a:gd name="connsiteY2" fmla="*/ 65327 h 159245"/>
                  <a:gd name="connsiteX3" fmla="*/ 47351 w 183081"/>
                  <a:gd name="connsiteY3" fmla="*/ 55973 h 159245"/>
                  <a:gd name="connsiteX4" fmla="*/ 80515 w 183081"/>
                  <a:gd name="connsiteY4" fmla="*/ 30462 h 159245"/>
                  <a:gd name="connsiteX5" fmla="*/ 136639 w 183081"/>
                  <a:gd name="connsiteY5" fmla="*/ 699 h 159245"/>
                  <a:gd name="connsiteX6" fmla="*/ 175755 w 183081"/>
                  <a:gd name="connsiteY6" fmla="*/ 16006 h 159245"/>
                  <a:gd name="connsiteX7" fmla="*/ 155346 w 183081"/>
                  <a:gd name="connsiteY7" fmla="*/ 105294 h 159245"/>
                  <a:gd name="connsiteX8" fmla="*/ 94120 w 183081"/>
                  <a:gd name="connsiteY8" fmla="*/ 131655 h 159245"/>
                  <a:gd name="connsiteX9" fmla="*/ 38847 w 183081"/>
                  <a:gd name="connsiteY9" fmla="*/ 150363 h 159245"/>
                  <a:gd name="connsiteX10" fmla="*/ -270 w 183081"/>
                  <a:gd name="connsiteY10" fmla="*/ 143560 h 15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3081" h="159245">
                    <a:moveTo>
                      <a:pt x="-270" y="143560"/>
                    </a:moveTo>
                    <a:cubicBezTo>
                      <a:pt x="1431" y="135056"/>
                      <a:pt x="10785" y="116348"/>
                      <a:pt x="20989" y="101042"/>
                    </a:cubicBezTo>
                    <a:cubicBezTo>
                      <a:pt x="32044" y="86586"/>
                      <a:pt x="40548" y="70429"/>
                      <a:pt x="40548" y="65327"/>
                    </a:cubicBezTo>
                    <a:cubicBezTo>
                      <a:pt x="40548" y="60224"/>
                      <a:pt x="43099" y="55973"/>
                      <a:pt x="47351" y="55973"/>
                    </a:cubicBezTo>
                    <a:cubicBezTo>
                      <a:pt x="50752" y="55973"/>
                      <a:pt x="65208" y="44068"/>
                      <a:pt x="80515" y="30462"/>
                    </a:cubicBezTo>
                    <a:cubicBezTo>
                      <a:pt x="94971" y="16856"/>
                      <a:pt x="120482" y="3250"/>
                      <a:pt x="136639" y="699"/>
                    </a:cubicBezTo>
                    <a:cubicBezTo>
                      <a:pt x="160449" y="-3553"/>
                      <a:pt x="166401" y="-1002"/>
                      <a:pt x="175755" y="16006"/>
                    </a:cubicBezTo>
                    <a:cubicBezTo>
                      <a:pt x="190211" y="44068"/>
                      <a:pt x="180857" y="85735"/>
                      <a:pt x="155346" y="105294"/>
                    </a:cubicBezTo>
                    <a:cubicBezTo>
                      <a:pt x="144292" y="114648"/>
                      <a:pt x="116230" y="126553"/>
                      <a:pt x="94120" y="131655"/>
                    </a:cubicBezTo>
                    <a:cubicBezTo>
                      <a:pt x="72011" y="137607"/>
                      <a:pt x="46500" y="146111"/>
                      <a:pt x="38847" y="150363"/>
                    </a:cubicBezTo>
                    <a:cubicBezTo>
                      <a:pt x="15037" y="163118"/>
                      <a:pt x="-2821" y="159717"/>
                      <a:pt x="-270" y="14356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42E1673-85B5-2AAC-4048-41DF75DE7EAC}"/>
                </a:ext>
              </a:extLst>
            </p:cNvPr>
            <p:cNvSpPr/>
            <p:nvPr/>
          </p:nvSpPr>
          <p:spPr>
            <a:xfrm flipV="1">
              <a:off x="6470815" y="2423963"/>
              <a:ext cx="1455201" cy="1367210"/>
            </a:xfrm>
            <a:custGeom>
              <a:avLst/>
              <a:gdLst>
                <a:gd name="connsiteX0" fmla="*/ 528998 w 1176421"/>
                <a:gd name="connsiteY0" fmla="*/ 1092716 h 1105287"/>
                <a:gd name="connsiteX1" fmla="*/ 318108 w 1176421"/>
                <a:gd name="connsiteY1" fmla="*/ 967713 h 1105287"/>
                <a:gd name="connsiteX2" fmla="*/ 240725 w 1176421"/>
                <a:gd name="connsiteY2" fmla="*/ 928597 h 1105287"/>
                <a:gd name="connsiteX3" fmla="*/ 151437 w 1176421"/>
                <a:gd name="connsiteY3" fmla="*/ 960060 h 1105287"/>
                <a:gd name="connsiteX4" fmla="*/ 108919 w 1176421"/>
                <a:gd name="connsiteY4" fmla="*/ 947305 h 1105287"/>
                <a:gd name="connsiteX5" fmla="*/ 46843 w 1176421"/>
                <a:gd name="connsiteY5" fmla="*/ 855466 h 1105287"/>
                <a:gd name="connsiteX6" fmla="*/ 89361 w 1176421"/>
                <a:gd name="connsiteY6" fmla="*/ 660733 h 1105287"/>
                <a:gd name="connsiteX7" fmla="*/ 61299 w 1176421"/>
                <a:gd name="connsiteY7" fmla="*/ 524675 h 1105287"/>
                <a:gd name="connsiteX8" fmla="*/ 22182 w 1176421"/>
                <a:gd name="connsiteY8" fmla="*/ 384365 h 1105287"/>
                <a:gd name="connsiteX9" fmla="*/ 1774 w 1176421"/>
                <a:gd name="connsiteY9" fmla="*/ 335044 h 1105287"/>
                <a:gd name="connsiteX10" fmla="*/ 28985 w 1176421"/>
                <a:gd name="connsiteY10" fmla="*/ 256811 h 1105287"/>
                <a:gd name="connsiteX11" fmla="*/ 49394 w 1176421"/>
                <a:gd name="connsiteY11" fmla="*/ 254260 h 1105287"/>
                <a:gd name="connsiteX12" fmla="*/ 64701 w 1176421"/>
                <a:gd name="connsiteY12" fmla="*/ 256811 h 1105287"/>
                <a:gd name="connsiteX13" fmla="*/ 70653 w 1176421"/>
                <a:gd name="connsiteY13" fmla="*/ 263614 h 1105287"/>
                <a:gd name="connsiteX14" fmla="*/ 78306 w 1176421"/>
                <a:gd name="connsiteY14" fmla="*/ 264464 h 1105287"/>
                <a:gd name="connsiteX15" fmla="*/ 99565 w 1176421"/>
                <a:gd name="connsiteY15" fmla="*/ 267016 h 1105287"/>
                <a:gd name="connsiteX16" fmla="*/ 113171 w 1176421"/>
                <a:gd name="connsiteY16" fmla="*/ 273818 h 1105287"/>
                <a:gd name="connsiteX17" fmla="*/ 125927 w 1176421"/>
                <a:gd name="connsiteY17" fmla="*/ 288275 h 1105287"/>
                <a:gd name="connsiteX18" fmla="*/ 139532 w 1176421"/>
                <a:gd name="connsiteY18" fmla="*/ 277220 h 1105287"/>
                <a:gd name="connsiteX19" fmla="*/ 155689 w 1176421"/>
                <a:gd name="connsiteY19" fmla="*/ 279771 h 1105287"/>
                <a:gd name="connsiteX20" fmla="*/ 172696 w 1176421"/>
                <a:gd name="connsiteY20" fmla="*/ 303581 h 1105287"/>
                <a:gd name="connsiteX21" fmla="*/ 181200 w 1176421"/>
                <a:gd name="connsiteY21" fmla="*/ 305282 h 1105287"/>
                <a:gd name="connsiteX22" fmla="*/ 189704 w 1176421"/>
                <a:gd name="connsiteY22" fmla="*/ 301880 h 1105287"/>
                <a:gd name="connsiteX23" fmla="*/ 202459 w 1176421"/>
                <a:gd name="connsiteY23" fmla="*/ 327391 h 1105287"/>
                <a:gd name="connsiteX24" fmla="*/ 214364 w 1176421"/>
                <a:gd name="connsiteY24" fmla="*/ 335044 h 1105287"/>
                <a:gd name="connsiteX25" fmla="*/ 215215 w 1176421"/>
                <a:gd name="connsiteY25" fmla="*/ 313785 h 1105287"/>
                <a:gd name="connsiteX26" fmla="*/ 258583 w 1176421"/>
                <a:gd name="connsiteY26" fmla="*/ 462599 h 1105287"/>
                <a:gd name="connsiteX27" fmla="*/ 278992 w 1176421"/>
                <a:gd name="connsiteY27" fmla="*/ 522124 h 1105287"/>
                <a:gd name="connsiteX28" fmla="*/ 295999 w 1176421"/>
                <a:gd name="connsiteY28" fmla="*/ 665835 h 1105287"/>
                <a:gd name="connsiteX29" fmla="*/ 301101 w 1176421"/>
                <a:gd name="connsiteY29" fmla="*/ 675189 h 1105287"/>
                <a:gd name="connsiteX30" fmla="*/ 301951 w 1176421"/>
                <a:gd name="connsiteY30" fmla="*/ 681142 h 1105287"/>
                <a:gd name="connsiteX31" fmla="*/ 293448 w 1176421"/>
                <a:gd name="connsiteY31" fmla="*/ 740667 h 1105287"/>
                <a:gd name="connsiteX32" fmla="*/ 284944 w 1176421"/>
                <a:gd name="connsiteY32" fmla="*/ 794240 h 1105287"/>
                <a:gd name="connsiteX33" fmla="*/ 295149 w 1176421"/>
                <a:gd name="connsiteY33" fmla="*/ 849513 h 1105287"/>
                <a:gd name="connsiteX34" fmla="*/ 494983 w 1176421"/>
                <a:gd name="connsiteY34" fmla="*/ 1015334 h 1105287"/>
                <a:gd name="connsiteX35" fmla="*/ 555359 w 1176421"/>
                <a:gd name="connsiteY35" fmla="*/ 1046797 h 1105287"/>
                <a:gd name="connsiteX36" fmla="*/ 586822 w 1176421"/>
                <a:gd name="connsiteY36" fmla="*/ 1030640 h 1105287"/>
                <a:gd name="connsiteX37" fmla="*/ 643797 w 1176421"/>
                <a:gd name="connsiteY37" fmla="*/ 913290 h 1105287"/>
                <a:gd name="connsiteX38" fmla="*/ 647198 w 1176421"/>
                <a:gd name="connsiteY38" fmla="*/ 753422 h 1105287"/>
                <a:gd name="connsiteX39" fmla="*/ 624238 w 1176421"/>
                <a:gd name="connsiteY39" fmla="*/ 674339 h 1105287"/>
                <a:gd name="connsiteX40" fmla="*/ 568115 w 1176421"/>
                <a:gd name="connsiteY40" fmla="*/ 683693 h 1105287"/>
                <a:gd name="connsiteX41" fmla="*/ 487330 w 1176421"/>
                <a:gd name="connsiteY41" fmla="*/ 705802 h 1105287"/>
                <a:gd name="connsiteX42" fmla="*/ 494983 w 1176421"/>
                <a:gd name="connsiteY42" fmla="*/ 710054 h 1105287"/>
                <a:gd name="connsiteX43" fmla="*/ 508589 w 1176421"/>
                <a:gd name="connsiteY43" fmla="*/ 727911 h 1105287"/>
                <a:gd name="connsiteX44" fmla="*/ 525596 w 1176421"/>
                <a:gd name="connsiteY44" fmla="*/ 759375 h 1105287"/>
                <a:gd name="connsiteX45" fmla="*/ 522195 w 1176421"/>
                <a:gd name="connsiteY45" fmla="*/ 823152 h 1105287"/>
                <a:gd name="connsiteX46" fmla="*/ 457568 w 1176421"/>
                <a:gd name="connsiteY46" fmla="*/ 839309 h 1105287"/>
                <a:gd name="connsiteX47" fmla="*/ 344469 w 1176421"/>
                <a:gd name="connsiteY47" fmla="*/ 730463 h 1105287"/>
                <a:gd name="connsiteX48" fmla="*/ 369130 w 1176421"/>
                <a:gd name="connsiteY48" fmla="*/ 713455 h 1105287"/>
                <a:gd name="connsiteX49" fmla="*/ 370831 w 1176421"/>
                <a:gd name="connsiteY49" fmla="*/ 663284 h 1105287"/>
                <a:gd name="connsiteX50" fmla="*/ 336816 w 1176421"/>
                <a:gd name="connsiteY50" fmla="*/ 601208 h 1105287"/>
                <a:gd name="connsiteX51" fmla="*/ 310455 w 1176421"/>
                <a:gd name="connsiteY51" fmla="*/ 569744 h 1105287"/>
                <a:gd name="connsiteX52" fmla="*/ 297700 w 1176421"/>
                <a:gd name="connsiteY52" fmla="*/ 554438 h 1105287"/>
                <a:gd name="connsiteX53" fmla="*/ 294298 w 1176421"/>
                <a:gd name="connsiteY53" fmla="*/ 528927 h 1105287"/>
                <a:gd name="connsiteX54" fmla="*/ 344469 w 1176421"/>
                <a:gd name="connsiteY54" fmla="*/ 460898 h 1105287"/>
                <a:gd name="connsiteX55" fmla="*/ 402294 w 1176421"/>
                <a:gd name="connsiteY55" fmla="*/ 469402 h 1105287"/>
                <a:gd name="connsiteX56" fmla="*/ 376783 w 1176421"/>
                <a:gd name="connsiteY56" fmla="*/ 360555 h 1105287"/>
                <a:gd name="connsiteX57" fmla="*/ 364878 w 1176421"/>
                <a:gd name="connsiteY57" fmla="*/ 225348 h 1105287"/>
                <a:gd name="connsiteX58" fmla="*/ 455867 w 1176421"/>
                <a:gd name="connsiteY58" fmla="*/ 249158 h 1105287"/>
                <a:gd name="connsiteX59" fmla="*/ 466922 w 1176421"/>
                <a:gd name="connsiteY59" fmla="*/ 188782 h 1105287"/>
                <a:gd name="connsiteX60" fmla="*/ 308754 w 1176421"/>
                <a:gd name="connsiteY60" fmla="*/ 50173 h 1105287"/>
                <a:gd name="connsiteX61" fmla="*/ 256032 w 1176421"/>
                <a:gd name="connsiteY61" fmla="*/ 33166 h 1105287"/>
                <a:gd name="connsiteX62" fmla="*/ 251780 w 1176421"/>
                <a:gd name="connsiteY62" fmla="*/ 16159 h 1105287"/>
                <a:gd name="connsiteX63" fmla="*/ 266236 w 1176421"/>
                <a:gd name="connsiteY63" fmla="*/ 7655 h 1105287"/>
                <a:gd name="connsiteX64" fmla="*/ 460969 w 1176421"/>
                <a:gd name="connsiteY64" fmla="*/ 41670 h 1105287"/>
                <a:gd name="connsiteX65" fmla="*/ 517093 w 1176421"/>
                <a:gd name="connsiteY65" fmla="*/ 92691 h 1105287"/>
                <a:gd name="connsiteX66" fmla="*/ 526447 w 1176421"/>
                <a:gd name="connsiteY66" fmla="*/ 106297 h 1105287"/>
                <a:gd name="connsiteX67" fmla="*/ 532399 w 1176421"/>
                <a:gd name="connsiteY67" fmla="*/ 113950 h 1105287"/>
                <a:gd name="connsiteX68" fmla="*/ 556209 w 1176421"/>
                <a:gd name="connsiteY68" fmla="*/ 151366 h 1105287"/>
                <a:gd name="connsiteX69" fmla="*/ 577469 w 1176421"/>
                <a:gd name="connsiteY69" fmla="*/ 176877 h 1105287"/>
                <a:gd name="connsiteX70" fmla="*/ 592775 w 1176421"/>
                <a:gd name="connsiteY70" fmla="*/ 210892 h 1105287"/>
                <a:gd name="connsiteX71" fmla="*/ 624238 w 1176421"/>
                <a:gd name="connsiteY71" fmla="*/ 329092 h 1105287"/>
                <a:gd name="connsiteX72" fmla="*/ 571516 w 1176421"/>
                <a:gd name="connsiteY72" fmla="*/ 368209 h 1105287"/>
                <a:gd name="connsiteX73" fmla="*/ 528148 w 1176421"/>
                <a:gd name="connsiteY73" fmla="*/ 389468 h 1105287"/>
                <a:gd name="connsiteX74" fmla="*/ 482228 w 1176421"/>
                <a:gd name="connsiteY74" fmla="*/ 363957 h 1105287"/>
                <a:gd name="connsiteX75" fmla="*/ 436309 w 1176421"/>
                <a:gd name="connsiteY75" fmla="*/ 337596 h 1105287"/>
                <a:gd name="connsiteX76" fmla="*/ 448214 w 1176421"/>
                <a:gd name="connsiteY76" fmla="*/ 370760 h 1105287"/>
                <a:gd name="connsiteX77" fmla="*/ 471173 w 1176421"/>
                <a:gd name="connsiteY77" fmla="*/ 400522 h 1105287"/>
                <a:gd name="connsiteX78" fmla="*/ 533250 w 1176421"/>
                <a:gd name="connsiteY78" fmla="*/ 398822 h 1105287"/>
                <a:gd name="connsiteX79" fmla="*/ 609782 w 1176421"/>
                <a:gd name="connsiteY79" fmla="*/ 460898 h 1105287"/>
                <a:gd name="connsiteX80" fmla="*/ 635293 w 1176421"/>
                <a:gd name="connsiteY80" fmla="*/ 568894 h 1105287"/>
                <a:gd name="connsiteX81" fmla="*/ 633592 w 1176421"/>
                <a:gd name="connsiteY81" fmla="*/ 601208 h 1105287"/>
                <a:gd name="connsiteX82" fmla="*/ 604680 w 1176421"/>
                <a:gd name="connsiteY82" fmla="*/ 636923 h 1105287"/>
                <a:gd name="connsiteX83" fmla="*/ 576618 w 1176421"/>
                <a:gd name="connsiteY83" fmla="*/ 653930 h 1105287"/>
                <a:gd name="connsiteX84" fmla="*/ 608082 w 1176421"/>
                <a:gd name="connsiteY84" fmla="*/ 653930 h 1105287"/>
                <a:gd name="connsiteX85" fmla="*/ 654001 w 1176421"/>
                <a:gd name="connsiteY85" fmla="*/ 568894 h 1105287"/>
                <a:gd name="connsiteX86" fmla="*/ 729683 w 1176421"/>
                <a:gd name="connsiteY86" fmla="*/ 324840 h 1105287"/>
                <a:gd name="connsiteX87" fmla="*/ 812168 w 1176421"/>
                <a:gd name="connsiteY87" fmla="*/ 305282 h 1105287"/>
                <a:gd name="connsiteX88" fmla="*/ 1047718 w 1176421"/>
                <a:gd name="connsiteY88" fmla="*/ 429435 h 1105287"/>
                <a:gd name="connsiteX89" fmla="*/ 1136156 w 1176421"/>
                <a:gd name="connsiteY89" fmla="*/ 497463 h 1105287"/>
                <a:gd name="connsiteX90" fmla="*/ 1176123 w 1176421"/>
                <a:gd name="connsiteY90" fmla="*/ 543383 h 1105287"/>
                <a:gd name="connsiteX91" fmla="*/ 1068127 w 1176421"/>
                <a:gd name="connsiteY91" fmla="*/ 627569 h 1105287"/>
                <a:gd name="connsiteX92" fmla="*/ 835978 w 1176421"/>
                <a:gd name="connsiteY92" fmla="*/ 670937 h 1105287"/>
                <a:gd name="connsiteX93" fmla="*/ 698220 w 1176421"/>
                <a:gd name="connsiteY93" fmla="*/ 716006 h 1105287"/>
                <a:gd name="connsiteX94" fmla="*/ 711826 w 1176421"/>
                <a:gd name="connsiteY94" fmla="*/ 766178 h 1105287"/>
                <a:gd name="connsiteX95" fmla="*/ 711826 w 1176421"/>
                <a:gd name="connsiteY95" fmla="*/ 772981 h 1105287"/>
                <a:gd name="connsiteX96" fmla="*/ 706723 w 1176421"/>
                <a:gd name="connsiteY96" fmla="*/ 795090 h 1105287"/>
                <a:gd name="connsiteX97" fmla="*/ 718628 w 1176421"/>
                <a:gd name="connsiteY97" fmla="*/ 805294 h 1105287"/>
                <a:gd name="connsiteX98" fmla="*/ 721180 w 1176421"/>
                <a:gd name="connsiteY98" fmla="*/ 814648 h 1105287"/>
                <a:gd name="connsiteX99" fmla="*/ 725431 w 1176421"/>
                <a:gd name="connsiteY99" fmla="*/ 841009 h 1105287"/>
                <a:gd name="connsiteX100" fmla="*/ 741588 w 1176421"/>
                <a:gd name="connsiteY100" fmla="*/ 892882 h 1105287"/>
                <a:gd name="connsiteX101" fmla="*/ 756895 w 1176421"/>
                <a:gd name="connsiteY101" fmla="*/ 937100 h 1105287"/>
                <a:gd name="connsiteX102" fmla="*/ 769650 w 1176421"/>
                <a:gd name="connsiteY102" fmla="*/ 965162 h 1105287"/>
                <a:gd name="connsiteX103" fmla="*/ 733085 w 1176421"/>
                <a:gd name="connsiteY103" fmla="*/ 1024688 h 1105287"/>
                <a:gd name="connsiteX104" fmla="*/ 687165 w 1176421"/>
                <a:gd name="connsiteY104" fmla="*/ 1053600 h 1105287"/>
                <a:gd name="connsiteX105" fmla="*/ 651450 w 1176421"/>
                <a:gd name="connsiteY105" fmla="*/ 1079111 h 1105287"/>
                <a:gd name="connsiteX106" fmla="*/ 528998 w 1176421"/>
                <a:gd name="connsiteY106" fmla="*/ 1092716 h 1105287"/>
                <a:gd name="connsiteX107" fmla="*/ 831727 w 1176421"/>
                <a:gd name="connsiteY107" fmla="*/ 628419 h 1105287"/>
                <a:gd name="connsiteX108" fmla="*/ 1019656 w 1176421"/>
                <a:gd name="connsiteY108" fmla="*/ 568894 h 1105287"/>
                <a:gd name="connsiteX109" fmla="*/ 1043467 w 1176421"/>
                <a:gd name="connsiteY109" fmla="*/ 484708 h 1105287"/>
                <a:gd name="connsiteX110" fmla="*/ 822373 w 1176421"/>
                <a:gd name="connsiteY110" fmla="*/ 347800 h 1105287"/>
                <a:gd name="connsiteX111" fmla="*/ 793460 w 1176421"/>
                <a:gd name="connsiteY111" fmla="*/ 373311 h 1105287"/>
                <a:gd name="connsiteX112" fmla="*/ 774752 w 1176421"/>
                <a:gd name="connsiteY112" fmla="*/ 398822 h 1105287"/>
                <a:gd name="connsiteX113" fmla="*/ 769650 w 1176421"/>
                <a:gd name="connsiteY113" fmla="*/ 409876 h 1105287"/>
                <a:gd name="connsiteX114" fmla="*/ 750092 w 1176421"/>
                <a:gd name="connsiteY114" fmla="*/ 466850 h 1105287"/>
                <a:gd name="connsiteX115" fmla="*/ 746690 w 1176421"/>
                <a:gd name="connsiteY115" fmla="*/ 474504 h 1105287"/>
                <a:gd name="connsiteX116" fmla="*/ 742439 w 1176421"/>
                <a:gd name="connsiteY116" fmla="*/ 488110 h 1105287"/>
                <a:gd name="connsiteX117" fmla="*/ 738187 w 1176421"/>
                <a:gd name="connsiteY117" fmla="*/ 501715 h 1105287"/>
                <a:gd name="connsiteX118" fmla="*/ 733935 w 1176421"/>
                <a:gd name="connsiteY118" fmla="*/ 509369 h 1105287"/>
                <a:gd name="connsiteX119" fmla="*/ 728833 w 1176421"/>
                <a:gd name="connsiteY119" fmla="*/ 522124 h 1105287"/>
                <a:gd name="connsiteX120" fmla="*/ 725431 w 1176421"/>
                <a:gd name="connsiteY120" fmla="*/ 534879 h 1105287"/>
                <a:gd name="connsiteX121" fmla="*/ 716928 w 1176421"/>
                <a:gd name="connsiteY121" fmla="*/ 552737 h 1105287"/>
                <a:gd name="connsiteX122" fmla="*/ 710975 w 1176421"/>
                <a:gd name="connsiteY122" fmla="*/ 566343 h 1105287"/>
                <a:gd name="connsiteX123" fmla="*/ 702472 w 1176421"/>
                <a:gd name="connsiteY123" fmla="*/ 604609 h 1105287"/>
                <a:gd name="connsiteX124" fmla="*/ 699921 w 1176421"/>
                <a:gd name="connsiteY124" fmla="*/ 647127 h 1105287"/>
                <a:gd name="connsiteX125" fmla="*/ 732234 w 1176421"/>
                <a:gd name="connsiteY125" fmla="*/ 641175 h 1105287"/>
                <a:gd name="connsiteX126" fmla="*/ 831727 w 1176421"/>
                <a:gd name="connsiteY126" fmla="*/ 628419 h 1105287"/>
                <a:gd name="connsiteX127" fmla="*/ 550257 w 1176421"/>
                <a:gd name="connsiteY127" fmla="*/ 589303 h 1105287"/>
                <a:gd name="connsiteX128" fmla="*/ 555359 w 1176421"/>
                <a:gd name="connsiteY128" fmla="*/ 534879 h 1105287"/>
                <a:gd name="connsiteX129" fmla="*/ 505188 w 1176421"/>
                <a:gd name="connsiteY129" fmla="*/ 464299 h 1105287"/>
                <a:gd name="connsiteX130" fmla="*/ 490732 w 1176421"/>
                <a:gd name="connsiteY130" fmla="*/ 525525 h 1105287"/>
                <a:gd name="connsiteX131" fmla="*/ 506038 w 1176421"/>
                <a:gd name="connsiteY131" fmla="*/ 591854 h 1105287"/>
                <a:gd name="connsiteX132" fmla="*/ 550257 w 1176421"/>
                <a:gd name="connsiteY132" fmla="*/ 589303 h 110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176421" h="1105287">
                  <a:moveTo>
                    <a:pt x="528998" y="1092716"/>
                  </a:moveTo>
                  <a:cubicBezTo>
                    <a:pt x="479677" y="1074859"/>
                    <a:pt x="389539" y="1022136"/>
                    <a:pt x="318108" y="967713"/>
                  </a:cubicBezTo>
                  <a:cubicBezTo>
                    <a:pt x="246678" y="914141"/>
                    <a:pt x="240725" y="911589"/>
                    <a:pt x="240725" y="928597"/>
                  </a:cubicBezTo>
                  <a:cubicBezTo>
                    <a:pt x="240725" y="952407"/>
                    <a:pt x="173547" y="976217"/>
                    <a:pt x="151437" y="960060"/>
                  </a:cubicBezTo>
                  <a:cubicBezTo>
                    <a:pt x="147186" y="956659"/>
                    <a:pt x="127627" y="950706"/>
                    <a:pt x="108919" y="947305"/>
                  </a:cubicBezTo>
                  <a:cubicBezTo>
                    <a:pt x="49394" y="937100"/>
                    <a:pt x="23033" y="898834"/>
                    <a:pt x="46843" y="855466"/>
                  </a:cubicBezTo>
                  <a:cubicBezTo>
                    <a:pt x="66401" y="818900"/>
                    <a:pt x="90211" y="708353"/>
                    <a:pt x="89361" y="660733"/>
                  </a:cubicBezTo>
                  <a:cubicBezTo>
                    <a:pt x="88511" y="632671"/>
                    <a:pt x="76606" y="574846"/>
                    <a:pt x="61299" y="524675"/>
                  </a:cubicBezTo>
                  <a:cubicBezTo>
                    <a:pt x="46843" y="476204"/>
                    <a:pt x="28985" y="413278"/>
                    <a:pt x="22182" y="384365"/>
                  </a:cubicBezTo>
                  <a:cubicBezTo>
                    <a:pt x="15380" y="354603"/>
                    <a:pt x="6026" y="333344"/>
                    <a:pt x="1774" y="335044"/>
                  </a:cubicBezTo>
                  <a:cubicBezTo>
                    <a:pt x="-7580" y="340997"/>
                    <a:pt x="17080" y="272118"/>
                    <a:pt x="28985" y="256811"/>
                  </a:cubicBezTo>
                  <a:cubicBezTo>
                    <a:pt x="35788" y="249158"/>
                    <a:pt x="41741" y="248308"/>
                    <a:pt x="49394" y="254260"/>
                  </a:cubicBezTo>
                  <a:cubicBezTo>
                    <a:pt x="54496" y="258512"/>
                    <a:pt x="62149" y="260213"/>
                    <a:pt x="64701" y="256811"/>
                  </a:cubicBezTo>
                  <a:cubicBezTo>
                    <a:pt x="68102" y="254260"/>
                    <a:pt x="70653" y="256811"/>
                    <a:pt x="70653" y="263614"/>
                  </a:cubicBezTo>
                  <a:cubicBezTo>
                    <a:pt x="70653" y="272968"/>
                    <a:pt x="72354" y="272968"/>
                    <a:pt x="78306" y="264464"/>
                  </a:cubicBezTo>
                  <a:cubicBezTo>
                    <a:pt x="83409" y="255110"/>
                    <a:pt x="87660" y="255961"/>
                    <a:pt x="99565" y="267016"/>
                  </a:cubicBezTo>
                  <a:cubicBezTo>
                    <a:pt x="107219" y="274669"/>
                    <a:pt x="113171" y="278070"/>
                    <a:pt x="113171" y="273818"/>
                  </a:cubicBezTo>
                  <a:cubicBezTo>
                    <a:pt x="114022" y="270417"/>
                    <a:pt x="119124" y="276370"/>
                    <a:pt x="125927" y="288275"/>
                  </a:cubicBezTo>
                  <a:cubicBezTo>
                    <a:pt x="136981" y="306983"/>
                    <a:pt x="143784" y="301880"/>
                    <a:pt x="139532" y="277220"/>
                  </a:cubicBezTo>
                  <a:cubicBezTo>
                    <a:pt x="138682" y="273818"/>
                    <a:pt x="146335" y="274669"/>
                    <a:pt x="155689" y="279771"/>
                  </a:cubicBezTo>
                  <a:cubicBezTo>
                    <a:pt x="165043" y="284873"/>
                    <a:pt x="172696" y="295077"/>
                    <a:pt x="172696" y="303581"/>
                  </a:cubicBezTo>
                  <a:cubicBezTo>
                    <a:pt x="172696" y="316337"/>
                    <a:pt x="174397" y="316337"/>
                    <a:pt x="181200" y="305282"/>
                  </a:cubicBezTo>
                  <a:cubicBezTo>
                    <a:pt x="185452" y="298479"/>
                    <a:pt x="189704" y="296778"/>
                    <a:pt x="189704" y="301880"/>
                  </a:cubicBezTo>
                  <a:cubicBezTo>
                    <a:pt x="189704" y="306132"/>
                    <a:pt x="195656" y="318037"/>
                    <a:pt x="202459" y="327391"/>
                  </a:cubicBezTo>
                  <a:cubicBezTo>
                    <a:pt x="209262" y="335895"/>
                    <a:pt x="215215" y="340147"/>
                    <a:pt x="214364" y="335044"/>
                  </a:cubicBezTo>
                  <a:cubicBezTo>
                    <a:pt x="213514" y="330793"/>
                    <a:pt x="213514" y="320588"/>
                    <a:pt x="215215" y="313785"/>
                  </a:cubicBezTo>
                  <a:cubicBezTo>
                    <a:pt x="216065" y="302731"/>
                    <a:pt x="226269" y="337596"/>
                    <a:pt x="258583" y="462599"/>
                  </a:cubicBezTo>
                  <a:cubicBezTo>
                    <a:pt x="262835" y="480456"/>
                    <a:pt x="272189" y="507668"/>
                    <a:pt x="278992" y="522124"/>
                  </a:cubicBezTo>
                  <a:cubicBezTo>
                    <a:pt x="301101" y="571445"/>
                    <a:pt x="308754" y="636072"/>
                    <a:pt x="295999" y="665835"/>
                  </a:cubicBezTo>
                  <a:cubicBezTo>
                    <a:pt x="290046" y="678590"/>
                    <a:pt x="291747" y="680291"/>
                    <a:pt x="301101" y="675189"/>
                  </a:cubicBezTo>
                  <a:cubicBezTo>
                    <a:pt x="311305" y="669236"/>
                    <a:pt x="311305" y="670087"/>
                    <a:pt x="301951" y="681142"/>
                  </a:cubicBezTo>
                  <a:cubicBezTo>
                    <a:pt x="295149" y="689645"/>
                    <a:pt x="291747" y="711755"/>
                    <a:pt x="293448" y="740667"/>
                  </a:cubicBezTo>
                  <a:cubicBezTo>
                    <a:pt x="295149" y="770429"/>
                    <a:pt x="292597" y="789137"/>
                    <a:pt x="284944" y="794240"/>
                  </a:cubicBezTo>
                  <a:cubicBezTo>
                    <a:pt x="276441" y="801043"/>
                    <a:pt x="278141" y="812097"/>
                    <a:pt x="295149" y="849513"/>
                  </a:cubicBezTo>
                  <a:cubicBezTo>
                    <a:pt x="324911" y="916692"/>
                    <a:pt x="362327" y="948155"/>
                    <a:pt x="494983" y="1015334"/>
                  </a:cubicBezTo>
                  <a:lnTo>
                    <a:pt x="555359" y="1046797"/>
                  </a:lnTo>
                  <a:lnTo>
                    <a:pt x="586822" y="1030640"/>
                  </a:lnTo>
                  <a:cubicBezTo>
                    <a:pt x="625089" y="1011932"/>
                    <a:pt x="626789" y="1007680"/>
                    <a:pt x="643797" y="913290"/>
                  </a:cubicBezTo>
                  <a:cubicBezTo>
                    <a:pt x="654851" y="849513"/>
                    <a:pt x="655702" y="823152"/>
                    <a:pt x="647198" y="753422"/>
                  </a:cubicBezTo>
                  <a:cubicBezTo>
                    <a:pt x="638695" y="685393"/>
                    <a:pt x="635293" y="671788"/>
                    <a:pt x="624238" y="674339"/>
                  </a:cubicBezTo>
                  <a:cubicBezTo>
                    <a:pt x="616585" y="676890"/>
                    <a:pt x="591925" y="681142"/>
                    <a:pt x="568115" y="683693"/>
                  </a:cubicBezTo>
                  <a:cubicBezTo>
                    <a:pt x="503487" y="691346"/>
                    <a:pt x="487330" y="695598"/>
                    <a:pt x="487330" y="705802"/>
                  </a:cubicBezTo>
                  <a:cubicBezTo>
                    <a:pt x="487330" y="710904"/>
                    <a:pt x="490732" y="712605"/>
                    <a:pt x="494983" y="710054"/>
                  </a:cubicBezTo>
                  <a:cubicBezTo>
                    <a:pt x="499235" y="707503"/>
                    <a:pt x="505188" y="715156"/>
                    <a:pt x="508589" y="727911"/>
                  </a:cubicBezTo>
                  <a:cubicBezTo>
                    <a:pt x="511140" y="740667"/>
                    <a:pt x="518794" y="755123"/>
                    <a:pt x="525596" y="759375"/>
                  </a:cubicBezTo>
                  <a:cubicBezTo>
                    <a:pt x="545155" y="774681"/>
                    <a:pt x="543454" y="801893"/>
                    <a:pt x="522195" y="823152"/>
                  </a:cubicBezTo>
                  <a:cubicBezTo>
                    <a:pt x="505188" y="840159"/>
                    <a:pt x="495834" y="842710"/>
                    <a:pt x="457568" y="839309"/>
                  </a:cubicBezTo>
                  <a:cubicBezTo>
                    <a:pt x="384436" y="833356"/>
                    <a:pt x="319809" y="771280"/>
                    <a:pt x="344469" y="730463"/>
                  </a:cubicBezTo>
                  <a:cubicBezTo>
                    <a:pt x="350422" y="721109"/>
                    <a:pt x="361477" y="713455"/>
                    <a:pt x="369130" y="713455"/>
                  </a:cubicBezTo>
                  <a:cubicBezTo>
                    <a:pt x="392940" y="713455"/>
                    <a:pt x="393790" y="703251"/>
                    <a:pt x="370831" y="663284"/>
                  </a:cubicBezTo>
                  <a:cubicBezTo>
                    <a:pt x="358926" y="642025"/>
                    <a:pt x="342769" y="613963"/>
                    <a:pt x="336816" y="601208"/>
                  </a:cubicBezTo>
                  <a:cubicBezTo>
                    <a:pt x="330013" y="588452"/>
                    <a:pt x="318108" y="573996"/>
                    <a:pt x="310455" y="569744"/>
                  </a:cubicBezTo>
                  <a:cubicBezTo>
                    <a:pt x="302802" y="565492"/>
                    <a:pt x="296849" y="558690"/>
                    <a:pt x="297700" y="554438"/>
                  </a:cubicBezTo>
                  <a:cubicBezTo>
                    <a:pt x="298550" y="551036"/>
                    <a:pt x="297700" y="539131"/>
                    <a:pt x="294298" y="528927"/>
                  </a:cubicBezTo>
                  <a:cubicBezTo>
                    <a:pt x="283243" y="483858"/>
                    <a:pt x="318108" y="436237"/>
                    <a:pt x="344469" y="460898"/>
                  </a:cubicBezTo>
                  <a:cubicBezTo>
                    <a:pt x="357225" y="472803"/>
                    <a:pt x="402294" y="479606"/>
                    <a:pt x="402294" y="469402"/>
                  </a:cubicBezTo>
                  <a:cubicBezTo>
                    <a:pt x="402294" y="466000"/>
                    <a:pt x="390389" y="416679"/>
                    <a:pt x="376783" y="360555"/>
                  </a:cubicBezTo>
                  <a:cubicBezTo>
                    <a:pt x="347021" y="241505"/>
                    <a:pt x="347021" y="242355"/>
                    <a:pt x="364878" y="225348"/>
                  </a:cubicBezTo>
                  <a:cubicBezTo>
                    <a:pt x="384436" y="204939"/>
                    <a:pt x="395491" y="208341"/>
                    <a:pt x="455867" y="249158"/>
                  </a:cubicBezTo>
                  <a:cubicBezTo>
                    <a:pt x="518794" y="290826"/>
                    <a:pt x="518794" y="290826"/>
                    <a:pt x="466922" y="188782"/>
                  </a:cubicBezTo>
                  <a:cubicBezTo>
                    <a:pt x="415900" y="85889"/>
                    <a:pt x="374232" y="50173"/>
                    <a:pt x="308754" y="50173"/>
                  </a:cubicBezTo>
                  <a:cubicBezTo>
                    <a:pt x="285795" y="50173"/>
                    <a:pt x="267937" y="44221"/>
                    <a:pt x="256032" y="33166"/>
                  </a:cubicBezTo>
                  <a:cubicBezTo>
                    <a:pt x="239875" y="18710"/>
                    <a:pt x="239875" y="16159"/>
                    <a:pt x="251780" y="16159"/>
                  </a:cubicBezTo>
                  <a:cubicBezTo>
                    <a:pt x="259433" y="16159"/>
                    <a:pt x="266236" y="12757"/>
                    <a:pt x="266236" y="7655"/>
                  </a:cubicBezTo>
                  <a:cubicBezTo>
                    <a:pt x="266236" y="-13604"/>
                    <a:pt x="398042" y="9356"/>
                    <a:pt x="460969" y="41670"/>
                  </a:cubicBezTo>
                  <a:cubicBezTo>
                    <a:pt x="491582" y="56976"/>
                    <a:pt x="530699" y="92691"/>
                    <a:pt x="517093" y="92691"/>
                  </a:cubicBezTo>
                  <a:cubicBezTo>
                    <a:pt x="512841" y="92691"/>
                    <a:pt x="517093" y="98644"/>
                    <a:pt x="526447" y="106297"/>
                  </a:cubicBezTo>
                  <a:cubicBezTo>
                    <a:pt x="534950" y="113100"/>
                    <a:pt x="537502" y="117352"/>
                    <a:pt x="532399" y="113950"/>
                  </a:cubicBezTo>
                  <a:cubicBezTo>
                    <a:pt x="511991" y="103746"/>
                    <a:pt x="529848" y="132658"/>
                    <a:pt x="556209" y="151366"/>
                  </a:cubicBezTo>
                  <a:cubicBezTo>
                    <a:pt x="569815" y="161571"/>
                    <a:pt x="579169" y="173476"/>
                    <a:pt x="577469" y="176877"/>
                  </a:cubicBezTo>
                  <a:cubicBezTo>
                    <a:pt x="574917" y="180279"/>
                    <a:pt x="581720" y="195585"/>
                    <a:pt x="592775" y="210892"/>
                  </a:cubicBezTo>
                  <a:cubicBezTo>
                    <a:pt x="620837" y="248308"/>
                    <a:pt x="636143" y="306983"/>
                    <a:pt x="624238" y="329092"/>
                  </a:cubicBezTo>
                  <a:cubicBezTo>
                    <a:pt x="619136" y="338446"/>
                    <a:pt x="595326" y="356303"/>
                    <a:pt x="571516" y="368209"/>
                  </a:cubicBezTo>
                  <a:lnTo>
                    <a:pt x="528148" y="389468"/>
                  </a:lnTo>
                  <a:lnTo>
                    <a:pt x="482228" y="363957"/>
                  </a:lnTo>
                  <a:lnTo>
                    <a:pt x="436309" y="337596"/>
                  </a:lnTo>
                  <a:lnTo>
                    <a:pt x="448214" y="370760"/>
                  </a:lnTo>
                  <a:cubicBezTo>
                    <a:pt x="455016" y="390318"/>
                    <a:pt x="464370" y="402223"/>
                    <a:pt x="471173" y="400522"/>
                  </a:cubicBezTo>
                  <a:cubicBezTo>
                    <a:pt x="482228" y="397971"/>
                    <a:pt x="489881" y="397121"/>
                    <a:pt x="533250" y="398822"/>
                  </a:cubicBezTo>
                  <a:cubicBezTo>
                    <a:pt x="557910" y="399672"/>
                    <a:pt x="596176" y="430285"/>
                    <a:pt x="609782" y="460898"/>
                  </a:cubicBezTo>
                  <a:cubicBezTo>
                    <a:pt x="624238" y="490661"/>
                    <a:pt x="637844" y="548485"/>
                    <a:pt x="635293" y="568894"/>
                  </a:cubicBezTo>
                  <a:cubicBezTo>
                    <a:pt x="635293" y="575697"/>
                    <a:pt x="633592" y="590153"/>
                    <a:pt x="633592" y="601208"/>
                  </a:cubicBezTo>
                  <a:cubicBezTo>
                    <a:pt x="632742" y="612262"/>
                    <a:pt x="620837" y="626718"/>
                    <a:pt x="604680" y="636923"/>
                  </a:cubicBezTo>
                  <a:lnTo>
                    <a:pt x="576618" y="653930"/>
                  </a:lnTo>
                  <a:lnTo>
                    <a:pt x="608082" y="653930"/>
                  </a:lnTo>
                  <a:cubicBezTo>
                    <a:pt x="642096" y="653930"/>
                    <a:pt x="640395" y="656481"/>
                    <a:pt x="654001" y="568894"/>
                  </a:cubicBezTo>
                  <a:cubicBezTo>
                    <a:pt x="660804" y="518723"/>
                    <a:pt x="714377" y="348650"/>
                    <a:pt x="729683" y="324840"/>
                  </a:cubicBezTo>
                  <a:cubicBezTo>
                    <a:pt x="746690" y="299329"/>
                    <a:pt x="769650" y="294227"/>
                    <a:pt x="812168" y="305282"/>
                  </a:cubicBezTo>
                  <a:cubicBezTo>
                    <a:pt x="868292" y="320588"/>
                    <a:pt x="994996" y="386916"/>
                    <a:pt x="1047718" y="429435"/>
                  </a:cubicBezTo>
                  <a:cubicBezTo>
                    <a:pt x="1074080" y="450694"/>
                    <a:pt x="1113196" y="481307"/>
                    <a:pt x="1136156" y="497463"/>
                  </a:cubicBezTo>
                  <a:cubicBezTo>
                    <a:pt x="1158265" y="514471"/>
                    <a:pt x="1176123" y="534879"/>
                    <a:pt x="1176123" y="543383"/>
                  </a:cubicBezTo>
                  <a:cubicBezTo>
                    <a:pt x="1176123" y="561241"/>
                    <a:pt x="1123401" y="602058"/>
                    <a:pt x="1068127" y="627569"/>
                  </a:cubicBezTo>
                  <a:cubicBezTo>
                    <a:pt x="983091" y="667536"/>
                    <a:pt x="955029" y="672638"/>
                    <a:pt x="835978" y="670937"/>
                  </a:cubicBezTo>
                  <a:cubicBezTo>
                    <a:pt x="679512" y="667536"/>
                    <a:pt x="693968" y="663284"/>
                    <a:pt x="698220" y="716006"/>
                  </a:cubicBezTo>
                  <a:cubicBezTo>
                    <a:pt x="699921" y="739816"/>
                    <a:pt x="705873" y="762776"/>
                    <a:pt x="711826" y="766178"/>
                  </a:cubicBezTo>
                  <a:cubicBezTo>
                    <a:pt x="718628" y="771280"/>
                    <a:pt x="718628" y="772981"/>
                    <a:pt x="711826" y="772981"/>
                  </a:cubicBezTo>
                  <a:cubicBezTo>
                    <a:pt x="705873" y="772981"/>
                    <a:pt x="704172" y="782335"/>
                    <a:pt x="706723" y="795090"/>
                  </a:cubicBezTo>
                  <a:cubicBezTo>
                    <a:pt x="709275" y="811247"/>
                    <a:pt x="712676" y="814648"/>
                    <a:pt x="718628" y="805294"/>
                  </a:cubicBezTo>
                  <a:cubicBezTo>
                    <a:pt x="723731" y="797641"/>
                    <a:pt x="724581" y="801043"/>
                    <a:pt x="721180" y="814648"/>
                  </a:cubicBezTo>
                  <a:cubicBezTo>
                    <a:pt x="716928" y="826553"/>
                    <a:pt x="719479" y="836758"/>
                    <a:pt x="725431" y="841009"/>
                  </a:cubicBezTo>
                  <a:cubicBezTo>
                    <a:pt x="730534" y="844411"/>
                    <a:pt x="738187" y="868221"/>
                    <a:pt x="741588" y="892882"/>
                  </a:cubicBezTo>
                  <a:cubicBezTo>
                    <a:pt x="744990" y="919243"/>
                    <a:pt x="751793" y="937951"/>
                    <a:pt x="756895" y="937100"/>
                  </a:cubicBezTo>
                  <a:cubicBezTo>
                    <a:pt x="761997" y="936250"/>
                    <a:pt x="767949" y="949005"/>
                    <a:pt x="769650" y="965162"/>
                  </a:cubicBezTo>
                  <a:cubicBezTo>
                    <a:pt x="773052" y="992374"/>
                    <a:pt x="769650" y="997476"/>
                    <a:pt x="733085" y="1024688"/>
                  </a:cubicBezTo>
                  <a:cubicBezTo>
                    <a:pt x="710975" y="1040844"/>
                    <a:pt x="690567" y="1053600"/>
                    <a:pt x="687165" y="1053600"/>
                  </a:cubicBezTo>
                  <a:cubicBezTo>
                    <a:pt x="683764" y="1053600"/>
                    <a:pt x="667607" y="1065505"/>
                    <a:pt x="651450" y="1079111"/>
                  </a:cubicBezTo>
                  <a:cubicBezTo>
                    <a:pt x="619136" y="1108023"/>
                    <a:pt x="581720" y="1112275"/>
                    <a:pt x="528998" y="1092716"/>
                  </a:cubicBezTo>
                  <a:close/>
                  <a:moveTo>
                    <a:pt x="831727" y="628419"/>
                  </a:moveTo>
                  <a:cubicBezTo>
                    <a:pt x="911661" y="620766"/>
                    <a:pt x="971186" y="602058"/>
                    <a:pt x="1019656" y="568894"/>
                  </a:cubicBezTo>
                  <a:cubicBezTo>
                    <a:pt x="1081733" y="525525"/>
                    <a:pt x="1082583" y="520423"/>
                    <a:pt x="1043467" y="484708"/>
                  </a:cubicBezTo>
                  <a:cubicBezTo>
                    <a:pt x="992445" y="439639"/>
                    <a:pt x="844482" y="347800"/>
                    <a:pt x="822373" y="347800"/>
                  </a:cubicBezTo>
                  <a:cubicBezTo>
                    <a:pt x="809617" y="347800"/>
                    <a:pt x="800263" y="356303"/>
                    <a:pt x="793460" y="373311"/>
                  </a:cubicBezTo>
                  <a:cubicBezTo>
                    <a:pt x="787508" y="387767"/>
                    <a:pt x="779004" y="398822"/>
                    <a:pt x="774752" y="398822"/>
                  </a:cubicBezTo>
                  <a:cubicBezTo>
                    <a:pt x="770501" y="398822"/>
                    <a:pt x="767949" y="403924"/>
                    <a:pt x="769650" y="409876"/>
                  </a:cubicBezTo>
                  <a:cubicBezTo>
                    <a:pt x="773052" y="426883"/>
                    <a:pt x="759446" y="466850"/>
                    <a:pt x="750092" y="466850"/>
                  </a:cubicBezTo>
                  <a:cubicBezTo>
                    <a:pt x="744990" y="466850"/>
                    <a:pt x="743289" y="470252"/>
                    <a:pt x="746690" y="474504"/>
                  </a:cubicBezTo>
                  <a:cubicBezTo>
                    <a:pt x="749242" y="478756"/>
                    <a:pt x="747541" y="484708"/>
                    <a:pt x="742439" y="488110"/>
                  </a:cubicBezTo>
                  <a:cubicBezTo>
                    <a:pt x="737336" y="491511"/>
                    <a:pt x="735636" y="497463"/>
                    <a:pt x="738187" y="501715"/>
                  </a:cubicBezTo>
                  <a:cubicBezTo>
                    <a:pt x="741588" y="505967"/>
                    <a:pt x="739037" y="509369"/>
                    <a:pt x="733935" y="509369"/>
                  </a:cubicBezTo>
                  <a:cubicBezTo>
                    <a:pt x="727982" y="509369"/>
                    <a:pt x="725431" y="515321"/>
                    <a:pt x="728833" y="522124"/>
                  </a:cubicBezTo>
                  <a:cubicBezTo>
                    <a:pt x="731384" y="528927"/>
                    <a:pt x="729683" y="534879"/>
                    <a:pt x="725431" y="534879"/>
                  </a:cubicBezTo>
                  <a:cubicBezTo>
                    <a:pt x="720329" y="534879"/>
                    <a:pt x="716928" y="542533"/>
                    <a:pt x="716928" y="552737"/>
                  </a:cubicBezTo>
                  <a:cubicBezTo>
                    <a:pt x="716928" y="562091"/>
                    <a:pt x="714377" y="568043"/>
                    <a:pt x="710975" y="566343"/>
                  </a:cubicBezTo>
                  <a:cubicBezTo>
                    <a:pt x="706723" y="563792"/>
                    <a:pt x="703322" y="581649"/>
                    <a:pt x="702472" y="604609"/>
                  </a:cubicBezTo>
                  <a:lnTo>
                    <a:pt x="699921" y="647127"/>
                  </a:lnTo>
                  <a:lnTo>
                    <a:pt x="732234" y="641175"/>
                  </a:lnTo>
                  <a:cubicBezTo>
                    <a:pt x="749242" y="637773"/>
                    <a:pt x="794311" y="631821"/>
                    <a:pt x="831727" y="628419"/>
                  </a:cubicBezTo>
                  <a:close/>
                  <a:moveTo>
                    <a:pt x="550257" y="589303"/>
                  </a:moveTo>
                  <a:cubicBezTo>
                    <a:pt x="552808" y="581649"/>
                    <a:pt x="555359" y="557839"/>
                    <a:pt x="555359" y="534879"/>
                  </a:cubicBezTo>
                  <a:cubicBezTo>
                    <a:pt x="555359" y="484708"/>
                    <a:pt x="534950" y="455796"/>
                    <a:pt x="505188" y="464299"/>
                  </a:cubicBezTo>
                  <a:cubicBezTo>
                    <a:pt x="485629" y="469402"/>
                    <a:pt x="485629" y="471102"/>
                    <a:pt x="490732" y="525525"/>
                  </a:cubicBezTo>
                  <a:cubicBezTo>
                    <a:pt x="494133" y="556138"/>
                    <a:pt x="500936" y="585901"/>
                    <a:pt x="506038" y="591854"/>
                  </a:cubicBezTo>
                  <a:cubicBezTo>
                    <a:pt x="518794" y="607160"/>
                    <a:pt x="544304" y="605459"/>
                    <a:pt x="550257" y="589303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 descr="D:\51PPT模板网\51pptmoban.com\图片.jpg">
            <a:extLst>
              <a:ext uri="{FF2B5EF4-FFF2-40B4-BE49-F238E27FC236}">
                <a16:creationId xmlns:a16="http://schemas.microsoft.com/office/drawing/2014/main" id="{7DD5FA13-4ABA-121B-E783-354ED3500835}"/>
              </a:ext>
            </a:extLst>
          </p:cNvPr>
          <p:cNvGrpSpPr/>
          <p:nvPr/>
        </p:nvGrpSpPr>
        <p:grpSpPr>
          <a:xfrm>
            <a:off x="5561366" y="-300802"/>
            <a:ext cx="1374648" cy="918972"/>
            <a:chOff x="5933185" y="3446654"/>
            <a:chExt cx="1374648" cy="918972"/>
          </a:xfrm>
          <a:gradFill>
            <a:gsLst>
              <a:gs pos="0">
                <a:srgbClr val="FFD85B">
                  <a:alpha val="5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C4B6485-9EBF-A6F9-0C59-7AC8D62D564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4EAB051-6580-504B-CE41-6B6D641AD6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弧形 36">
            <a:extLst>
              <a:ext uri="{FF2B5EF4-FFF2-40B4-BE49-F238E27FC236}">
                <a16:creationId xmlns:a16="http://schemas.microsoft.com/office/drawing/2014/main" id="{00830741-C5E7-0F2C-27E9-CA264323DDBE}"/>
              </a:ext>
            </a:extLst>
          </p:cNvPr>
          <p:cNvSpPr/>
          <p:nvPr/>
        </p:nvSpPr>
        <p:spPr>
          <a:xfrm>
            <a:off x="3816972" y="-3289399"/>
            <a:ext cx="4612654" cy="4612654"/>
          </a:xfrm>
          <a:prstGeom prst="arc">
            <a:avLst>
              <a:gd name="adj1" fmla="val 2098081"/>
              <a:gd name="adj2" fmla="val 8733958"/>
            </a:avLst>
          </a:prstGeom>
          <a:ln w="38100" cap="rnd"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rgbClr val="C5071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CBF02476-C969-E81D-5062-09B8935FA4F7}"/>
              </a:ext>
            </a:extLst>
          </p:cNvPr>
          <p:cNvSpPr/>
          <p:nvPr/>
        </p:nvSpPr>
        <p:spPr>
          <a:xfrm>
            <a:off x="1239766" y="-556664"/>
            <a:ext cx="2392680" cy="950976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gradFill>
            <a:gsLst>
              <a:gs pos="0">
                <a:srgbClr val="FFD85B">
                  <a:alpha val="30000"/>
                </a:srgbClr>
              </a:gs>
              <a:gs pos="59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F25BE0F-4F51-2C83-A9E1-CF58F1FC4579}"/>
              </a:ext>
            </a:extLst>
          </p:cNvPr>
          <p:cNvSpPr/>
          <p:nvPr/>
        </p:nvSpPr>
        <p:spPr>
          <a:xfrm>
            <a:off x="2065774" y="569018"/>
            <a:ext cx="1566672" cy="481584"/>
          </a:xfrm>
          <a:custGeom>
            <a:avLst/>
            <a:gdLst>
              <a:gd name="connsiteX0" fmla="*/ 807720 w 1566672"/>
              <a:gd name="connsiteY0" fmla="*/ 0 h 481584"/>
              <a:gd name="connsiteX1" fmla="*/ 1566672 w 1566672"/>
              <a:gd name="connsiteY1" fmla="*/ 0 h 481584"/>
              <a:gd name="connsiteX2" fmla="*/ 1566672 w 1566672"/>
              <a:gd name="connsiteY2" fmla="*/ 10668 h 481584"/>
              <a:gd name="connsiteX3" fmla="*/ 880872 w 1566672"/>
              <a:gd name="connsiteY3" fmla="*/ 10668 h 481584"/>
              <a:gd name="connsiteX4" fmla="*/ 818388 w 1566672"/>
              <a:gd name="connsiteY4" fmla="*/ 83820 h 481584"/>
              <a:gd name="connsiteX5" fmla="*/ 859536 w 1566672"/>
              <a:gd name="connsiteY5" fmla="*/ 147828 h 481584"/>
              <a:gd name="connsiteX6" fmla="*/ 877824 w 1566672"/>
              <a:gd name="connsiteY6" fmla="*/ 155448 h 481584"/>
              <a:gd name="connsiteX7" fmla="*/ 1147572 w 1566672"/>
              <a:gd name="connsiteY7" fmla="*/ 155448 h 481584"/>
              <a:gd name="connsiteX8" fmla="*/ 1228344 w 1566672"/>
              <a:gd name="connsiteY8" fmla="*/ 239268 h 481584"/>
              <a:gd name="connsiteX9" fmla="*/ 1149096 w 1566672"/>
              <a:gd name="connsiteY9" fmla="*/ 324612 h 481584"/>
              <a:gd name="connsiteX10" fmla="*/ 143256 w 1566672"/>
              <a:gd name="connsiteY10" fmla="*/ 324612 h 481584"/>
              <a:gd name="connsiteX11" fmla="*/ 82296 w 1566672"/>
              <a:gd name="connsiteY11" fmla="*/ 396240 h 481584"/>
              <a:gd name="connsiteX12" fmla="*/ 144780 w 1566672"/>
              <a:gd name="connsiteY12" fmla="*/ 469392 h 481584"/>
              <a:gd name="connsiteX13" fmla="*/ 1560576 w 1566672"/>
              <a:gd name="connsiteY13" fmla="*/ 469392 h 481584"/>
              <a:gd name="connsiteX14" fmla="*/ 1560576 w 1566672"/>
              <a:gd name="connsiteY14" fmla="*/ 481584 h 481584"/>
              <a:gd name="connsiteX15" fmla="*/ 80772 w 1566672"/>
              <a:gd name="connsiteY15" fmla="*/ 481584 h 481584"/>
              <a:gd name="connsiteX16" fmla="*/ 3048 w 1566672"/>
              <a:gd name="connsiteY16" fmla="*/ 423672 h 481584"/>
              <a:gd name="connsiteX17" fmla="*/ 0 w 1566672"/>
              <a:gd name="connsiteY17" fmla="*/ 411480 h 481584"/>
              <a:gd name="connsiteX18" fmla="*/ 0 w 1566672"/>
              <a:gd name="connsiteY18" fmla="*/ 382524 h 481584"/>
              <a:gd name="connsiteX19" fmla="*/ 76200 w 1566672"/>
              <a:gd name="connsiteY19" fmla="*/ 312420 h 481584"/>
              <a:gd name="connsiteX20" fmla="*/ 1083564 w 1566672"/>
              <a:gd name="connsiteY20" fmla="*/ 312420 h 481584"/>
              <a:gd name="connsiteX21" fmla="*/ 1144524 w 1566672"/>
              <a:gd name="connsiteY21" fmla="*/ 239268 h 481584"/>
              <a:gd name="connsiteX22" fmla="*/ 1082040 w 1566672"/>
              <a:gd name="connsiteY22" fmla="*/ 167640 h 481584"/>
              <a:gd name="connsiteX23" fmla="*/ 812292 w 1566672"/>
              <a:gd name="connsiteY23" fmla="*/ 167640 h 481584"/>
              <a:gd name="connsiteX24" fmla="*/ 734568 w 1566672"/>
              <a:gd name="connsiteY24" fmla="*/ 83820 h 481584"/>
              <a:gd name="connsiteX25" fmla="*/ 807720 w 1566672"/>
              <a:gd name="connsiteY25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66672" h="481584">
                <a:moveTo>
                  <a:pt x="807720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0872" y="10668"/>
                </a:lnTo>
                <a:cubicBezTo>
                  <a:pt x="836676" y="21336"/>
                  <a:pt x="818388" y="51816"/>
                  <a:pt x="818388" y="83820"/>
                </a:cubicBezTo>
                <a:cubicBezTo>
                  <a:pt x="818388" y="105156"/>
                  <a:pt x="829056" y="132588"/>
                  <a:pt x="859536" y="147828"/>
                </a:cubicBezTo>
                <a:cubicBezTo>
                  <a:pt x="864108" y="150876"/>
                  <a:pt x="873252" y="155448"/>
                  <a:pt x="877824" y="155448"/>
                </a:cubicBezTo>
                <a:lnTo>
                  <a:pt x="1147572" y="155448"/>
                </a:lnTo>
                <a:cubicBezTo>
                  <a:pt x="1203960" y="163068"/>
                  <a:pt x="1228344" y="201168"/>
                  <a:pt x="1228344" y="239268"/>
                </a:cubicBezTo>
                <a:cubicBezTo>
                  <a:pt x="1228344" y="286512"/>
                  <a:pt x="1188720" y="324612"/>
                  <a:pt x="1149096" y="324612"/>
                </a:cubicBezTo>
                <a:lnTo>
                  <a:pt x="143256" y="324612"/>
                </a:lnTo>
                <a:cubicBezTo>
                  <a:pt x="103632" y="333756"/>
                  <a:pt x="82296" y="365760"/>
                  <a:pt x="82296" y="396240"/>
                </a:cubicBezTo>
                <a:cubicBezTo>
                  <a:pt x="82296" y="432816"/>
                  <a:pt x="114300" y="469392"/>
                  <a:pt x="144780" y="469392"/>
                </a:cubicBezTo>
                <a:lnTo>
                  <a:pt x="1560576" y="469392"/>
                </a:lnTo>
                <a:lnTo>
                  <a:pt x="1560576" y="481584"/>
                </a:lnTo>
                <a:lnTo>
                  <a:pt x="80772" y="481584"/>
                </a:lnTo>
                <a:cubicBezTo>
                  <a:pt x="56388" y="481584"/>
                  <a:pt x="9144" y="457200"/>
                  <a:pt x="3048" y="423672"/>
                </a:cubicBezTo>
                <a:cubicBezTo>
                  <a:pt x="3048" y="420624"/>
                  <a:pt x="0" y="414528"/>
                  <a:pt x="0" y="411480"/>
                </a:cubicBezTo>
                <a:lnTo>
                  <a:pt x="0" y="382524"/>
                </a:lnTo>
                <a:cubicBezTo>
                  <a:pt x="3048" y="350520"/>
                  <a:pt x="44196" y="312420"/>
                  <a:pt x="76200" y="312420"/>
                </a:cubicBezTo>
                <a:lnTo>
                  <a:pt x="1083564" y="312420"/>
                </a:lnTo>
                <a:cubicBezTo>
                  <a:pt x="1127760" y="297180"/>
                  <a:pt x="1144524" y="271272"/>
                  <a:pt x="1144524" y="239268"/>
                </a:cubicBezTo>
                <a:cubicBezTo>
                  <a:pt x="1144524" y="204216"/>
                  <a:pt x="1110996" y="167640"/>
                  <a:pt x="1082040" y="167640"/>
                </a:cubicBezTo>
                <a:lnTo>
                  <a:pt x="812292" y="167640"/>
                </a:lnTo>
                <a:cubicBezTo>
                  <a:pt x="758952" y="160020"/>
                  <a:pt x="734568" y="120396"/>
                  <a:pt x="734568" y="83820"/>
                </a:cubicBezTo>
                <a:cubicBezTo>
                  <a:pt x="734568" y="48768"/>
                  <a:pt x="757428" y="9144"/>
                  <a:pt x="807720" y="0"/>
                </a:cubicBezTo>
                <a:close/>
              </a:path>
            </a:pathLst>
          </a:custGeom>
          <a:gradFill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DD06A9-7F26-31BE-8ED9-68077EDECD3C}"/>
              </a:ext>
            </a:extLst>
          </p:cNvPr>
          <p:cNvSpPr txBox="1"/>
          <p:nvPr/>
        </p:nvSpPr>
        <p:spPr>
          <a:xfrm>
            <a:off x="5373687" y="394312"/>
            <a:ext cx="14446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目录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2B6D0FF-5B0A-C4E8-C523-0D54C2709411}"/>
              </a:ext>
            </a:extLst>
          </p:cNvPr>
          <p:cNvSpPr>
            <a:spLocks/>
          </p:cNvSpPr>
          <p:nvPr/>
        </p:nvSpPr>
        <p:spPr>
          <a:xfrm rot="16200000">
            <a:off x="1532994" y="3314896"/>
            <a:ext cx="4049228" cy="880716"/>
          </a:xfrm>
          <a:custGeom>
            <a:avLst/>
            <a:gdLst>
              <a:gd name="connsiteX0" fmla="*/ 4049228 w 4049228"/>
              <a:gd name="connsiteY0" fmla="*/ 349520 h 880716"/>
              <a:gd name="connsiteX1" fmla="*/ 4049228 w 4049228"/>
              <a:gd name="connsiteY1" fmla="*/ 531196 h 880716"/>
              <a:gd name="connsiteX2" fmla="*/ 3876725 w 4049228"/>
              <a:gd name="connsiteY2" fmla="*/ 730166 h 880716"/>
              <a:gd name="connsiteX3" fmla="*/ 3860087 w 4049228"/>
              <a:gd name="connsiteY3" fmla="*/ 731743 h 880716"/>
              <a:gd name="connsiteX4" fmla="*/ 3853701 w 4049228"/>
              <a:gd name="connsiteY4" fmla="*/ 761479 h 880716"/>
              <a:gd name="connsiteX5" fmla="*/ 3662343 w 4049228"/>
              <a:gd name="connsiteY5" fmla="*/ 880716 h 880716"/>
              <a:gd name="connsiteX6" fmla="*/ 2380576 w 4049228"/>
              <a:gd name="connsiteY6" fmla="*/ 880716 h 880716"/>
              <a:gd name="connsiteX7" fmla="*/ 2057894 w 4049228"/>
              <a:gd name="connsiteY7" fmla="*/ 880716 h 880716"/>
              <a:gd name="connsiteX8" fmla="*/ 386878 w 4049228"/>
              <a:gd name="connsiteY8" fmla="*/ 880716 h 880716"/>
              <a:gd name="connsiteX9" fmla="*/ 325128 w 4049228"/>
              <a:gd name="connsiteY9" fmla="*/ 871940 h 880716"/>
              <a:gd name="connsiteX10" fmla="*/ 195527 w 4049228"/>
              <a:gd name="connsiteY10" fmla="*/ 761480 h 880716"/>
              <a:gd name="connsiteX11" fmla="*/ 189141 w 4049228"/>
              <a:gd name="connsiteY11" fmla="*/ 731744 h 880716"/>
              <a:gd name="connsiteX12" fmla="*/ 172503 w 4049228"/>
              <a:gd name="connsiteY12" fmla="*/ 730167 h 880716"/>
              <a:gd name="connsiteX13" fmla="*/ 0 w 4049228"/>
              <a:gd name="connsiteY13" fmla="*/ 531196 h 880716"/>
              <a:gd name="connsiteX14" fmla="*/ 0 w 4049228"/>
              <a:gd name="connsiteY14" fmla="*/ 349520 h 880716"/>
              <a:gd name="connsiteX15" fmla="*/ 172503 w 4049228"/>
              <a:gd name="connsiteY15" fmla="*/ 150552 h 880716"/>
              <a:gd name="connsiteX16" fmla="*/ 189141 w 4049228"/>
              <a:gd name="connsiteY16" fmla="*/ 148975 h 880716"/>
              <a:gd name="connsiteX17" fmla="*/ 195527 w 4049228"/>
              <a:gd name="connsiteY17" fmla="*/ 119239 h 880716"/>
              <a:gd name="connsiteX18" fmla="*/ 386885 w 4049228"/>
              <a:gd name="connsiteY18" fmla="*/ 0 h 880716"/>
              <a:gd name="connsiteX19" fmla="*/ 1668652 w 4049228"/>
              <a:gd name="connsiteY19" fmla="*/ 0 h 880716"/>
              <a:gd name="connsiteX20" fmla="*/ 1991334 w 4049228"/>
              <a:gd name="connsiteY20" fmla="*/ 0 h 880716"/>
              <a:gd name="connsiteX21" fmla="*/ 3662350 w 4049228"/>
              <a:gd name="connsiteY21" fmla="*/ 0 h 880716"/>
              <a:gd name="connsiteX22" fmla="*/ 3724101 w 4049228"/>
              <a:gd name="connsiteY22" fmla="*/ 8776 h 880716"/>
              <a:gd name="connsiteX23" fmla="*/ 3853701 w 4049228"/>
              <a:gd name="connsiteY23" fmla="*/ 119238 h 880716"/>
              <a:gd name="connsiteX24" fmla="*/ 3860087 w 4049228"/>
              <a:gd name="connsiteY24" fmla="*/ 148974 h 880716"/>
              <a:gd name="connsiteX25" fmla="*/ 3876725 w 4049228"/>
              <a:gd name="connsiteY25" fmla="*/ 150551 h 880716"/>
              <a:gd name="connsiteX26" fmla="*/ 4049228 w 4049228"/>
              <a:gd name="connsiteY26" fmla="*/ 349520 h 88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049228" h="880716">
                <a:moveTo>
                  <a:pt x="4049228" y="349520"/>
                </a:moveTo>
                <a:lnTo>
                  <a:pt x="4049228" y="531196"/>
                </a:lnTo>
                <a:cubicBezTo>
                  <a:pt x="4049228" y="629341"/>
                  <a:pt x="3975173" y="711227"/>
                  <a:pt x="3876725" y="730166"/>
                </a:cubicBezTo>
                <a:lnTo>
                  <a:pt x="3860087" y="731743"/>
                </a:lnTo>
                <a:lnTo>
                  <a:pt x="3853701" y="761479"/>
                </a:lnTo>
                <a:cubicBezTo>
                  <a:pt x="3822174" y="831549"/>
                  <a:pt x="3748368" y="880716"/>
                  <a:pt x="3662343" y="880716"/>
                </a:cubicBezTo>
                <a:lnTo>
                  <a:pt x="2380576" y="880716"/>
                </a:lnTo>
                <a:lnTo>
                  <a:pt x="2057894" y="880716"/>
                </a:lnTo>
                <a:lnTo>
                  <a:pt x="386878" y="880716"/>
                </a:lnTo>
                <a:lnTo>
                  <a:pt x="325128" y="871940"/>
                </a:lnTo>
                <a:cubicBezTo>
                  <a:pt x="266601" y="854827"/>
                  <a:pt x="219172" y="814032"/>
                  <a:pt x="195527" y="761480"/>
                </a:cubicBezTo>
                <a:lnTo>
                  <a:pt x="189141" y="731744"/>
                </a:lnTo>
                <a:lnTo>
                  <a:pt x="172503" y="730167"/>
                </a:lnTo>
                <a:cubicBezTo>
                  <a:pt x="74055" y="711228"/>
                  <a:pt x="0" y="629342"/>
                  <a:pt x="0" y="531196"/>
                </a:cubicBezTo>
                <a:lnTo>
                  <a:pt x="0" y="349520"/>
                </a:lnTo>
                <a:cubicBezTo>
                  <a:pt x="0" y="251375"/>
                  <a:pt x="74055" y="169489"/>
                  <a:pt x="172503" y="150552"/>
                </a:cubicBezTo>
                <a:lnTo>
                  <a:pt x="189141" y="148975"/>
                </a:lnTo>
                <a:lnTo>
                  <a:pt x="195527" y="119239"/>
                </a:lnTo>
                <a:cubicBezTo>
                  <a:pt x="227054" y="49167"/>
                  <a:pt x="300862" y="0"/>
                  <a:pt x="386885" y="0"/>
                </a:cubicBezTo>
                <a:lnTo>
                  <a:pt x="1668652" y="0"/>
                </a:lnTo>
                <a:lnTo>
                  <a:pt x="1991334" y="0"/>
                </a:lnTo>
                <a:lnTo>
                  <a:pt x="3662350" y="0"/>
                </a:lnTo>
                <a:lnTo>
                  <a:pt x="3724101" y="8776"/>
                </a:lnTo>
                <a:cubicBezTo>
                  <a:pt x="3782629" y="25889"/>
                  <a:pt x="3830056" y="66684"/>
                  <a:pt x="3853701" y="119238"/>
                </a:cubicBezTo>
                <a:lnTo>
                  <a:pt x="3860087" y="148974"/>
                </a:lnTo>
                <a:lnTo>
                  <a:pt x="3876725" y="150551"/>
                </a:lnTo>
                <a:cubicBezTo>
                  <a:pt x="3975173" y="169488"/>
                  <a:pt x="4049228" y="251374"/>
                  <a:pt x="4049228" y="349520"/>
                </a:cubicBezTo>
                <a:close/>
              </a:path>
            </a:pathLst>
          </a:custGeom>
          <a:gradFill>
            <a:gsLst>
              <a:gs pos="0">
                <a:srgbClr val="E27755">
                  <a:alpha val="0"/>
                </a:srgbClr>
              </a:gs>
              <a:gs pos="100000">
                <a:schemeClr val="accent4">
                  <a:lumMod val="40000"/>
                  <a:lumOff val="60000"/>
                  <a:alpha val="45000"/>
                </a:schemeClr>
              </a:gs>
            </a:gsLst>
            <a:lin ang="10800000" scaled="1"/>
          </a:gradFill>
          <a:ln w="25400" cap="rnd">
            <a:gradFill flip="none" rotWithShape="1">
              <a:gsLst>
                <a:gs pos="57000">
                  <a:srgbClr val="E27755"/>
                </a:gs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6570ED-7AED-0C6E-A9ED-688AC7FC0AD9}"/>
              </a:ext>
            </a:extLst>
          </p:cNvPr>
          <p:cNvSpPr txBox="1"/>
          <p:nvPr/>
        </p:nvSpPr>
        <p:spPr>
          <a:xfrm>
            <a:off x="3252846" y="2972422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116311-B65C-DE44-7E46-D40626D89980}"/>
              </a:ext>
            </a:extLst>
          </p:cNvPr>
          <p:cNvSpPr txBox="1"/>
          <p:nvPr/>
        </p:nvSpPr>
        <p:spPr>
          <a:xfrm>
            <a:off x="3179181" y="1787959"/>
            <a:ext cx="814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壹</a:t>
            </a: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D6774FF0-4B7D-2D58-2389-3EFEB77341D4}"/>
              </a:ext>
            </a:extLst>
          </p:cNvPr>
          <p:cNvSpPr/>
          <p:nvPr/>
        </p:nvSpPr>
        <p:spPr>
          <a:xfrm>
            <a:off x="3222037" y="2013147"/>
            <a:ext cx="698678" cy="698678"/>
          </a:xfrm>
          <a:prstGeom prst="arc">
            <a:avLst>
              <a:gd name="adj1" fmla="val 2098081"/>
              <a:gd name="adj2" fmla="val 8733958"/>
            </a:avLst>
          </a:prstGeom>
          <a:ln w="38100" cap="rnd"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rgbClr val="C5071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41E805B-92A1-2346-A62E-47A174883B28}"/>
              </a:ext>
            </a:extLst>
          </p:cNvPr>
          <p:cNvSpPr>
            <a:spLocks/>
          </p:cNvSpPr>
          <p:nvPr/>
        </p:nvSpPr>
        <p:spPr>
          <a:xfrm rot="16200000">
            <a:off x="3239153" y="3314896"/>
            <a:ext cx="4049228" cy="880716"/>
          </a:xfrm>
          <a:custGeom>
            <a:avLst/>
            <a:gdLst>
              <a:gd name="connsiteX0" fmla="*/ 4049228 w 4049228"/>
              <a:gd name="connsiteY0" fmla="*/ 349520 h 880716"/>
              <a:gd name="connsiteX1" fmla="*/ 4049228 w 4049228"/>
              <a:gd name="connsiteY1" fmla="*/ 531196 h 880716"/>
              <a:gd name="connsiteX2" fmla="*/ 3876725 w 4049228"/>
              <a:gd name="connsiteY2" fmla="*/ 730166 h 880716"/>
              <a:gd name="connsiteX3" fmla="*/ 3860087 w 4049228"/>
              <a:gd name="connsiteY3" fmla="*/ 731743 h 880716"/>
              <a:gd name="connsiteX4" fmla="*/ 3853701 w 4049228"/>
              <a:gd name="connsiteY4" fmla="*/ 761479 h 880716"/>
              <a:gd name="connsiteX5" fmla="*/ 3662343 w 4049228"/>
              <a:gd name="connsiteY5" fmla="*/ 880716 h 880716"/>
              <a:gd name="connsiteX6" fmla="*/ 2380576 w 4049228"/>
              <a:gd name="connsiteY6" fmla="*/ 880716 h 880716"/>
              <a:gd name="connsiteX7" fmla="*/ 2057894 w 4049228"/>
              <a:gd name="connsiteY7" fmla="*/ 880716 h 880716"/>
              <a:gd name="connsiteX8" fmla="*/ 386878 w 4049228"/>
              <a:gd name="connsiteY8" fmla="*/ 880716 h 880716"/>
              <a:gd name="connsiteX9" fmla="*/ 325128 w 4049228"/>
              <a:gd name="connsiteY9" fmla="*/ 871940 h 880716"/>
              <a:gd name="connsiteX10" fmla="*/ 195527 w 4049228"/>
              <a:gd name="connsiteY10" fmla="*/ 761480 h 880716"/>
              <a:gd name="connsiteX11" fmla="*/ 189141 w 4049228"/>
              <a:gd name="connsiteY11" fmla="*/ 731744 h 880716"/>
              <a:gd name="connsiteX12" fmla="*/ 172503 w 4049228"/>
              <a:gd name="connsiteY12" fmla="*/ 730167 h 880716"/>
              <a:gd name="connsiteX13" fmla="*/ 0 w 4049228"/>
              <a:gd name="connsiteY13" fmla="*/ 531196 h 880716"/>
              <a:gd name="connsiteX14" fmla="*/ 0 w 4049228"/>
              <a:gd name="connsiteY14" fmla="*/ 349520 h 880716"/>
              <a:gd name="connsiteX15" fmla="*/ 172503 w 4049228"/>
              <a:gd name="connsiteY15" fmla="*/ 150552 h 880716"/>
              <a:gd name="connsiteX16" fmla="*/ 189141 w 4049228"/>
              <a:gd name="connsiteY16" fmla="*/ 148975 h 880716"/>
              <a:gd name="connsiteX17" fmla="*/ 195527 w 4049228"/>
              <a:gd name="connsiteY17" fmla="*/ 119239 h 880716"/>
              <a:gd name="connsiteX18" fmla="*/ 386885 w 4049228"/>
              <a:gd name="connsiteY18" fmla="*/ 0 h 880716"/>
              <a:gd name="connsiteX19" fmla="*/ 1668652 w 4049228"/>
              <a:gd name="connsiteY19" fmla="*/ 0 h 880716"/>
              <a:gd name="connsiteX20" fmla="*/ 1991334 w 4049228"/>
              <a:gd name="connsiteY20" fmla="*/ 0 h 880716"/>
              <a:gd name="connsiteX21" fmla="*/ 3662350 w 4049228"/>
              <a:gd name="connsiteY21" fmla="*/ 0 h 880716"/>
              <a:gd name="connsiteX22" fmla="*/ 3724101 w 4049228"/>
              <a:gd name="connsiteY22" fmla="*/ 8776 h 880716"/>
              <a:gd name="connsiteX23" fmla="*/ 3853701 w 4049228"/>
              <a:gd name="connsiteY23" fmla="*/ 119238 h 880716"/>
              <a:gd name="connsiteX24" fmla="*/ 3860087 w 4049228"/>
              <a:gd name="connsiteY24" fmla="*/ 148974 h 880716"/>
              <a:gd name="connsiteX25" fmla="*/ 3876725 w 4049228"/>
              <a:gd name="connsiteY25" fmla="*/ 150551 h 880716"/>
              <a:gd name="connsiteX26" fmla="*/ 4049228 w 4049228"/>
              <a:gd name="connsiteY26" fmla="*/ 349520 h 88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049228" h="880716">
                <a:moveTo>
                  <a:pt x="4049228" y="349520"/>
                </a:moveTo>
                <a:lnTo>
                  <a:pt x="4049228" y="531196"/>
                </a:lnTo>
                <a:cubicBezTo>
                  <a:pt x="4049228" y="629341"/>
                  <a:pt x="3975173" y="711227"/>
                  <a:pt x="3876725" y="730166"/>
                </a:cubicBezTo>
                <a:lnTo>
                  <a:pt x="3860087" y="731743"/>
                </a:lnTo>
                <a:lnTo>
                  <a:pt x="3853701" y="761479"/>
                </a:lnTo>
                <a:cubicBezTo>
                  <a:pt x="3822174" y="831549"/>
                  <a:pt x="3748368" y="880716"/>
                  <a:pt x="3662343" y="880716"/>
                </a:cubicBezTo>
                <a:lnTo>
                  <a:pt x="2380576" y="880716"/>
                </a:lnTo>
                <a:lnTo>
                  <a:pt x="2057894" y="880716"/>
                </a:lnTo>
                <a:lnTo>
                  <a:pt x="386878" y="880716"/>
                </a:lnTo>
                <a:lnTo>
                  <a:pt x="325128" y="871940"/>
                </a:lnTo>
                <a:cubicBezTo>
                  <a:pt x="266601" y="854827"/>
                  <a:pt x="219172" y="814032"/>
                  <a:pt x="195527" y="761480"/>
                </a:cubicBezTo>
                <a:lnTo>
                  <a:pt x="189141" y="731744"/>
                </a:lnTo>
                <a:lnTo>
                  <a:pt x="172503" y="730167"/>
                </a:lnTo>
                <a:cubicBezTo>
                  <a:pt x="74055" y="711228"/>
                  <a:pt x="0" y="629342"/>
                  <a:pt x="0" y="531196"/>
                </a:cubicBezTo>
                <a:lnTo>
                  <a:pt x="0" y="349520"/>
                </a:lnTo>
                <a:cubicBezTo>
                  <a:pt x="0" y="251375"/>
                  <a:pt x="74055" y="169489"/>
                  <a:pt x="172503" y="150552"/>
                </a:cubicBezTo>
                <a:lnTo>
                  <a:pt x="189141" y="148975"/>
                </a:lnTo>
                <a:lnTo>
                  <a:pt x="195527" y="119239"/>
                </a:lnTo>
                <a:cubicBezTo>
                  <a:pt x="227054" y="49167"/>
                  <a:pt x="300862" y="0"/>
                  <a:pt x="386885" y="0"/>
                </a:cubicBezTo>
                <a:lnTo>
                  <a:pt x="1668652" y="0"/>
                </a:lnTo>
                <a:lnTo>
                  <a:pt x="1991334" y="0"/>
                </a:lnTo>
                <a:lnTo>
                  <a:pt x="3662350" y="0"/>
                </a:lnTo>
                <a:lnTo>
                  <a:pt x="3724101" y="8776"/>
                </a:lnTo>
                <a:cubicBezTo>
                  <a:pt x="3782629" y="25889"/>
                  <a:pt x="3830056" y="66684"/>
                  <a:pt x="3853701" y="119238"/>
                </a:cubicBezTo>
                <a:lnTo>
                  <a:pt x="3860087" y="148974"/>
                </a:lnTo>
                <a:lnTo>
                  <a:pt x="3876725" y="150551"/>
                </a:lnTo>
                <a:cubicBezTo>
                  <a:pt x="3975173" y="169488"/>
                  <a:pt x="4049228" y="251374"/>
                  <a:pt x="4049228" y="349520"/>
                </a:cubicBezTo>
                <a:close/>
              </a:path>
            </a:pathLst>
          </a:custGeom>
          <a:gradFill>
            <a:gsLst>
              <a:gs pos="0">
                <a:srgbClr val="E27755">
                  <a:alpha val="0"/>
                </a:srgbClr>
              </a:gs>
              <a:gs pos="100000">
                <a:schemeClr val="accent4">
                  <a:lumMod val="40000"/>
                  <a:lumOff val="60000"/>
                  <a:alpha val="45000"/>
                </a:schemeClr>
              </a:gs>
            </a:gsLst>
            <a:lin ang="10800000" scaled="1"/>
          </a:gradFill>
          <a:ln w="25400" cap="rnd">
            <a:gradFill flip="none" rotWithShape="1">
              <a:gsLst>
                <a:gs pos="57000">
                  <a:srgbClr val="E27755"/>
                </a:gs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35180A5-0812-D849-006D-ACC5AF63CE61}"/>
              </a:ext>
            </a:extLst>
          </p:cNvPr>
          <p:cNvSpPr txBox="1"/>
          <p:nvPr/>
        </p:nvSpPr>
        <p:spPr>
          <a:xfrm>
            <a:off x="4959005" y="2972422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94C2A4E-F47B-5C63-3DD8-3061F38F4EBE}"/>
              </a:ext>
            </a:extLst>
          </p:cNvPr>
          <p:cNvSpPr txBox="1"/>
          <p:nvPr/>
        </p:nvSpPr>
        <p:spPr>
          <a:xfrm>
            <a:off x="4885340" y="1787959"/>
            <a:ext cx="814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贰</a:t>
            </a:r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D914529C-757B-A95C-C7AB-26BBE5C41EE0}"/>
              </a:ext>
            </a:extLst>
          </p:cNvPr>
          <p:cNvSpPr/>
          <p:nvPr/>
        </p:nvSpPr>
        <p:spPr>
          <a:xfrm>
            <a:off x="4928196" y="2013147"/>
            <a:ext cx="698678" cy="698678"/>
          </a:xfrm>
          <a:prstGeom prst="arc">
            <a:avLst>
              <a:gd name="adj1" fmla="val 2098081"/>
              <a:gd name="adj2" fmla="val 8733958"/>
            </a:avLst>
          </a:prstGeom>
          <a:ln w="38100" cap="rnd"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rgbClr val="C5071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D0331B7-F943-81CC-F220-4361DE753F24}"/>
              </a:ext>
            </a:extLst>
          </p:cNvPr>
          <p:cNvSpPr>
            <a:spLocks/>
          </p:cNvSpPr>
          <p:nvPr/>
        </p:nvSpPr>
        <p:spPr>
          <a:xfrm rot="16200000">
            <a:off x="4945312" y="3314896"/>
            <a:ext cx="4049228" cy="880716"/>
          </a:xfrm>
          <a:custGeom>
            <a:avLst/>
            <a:gdLst>
              <a:gd name="connsiteX0" fmla="*/ 4049228 w 4049228"/>
              <a:gd name="connsiteY0" fmla="*/ 349520 h 880716"/>
              <a:gd name="connsiteX1" fmla="*/ 4049228 w 4049228"/>
              <a:gd name="connsiteY1" fmla="*/ 531196 h 880716"/>
              <a:gd name="connsiteX2" fmla="*/ 3876725 w 4049228"/>
              <a:gd name="connsiteY2" fmla="*/ 730166 h 880716"/>
              <a:gd name="connsiteX3" fmla="*/ 3860087 w 4049228"/>
              <a:gd name="connsiteY3" fmla="*/ 731743 h 880716"/>
              <a:gd name="connsiteX4" fmla="*/ 3853701 w 4049228"/>
              <a:gd name="connsiteY4" fmla="*/ 761479 h 880716"/>
              <a:gd name="connsiteX5" fmla="*/ 3662343 w 4049228"/>
              <a:gd name="connsiteY5" fmla="*/ 880716 h 880716"/>
              <a:gd name="connsiteX6" fmla="*/ 2380576 w 4049228"/>
              <a:gd name="connsiteY6" fmla="*/ 880716 h 880716"/>
              <a:gd name="connsiteX7" fmla="*/ 2057894 w 4049228"/>
              <a:gd name="connsiteY7" fmla="*/ 880716 h 880716"/>
              <a:gd name="connsiteX8" fmla="*/ 386878 w 4049228"/>
              <a:gd name="connsiteY8" fmla="*/ 880716 h 880716"/>
              <a:gd name="connsiteX9" fmla="*/ 325128 w 4049228"/>
              <a:gd name="connsiteY9" fmla="*/ 871940 h 880716"/>
              <a:gd name="connsiteX10" fmla="*/ 195527 w 4049228"/>
              <a:gd name="connsiteY10" fmla="*/ 761480 h 880716"/>
              <a:gd name="connsiteX11" fmla="*/ 189141 w 4049228"/>
              <a:gd name="connsiteY11" fmla="*/ 731744 h 880716"/>
              <a:gd name="connsiteX12" fmla="*/ 172503 w 4049228"/>
              <a:gd name="connsiteY12" fmla="*/ 730167 h 880716"/>
              <a:gd name="connsiteX13" fmla="*/ 0 w 4049228"/>
              <a:gd name="connsiteY13" fmla="*/ 531196 h 880716"/>
              <a:gd name="connsiteX14" fmla="*/ 0 w 4049228"/>
              <a:gd name="connsiteY14" fmla="*/ 349520 h 880716"/>
              <a:gd name="connsiteX15" fmla="*/ 172503 w 4049228"/>
              <a:gd name="connsiteY15" fmla="*/ 150552 h 880716"/>
              <a:gd name="connsiteX16" fmla="*/ 189141 w 4049228"/>
              <a:gd name="connsiteY16" fmla="*/ 148975 h 880716"/>
              <a:gd name="connsiteX17" fmla="*/ 195527 w 4049228"/>
              <a:gd name="connsiteY17" fmla="*/ 119239 h 880716"/>
              <a:gd name="connsiteX18" fmla="*/ 386885 w 4049228"/>
              <a:gd name="connsiteY18" fmla="*/ 0 h 880716"/>
              <a:gd name="connsiteX19" fmla="*/ 1668652 w 4049228"/>
              <a:gd name="connsiteY19" fmla="*/ 0 h 880716"/>
              <a:gd name="connsiteX20" fmla="*/ 1991334 w 4049228"/>
              <a:gd name="connsiteY20" fmla="*/ 0 h 880716"/>
              <a:gd name="connsiteX21" fmla="*/ 3662350 w 4049228"/>
              <a:gd name="connsiteY21" fmla="*/ 0 h 880716"/>
              <a:gd name="connsiteX22" fmla="*/ 3724101 w 4049228"/>
              <a:gd name="connsiteY22" fmla="*/ 8776 h 880716"/>
              <a:gd name="connsiteX23" fmla="*/ 3853701 w 4049228"/>
              <a:gd name="connsiteY23" fmla="*/ 119238 h 880716"/>
              <a:gd name="connsiteX24" fmla="*/ 3860087 w 4049228"/>
              <a:gd name="connsiteY24" fmla="*/ 148974 h 880716"/>
              <a:gd name="connsiteX25" fmla="*/ 3876725 w 4049228"/>
              <a:gd name="connsiteY25" fmla="*/ 150551 h 880716"/>
              <a:gd name="connsiteX26" fmla="*/ 4049228 w 4049228"/>
              <a:gd name="connsiteY26" fmla="*/ 349520 h 88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049228" h="880716">
                <a:moveTo>
                  <a:pt x="4049228" y="349520"/>
                </a:moveTo>
                <a:lnTo>
                  <a:pt x="4049228" y="531196"/>
                </a:lnTo>
                <a:cubicBezTo>
                  <a:pt x="4049228" y="629341"/>
                  <a:pt x="3975173" y="711227"/>
                  <a:pt x="3876725" y="730166"/>
                </a:cubicBezTo>
                <a:lnTo>
                  <a:pt x="3860087" y="731743"/>
                </a:lnTo>
                <a:lnTo>
                  <a:pt x="3853701" y="761479"/>
                </a:lnTo>
                <a:cubicBezTo>
                  <a:pt x="3822174" y="831549"/>
                  <a:pt x="3748368" y="880716"/>
                  <a:pt x="3662343" y="880716"/>
                </a:cubicBezTo>
                <a:lnTo>
                  <a:pt x="2380576" y="880716"/>
                </a:lnTo>
                <a:lnTo>
                  <a:pt x="2057894" y="880716"/>
                </a:lnTo>
                <a:lnTo>
                  <a:pt x="386878" y="880716"/>
                </a:lnTo>
                <a:lnTo>
                  <a:pt x="325128" y="871940"/>
                </a:lnTo>
                <a:cubicBezTo>
                  <a:pt x="266601" y="854827"/>
                  <a:pt x="219172" y="814032"/>
                  <a:pt x="195527" y="761480"/>
                </a:cubicBezTo>
                <a:lnTo>
                  <a:pt x="189141" y="731744"/>
                </a:lnTo>
                <a:lnTo>
                  <a:pt x="172503" y="730167"/>
                </a:lnTo>
                <a:cubicBezTo>
                  <a:pt x="74055" y="711228"/>
                  <a:pt x="0" y="629342"/>
                  <a:pt x="0" y="531196"/>
                </a:cubicBezTo>
                <a:lnTo>
                  <a:pt x="0" y="349520"/>
                </a:lnTo>
                <a:cubicBezTo>
                  <a:pt x="0" y="251375"/>
                  <a:pt x="74055" y="169489"/>
                  <a:pt x="172503" y="150552"/>
                </a:cubicBezTo>
                <a:lnTo>
                  <a:pt x="189141" y="148975"/>
                </a:lnTo>
                <a:lnTo>
                  <a:pt x="195527" y="119239"/>
                </a:lnTo>
                <a:cubicBezTo>
                  <a:pt x="227054" y="49167"/>
                  <a:pt x="300862" y="0"/>
                  <a:pt x="386885" y="0"/>
                </a:cubicBezTo>
                <a:lnTo>
                  <a:pt x="1668652" y="0"/>
                </a:lnTo>
                <a:lnTo>
                  <a:pt x="1991334" y="0"/>
                </a:lnTo>
                <a:lnTo>
                  <a:pt x="3662350" y="0"/>
                </a:lnTo>
                <a:lnTo>
                  <a:pt x="3724101" y="8776"/>
                </a:lnTo>
                <a:cubicBezTo>
                  <a:pt x="3782629" y="25889"/>
                  <a:pt x="3830056" y="66684"/>
                  <a:pt x="3853701" y="119238"/>
                </a:cubicBezTo>
                <a:lnTo>
                  <a:pt x="3860087" y="148974"/>
                </a:lnTo>
                <a:lnTo>
                  <a:pt x="3876725" y="150551"/>
                </a:lnTo>
                <a:cubicBezTo>
                  <a:pt x="3975173" y="169488"/>
                  <a:pt x="4049228" y="251374"/>
                  <a:pt x="4049228" y="349520"/>
                </a:cubicBezTo>
                <a:close/>
              </a:path>
            </a:pathLst>
          </a:custGeom>
          <a:gradFill>
            <a:gsLst>
              <a:gs pos="0">
                <a:srgbClr val="E27755">
                  <a:alpha val="0"/>
                </a:srgbClr>
              </a:gs>
              <a:gs pos="100000">
                <a:schemeClr val="accent4">
                  <a:lumMod val="40000"/>
                  <a:lumOff val="60000"/>
                  <a:alpha val="45000"/>
                </a:schemeClr>
              </a:gs>
            </a:gsLst>
            <a:lin ang="10800000" scaled="1"/>
          </a:gradFill>
          <a:ln w="25400" cap="rnd">
            <a:gradFill flip="none" rotWithShape="1">
              <a:gsLst>
                <a:gs pos="57000">
                  <a:srgbClr val="E27755"/>
                </a:gs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B9CE150-C7F3-70EC-2A51-25E8A09E459C}"/>
              </a:ext>
            </a:extLst>
          </p:cNvPr>
          <p:cNvSpPr txBox="1"/>
          <p:nvPr/>
        </p:nvSpPr>
        <p:spPr>
          <a:xfrm>
            <a:off x="6665164" y="2972422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944FFB5-DC73-DA62-3846-3496FFE2AA18}"/>
              </a:ext>
            </a:extLst>
          </p:cNvPr>
          <p:cNvSpPr txBox="1"/>
          <p:nvPr/>
        </p:nvSpPr>
        <p:spPr>
          <a:xfrm>
            <a:off x="6591499" y="1787959"/>
            <a:ext cx="814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叁</a:t>
            </a: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D25C0575-A589-567A-56CC-266DBE2E1078}"/>
              </a:ext>
            </a:extLst>
          </p:cNvPr>
          <p:cNvSpPr/>
          <p:nvPr/>
        </p:nvSpPr>
        <p:spPr>
          <a:xfrm>
            <a:off x="6634355" y="2013147"/>
            <a:ext cx="698678" cy="698678"/>
          </a:xfrm>
          <a:prstGeom prst="arc">
            <a:avLst>
              <a:gd name="adj1" fmla="val 2098081"/>
              <a:gd name="adj2" fmla="val 8733958"/>
            </a:avLst>
          </a:prstGeom>
          <a:ln w="38100" cap="rnd"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rgbClr val="C5071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0DC4E00-CFBB-8025-AF23-CB85B10657A6}"/>
              </a:ext>
            </a:extLst>
          </p:cNvPr>
          <p:cNvSpPr>
            <a:spLocks/>
          </p:cNvSpPr>
          <p:nvPr/>
        </p:nvSpPr>
        <p:spPr>
          <a:xfrm rot="16200000">
            <a:off x="6651471" y="3314896"/>
            <a:ext cx="4049228" cy="880716"/>
          </a:xfrm>
          <a:custGeom>
            <a:avLst/>
            <a:gdLst>
              <a:gd name="connsiteX0" fmla="*/ 4049228 w 4049228"/>
              <a:gd name="connsiteY0" fmla="*/ 349520 h 880716"/>
              <a:gd name="connsiteX1" fmla="*/ 4049228 w 4049228"/>
              <a:gd name="connsiteY1" fmla="*/ 531196 h 880716"/>
              <a:gd name="connsiteX2" fmla="*/ 3876725 w 4049228"/>
              <a:gd name="connsiteY2" fmla="*/ 730166 h 880716"/>
              <a:gd name="connsiteX3" fmla="*/ 3860087 w 4049228"/>
              <a:gd name="connsiteY3" fmla="*/ 731743 h 880716"/>
              <a:gd name="connsiteX4" fmla="*/ 3853701 w 4049228"/>
              <a:gd name="connsiteY4" fmla="*/ 761479 h 880716"/>
              <a:gd name="connsiteX5" fmla="*/ 3662343 w 4049228"/>
              <a:gd name="connsiteY5" fmla="*/ 880716 h 880716"/>
              <a:gd name="connsiteX6" fmla="*/ 2380576 w 4049228"/>
              <a:gd name="connsiteY6" fmla="*/ 880716 h 880716"/>
              <a:gd name="connsiteX7" fmla="*/ 2057894 w 4049228"/>
              <a:gd name="connsiteY7" fmla="*/ 880716 h 880716"/>
              <a:gd name="connsiteX8" fmla="*/ 386878 w 4049228"/>
              <a:gd name="connsiteY8" fmla="*/ 880716 h 880716"/>
              <a:gd name="connsiteX9" fmla="*/ 325128 w 4049228"/>
              <a:gd name="connsiteY9" fmla="*/ 871940 h 880716"/>
              <a:gd name="connsiteX10" fmla="*/ 195527 w 4049228"/>
              <a:gd name="connsiteY10" fmla="*/ 761480 h 880716"/>
              <a:gd name="connsiteX11" fmla="*/ 189141 w 4049228"/>
              <a:gd name="connsiteY11" fmla="*/ 731744 h 880716"/>
              <a:gd name="connsiteX12" fmla="*/ 172503 w 4049228"/>
              <a:gd name="connsiteY12" fmla="*/ 730167 h 880716"/>
              <a:gd name="connsiteX13" fmla="*/ 0 w 4049228"/>
              <a:gd name="connsiteY13" fmla="*/ 531196 h 880716"/>
              <a:gd name="connsiteX14" fmla="*/ 0 w 4049228"/>
              <a:gd name="connsiteY14" fmla="*/ 349520 h 880716"/>
              <a:gd name="connsiteX15" fmla="*/ 172503 w 4049228"/>
              <a:gd name="connsiteY15" fmla="*/ 150552 h 880716"/>
              <a:gd name="connsiteX16" fmla="*/ 189141 w 4049228"/>
              <a:gd name="connsiteY16" fmla="*/ 148975 h 880716"/>
              <a:gd name="connsiteX17" fmla="*/ 195527 w 4049228"/>
              <a:gd name="connsiteY17" fmla="*/ 119239 h 880716"/>
              <a:gd name="connsiteX18" fmla="*/ 386885 w 4049228"/>
              <a:gd name="connsiteY18" fmla="*/ 0 h 880716"/>
              <a:gd name="connsiteX19" fmla="*/ 1668652 w 4049228"/>
              <a:gd name="connsiteY19" fmla="*/ 0 h 880716"/>
              <a:gd name="connsiteX20" fmla="*/ 1991334 w 4049228"/>
              <a:gd name="connsiteY20" fmla="*/ 0 h 880716"/>
              <a:gd name="connsiteX21" fmla="*/ 3662350 w 4049228"/>
              <a:gd name="connsiteY21" fmla="*/ 0 h 880716"/>
              <a:gd name="connsiteX22" fmla="*/ 3724101 w 4049228"/>
              <a:gd name="connsiteY22" fmla="*/ 8776 h 880716"/>
              <a:gd name="connsiteX23" fmla="*/ 3853701 w 4049228"/>
              <a:gd name="connsiteY23" fmla="*/ 119238 h 880716"/>
              <a:gd name="connsiteX24" fmla="*/ 3860087 w 4049228"/>
              <a:gd name="connsiteY24" fmla="*/ 148974 h 880716"/>
              <a:gd name="connsiteX25" fmla="*/ 3876725 w 4049228"/>
              <a:gd name="connsiteY25" fmla="*/ 150551 h 880716"/>
              <a:gd name="connsiteX26" fmla="*/ 4049228 w 4049228"/>
              <a:gd name="connsiteY26" fmla="*/ 349520 h 88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049228" h="880716">
                <a:moveTo>
                  <a:pt x="4049228" y="349520"/>
                </a:moveTo>
                <a:lnTo>
                  <a:pt x="4049228" y="531196"/>
                </a:lnTo>
                <a:cubicBezTo>
                  <a:pt x="4049228" y="629341"/>
                  <a:pt x="3975173" y="711227"/>
                  <a:pt x="3876725" y="730166"/>
                </a:cubicBezTo>
                <a:lnTo>
                  <a:pt x="3860087" y="731743"/>
                </a:lnTo>
                <a:lnTo>
                  <a:pt x="3853701" y="761479"/>
                </a:lnTo>
                <a:cubicBezTo>
                  <a:pt x="3822174" y="831549"/>
                  <a:pt x="3748368" y="880716"/>
                  <a:pt x="3662343" y="880716"/>
                </a:cubicBezTo>
                <a:lnTo>
                  <a:pt x="2380576" y="880716"/>
                </a:lnTo>
                <a:lnTo>
                  <a:pt x="2057894" y="880716"/>
                </a:lnTo>
                <a:lnTo>
                  <a:pt x="386878" y="880716"/>
                </a:lnTo>
                <a:lnTo>
                  <a:pt x="325128" y="871940"/>
                </a:lnTo>
                <a:cubicBezTo>
                  <a:pt x="266601" y="854827"/>
                  <a:pt x="219172" y="814032"/>
                  <a:pt x="195527" y="761480"/>
                </a:cubicBezTo>
                <a:lnTo>
                  <a:pt x="189141" y="731744"/>
                </a:lnTo>
                <a:lnTo>
                  <a:pt x="172503" y="730167"/>
                </a:lnTo>
                <a:cubicBezTo>
                  <a:pt x="74055" y="711228"/>
                  <a:pt x="0" y="629342"/>
                  <a:pt x="0" y="531196"/>
                </a:cubicBezTo>
                <a:lnTo>
                  <a:pt x="0" y="349520"/>
                </a:lnTo>
                <a:cubicBezTo>
                  <a:pt x="0" y="251375"/>
                  <a:pt x="74055" y="169489"/>
                  <a:pt x="172503" y="150552"/>
                </a:cubicBezTo>
                <a:lnTo>
                  <a:pt x="189141" y="148975"/>
                </a:lnTo>
                <a:lnTo>
                  <a:pt x="195527" y="119239"/>
                </a:lnTo>
                <a:cubicBezTo>
                  <a:pt x="227054" y="49167"/>
                  <a:pt x="300862" y="0"/>
                  <a:pt x="386885" y="0"/>
                </a:cubicBezTo>
                <a:lnTo>
                  <a:pt x="1668652" y="0"/>
                </a:lnTo>
                <a:lnTo>
                  <a:pt x="1991334" y="0"/>
                </a:lnTo>
                <a:lnTo>
                  <a:pt x="3662350" y="0"/>
                </a:lnTo>
                <a:lnTo>
                  <a:pt x="3724101" y="8776"/>
                </a:lnTo>
                <a:cubicBezTo>
                  <a:pt x="3782629" y="25889"/>
                  <a:pt x="3830056" y="66684"/>
                  <a:pt x="3853701" y="119238"/>
                </a:cubicBezTo>
                <a:lnTo>
                  <a:pt x="3860087" y="148974"/>
                </a:lnTo>
                <a:lnTo>
                  <a:pt x="3876725" y="150551"/>
                </a:lnTo>
                <a:cubicBezTo>
                  <a:pt x="3975173" y="169488"/>
                  <a:pt x="4049228" y="251374"/>
                  <a:pt x="4049228" y="349520"/>
                </a:cubicBezTo>
                <a:close/>
              </a:path>
            </a:pathLst>
          </a:custGeom>
          <a:gradFill>
            <a:gsLst>
              <a:gs pos="0">
                <a:srgbClr val="E27755">
                  <a:alpha val="0"/>
                </a:srgbClr>
              </a:gs>
              <a:gs pos="100000">
                <a:schemeClr val="accent4">
                  <a:lumMod val="40000"/>
                  <a:lumOff val="60000"/>
                  <a:alpha val="45000"/>
                </a:schemeClr>
              </a:gs>
            </a:gsLst>
            <a:lin ang="10800000" scaled="1"/>
          </a:gradFill>
          <a:ln w="25400" cap="rnd">
            <a:gradFill flip="none" rotWithShape="1">
              <a:gsLst>
                <a:gs pos="57000">
                  <a:srgbClr val="E27755"/>
                </a:gs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8986C9E-B1C7-6DF1-58AC-BA7D52C8B291}"/>
              </a:ext>
            </a:extLst>
          </p:cNvPr>
          <p:cNvSpPr txBox="1"/>
          <p:nvPr/>
        </p:nvSpPr>
        <p:spPr>
          <a:xfrm>
            <a:off x="8371323" y="2972422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F37319E-14BA-390A-586E-90DA5DE4F82A}"/>
              </a:ext>
            </a:extLst>
          </p:cNvPr>
          <p:cNvSpPr txBox="1"/>
          <p:nvPr/>
        </p:nvSpPr>
        <p:spPr>
          <a:xfrm>
            <a:off x="8297658" y="1787959"/>
            <a:ext cx="814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肆</a:t>
            </a: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25CE84A9-3697-4724-EC1B-6828E43B3EAF}"/>
              </a:ext>
            </a:extLst>
          </p:cNvPr>
          <p:cNvSpPr/>
          <p:nvPr/>
        </p:nvSpPr>
        <p:spPr>
          <a:xfrm>
            <a:off x="8340514" y="2013147"/>
            <a:ext cx="698678" cy="698678"/>
          </a:xfrm>
          <a:prstGeom prst="arc">
            <a:avLst>
              <a:gd name="adj1" fmla="val 2098081"/>
              <a:gd name="adj2" fmla="val 8733958"/>
            </a:avLst>
          </a:prstGeom>
          <a:ln w="38100" cap="rnd"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rgbClr val="C5071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322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肆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AutoShape 42">
            <a:extLst>
              <a:ext uri="{FF2B5EF4-FFF2-40B4-BE49-F238E27FC236}">
                <a16:creationId xmlns:a16="http://schemas.microsoft.com/office/drawing/2014/main" id="{F142AC31-404C-A11D-319E-2067BAE370F2}"/>
              </a:ext>
            </a:extLst>
          </p:cNvPr>
          <p:cNvSpPr>
            <a:spLocks/>
          </p:cNvSpPr>
          <p:nvPr/>
        </p:nvSpPr>
        <p:spPr bwMode="auto">
          <a:xfrm rot="17429802">
            <a:off x="4212432" y="2901156"/>
            <a:ext cx="1276350" cy="12747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3163 w 21600"/>
              <a:gd name="T34" fmla="*/ 3163 h 21600"/>
              <a:gd name="T35" fmla="*/ 18437 w 21600"/>
              <a:gd name="T36" fmla="*/ 18437 h 2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" name="AutoShape 43">
            <a:extLst>
              <a:ext uri="{FF2B5EF4-FFF2-40B4-BE49-F238E27FC236}">
                <a16:creationId xmlns:a16="http://schemas.microsoft.com/office/drawing/2014/main" id="{1260EFA2-08CC-44D4-2927-F3759A1C9913}"/>
              </a:ext>
            </a:extLst>
          </p:cNvPr>
          <p:cNvSpPr>
            <a:spLocks/>
          </p:cNvSpPr>
          <p:nvPr/>
        </p:nvSpPr>
        <p:spPr bwMode="auto">
          <a:xfrm rot="17429802">
            <a:off x="5831681" y="2018507"/>
            <a:ext cx="1274763" cy="12763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3163 w 21600"/>
              <a:gd name="T34" fmla="*/ 3163 h 21600"/>
              <a:gd name="T35" fmla="*/ 18437 w 21600"/>
              <a:gd name="T36" fmla="*/ 18437 h 2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" name="AutoShape 44">
            <a:extLst>
              <a:ext uri="{FF2B5EF4-FFF2-40B4-BE49-F238E27FC236}">
                <a16:creationId xmlns:a16="http://schemas.microsoft.com/office/drawing/2014/main" id="{22CF64C1-B8EC-D15C-78B6-66BFA53EC8AF}"/>
              </a:ext>
            </a:extLst>
          </p:cNvPr>
          <p:cNvSpPr>
            <a:spLocks/>
          </p:cNvSpPr>
          <p:nvPr/>
        </p:nvSpPr>
        <p:spPr bwMode="auto">
          <a:xfrm rot="17429802">
            <a:off x="7350919" y="1185069"/>
            <a:ext cx="1276350" cy="12747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3163 w 21600"/>
              <a:gd name="T34" fmla="*/ 3163 h 21600"/>
              <a:gd name="T35" fmla="*/ 18437 w 21600"/>
              <a:gd name="T36" fmla="*/ 18437 h 2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" name="AutoShape 42">
            <a:extLst>
              <a:ext uri="{FF2B5EF4-FFF2-40B4-BE49-F238E27FC236}">
                <a16:creationId xmlns:a16="http://schemas.microsoft.com/office/drawing/2014/main" id="{2932FB3C-D347-5F7F-678D-E413CB68A1F4}"/>
              </a:ext>
            </a:extLst>
          </p:cNvPr>
          <p:cNvSpPr>
            <a:spLocks/>
          </p:cNvSpPr>
          <p:nvPr/>
        </p:nvSpPr>
        <p:spPr bwMode="auto">
          <a:xfrm rot="17429802">
            <a:off x="2779713" y="3843338"/>
            <a:ext cx="1276350" cy="12763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3163 w 21600"/>
              <a:gd name="T34" fmla="*/ 3163 h 21600"/>
              <a:gd name="T35" fmla="*/ 18437 w 21600"/>
              <a:gd name="T36" fmla="*/ 18437 h 2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8" name="Group 29">
            <a:extLst>
              <a:ext uri="{FF2B5EF4-FFF2-40B4-BE49-F238E27FC236}">
                <a16:creationId xmlns:a16="http://schemas.microsoft.com/office/drawing/2014/main" id="{C9062BB2-5997-FBF8-46AD-FBB22CB1D1BD}"/>
              </a:ext>
            </a:extLst>
          </p:cNvPr>
          <p:cNvGrpSpPr>
            <a:grpSpLocks/>
          </p:cNvGrpSpPr>
          <p:nvPr/>
        </p:nvGrpSpPr>
        <p:grpSpPr bwMode="auto">
          <a:xfrm>
            <a:off x="2200275" y="2506663"/>
            <a:ext cx="7850188" cy="3532187"/>
            <a:chOff x="0" y="0"/>
            <a:chExt cx="3629" cy="1633"/>
          </a:xfrm>
        </p:grpSpPr>
        <p:sp>
          <p:nvSpPr>
            <p:cNvPr id="9" name="Freeform 30">
              <a:extLst>
                <a:ext uri="{FF2B5EF4-FFF2-40B4-BE49-F238E27FC236}">
                  <a16:creationId xmlns:a16="http://schemas.microsoft.com/office/drawing/2014/main" id="{966C5511-7B6D-BCC2-1A39-A419FB805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" y="1225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6BC3B532-2DAA-0D34-1ACE-B7210DF27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" y="816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10D76341-C588-CF9C-DF33-00B85B09C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7" y="408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F5BF47D7-E727-D661-AAB0-53AFD7C43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" y="0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3" name="Line 34">
              <a:extLst>
                <a:ext uri="{FF2B5EF4-FFF2-40B4-BE49-F238E27FC236}">
                  <a16:creationId xmlns:a16="http://schemas.microsoft.com/office/drawing/2014/main" id="{3E9952C9-72F0-EF55-5D28-1CA621EF59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1633"/>
              <a:ext cx="726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4" name="Oval 10">
            <a:extLst>
              <a:ext uri="{FF2B5EF4-FFF2-40B4-BE49-F238E27FC236}">
                <a16:creationId xmlns:a16="http://schemas.microsoft.com/office/drawing/2014/main" id="{35F04190-BB45-EE62-309D-9B065EB43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8738" y="3781425"/>
            <a:ext cx="1325562" cy="132556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5" name="Text Box 46">
            <a:extLst>
              <a:ext uri="{FF2B5EF4-FFF2-40B4-BE49-F238E27FC236}">
                <a16:creationId xmlns:a16="http://schemas.microsoft.com/office/drawing/2014/main" id="{078006A3-5848-206A-8736-A713EBD39B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1184" y="4097023"/>
            <a:ext cx="669925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1200" b="1" dirty="0">
                <a:latin typeface="+mn-ea"/>
                <a:ea typeface="+mn-ea"/>
              </a:rPr>
              <a:t>添加</a:t>
            </a:r>
            <a:endParaRPr lang="en-US" altLang="zh-CN" sz="1200" b="1" dirty="0">
              <a:latin typeface="+mn-ea"/>
              <a:ea typeface="+mn-ea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1200" b="1" dirty="0">
                <a:latin typeface="+mn-ea"/>
                <a:ea typeface="+mn-ea"/>
              </a:rPr>
              <a:t>标题</a:t>
            </a:r>
            <a:endParaRPr lang="en-US" altLang="zh-CN" sz="1200" b="1" dirty="0">
              <a:latin typeface="+mn-ea"/>
              <a:ea typeface="+mn-ea"/>
            </a:endParaRPr>
          </a:p>
        </p:txBody>
      </p:sp>
      <p:sp>
        <p:nvSpPr>
          <p:cNvPr id="16" name="Oval 5">
            <a:extLst>
              <a:ext uri="{FF2B5EF4-FFF2-40B4-BE49-F238E27FC236}">
                <a16:creationId xmlns:a16="http://schemas.microsoft.com/office/drawing/2014/main" id="{FCA3841B-29DD-043F-FDAC-FCF6F7814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0288" y="4665663"/>
            <a:ext cx="1325562" cy="132556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7" name="Text Box 47">
            <a:extLst>
              <a:ext uri="{FF2B5EF4-FFF2-40B4-BE49-F238E27FC236}">
                <a16:creationId xmlns:a16="http://schemas.microsoft.com/office/drawing/2014/main" id="{4F9FF1C3-1FB2-5F56-AAD0-01B347409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294" y="4992447"/>
            <a:ext cx="671513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1200" b="1" dirty="0">
                <a:latin typeface="+mn-ea"/>
                <a:ea typeface="+mn-ea"/>
              </a:rPr>
              <a:t>添加</a:t>
            </a:r>
            <a:endParaRPr lang="en-US" altLang="zh-CN" sz="1200" b="1" dirty="0">
              <a:latin typeface="+mn-ea"/>
              <a:ea typeface="+mn-ea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1200" b="1" dirty="0">
                <a:latin typeface="+mn-ea"/>
                <a:ea typeface="+mn-ea"/>
              </a:rPr>
              <a:t>标题</a:t>
            </a:r>
            <a:endParaRPr lang="en-US" altLang="zh-CN" sz="1200" b="1" dirty="0">
              <a:latin typeface="+mn-ea"/>
              <a:ea typeface="+mn-ea"/>
            </a:endParaRPr>
          </a:p>
        </p:txBody>
      </p:sp>
      <p:sp>
        <p:nvSpPr>
          <p:cNvPr id="18" name="Oval 20" descr="D:\51PPT模板网\51pptmoban.com\图片.jpg">
            <a:extLst>
              <a:ext uri="{FF2B5EF4-FFF2-40B4-BE49-F238E27FC236}">
                <a16:creationId xmlns:a16="http://schemas.microsoft.com/office/drawing/2014/main" id="{D6A63F82-E049-4709-6D28-E37DCF1C8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8813" y="2019300"/>
            <a:ext cx="1327150" cy="132556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9" name="Text Box 48">
            <a:extLst>
              <a:ext uri="{FF2B5EF4-FFF2-40B4-BE49-F238E27FC236}">
                <a16:creationId xmlns:a16="http://schemas.microsoft.com/office/drawing/2014/main" id="{314EC250-EAA9-027B-1293-56AA1E61E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4586" y="2332376"/>
            <a:ext cx="671513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1200" b="1" dirty="0">
                <a:latin typeface="+mn-ea"/>
                <a:ea typeface="+mn-ea"/>
              </a:rPr>
              <a:t>添加</a:t>
            </a:r>
            <a:endParaRPr lang="en-US" altLang="zh-CN" sz="1200" b="1" dirty="0">
              <a:latin typeface="+mn-ea"/>
              <a:ea typeface="+mn-ea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1200" b="1" dirty="0">
                <a:latin typeface="+mn-ea"/>
                <a:ea typeface="+mn-ea"/>
              </a:rPr>
              <a:t>标题</a:t>
            </a:r>
            <a:endParaRPr lang="en-US" altLang="zh-CN" sz="1200" b="1" dirty="0">
              <a:latin typeface="+mn-ea"/>
              <a:ea typeface="+mn-ea"/>
            </a:endParaRPr>
          </a:p>
        </p:txBody>
      </p:sp>
      <p:sp>
        <p:nvSpPr>
          <p:cNvPr id="20" name="Oval 15">
            <a:extLst>
              <a:ext uri="{FF2B5EF4-FFF2-40B4-BE49-F238E27FC236}">
                <a16:creationId xmlns:a16="http://schemas.microsoft.com/office/drawing/2014/main" id="{A4C7F8FA-BECF-BB68-8C99-EDEA56DE6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188" y="2898775"/>
            <a:ext cx="1325562" cy="132556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1" name="Text Box 49">
            <a:extLst>
              <a:ext uri="{FF2B5EF4-FFF2-40B4-BE49-F238E27FC236}">
                <a16:creationId xmlns:a16="http://schemas.microsoft.com/office/drawing/2014/main" id="{398E5101-8729-9D8D-0DC9-A449756460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4708" y="3200184"/>
            <a:ext cx="669925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1200" b="1" dirty="0">
                <a:latin typeface="+mn-ea"/>
                <a:ea typeface="+mn-ea"/>
              </a:rPr>
              <a:t>添加</a:t>
            </a:r>
            <a:endParaRPr lang="en-US" altLang="zh-CN" sz="1200" b="1" dirty="0">
              <a:latin typeface="+mn-ea"/>
              <a:ea typeface="+mn-ea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1200" b="1" dirty="0">
                <a:latin typeface="+mn-ea"/>
                <a:ea typeface="+mn-ea"/>
              </a:rPr>
              <a:t>标题</a:t>
            </a:r>
            <a:endParaRPr lang="en-US" altLang="zh-CN" sz="1200" b="1" dirty="0">
              <a:latin typeface="+mn-ea"/>
              <a:ea typeface="+mn-ea"/>
            </a:endParaRPr>
          </a:p>
        </p:txBody>
      </p:sp>
      <p:sp>
        <p:nvSpPr>
          <p:cNvPr id="22" name="Oval 25">
            <a:extLst>
              <a:ext uri="{FF2B5EF4-FFF2-40B4-BE49-F238E27FC236}">
                <a16:creationId xmlns:a16="http://schemas.microsoft.com/office/drawing/2014/main" id="{C04642ED-27D7-32F9-CC37-66E6FE099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7263" y="1133475"/>
            <a:ext cx="1325562" cy="132715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 Box 50">
            <a:extLst>
              <a:ext uri="{FF2B5EF4-FFF2-40B4-BE49-F238E27FC236}">
                <a16:creationId xmlns:a16="http://schemas.microsoft.com/office/drawing/2014/main" id="{A0719CD9-DBB1-5519-A77A-DAE8365BD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2172" y="1462125"/>
            <a:ext cx="6461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1200" b="1" dirty="0">
                <a:latin typeface="+mn-ea"/>
                <a:ea typeface="+mn-ea"/>
              </a:rPr>
              <a:t>添加</a:t>
            </a:r>
            <a:endParaRPr lang="en-US" altLang="zh-CN" sz="1200" b="1" dirty="0">
              <a:latin typeface="+mn-ea"/>
              <a:ea typeface="+mn-ea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1200" b="1" dirty="0">
                <a:latin typeface="+mn-ea"/>
                <a:ea typeface="+mn-ea"/>
              </a:rPr>
              <a:t>标题</a:t>
            </a:r>
            <a:endParaRPr lang="en-US" altLang="zh-CN" sz="1200" b="1" dirty="0">
              <a:latin typeface="+mn-ea"/>
              <a:ea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9C3BAD8-73C3-061A-2F23-9825F5D7A44A}"/>
              </a:ext>
            </a:extLst>
          </p:cNvPr>
          <p:cNvSpPr txBox="1"/>
          <p:nvPr/>
        </p:nvSpPr>
        <p:spPr>
          <a:xfrm>
            <a:off x="3463925" y="5745281"/>
            <a:ext cx="5943600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5DEF16A-FA35-CE5E-5FED-1338DA8F70CF}"/>
              </a:ext>
            </a:extLst>
          </p:cNvPr>
          <p:cNvSpPr txBox="1"/>
          <p:nvPr/>
        </p:nvSpPr>
        <p:spPr>
          <a:xfrm>
            <a:off x="4850607" y="5045234"/>
            <a:ext cx="5943600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716E9CA-2918-1EE4-BECD-721017E16553}"/>
              </a:ext>
            </a:extLst>
          </p:cNvPr>
          <p:cNvSpPr txBox="1"/>
          <p:nvPr/>
        </p:nvSpPr>
        <p:spPr>
          <a:xfrm>
            <a:off x="6466383" y="4133210"/>
            <a:ext cx="347362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DF1480D-F5F0-D602-1ABB-C41C04E98C4E}"/>
              </a:ext>
            </a:extLst>
          </p:cNvPr>
          <p:cNvSpPr txBox="1"/>
          <p:nvPr/>
        </p:nvSpPr>
        <p:spPr>
          <a:xfrm>
            <a:off x="7221765" y="3359452"/>
            <a:ext cx="347362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F5AB4CD-2703-36D6-5F92-494AA3A4FDD6}"/>
              </a:ext>
            </a:extLst>
          </p:cNvPr>
          <p:cNvSpPr txBox="1"/>
          <p:nvPr/>
        </p:nvSpPr>
        <p:spPr>
          <a:xfrm>
            <a:off x="8627734" y="2469056"/>
            <a:ext cx="22626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49B9FBB-E500-B0C5-48F2-2BF52DDDC0B6}"/>
              </a:ext>
            </a:extLst>
          </p:cNvPr>
          <p:cNvGrpSpPr/>
          <p:nvPr/>
        </p:nvGrpSpPr>
        <p:grpSpPr>
          <a:xfrm>
            <a:off x="784353" y="1276133"/>
            <a:ext cx="4025735" cy="1279525"/>
            <a:chOff x="283598" y="1906534"/>
            <a:chExt cx="4025735" cy="127952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CA2F312-6321-8A46-4A8B-9BC3FD7542DF}"/>
                </a:ext>
              </a:extLst>
            </p:cNvPr>
            <p:cNvSpPr txBox="1"/>
            <p:nvPr/>
          </p:nvSpPr>
          <p:spPr>
            <a:xfrm>
              <a:off x="283598" y="2355703"/>
              <a:ext cx="4025735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36D5631-1A64-4E6A-A576-5589DD6CE8F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221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肆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直接连接符 3">
            <a:extLst>
              <a:ext uri="{FF2B5EF4-FFF2-40B4-BE49-F238E27FC236}">
                <a16:creationId xmlns:a16="http://schemas.microsoft.com/office/drawing/2014/main" id="{6322FC19-35C8-7607-7C38-B8C561ECD8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9788" y="3996155"/>
            <a:ext cx="9793287" cy="1530"/>
          </a:xfrm>
          <a:prstGeom prst="line">
            <a:avLst/>
          </a:prstGeom>
          <a:noFill/>
          <a:ln w="12700">
            <a:solidFill>
              <a:srgbClr val="A5A5A5"/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14">
            <a:extLst>
              <a:ext uri="{FF2B5EF4-FFF2-40B4-BE49-F238E27FC236}">
                <a16:creationId xmlns:a16="http://schemas.microsoft.com/office/drawing/2014/main" id="{2C543EAE-3083-09CB-0C2C-C35DD90ED501}"/>
              </a:ext>
            </a:extLst>
          </p:cNvPr>
          <p:cNvGrpSpPr>
            <a:grpSpLocks/>
          </p:cNvGrpSpPr>
          <p:nvPr/>
        </p:nvGrpSpPr>
        <p:grpSpPr bwMode="auto">
          <a:xfrm>
            <a:off x="1427018" y="2258932"/>
            <a:ext cx="1205045" cy="2292374"/>
            <a:chOff x="0" y="0"/>
            <a:chExt cx="1251020" cy="2378862"/>
          </a:xfrm>
        </p:grpSpPr>
        <p:grpSp>
          <p:nvGrpSpPr>
            <p:cNvPr id="24" name="组合 7">
              <a:extLst>
                <a:ext uri="{FF2B5EF4-FFF2-40B4-BE49-F238E27FC236}">
                  <a16:creationId xmlns:a16="http://schemas.microsoft.com/office/drawing/2014/main" id="{8AD11A6C-FF4F-539A-34BD-CB835BED25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8359" y="1003369"/>
              <a:ext cx="114300" cy="1375493"/>
              <a:chOff x="-1" y="0"/>
              <a:chExt cx="114300" cy="1375493"/>
            </a:xfrm>
          </p:grpSpPr>
          <p:sp>
            <p:nvSpPr>
              <p:cNvPr id="26" name="直接连接符 25">
                <a:extLst>
                  <a:ext uri="{FF2B5EF4-FFF2-40B4-BE49-F238E27FC236}">
                    <a16:creationId xmlns:a16="http://schemas.microsoft.com/office/drawing/2014/main" id="{9DE1F240-BF7A-B47E-2353-187205E966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150" y="0"/>
                <a:ext cx="1" cy="1262743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B255CE3-18CE-6C99-7F64-276CAB8BA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" y="1261193"/>
                <a:ext cx="114300" cy="114300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 w="2857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5" name="椭圆 8">
              <a:extLst>
                <a:ext uri="{FF2B5EF4-FFF2-40B4-BE49-F238E27FC236}">
                  <a16:creationId xmlns:a16="http://schemas.microsoft.com/office/drawing/2014/main" id="{DB09A57E-BDE6-8CB3-B5E9-52F47C94E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51020" cy="125102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8" name="组合 15">
            <a:extLst>
              <a:ext uri="{FF2B5EF4-FFF2-40B4-BE49-F238E27FC236}">
                <a16:creationId xmlns:a16="http://schemas.microsoft.com/office/drawing/2014/main" id="{283489E5-DE7A-09A3-1B7D-1E7B4BFE4194}"/>
              </a:ext>
            </a:extLst>
          </p:cNvPr>
          <p:cNvGrpSpPr>
            <a:grpSpLocks/>
          </p:cNvGrpSpPr>
          <p:nvPr/>
        </p:nvGrpSpPr>
        <p:grpSpPr bwMode="auto">
          <a:xfrm>
            <a:off x="3444093" y="1359736"/>
            <a:ext cx="1897793" cy="3191535"/>
            <a:chOff x="0" y="0"/>
            <a:chExt cx="1970314" cy="3313025"/>
          </a:xfrm>
        </p:grpSpPr>
        <p:grpSp>
          <p:nvGrpSpPr>
            <p:cNvPr id="29" name="组合 10">
              <a:extLst>
                <a:ext uri="{FF2B5EF4-FFF2-40B4-BE49-F238E27FC236}">
                  <a16:creationId xmlns:a16="http://schemas.microsoft.com/office/drawing/2014/main" id="{2EAB235E-5DBE-537F-A991-A7F421A0ED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8007" y="1935982"/>
              <a:ext cx="114300" cy="1377043"/>
              <a:chOff x="0" y="0"/>
              <a:chExt cx="114300" cy="1377043"/>
            </a:xfrm>
          </p:grpSpPr>
          <p:sp>
            <p:nvSpPr>
              <p:cNvPr id="31" name="直接连接符 11">
                <a:extLst>
                  <a:ext uri="{FF2B5EF4-FFF2-40B4-BE49-F238E27FC236}">
                    <a16:creationId xmlns:a16="http://schemas.microsoft.com/office/drawing/2014/main" id="{6C1A7EBD-9600-1CFB-0D70-8C6CB8465B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150" y="0"/>
                <a:ext cx="1" cy="1262743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椭圆 12">
                <a:extLst>
                  <a:ext uri="{FF2B5EF4-FFF2-40B4-BE49-F238E27FC236}">
                    <a16:creationId xmlns:a16="http://schemas.microsoft.com/office/drawing/2014/main" id="{CF893297-B8D2-3ECB-5DA1-2381A4A2DC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262743"/>
                <a:ext cx="114300" cy="114300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 w="2857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8507995-4829-902A-6301-A80C12DCD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70314" cy="1970314"/>
            </a:xfrm>
            <a:prstGeom prst="ellipse">
              <a:avLst/>
            </a:pr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3" name="组合 16">
            <a:extLst>
              <a:ext uri="{FF2B5EF4-FFF2-40B4-BE49-F238E27FC236}">
                <a16:creationId xmlns:a16="http://schemas.microsoft.com/office/drawing/2014/main" id="{5BAC3C9F-A8FE-4B20-2FC3-83EE539500FE}"/>
              </a:ext>
            </a:extLst>
          </p:cNvPr>
          <p:cNvGrpSpPr>
            <a:grpSpLocks/>
          </p:cNvGrpSpPr>
          <p:nvPr/>
        </p:nvGrpSpPr>
        <p:grpSpPr bwMode="auto">
          <a:xfrm>
            <a:off x="6115684" y="1359736"/>
            <a:ext cx="1897794" cy="3191535"/>
            <a:chOff x="0" y="0"/>
            <a:chExt cx="1970314" cy="3313025"/>
          </a:xfrm>
        </p:grpSpPr>
        <p:grpSp>
          <p:nvGrpSpPr>
            <p:cNvPr id="34" name="组合 17">
              <a:extLst>
                <a:ext uri="{FF2B5EF4-FFF2-40B4-BE49-F238E27FC236}">
                  <a16:creationId xmlns:a16="http://schemas.microsoft.com/office/drawing/2014/main" id="{B45E35AD-1262-AC36-5D60-89468A613B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8007" y="1935982"/>
              <a:ext cx="114300" cy="1377043"/>
              <a:chOff x="0" y="0"/>
              <a:chExt cx="114300" cy="1377043"/>
            </a:xfrm>
          </p:grpSpPr>
          <p:sp>
            <p:nvSpPr>
              <p:cNvPr id="36" name="直接连接符 19">
                <a:extLst>
                  <a:ext uri="{FF2B5EF4-FFF2-40B4-BE49-F238E27FC236}">
                    <a16:creationId xmlns:a16="http://schemas.microsoft.com/office/drawing/2014/main" id="{D3532919-8473-91EE-F121-5C68BA9558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150" y="0"/>
                <a:ext cx="1" cy="1262743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椭圆 20">
                <a:extLst>
                  <a:ext uri="{FF2B5EF4-FFF2-40B4-BE49-F238E27FC236}">
                    <a16:creationId xmlns:a16="http://schemas.microsoft.com/office/drawing/2014/main" id="{CB426CDD-DFCA-B865-C6FA-67B34A2F9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262743"/>
                <a:ext cx="114300" cy="114300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 w="2857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5" name="椭圆 18">
              <a:extLst>
                <a:ext uri="{FF2B5EF4-FFF2-40B4-BE49-F238E27FC236}">
                  <a16:creationId xmlns:a16="http://schemas.microsoft.com/office/drawing/2014/main" id="{A9D71051-3258-8157-6696-45C12024A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70314" cy="1970314"/>
            </a:xfrm>
            <a:prstGeom prst="ellipse">
              <a:avLst/>
            </a:pr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8" name="组合 21">
            <a:extLst>
              <a:ext uri="{FF2B5EF4-FFF2-40B4-BE49-F238E27FC236}">
                <a16:creationId xmlns:a16="http://schemas.microsoft.com/office/drawing/2014/main" id="{6966E1F1-C4F9-F184-FBF2-965FF3443A26}"/>
              </a:ext>
            </a:extLst>
          </p:cNvPr>
          <p:cNvGrpSpPr>
            <a:grpSpLocks/>
          </p:cNvGrpSpPr>
          <p:nvPr/>
        </p:nvGrpSpPr>
        <p:grpSpPr bwMode="auto">
          <a:xfrm>
            <a:off x="8805627" y="2258932"/>
            <a:ext cx="1205045" cy="2293868"/>
            <a:chOff x="0" y="0"/>
            <a:chExt cx="1251020" cy="2380412"/>
          </a:xfrm>
        </p:grpSpPr>
        <p:grpSp>
          <p:nvGrpSpPr>
            <p:cNvPr id="39" name="组合 22">
              <a:extLst>
                <a:ext uri="{FF2B5EF4-FFF2-40B4-BE49-F238E27FC236}">
                  <a16:creationId xmlns:a16="http://schemas.microsoft.com/office/drawing/2014/main" id="{CC3E2C65-A160-24ED-644A-105592E4C4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8360" y="1003369"/>
              <a:ext cx="114300" cy="1377043"/>
              <a:chOff x="0" y="0"/>
              <a:chExt cx="114300" cy="1377043"/>
            </a:xfrm>
          </p:grpSpPr>
          <p:sp>
            <p:nvSpPr>
              <p:cNvPr id="41" name="直接连接符 24">
                <a:extLst>
                  <a:ext uri="{FF2B5EF4-FFF2-40B4-BE49-F238E27FC236}">
                    <a16:creationId xmlns:a16="http://schemas.microsoft.com/office/drawing/2014/main" id="{0B189F8D-FC6F-3F36-936B-F6C5172A07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150" y="0"/>
                <a:ext cx="1" cy="1262743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椭圆 25">
                <a:extLst>
                  <a:ext uri="{FF2B5EF4-FFF2-40B4-BE49-F238E27FC236}">
                    <a16:creationId xmlns:a16="http://schemas.microsoft.com/office/drawing/2014/main" id="{61D70C88-356C-4296-C875-94E63DE5DE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262743"/>
                <a:ext cx="114300" cy="114300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 w="2857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0" name="椭圆 23">
              <a:extLst>
                <a:ext uri="{FF2B5EF4-FFF2-40B4-BE49-F238E27FC236}">
                  <a16:creationId xmlns:a16="http://schemas.microsoft.com/office/drawing/2014/main" id="{2E443754-247E-858C-E6FC-BC372179C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51020" cy="125102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3" name="KSO_Shape">
            <a:extLst>
              <a:ext uri="{FF2B5EF4-FFF2-40B4-BE49-F238E27FC236}">
                <a16:creationId xmlns:a16="http://schemas.microsoft.com/office/drawing/2014/main" id="{C1E5F35D-33E0-8430-6ACA-1488A86F9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8437" y="2651588"/>
            <a:ext cx="319424" cy="531370"/>
          </a:xfrm>
          <a:custGeom>
            <a:avLst/>
            <a:gdLst>
              <a:gd name="T0" fmla="*/ 2252 w 1536700"/>
              <a:gd name="T1" fmla="*/ 8325 h 2555648"/>
              <a:gd name="T2" fmla="*/ 2252 w 1536700"/>
              <a:gd name="T3" fmla="*/ 8553 h 2555648"/>
              <a:gd name="T4" fmla="*/ 3628 w 1536700"/>
              <a:gd name="T5" fmla="*/ 8553 h 2555648"/>
              <a:gd name="T6" fmla="*/ 3628 w 1536700"/>
              <a:gd name="T7" fmla="*/ 8325 h 2555648"/>
              <a:gd name="T8" fmla="*/ 2252 w 1536700"/>
              <a:gd name="T9" fmla="*/ 7718 h 2555648"/>
              <a:gd name="T10" fmla="*/ 2252 w 1536700"/>
              <a:gd name="T11" fmla="*/ 7946 h 2555648"/>
              <a:gd name="T12" fmla="*/ 3628 w 1536700"/>
              <a:gd name="T13" fmla="*/ 7946 h 2555648"/>
              <a:gd name="T14" fmla="*/ 3628 w 1536700"/>
              <a:gd name="T15" fmla="*/ 7718 h 2555648"/>
              <a:gd name="T16" fmla="*/ 1682 w 1536700"/>
              <a:gd name="T17" fmla="*/ 7148 h 2555648"/>
              <a:gd name="T18" fmla="*/ 4197 w 1536700"/>
              <a:gd name="T19" fmla="*/ 7148 h 2555648"/>
              <a:gd name="T20" fmla="*/ 4550 w 1536700"/>
              <a:gd name="T21" fmla="*/ 7483 h 2555648"/>
              <a:gd name="T22" fmla="*/ 4197 w 1536700"/>
              <a:gd name="T23" fmla="*/ 7819 h 2555648"/>
              <a:gd name="T24" fmla="*/ 4550 w 1536700"/>
              <a:gd name="T25" fmla="*/ 8154 h 2555648"/>
              <a:gd name="T26" fmla="*/ 4197 w 1536700"/>
              <a:gd name="T27" fmla="*/ 8490 h 2555648"/>
              <a:gd name="T28" fmla="*/ 4550 w 1536700"/>
              <a:gd name="T29" fmla="*/ 8826 h 2555648"/>
              <a:gd name="T30" fmla="*/ 4197 w 1536700"/>
              <a:gd name="T31" fmla="*/ 9161 h 2555648"/>
              <a:gd name="T32" fmla="*/ 3627 w 1536700"/>
              <a:gd name="T33" fmla="*/ 9161 h 2555648"/>
              <a:gd name="T34" fmla="*/ 3586 w 1536700"/>
              <a:gd name="T35" fmla="*/ 9364 h 2555648"/>
              <a:gd name="T36" fmla="*/ 2940 w 1536700"/>
              <a:gd name="T37" fmla="*/ 9791 h 2555648"/>
              <a:gd name="T38" fmla="*/ 2293 w 1536700"/>
              <a:gd name="T39" fmla="*/ 9364 h 2555648"/>
              <a:gd name="T40" fmla="*/ 2252 w 1536700"/>
              <a:gd name="T41" fmla="*/ 9161 h 2555648"/>
              <a:gd name="T42" fmla="*/ 1682 w 1536700"/>
              <a:gd name="T43" fmla="*/ 9161 h 2555648"/>
              <a:gd name="T44" fmla="*/ 1329 w 1536700"/>
              <a:gd name="T45" fmla="*/ 8826 h 2555648"/>
              <a:gd name="T46" fmla="*/ 1682 w 1536700"/>
              <a:gd name="T47" fmla="*/ 8490 h 2555648"/>
              <a:gd name="T48" fmla="*/ 1329 w 1536700"/>
              <a:gd name="T49" fmla="*/ 8154 h 2555648"/>
              <a:gd name="T50" fmla="*/ 1682 w 1536700"/>
              <a:gd name="T51" fmla="*/ 7819 h 2555648"/>
              <a:gd name="T52" fmla="*/ 1329 w 1536700"/>
              <a:gd name="T53" fmla="*/ 7483 h 2555648"/>
              <a:gd name="T54" fmla="*/ 1682 w 1536700"/>
              <a:gd name="T55" fmla="*/ 7148 h 2555648"/>
              <a:gd name="T56" fmla="*/ 2940 w 1536700"/>
              <a:gd name="T57" fmla="*/ 0 h 2555648"/>
              <a:gd name="T58" fmla="*/ 5880 w 1536700"/>
              <a:gd name="T59" fmla="*/ 2951 h 2555648"/>
              <a:gd name="T60" fmla="*/ 5820 w 1536700"/>
              <a:gd name="T61" fmla="*/ 3546 h 2555648"/>
              <a:gd name="T62" fmla="*/ 5707 w 1536700"/>
              <a:gd name="T63" fmla="*/ 3910 h 2555648"/>
              <a:gd name="T64" fmla="*/ 5708 w 1536700"/>
              <a:gd name="T65" fmla="*/ 3910 h 2555648"/>
              <a:gd name="T66" fmla="*/ 4364 w 1536700"/>
              <a:gd name="T67" fmla="*/ 6988 h 2555648"/>
              <a:gd name="T68" fmla="*/ 1516 w 1536700"/>
              <a:gd name="T69" fmla="*/ 6988 h 2555648"/>
              <a:gd name="T70" fmla="*/ 171 w 1536700"/>
              <a:gd name="T71" fmla="*/ 3910 h 2555648"/>
              <a:gd name="T72" fmla="*/ 172 w 1536700"/>
              <a:gd name="T73" fmla="*/ 3910 h 2555648"/>
              <a:gd name="T74" fmla="*/ 60 w 1536700"/>
              <a:gd name="T75" fmla="*/ 3546 h 2555648"/>
              <a:gd name="T76" fmla="*/ 0 w 1536700"/>
              <a:gd name="T77" fmla="*/ 2951 h 2555648"/>
              <a:gd name="T78" fmla="*/ 2940 w 1536700"/>
              <a:gd name="T79" fmla="*/ 0 h 255564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536700"/>
              <a:gd name="T121" fmla="*/ 0 h 2555648"/>
              <a:gd name="T122" fmla="*/ 1536700 w 1536700"/>
              <a:gd name="T123" fmla="*/ 2555648 h 255564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lnTo>
                  <a:pt x="588566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lnTo>
                  <a:pt x="588566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4" name="KSO_Shape">
            <a:extLst>
              <a:ext uri="{FF2B5EF4-FFF2-40B4-BE49-F238E27FC236}">
                <a16:creationId xmlns:a16="http://schemas.microsoft.com/office/drawing/2014/main" id="{D7F8278C-FC36-8511-ADD2-515932690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1183" y="2725019"/>
            <a:ext cx="402834" cy="392152"/>
          </a:xfrm>
          <a:custGeom>
            <a:avLst/>
            <a:gdLst>
              <a:gd name="T0" fmla="*/ 2147483647 w 4656"/>
              <a:gd name="T1" fmla="*/ 2147483647 h 4524"/>
              <a:gd name="T2" fmla="*/ 2147483647 w 4656"/>
              <a:gd name="T3" fmla="*/ 2147483647 h 4524"/>
              <a:gd name="T4" fmla="*/ 2147483647 w 4656"/>
              <a:gd name="T5" fmla="*/ 2147483647 h 4524"/>
              <a:gd name="T6" fmla="*/ 2147483647 w 4656"/>
              <a:gd name="T7" fmla="*/ 2147483647 h 4524"/>
              <a:gd name="T8" fmla="*/ 2147483647 w 4656"/>
              <a:gd name="T9" fmla="*/ 2147483647 h 4524"/>
              <a:gd name="T10" fmla="*/ 2147483647 w 4656"/>
              <a:gd name="T11" fmla="*/ 2147483647 h 4524"/>
              <a:gd name="T12" fmla="*/ 2147483647 w 4656"/>
              <a:gd name="T13" fmla="*/ 2147483647 h 4524"/>
              <a:gd name="T14" fmla="*/ 2147483647 w 4656"/>
              <a:gd name="T15" fmla="*/ 2147483647 h 4524"/>
              <a:gd name="T16" fmla="*/ 2147483647 w 4656"/>
              <a:gd name="T17" fmla="*/ 2147483647 h 4524"/>
              <a:gd name="T18" fmla="*/ 2147483647 w 4656"/>
              <a:gd name="T19" fmla="*/ 2147483647 h 4524"/>
              <a:gd name="T20" fmla="*/ 2147483647 w 4656"/>
              <a:gd name="T21" fmla="*/ 0 h 4524"/>
              <a:gd name="T22" fmla="*/ 2147483647 w 4656"/>
              <a:gd name="T23" fmla="*/ 2147483647 h 4524"/>
              <a:gd name="T24" fmla="*/ 2147483647 w 4656"/>
              <a:gd name="T25" fmla="*/ 2147483647 h 4524"/>
              <a:gd name="T26" fmla="*/ 2147483647 w 4656"/>
              <a:gd name="T27" fmla="*/ 2147483647 h 4524"/>
              <a:gd name="T28" fmla="*/ 2147483647 w 4656"/>
              <a:gd name="T29" fmla="*/ 2147483647 h 4524"/>
              <a:gd name="T30" fmla="*/ 2147483647 w 4656"/>
              <a:gd name="T31" fmla="*/ 2147483647 h 4524"/>
              <a:gd name="T32" fmla="*/ 2147483647 w 4656"/>
              <a:gd name="T33" fmla="*/ 2147483647 h 4524"/>
              <a:gd name="T34" fmla="*/ 2147483647 w 4656"/>
              <a:gd name="T35" fmla="*/ 2147483647 h 4524"/>
              <a:gd name="T36" fmla="*/ 2147483647 w 4656"/>
              <a:gd name="T37" fmla="*/ 2147483647 h 4524"/>
              <a:gd name="T38" fmla="*/ 2147483647 w 4656"/>
              <a:gd name="T39" fmla="*/ 2147483647 h 4524"/>
              <a:gd name="T40" fmla="*/ 2147483647 w 4656"/>
              <a:gd name="T41" fmla="*/ 2147483647 h 4524"/>
              <a:gd name="T42" fmla="*/ 0 w 4656"/>
              <a:gd name="T43" fmla="*/ 2147483647 h 4524"/>
              <a:gd name="T44" fmla="*/ 2147483647 w 4656"/>
              <a:gd name="T45" fmla="*/ 2147483647 h 4524"/>
              <a:gd name="T46" fmla="*/ 2147483647 w 4656"/>
              <a:gd name="T47" fmla="*/ 2147483647 h 4524"/>
              <a:gd name="T48" fmla="*/ 2147483647 w 4656"/>
              <a:gd name="T49" fmla="*/ 2147483647 h 4524"/>
              <a:gd name="T50" fmla="*/ 2147483647 w 4656"/>
              <a:gd name="T51" fmla="*/ 2147483647 h 4524"/>
              <a:gd name="T52" fmla="*/ 2147483647 w 4656"/>
              <a:gd name="T53" fmla="*/ 2147483647 h 4524"/>
              <a:gd name="T54" fmla="*/ 2147483647 w 4656"/>
              <a:gd name="T55" fmla="*/ 2147483647 h 4524"/>
              <a:gd name="T56" fmla="*/ 2147483647 w 4656"/>
              <a:gd name="T57" fmla="*/ 2147483647 h 4524"/>
              <a:gd name="T58" fmla="*/ 2147483647 w 4656"/>
              <a:gd name="T59" fmla="*/ 2147483647 h 4524"/>
              <a:gd name="T60" fmla="*/ 2147483647 w 4656"/>
              <a:gd name="T61" fmla="*/ 2147483647 h 4524"/>
              <a:gd name="T62" fmla="*/ 2147483647 w 4656"/>
              <a:gd name="T63" fmla="*/ 2147483647 h 4524"/>
              <a:gd name="T64" fmla="*/ 2147483647 w 4656"/>
              <a:gd name="T65" fmla="*/ 2147483647 h 4524"/>
              <a:gd name="T66" fmla="*/ 2147483647 w 4656"/>
              <a:gd name="T67" fmla="*/ 2147483647 h 4524"/>
              <a:gd name="T68" fmla="*/ 2147483647 w 4656"/>
              <a:gd name="T69" fmla="*/ 2147483647 h 4524"/>
              <a:gd name="T70" fmla="*/ 2147483647 w 4656"/>
              <a:gd name="T71" fmla="*/ 2147483647 h 4524"/>
              <a:gd name="T72" fmla="*/ 2147483647 w 4656"/>
              <a:gd name="T73" fmla="*/ 2147483647 h 4524"/>
              <a:gd name="T74" fmla="*/ 2147483647 w 4656"/>
              <a:gd name="T75" fmla="*/ 2147483647 h 4524"/>
              <a:gd name="T76" fmla="*/ 2147483647 w 4656"/>
              <a:gd name="T77" fmla="*/ 2147483647 h 4524"/>
              <a:gd name="T78" fmla="*/ 2147483647 w 4656"/>
              <a:gd name="T79" fmla="*/ 2147483647 h 4524"/>
              <a:gd name="T80" fmla="*/ 2147483647 w 4656"/>
              <a:gd name="T81" fmla="*/ 2147483647 h 4524"/>
              <a:gd name="T82" fmla="*/ 2147483647 w 4656"/>
              <a:gd name="T83" fmla="*/ 2147483647 h 4524"/>
              <a:gd name="T84" fmla="*/ 2147483647 w 4656"/>
              <a:gd name="T85" fmla="*/ 2147483647 h 4524"/>
              <a:gd name="T86" fmla="*/ 2147483647 w 4656"/>
              <a:gd name="T87" fmla="*/ 2147483647 h 4524"/>
              <a:gd name="T88" fmla="*/ 2147483647 w 4656"/>
              <a:gd name="T89" fmla="*/ 2147483647 h 4524"/>
              <a:gd name="T90" fmla="*/ 2147483647 w 4656"/>
              <a:gd name="T91" fmla="*/ 2147483647 h 4524"/>
              <a:gd name="T92" fmla="*/ 2147483647 w 4656"/>
              <a:gd name="T93" fmla="*/ 2147483647 h 4524"/>
              <a:gd name="T94" fmla="*/ 2147483647 w 4656"/>
              <a:gd name="T95" fmla="*/ 2147483647 h 4524"/>
              <a:gd name="T96" fmla="*/ 2147483647 w 4656"/>
              <a:gd name="T97" fmla="*/ 2147483647 h 4524"/>
              <a:gd name="T98" fmla="*/ 2147483647 w 4656"/>
              <a:gd name="T99" fmla="*/ 2147483647 h 4524"/>
              <a:gd name="T100" fmla="*/ 2147483647 w 4656"/>
              <a:gd name="T101" fmla="*/ 2147483647 h 4524"/>
              <a:gd name="T102" fmla="*/ 2147483647 w 4656"/>
              <a:gd name="T103" fmla="*/ 2147483647 h 4524"/>
              <a:gd name="T104" fmla="*/ 2147483647 w 4656"/>
              <a:gd name="T105" fmla="*/ 2147483647 h 4524"/>
              <a:gd name="T106" fmla="*/ 2147483647 w 4656"/>
              <a:gd name="T107" fmla="*/ 2147483647 h 452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656"/>
              <a:gd name="T163" fmla="*/ 0 h 4524"/>
              <a:gd name="T164" fmla="*/ 4656 w 4656"/>
              <a:gd name="T165" fmla="*/ 4524 h 452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656" h="4524">
                <a:moveTo>
                  <a:pt x="3336" y="0"/>
                </a:moveTo>
                <a:lnTo>
                  <a:pt x="3336" y="0"/>
                </a:lnTo>
                <a:lnTo>
                  <a:pt x="3295" y="0"/>
                </a:lnTo>
                <a:lnTo>
                  <a:pt x="3256" y="3"/>
                </a:lnTo>
                <a:lnTo>
                  <a:pt x="3217" y="5"/>
                </a:lnTo>
                <a:lnTo>
                  <a:pt x="3179" y="9"/>
                </a:lnTo>
                <a:lnTo>
                  <a:pt x="3142" y="14"/>
                </a:lnTo>
                <a:lnTo>
                  <a:pt x="3103" y="21"/>
                </a:lnTo>
                <a:lnTo>
                  <a:pt x="3068" y="28"/>
                </a:lnTo>
                <a:lnTo>
                  <a:pt x="3031" y="37"/>
                </a:lnTo>
                <a:lnTo>
                  <a:pt x="2995" y="46"/>
                </a:lnTo>
                <a:lnTo>
                  <a:pt x="2960" y="57"/>
                </a:lnTo>
                <a:lnTo>
                  <a:pt x="2926" y="68"/>
                </a:lnTo>
                <a:lnTo>
                  <a:pt x="2892" y="81"/>
                </a:lnTo>
                <a:lnTo>
                  <a:pt x="2859" y="95"/>
                </a:lnTo>
                <a:lnTo>
                  <a:pt x="2825" y="110"/>
                </a:lnTo>
                <a:lnTo>
                  <a:pt x="2793" y="125"/>
                </a:lnTo>
                <a:lnTo>
                  <a:pt x="2762" y="141"/>
                </a:lnTo>
                <a:lnTo>
                  <a:pt x="2730" y="160"/>
                </a:lnTo>
                <a:lnTo>
                  <a:pt x="2699" y="177"/>
                </a:lnTo>
                <a:lnTo>
                  <a:pt x="2669" y="197"/>
                </a:lnTo>
                <a:lnTo>
                  <a:pt x="2640" y="217"/>
                </a:lnTo>
                <a:lnTo>
                  <a:pt x="2610" y="238"/>
                </a:lnTo>
                <a:lnTo>
                  <a:pt x="2582" y="260"/>
                </a:lnTo>
                <a:lnTo>
                  <a:pt x="2555" y="282"/>
                </a:lnTo>
                <a:lnTo>
                  <a:pt x="2527" y="306"/>
                </a:lnTo>
                <a:lnTo>
                  <a:pt x="2500" y="331"/>
                </a:lnTo>
                <a:lnTo>
                  <a:pt x="2474" y="355"/>
                </a:lnTo>
                <a:lnTo>
                  <a:pt x="2448" y="381"/>
                </a:lnTo>
                <a:lnTo>
                  <a:pt x="2423" y="408"/>
                </a:lnTo>
                <a:lnTo>
                  <a:pt x="2399" y="435"/>
                </a:lnTo>
                <a:lnTo>
                  <a:pt x="2375" y="462"/>
                </a:lnTo>
                <a:lnTo>
                  <a:pt x="2351" y="491"/>
                </a:lnTo>
                <a:lnTo>
                  <a:pt x="2328" y="520"/>
                </a:lnTo>
                <a:lnTo>
                  <a:pt x="2305" y="491"/>
                </a:lnTo>
                <a:lnTo>
                  <a:pt x="2282" y="462"/>
                </a:lnTo>
                <a:lnTo>
                  <a:pt x="2258" y="435"/>
                </a:lnTo>
                <a:lnTo>
                  <a:pt x="2232" y="408"/>
                </a:lnTo>
                <a:lnTo>
                  <a:pt x="2208" y="381"/>
                </a:lnTo>
                <a:lnTo>
                  <a:pt x="2182" y="355"/>
                </a:lnTo>
                <a:lnTo>
                  <a:pt x="2156" y="331"/>
                </a:lnTo>
                <a:lnTo>
                  <a:pt x="2129" y="306"/>
                </a:lnTo>
                <a:lnTo>
                  <a:pt x="2102" y="282"/>
                </a:lnTo>
                <a:lnTo>
                  <a:pt x="2074" y="260"/>
                </a:lnTo>
                <a:lnTo>
                  <a:pt x="2045" y="238"/>
                </a:lnTo>
                <a:lnTo>
                  <a:pt x="2016" y="217"/>
                </a:lnTo>
                <a:lnTo>
                  <a:pt x="1986" y="197"/>
                </a:lnTo>
                <a:lnTo>
                  <a:pt x="1956" y="177"/>
                </a:lnTo>
                <a:lnTo>
                  <a:pt x="1925" y="160"/>
                </a:lnTo>
                <a:lnTo>
                  <a:pt x="1894" y="141"/>
                </a:lnTo>
                <a:lnTo>
                  <a:pt x="1863" y="125"/>
                </a:lnTo>
                <a:lnTo>
                  <a:pt x="1830" y="110"/>
                </a:lnTo>
                <a:lnTo>
                  <a:pt x="1797" y="95"/>
                </a:lnTo>
                <a:lnTo>
                  <a:pt x="1763" y="81"/>
                </a:lnTo>
                <a:lnTo>
                  <a:pt x="1730" y="68"/>
                </a:lnTo>
                <a:lnTo>
                  <a:pt x="1695" y="57"/>
                </a:lnTo>
                <a:lnTo>
                  <a:pt x="1661" y="46"/>
                </a:lnTo>
                <a:lnTo>
                  <a:pt x="1625" y="37"/>
                </a:lnTo>
                <a:lnTo>
                  <a:pt x="1589" y="28"/>
                </a:lnTo>
                <a:lnTo>
                  <a:pt x="1552" y="21"/>
                </a:lnTo>
                <a:lnTo>
                  <a:pt x="1515" y="14"/>
                </a:lnTo>
                <a:lnTo>
                  <a:pt x="1477" y="9"/>
                </a:lnTo>
                <a:lnTo>
                  <a:pt x="1439" y="5"/>
                </a:lnTo>
                <a:lnTo>
                  <a:pt x="1400" y="3"/>
                </a:lnTo>
                <a:lnTo>
                  <a:pt x="1360" y="0"/>
                </a:lnTo>
                <a:lnTo>
                  <a:pt x="1320" y="0"/>
                </a:lnTo>
                <a:lnTo>
                  <a:pt x="1286" y="0"/>
                </a:lnTo>
                <a:lnTo>
                  <a:pt x="1253" y="1"/>
                </a:lnTo>
                <a:lnTo>
                  <a:pt x="1218" y="4"/>
                </a:lnTo>
                <a:lnTo>
                  <a:pt x="1185" y="6"/>
                </a:lnTo>
                <a:lnTo>
                  <a:pt x="1152" y="11"/>
                </a:lnTo>
                <a:lnTo>
                  <a:pt x="1119" y="15"/>
                </a:lnTo>
                <a:lnTo>
                  <a:pt x="1087" y="20"/>
                </a:lnTo>
                <a:lnTo>
                  <a:pt x="1054" y="27"/>
                </a:lnTo>
                <a:lnTo>
                  <a:pt x="1022" y="34"/>
                </a:lnTo>
                <a:lnTo>
                  <a:pt x="991" y="42"/>
                </a:lnTo>
                <a:lnTo>
                  <a:pt x="958" y="50"/>
                </a:lnTo>
                <a:lnTo>
                  <a:pt x="927" y="59"/>
                </a:lnTo>
                <a:lnTo>
                  <a:pt x="897" y="70"/>
                </a:lnTo>
                <a:lnTo>
                  <a:pt x="866" y="80"/>
                </a:lnTo>
                <a:lnTo>
                  <a:pt x="836" y="91"/>
                </a:lnTo>
                <a:lnTo>
                  <a:pt x="806" y="103"/>
                </a:lnTo>
                <a:lnTo>
                  <a:pt x="777" y="117"/>
                </a:lnTo>
                <a:lnTo>
                  <a:pt x="748" y="130"/>
                </a:lnTo>
                <a:lnTo>
                  <a:pt x="719" y="145"/>
                </a:lnTo>
                <a:lnTo>
                  <a:pt x="690" y="158"/>
                </a:lnTo>
                <a:lnTo>
                  <a:pt x="663" y="175"/>
                </a:lnTo>
                <a:lnTo>
                  <a:pt x="635" y="191"/>
                </a:lnTo>
                <a:lnTo>
                  <a:pt x="608" y="208"/>
                </a:lnTo>
                <a:lnTo>
                  <a:pt x="582" y="225"/>
                </a:lnTo>
                <a:lnTo>
                  <a:pt x="555" y="243"/>
                </a:lnTo>
                <a:lnTo>
                  <a:pt x="530" y="262"/>
                </a:lnTo>
                <a:lnTo>
                  <a:pt x="504" y="281"/>
                </a:lnTo>
                <a:lnTo>
                  <a:pt x="480" y="302"/>
                </a:lnTo>
                <a:lnTo>
                  <a:pt x="456" y="321"/>
                </a:lnTo>
                <a:lnTo>
                  <a:pt x="432" y="343"/>
                </a:lnTo>
                <a:lnTo>
                  <a:pt x="408" y="364"/>
                </a:lnTo>
                <a:lnTo>
                  <a:pt x="387" y="386"/>
                </a:lnTo>
                <a:lnTo>
                  <a:pt x="365" y="409"/>
                </a:lnTo>
                <a:lnTo>
                  <a:pt x="343" y="432"/>
                </a:lnTo>
                <a:lnTo>
                  <a:pt x="322" y="457"/>
                </a:lnTo>
                <a:lnTo>
                  <a:pt x="301" y="481"/>
                </a:lnTo>
                <a:lnTo>
                  <a:pt x="281" y="505"/>
                </a:lnTo>
                <a:lnTo>
                  <a:pt x="262" y="530"/>
                </a:lnTo>
                <a:lnTo>
                  <a:pt x="243" y="556"/>
                </a:lnTo>
                <a:lnTo>
                  <a:pt x="225" y="582"/>
                </a:lnTo>
                <a:lnTo>
                  <a:pt x="207" y="609"/>
                </a:lnTo>
                <a:lnTo>
                  <a:pt x="190" y="636"/>
                </a:lnTo>
                <a:lnTo>
                  <a:pt x="174" y="663"/>
                </a:lnTo>
                <a:lnTo>
                  <a:pt x="159" y="691"/>
                </a:lnTo>
                <a:lnTo>
                  <a:pt x="144" y="719"/>
                </a:lnTo>
                <a:lnTo>
                  <a:pt x="129" y="748"/>
                </a:lnTo>
                <a:lnTo>
                  <a:pt x="116" y="777"/>
                </a:lnTo>
                <a:lnTo>
                  <a:pt x="104" y="807"/>
                </a:lnTo>
                <a:lnTo>
                  <a:pt x="91" y="837"/>
                </a:lnTo>
                <a:lnTo>
                  <a:pt x="79" y="867"/>
                </a:lnTo>
                <a:lnTo>
                  <a:pt x="69" y="897"/>
                </a:lnTo>
                <a:lnTo>
                  <a:pt x="58" y="928"/>
                </a:lnTo>
                <a:lnTo>
                  <a:pt x="49" y="959"/>
                </a:lnTo>
                <a:lnTo>
                  <a:pt x="41" y="990"/>
                </a:lnTo>
                <a:lnTo>
                  <a:pt x="33" y="1023"/>
                </a:lnTo>
                <a:lnTo>
                  <a:pt x="26" y="1055"/>
                </a:lnTo>
                <a:lnTo>
                  <a:pt x="20" y="1087"/>
                </a:lnTo>
                <a:lnTo>
                  <a:pt x="15" y="1120"/>
                </a:lnTo>
                <a:lnTo>
                  <a:pt x="10" y="1153"/>
                </a:lnTo>
                <a:lnTo>
                  <a:pt x="6" y="1185"/>
                </a:lnTo>
                <a:lnTo>
                  <a:pt x="3" y="1219"/>
                </a:lnTo>
                <a:lnTo>
                  <a:pt x="1" y="1252"/>
                </a:lnTo>
                <a:lnTo>
                  <a:pt x="0" y="1287"/>
                </a:lnTo>
                <a:lnTo>
                  <a:pt x="0" y="1321"/>
                </a:lnTo>
                <a:lnTo>
                  <a:pt x="1" y="1383"/>
                </a:lnTo>
                <a:lnTo>
                  <a:pt x="4" y="1444"/>
                </a:lnTo>
                <a:lnTo>
                  <a:pt x="10" y="1504"/>
                </a:lnTo>
                <a:lnTo>
                  <a:pt x="18" y="1563"/>
                </a:lnTo>
                <a:lnTo>
                  <a:pt x="30" y="1622"/>
                </a:lnTo>
                <a:lnTo>
                  <a:pt x="42" y="1679"/>
                </a:lnTo>
                <a:lnTo>
                  <a:pt x="57" y="1735"/>
                </a:lnTo>
                <a:lnTo>
                  <a:pt x="75" y="1791"/>
                </a:lnTo>
                <a:lnTo>
                  <a:pt x="93" y="1845"/>
                </a:lnTo>
                <a:lnTo>
                  <a:pt x="114" y="1898"/>
                </a:lnTo>
                <a:lnTo>
                  <a:pt x="137" y="1950"/>
                </a:lnTo>
                <a:lnTo>
                  <a:pt x="161" y="2002"/>
                </a:lnTo>
                <a:lnTo>
                  <a:pt x="188" y="2053"/>
                </a:lnTo>
                <a:lnTo>
                  <a:pt x="217" y="2103"/>
                </a:lnTo>
                <a:lnTo>
                  <a:pt x="246" y="2151"/>
                </a:lnTo>
                <a:lnTo>
                  <a:pt x="278" y="2200"/>
                </a:lnTo>
                <a:lnTo>
                  <a:pt x="310" y="2247"/>
                </a:lnTo>
                <a:lnTo>
                  <a:pt x="345" y="2293"/>
                </a:lnTo>
                <a:lnTo>
                  <a:pt x="380" y="2338"/>
                </a:lnTo>
                <a:lnTo>
                  <a:pt x="417" y="2383"/>
                </a:lnTo>
                <a:lnTo>
                  <a:pt x="456" y="2427"/>
                </a:lnTo>
                <a:lnTo>
                  <a:pt x="495" y="2470"/>
                </a:lnTo>
                <a:lnTo>
                  <a:pt x="536" y="2513"/>
                </a:lnTo>
                <a:lnTo>
                  <a:pt x="577" y="2554"/>
                </a:lnTo>
                <a:lnTo>
                  <a:pt x="620" y="2595"/>
                </a:lnTo>
                <a:lnTo>
                  <a:pt x="663" y="2635"/>
                </a:lnTo>
                <a:lnTo>
                  <a:pt x="708" y="2675"/>
                </a:lnTo>
                <a:lnTo>
                  <a:pt x="753" y="2713"/>
                </a:lnTo>
                <a:lnTo>
                  <a:pt x="799" y="2751"/>
                </a:lnTo>
                <a:lnTo>
                  <a:pt x="845" y="2788"/>
                </a:lnTo>
                <a:lnTo>
                  <a:pt x="892" y="2825"/>
                </a:lnTo>
                <a:lnTo>
                  <a:pt x="940" y="2861"/>
                </a:lnTo>
                <a:lnTo>
                  <a:pt x="1032" y="2930"/>
                </a:lnTo>
                <a:lnTo>
                  <a:pt x="1129" y="3006"/>
                </a:lnTo>
                <a:lnTo>
                  <a:pt x="1229" y="3087"/>
                </a:lnTo>
                <a:lnTo>
                  <a:pt x="1279" y="3131"/>
                </a:lnTo>
                <a:lnTo>
                  <a:pt x="1331" y="3175"/>
                </a:lnTo>
                <a:lnTo>
                  <a:pt x="1383" y="3221"/>
                </a:lnTo>
                <a:lnTo>
                  <a:pt x="1435" y="3267"/>
                </a:lnTo>
                <a:lnTo>
                  <a:pt x="1487" y="3316"/>
                </a:lnTo>
                <a:lnTo>
                  <a:pt x="1539" y="3365"/>
                </a:lnTo>
                <a:lnTo>
                  <a:pt x="1590" y="3415"/>
                </a:lnTo>
                <a:lnTo>
                  <a:pt x="1642" y="3467"/>
                </a:lnTo>
                <a:lnTo>
                  <a:pt x="1692" y="3520"/>
                </a:lnTo>
                <a:lnTo>
                  <a:pt x="1743" y="3573"/>
                </a:lnTo>
                <a:lnTo>
                  <a:pt x="1791" y="3628"/>
                </a:lnTo>
                <a:lnTo>
                  <a:pt x="1840" y="3683"/>
                </a:lnTo>
                <a:lnTo>
                  <a:pt x="1886" y="3740"/>
                </a:lnTo>
                <a:lnTo>
                  <a:pt x="1932" y="3796"/>
                </a:lnTo>
                <a:lnTo>
                  <a:pt x="1976" y="3854"/>
                </a:lnTo>
                <a:lnTo>
                  <a:pt x="2019" y="3913"/>
                </a:lnTo>
                <a:lnTo>
                  <a:pt x="2059" y="3972"/>
                </a:lnTo>
                <a:lnTo>
                  <a:pt x="2098" y="4031"/>
                </a:lnTo>
                <a:lnTo>
                  <a:pt x="2135" y="4091"/>
                </a:lnTo>
                <a:lnTo>
                  <a:pt x="2171" y="4152"/>
                </a:lnTo>
                <a:lnTo>
                  <a:pt x="2204" y="4213"/>
                </a:lnTo>
                <a:lnTo>
                  <a:pt x="2234" y="4274"/>
                </a:lnTo>
                <a:lnTo>
                  <a:pt x="2261" y="4337"/>
                </a:lnTo>
                <a:lnTo>
                  <a:pt x="2287" y="4399"/>
                </a:lnTo>
                <a:lnTo>
                  <a:pt x="2298" y="4430"/>
                </a:lnTo>
                <a:lnTo>
                  <a:pt x="2309" y="4462"/>
                </a:lnTo>
                <a:lnTo>
                  <a:pt x="2319" y="4493"/>
                </a:lnTo>
                <a:lnTo>
                  <a:pt x="2328" y="4524"/>
                </a:lnTo>
                <a:lnTo>
                  <a:pt x="2338" y="4493"/>
                </a:lnTo>
                <a:lnTo>
                  <a:pt x="2347" y="4462"/>
                </a:lnTo>
                <a:lnTo>
                  <a:pt x="2358" y="4430"/>
                </a:lnTo>
                <a:lnTo>
                  <a:pt x="2369" y="4399"/>
                </a:lnTo>
                <a:lnTo>
                  <a:pt x="2394" y="4337"/>
                </a:lnTo>
                <a:lnTo>
                  <a:pt x="2422" y="4274"/>
                </a:lnTo>
                <a:lnTo>
                  <a:pt x="2452" y="4213"/>
                </a:lnTo>
                <a:lnTo>
                  <a:pt x="2484" y="4152"/>
                </a:lnTo>
                <a:lnTo>
                  <a:pt x="2520" y="4091"/>
                </a:lnTo>
                <a:lnTo>
                  <a:pt x="2557" y="4031"/>
                </a:lnTo>
                <a:lnTo>
                  <a:pt x="2596" y="3972"/>
                </a:lnTo>
                <a:lnTo>
                  <a:pt x="2637" y="3913"/>
                </a:lnTo>
                <a:lnTo>
                  <a:pt x="2680" y="3854"/>
                </a:lnTo>
                <a:lnTo>
                  <a:pt x="2723" y="3796"/>
                </a:lnTo>
                <a:lnTo>
                  <a:pt x="2770" y="3740"/>
                </a:lnTo>
                <a:lnTo>
                  <a:pt x="2817" y="3683"/>
                </a:lnTo>
                <a:lnTo>
                  <a:pt x="2864" y="3628"/>
                </a:lnTo>
                <a:lnTo>
                  <a:pt x="2914" y="3573"/>
                </a:lnTo>
                <a:lnTo>
                  <a:pt x="2964" y="3520"/>
                </a:lnTo>
                <a:lnTo>
                  <a:pt x="3015" y="3467"/>
                </a:lnTo>
                <a:lnTo>
                  <a:pt x="3065" y="3415"/>
                </a:lnTo>
                <a:lnTo>
                  <a:pt x="3117" y="3365"/>
                </a:lnTo>
                <a:lnTo>
                  <a:pt x="3168" y="3316"/>
                </a:lnTo>
                <a:lnTo>
                  <a:pt x="3220" y="3267"/>
                </a:lnTo>
                <a:lnTo>
                  <a:pt x="3272" y="3221"/>
                </a:lnTo>
                <a:lnTo>
                  <a:pt x="3324" y="3175"/>
                </a:lnTo>
                <a:lnTo>
                  <a:pt x="3376" y="3131"/>
                </a:lnTo>
                <a:lnTo>
                  <a:pt x="3427" y="3087"/>
                </a:lnTo>
                <a:lnTo>
                  <a:pt x="3527" y="3006"/>
                </a:lnTo>
                <a:lnTo>
                  <a:pt x="3623" y="2930"/>
                </a:lnTo>
                <a:lnTo>
                  <a:pt x="3716" y="2861"/>
                </a:lnTo>
                <a:lnTo>
                  <a:pt x="3763" y="2825"/>
                </a:lnTo>
                <a:lnTo>
                  <a:pt x="3810" y="2788"/>
                </a:lnTo>
                <a:lnTo>
                  <a:pt x="3858" y="2751"/>
                </a:lnTo>
                <a:lnTo>
                  <a:pt x="3903" y="2713"/>
                </a:lnTo>
                <a:lnTo>
                  <a:pt x="3948" y="2675"/>
                </a:lnTo>
                <a:lnTo>
                  <a:pt x="3993" y="2635"/>
                </a:lnTo>
                <a:lnTo>
                  <a:pt x="4037" y="2595"/>
                </a:lnTo>
                <a:lnTo>
                  <a:pt x="4078" y="2554"/>
                </a:lnTo>
                <a:lnTo>
                  <a:pt x="4120" y="2513"/>
                </a:lnTo>
                <a:lnTo>
                  <a:pt x="4160" y="2470"/>
                </a:lnTo>
                <a:lnTo>
                  <a:pt x="4201" y="2427"/>
                </a:lnTo>
                <a:lnTo>
                  <a:pt x="4239" y="2383"/>
                </a:lnTo>
                <a:lnTo>
                  <a:pt x="4276" y="2338"/>
                </a:lnTo>
                <a:lnTo>
                  <a:pt x="4311" y="2293"/>
                </a:lnTo>
                <a:lnTo>
                  <a:pt x="4345" y="2247"/>
                </a:lnTo>
                <a:lnTo>
                  <a:pt x="4378" y="2200"/>
                </a:lnTo>
                <a:lnTo>
                  <a:pt x="4410" y="2151"/>
                </a:lnTo>
                <a:lnTo>
                  <a:pt x="4439" y="2103"/>
                </a:lnTo>
                <a:lnTo>
                  <a:pt x="4468" y="2053"/>
                </a:lnTo>
                <a:lnTo>
                  <a:pt x="4494" y="2002"/>
                </a:lnTo>
                <a:lnTo>
                  <a:pt x="4519" y="1950"/>
                </a:lnTo>
                <a:lnTo>
                  <a:pt x="4542" y="1898"/>
                </a:lnTo>
                <a:lnTo>
                  <a:pt x="4562" y="1845"/>
                </a:lnTo>
                <a:lnTo>
                  <a:pt x="4581" y="1791"/>
                </a:lnTo>
                <a:lnTo>
                  <a:pt x="4598" y="1735"/>
                </a:lnTo>
                <a:lnTo>
                  <a:pt x="4613" y="1679"/>
                </a:lnTo>
                <a:lnTo>
                  <a:pt x="4626" y="1622"/>
                </a:lnTo>
                <a:lnTo>
                  <a:pt x="4636" y="1563"/>
                </a:lnTo>
                <a:lnTo>
                  <a:pt x="4646" y="1504"/>
                </a:lnTo>
                <a:lnTo>
                  <a:pt x="4651" y="1444"/>
                </a:lnTo>
                <a:lnTo>
                  <a:pt x="4655" y="1383"/>
                </a:lnTo>
                <a:lnTo>
                  <a:pt x="4656" y="1321"/>
                </a:lnTo>
                <a:lnTo>
                  <a:pt x="4656" y="1287"/>
                </a:lnTo>
                <a:lnTo>
                  <a:pt x="4655" y="1252"/>
                </a:lnTo>
                <a:lnTo>
                  <a:pt x="4653" y="1219"/>
                </a:lnTo>
                <a:lnTo>
                  <a:pt x="4649" y="1185"/>
                </a:lnTo>
                <a:lnTo>
                  <a:pt x="4646" y="1153"/>
                </a:lnTo>
                <a:lnTo>
                  <a:pt x="4641" y="1120"/>
                </a:lnTo>
                <a:lnTo>
                  <a:pt x="4635" y="1087"/>
                </a:lnTo>
                <a:lnTo>
                  <a:pt x="4629" y="1055"/>
                </a:lnTo>
                <a:lnTo>
                  <a:pt x="4623" y="1023"/>
                </a:lnTo>
                <a:lnTo>
                  <a:pt x="4614" y="990"/>
                </a:lnTo>
                <a:lnTo>
                  <a:pt x="4606" y="959"/>
                </a:lnTo>
                <a:lnTo>
                  <a:pt x="4597" y="928"/>
                </a:lnTo>
                <a:lnTo>
                  <a:pt x="4587" y="897"/>
                </a:lnTo>
                <a:lnTo>
                  <a:pt x="4576" y="867"/>
                </a:lnTo>
                <a:lnTo>
                  <a:pt x="4565" y="837"/>
                </a:lnTo>
                <a:lnTo>
                  <a:pt x="4552" y="807"/>
                </a:lnTo>
                <a:lnTo>
                  <a:pt x="4539" y="777"/>
                </a:lnTo>
                <a:lnTo>
                  <a:pt x="4527" y="748"/>
                </a:lnTo>
                <a:lnTo>
                  <a:pt x="4512" y="719"/>
                </a:lnTo>
                <a:lnTo>
                  <a:pt x="4497" y="691"/>
                </a:lnTo>
                <a:lnTo>
                  <a:pt x="4482" y="663"/>
                </a:lnTo>
                <a:lnTo>
                  <a:pt x="4465" y="636"/>
                </a:lnTo>
                <a:lnTo>
                  <a:pt x="4448" y="609"/>
                </a:lnTo>
                <a:lnTo>
                  <a:pt x="4431" y="582"/>
                </a:lnTo>
                <a:lnTo>
                  <a:pt x="4412" y="556"/>
                </a:lnTo>
                <a:lnTo>
                  <a:pt x="4394" y="530"/>
                </a:lnTo>
                <a:lnTo>
                  <a:pt x="4374" y="505"/>
                </a:lnTo>
                <a:lnTo>
                  <a:pt x="4355" y="481"/>
                </a:lnTo>
                <a:lnTo>
                  <a:pt x="4334" y="457"/>
                </a:lnTo>
                <a:lnTo>
                  <a:pt x="4313" y="432"/>
                </a:lnTo>
                <a:lnTo>
                  <a:pt x="4291" y="409"/>
                </a:lnTo>
                <a:lnTo>
                  <a:pt x="4269" y="386"/>
                </a:lnTo>
                <a:lnTo>
                  <a:pt x="4247" y="364"/>
                </a:lnTo>
                <a:lnTo>
                  <a:pt x="4224" y="343"/>
                </a:lnTo>
                <a:lnTo>
                  <a:pt x="4200" y="321"/>
                </a:lnTo>
                <a:lnTo>
                  <a:pt x="4175" y="302"/>
                </a:lnTo>
                <a:lnTo>
                  <a:pt x="4151" y="281"/>
                </a:lnTo>
                <a:lnTo>
                  <a:pt x="4126" y="262"/>
                </a:lnTo>
                <a:lnTo>
                  <a:pt x="4100" y="243"/>
                </a:lnTo>
                <a:lnTo>
                  <a:pt x="4074" y="225"/>
                </a:lnTo>
                <a:lnTo>
                  <a:pt x="4047" y="208"/>
                </a:lnTo>
                <a:lnTo>
                  <a:pt x="4021" y="191"/>
                </a:lnTo>
                <a:lnTo>
                  <a:pt x="3993" y="175"/>
                </a:lnTo>
                <a:lnTo>
                  <a:pt x="3965" y="158"/>
                </a:lnTo>
                <a:lnTo>
                  <a:pt x="3936" y="145"/>
                </a:lnTo>
                <a:lnTo>
                  <a:pt x="3907" y="130"/>
                </a:lnTo>
                <a:lnTo>
                  <a:pt x="3879" y="117"/>
                </a:lnTo>
                <a:lnTo>
                  <a:pt x="3850" y="103"/>
                </a:lnTo>
                <a:lnTo>
                  <a:pt x="3820" y="91"/>
                </a:lnTo>
                <a:lnTo>
                  <a:pt x="3790" y="80"/>
                </a:lnTo>
                <a:lnTo>
                  <a:pt x="3758" y="70"/>
                </a:lnTo>
                <a:lnTo>
                  <a:pt x="3728" y="59"/>
                </a:lnTo>
                <a:lnTo>
                  <a:pt x="3697" y="50"/>
                </a:lnTo>
                <a:lnTo>
                  <a:pt x="3665" y="42"/>
                </a:lnTo>
                <a:lnTo>
                  <a:pt x="3634" y="34"/>
                </a:lnTo>
                <a:lnTo>
                  <a:pt x="3601" y="27"/>
                </a:lnTo>
                <a:lnTo>
                  <a:pt x="3569" y="20"/>
                </a:lnTo>
                <a:lnTo>
                  <a:pt x="3537" y="15"/>
                </a:lnTo>
                <a:lnTo>
                  <a:pt x="3503" y="11"/>
                </a:lnTo>
                <a:lnTo>
                  <a:pt x="3470" y="6"/>
                </a:lnTo>
                <a:lnTo>
                  <a:pt x="3437" y="4"/>
                </a:lnTo>
                <a:lnTo>
                  <a:pt x="3403" y="1"/>
                </a:lnTo>
                <a:lnTo>
                  <a:pt x="3369" y="0"/>
                </a:lnTo>
                <a:lnTo>
                  <a:pt x="33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KSO_Shape">
            <a:extLst>
              <a:ext uri="{FF2B5EF4-FFF2-40B4-BE49-F238E27FC236}">
                <a16:creationId xmlns:a16="http://schemas.microsoft.com/office/drawing/2014/main" id="{CC0E24CE-E9D5-E955-3619-D74D81996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2618" y="1967631"/>
            <a:ext cx="566823" cy="721152"/>
          </a:xfrm>
          <a:custGeom>
            <a:avLst/>
            <a:gdLst>
              <a:gd name="T0" fmla="*/ 2147483647 w 4116"/>
              <a:gd name="T1" fmla="*/ 2147483647 h 5239"/>
              <a:gd name="T2" fmla="*/ 2147483647 w 4116"/>
              <a:gd name="T3" fmla="*/ 2147483647 h 5239"/>
              <a:gd name="T4" fmla="*/ 2147483647 w 4116"/>
              <a:gd name="T5" fmla="*/ 2147483647 h 5239"/>
              <a:gd name="T6" fmla="*/ 2147483647 w 4116"/>
              <a:gd name="T7" fmla="*/ 2147483647 h 5239"/>
              <a:gd name="T8" fmla="*/ 2147483647 w 4116"/>
              <a:gd name="T9" fmla="*/ 2147483647 h 5239"/>
              <a:gd name="T10" fmla="*/ 2147483647 w 4116"/>
              <a:gd name="T11" fmla="*/ 2147483647 h 5239"/>
              <a:gd name="T12" fmla="*/ 2147483647 w 4116"/>
              <a:gd name="T13" fmla="*/ 2147483647 h 5239"/>
              <a:gd name="T14" fmla="*/ 2147483647 w 4116"/>
              <a:gd name="T15" fmla="*/ 2147483647 h 5239"/>
              <a:gd name="T16" fmla="*/ 2147483647 w 4116"/>
              <a:gd name="T17" fmla="*/ 2147483647 h 5239"/>
              <a:gd name="T18" fmla="*/ 2147483647 w 4116"/>
              <a:gd name="T19" fmla="*/ 2147483647 h 5239"/>
              <a:gd name="T20" fmla="*/ 2147483647 w 4116"/>
              <a:gd name="T21" fmla="*/ 2147483647 h 5239"/>
              <a:gd name="T22" fmla="*/ 2147483647 w 4116"/>
              <a:gd name="T23" fmla="*/ 2147483647 h 5239"/>
              <a:gd name="T24" fmla="*/ 2147483647 w 4116"/>
              <a:gd name="T25" fmla="*/ 2147483647 h 5239"/>
              <a:gd name="T26" fmla="*/ 2147483647 w 4116"/>
              <a:gd name="T27" fmla="*/ 2147483647 h 5239"/>
              <a:gd name="T28" fmla="*/ 2147483647 w 4116"/>
              <a:gd name="T29" fmla="*/ 2147483647 h 5239"/>
              <a:gd name="T30" fmla="*/ 2147483647 w 4116"/>
              <a:gd name="T31" fmla="*/ 2147483647 h 5239"/>
              <a:gd name="T32" fmla="*/ 2147483647 w 4116"/>
              <a:gd name="T33" fmla="*/ 2147483647 h 5239"/>
              <a:gd name="T34" fmla="*/ 2147483647 w 4116"/>
              <a:gd name="T35" fmla="*/ 2147483647 h 5239"/>
              <a:gd name="T36" fmla="*/ 2147483647 w 4116"/>
              <a:gd name="T37" fmla="*/ 2147483647 h 5239"/>
              <a:gd name="T38" fmla="*/ 2147483647 w 4116"/>
              <a:gd name="T39" fmla="*/ 2147483647 h 5239"/>
              <a:gd name="T40" fmla="*/ 2147483647 w 4116"/>
              <a:gd name="T41" fmla="*/ 2147483647 h 5239"/>
              <a:gd name="T42" fmla="*/ 2147483647 w 4116"/>
              <a:gd name="T43" fmla="*/ 2147483647 h 5239"/>
              <a:gd name="T44" fmla="*/ 2147483647 w 4116"/>
              <a:gd name="T45" fmla="*/ 2147483647 h 5239"/>
              <a:gd name="T46" fmla="*/ 2147483647 w 4116"/>
              <a:gd name="T47" fmla="*/ 2147483647 h 5239"/>
              <a:gd name="T48" fmla="*/ 2147483647 w 4116"/>
              <a:gd name="T49" fmla="*/ 2147483647 h 5239"/>
              <a:gd name="T50" fmla="*/ 2147483647 w 4116"/>
              <a:gd name="T51" fmla="*/ 2147483647 h 5239"/>
              <a:gd name="T52" fmla="*/ 2147483647 w 4116"/>
              <a:gd name="T53" fmla="*/ 2147483647 h 5239"/>
              <a:gd name="T54" fmla="*/ 2147483647 w 4116"/>
              <a:gd name="T55" fmla="*/ 2147483647 h 5239"/>
              <a:gd name="T56" fmla="*/ 2147483647 w 4116"/>
              <a:gd name="T57" fmla="*/ 2147483647 h 5239"/>
              <a:gd name="T58" fmla="*/ 2147483647 w 4116"/>
              <a:gd name="T59" fmla="*/ 2147483647 h 5239"/>
              <a:gd name="T60" fmla="*/ 2147483647 w 4116"/>
              <a:gd name="T61" fmla="*/ 2147483647 h 5239"/>
              <a:gd name="T62" fmla="*/ 2147483647 w 4116"/>
              <a:gd name="T63" fmla="*/ 2147483647 h 5239"/>
              <a:gd name="T64" fmla="*/ 2147483647 w 4116"/>
              <a:gd name="T65" fmla="*/ 2147483647 h 5239"/>
              <a:gd name="T66" fmla="*/ 2147483647 w 4116"/>
              <a:gd name="T67" fmla="*/ 2147483647 h 5239"/>
              <a:gd name="T68" fmla="*/ 2147483647 w 4116"/>
              <a:gd name="T69" fmla="*/ 2147483647 h 5239"/>
              <a:gd name="T70" fmla="*/ 2147483647 w 4116"/>
              <a:gd name="T71" fmla="*/ 2147483647 h 5239"/>
              <a:gd name="T72" fmla="*/ 2147483647 w 4116"/>
              <a:gd name="T73" fmla="*/ 2147483647 h 5239"/>
              <a:gd name="T74" fmla="*/ 2147483647 w 4116"/>
              <a:gd name="T75" fmla="*/ 2147483647 h 5239"/>
              <a:gd name="T76" fmla="*/ 2147483647 w 4116"/>
              <a:gd name="T77" fmla="*/ 2147483647 h 5239"/>
              <a:gd name="T78" fmla="*/ 2147483647 w 4116"/>
              <a:gd name="T79" fmla="*/ 2147483647 h 5239"/>
              <a:gd name="T80" fmla="*/ 2147483647 w 4116"/>
              <a:gd name="T81" fmla="*/ 2147483647 h 5239"/>
              <a:gd name="T82" fmla="*/ 2147483647 w 4116"/>
              <a:gd name="T83" fmla="*/ 2147483647 h 5239"/>
              <a:gd name="T84" fmla="*/ 2147483647 w 4116"/>
              <a:gd name="T85" fmla="*/ 2147483647 h 5239"/>
              <a:gd name="T86" fmla="*/ 2147483647 w 4116"/>
              <a:gd name="T87" fmla="*/ 2147483647 h 5239"/>
              <a:gd name="T88" fmla="*/ 2147483647 w 4116"/>
              <a:gd name="T89" fmla="*/ 2147483647 h 5239"/>
              <a:gd name="T90" fmla="*/ 2147483647 w 4116"/>
              <a:gd name="T91" fmla="*/ 2147483647 h 5239"/>
              <a:gd name="T92" fmla="*/ 0 w 4116"/>
              <a:gd name="T93" fmla="*/ 2147483647 h 5239"/>
              <a:gd name="T94" fmla="*/ 2147483647 w 4116"/>
              <a:gd name="T95" fmla="*/ 2147483647 h 5239"/>
              <a:gd name="T96" fmla="*/ 2147483647 w 4116"/>
              <a:gd name="T97" fmla="*/ 2147483647 h 5239"/>
              <a:gd name="T98" fmla="*/ 2147483647 w 4116"/>
              <a:gd name="T99" fmla="*/ 2147483647 h 5239"/>
              <a:gd name="T100" fmla="*/ 2147483647 w 4116"/>
              <a:gd name="T101" fmla="*/ 2147483647 h 5239"/>
              <a:gd name="T102" fmla="*/ 2147483647 w 4116"/>
              <a:gd name="T103" fmla="*/ 2147483647 h 5239"/>
              <a:gd name="T104" fmla="*/ 2147483647 w 4116"/>
              <a:gd name="T105" fmla="*/ 2147483647 h 5239"/>
              <a:gd name="T106" fmla="*/ 2147483647 w 4116"/>
              <a:gd name="T107" fmla="*/ 2147483647 h 5239"/>
              <a:gd name="T108" fmla="*/ 2147483647 w 4116"/>
              <a:gd name="T109" fmla="*/ 2147483647 h 5239"/>
              <a:gd name="T110" fmla="*/ 2147483647 w 4116"/>
              <a:gd name="T111" fmla="*/ 2147483647 h 5239"/>
              <a:gd name="T112" fmla="*/ 2147483647 w 4116"/>
              <a:gd name="T113" fmla="*/ 2147483647 h 5239"/>
              <a:gd name="T114" fmla="*/ 2147483647 w 4116"/>
              <a:gd name="T115" fmla="*/ 2147483647 h 52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116"/>
              <a:gd name="T175" fmla="*/ 0 h 5239"/>
              <a:gd name="T176" fmla="*/ 4116 w 4116"/>
              <a:gd name="T177" fmla="*/ 5239 h 523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116" h="5239">
                <a:moveTo>
                  <a:pt x="2496" y="2121"/>
                </a:moveTo>
                <a:lnTo>
                  <a:pt x="2496" y="2121"/>
                </a:lnTo>
                <a:lnTo>
                  <a:pt x="2443" y="2107"/>
                </a:lnTo>
                <a:lnTo>
                  <a:pt x="2390" y="2095"/>
                </a:lnTo>
                <a:lnTo>
                  <a:pt x="2336" y="2084"/>
                </a:lnTo>
                <a:lnTo>
                  <a:pt x="2282" y="2075"/>
                </a:lnTo>
                <a:lnTo>
                  <a:pt x="2227" y="2068"/>
                </a:lnTo>
                <a:lnTo>
                  <a:pt x="2171" y="2063"/>
                </a:lnTo>
                <a:lnTo>
                  <a:pt x="2115" y="2060"/>
                </a:lnTo>
                <a:lnTo>
                  <a:pt x="2058" y="2059"/>
                </a:lnTo>
                <a:lnTo>
                  <a:pt x="2002" y="2060"/>
                </a:lnTo>
                <a:lnTo>
                  <a:pt x="1945" y="2063"/>
                </a:lnTo>
                <a:lnTo>
                  <a:pt x="1890" y="2068"/>
                </a:lnTo>
                <a:lnTo>
                  <a:pt x="1835" y="2075"/>
                </a:lnTo>
                <a:lnTo>
                  <a:pt x="1780" y="2084"/>
                </a:lnTo>
                <a:lnTo>
                  <a:pt x="1726" y="2095"/>
                </a:lnTo>
                <a:lnTo>
                  <a:pt x="1673" y="2107"/>
                </a:lnTo>
                <a:lnTo>
                  <a:pt x="1621" y="2121"/>
                </a:lnTo>
                <a:lnTo>
                  <a:pt x="1621" y="761"/>
                </a:lnTo>
                <a:lnTo>
                  <a:pt x="452" y="761"/>
                </a:lnTo>
                <a:lnTo>
                  <a:pt x="452" y="1438"/>
                </a:lnTo>
                <a:lnTo>
                  <a:pt x="1020" y="2446"/>
                </a:lnTo>
                <a:lnTo>
                  <a:pt x="989" y="2473"/>
                </a:lnTo>
                <a:lnTo>
                  <a:pt x="958" y="2502"/>
                </a:lnTo>
                <a:lnTo>
                  <a:pt x="928" y="2532"/>
                </a:lnTo>
                <a:lnTo>
                  <a:pt x="900" y="2561"/>
                </a:lnTo>
                <a:lnTo>
                  <a:pt x="871" y="2593"/>
                </a:lnTo>
                <a:lnTo>
                  <a:pt x="844" y="2624"/>
                </a:lnTo>
                <a:lnTo>
                  <a:pt x="817" y="2656"/>
                </a:lnTo>
                <a:lnTo>
                  <a:pt x="792" y="2689"/>
                </a:lnTo>
                <a:lnTo>
                  <a:pt x="767" y="2723"/>
                </a:lnTo>
                <a:lnTo>
                  <a:pt x="743" y="2758"/>
                </a:lnTo>
                <a:lnTo>
                  <a:pt x="720" y="2792"/>
                </a:lnTo>
                <a:lnTo>
                  <a:pt x="697" y="2828"/>
                </a:lnTo>
                <a:lnTo>
                  <a:pt x="676" y="2864"/>
                </a:lnTo>
                <a:lnTo>
                  <a:pt x="655" y="2901"/>
                </a:lnTo>
                <a:lnTo>
                  <a:pt x="636" y="2938"/>
                </a:lnTo>
                <a:lnTo>
                  <a:pt x="618" y="2977"/>
                </a:lnTo>
                <a:lnTo>
                  <a:pt x="600" y="3015"/>
                </a:lnTo>
                <a:lnTo>
                  <a:pt x="584" y="3054"/>
                </a:lnTo>
                <a:lnTo>
                  <a:pt x="569" y="3094"/>
                </a:lnTo>
                <a:lnTo>
                  <a:pt x="554" y="3134"/>
                </a:lnTo>
                <a:lnTo>
                  <a:pt x="540" y="3174"/>
                </a:lnTo>
                <a:lnTo>
                  <a:pt x="528" y="3216"/>
                </a:lnTo>
                <a:lnTo>
                  <a:pt x="517" y="3257"/>
                </a:lnTo>
                <a:lnTo>
                  <a:pt x="507" y="3300"/>
                </a:lnTo>
                <a:lnTo>
                  <a:pt x="499" y="3341"/>
                </a:lnTo>
                <a:lnTo>
                  <a:pt x="490" y="3384"/>
                </a:lnTo>
                <a:lnTo>
                  <a:pt x="483" y="3428"/>
                </a:lnTo>
                <a:lnTo>
                  <a:pt x="478" y="3472"/>
                </a:lnTo>
                <a:lnTo>
                  <a:pt x="474" y="3515"/>
                </a:lnTo>
                <a:lnTo>
                  <a:pt x="471" y="3559"/>
                </a:lnTo>
                <a:lnTo>
                  <a:pt x="469" y="3604"/>
                </a:lnTo>
                <a:lnTo>
                  <a:pt x="468" y="3649"/>
                </a:lnTo>
                <a:lnTo>
                  <a:pt x="469" y="3691"/>
                </a:lnTo>
                <a:lnTo>
                  <a:pt x="470" y="3731"/>
                </a:lnTo>
                <a:lnTo>
                  <a:pt x="473" y="3771"/>
                </a:lnTo>
                <a:lnTo>
                  <a:pt x="476" y="3812"/>
                </a:lnTo>
                <a:lnTo>
                  <a:pt x="481" y="3852"/>
                </a:lnTo>
                <a:lnTo>
                  <a:pt x="486" y="3891"/>
                </a:lnTo>
                <a:lnTo>
                  <a:pt x="493" y="3931"/>
                </a:lnTo>
                <a:lnTo>
                  <a:pt x="501" y="3970"/>
                </a:lnTo>
                <a:lnTo>
                  <a:pt x="509" y="4008"/>
                </a:lnTo>
                <a:lnTo>
                  <a:pt x="519" y="4046"/>
                </a:lnTo>
                <a:lnTo>
                  <a:pt x="529" y="4085"/>
                </a:lnTo>
                <a:lnTo>
                  <a:pt x="540" y="4122"/>
                </a:lnTo>
                <a:lnTo>
                  <a:pt x="552" y="4159"/>
                </a:lnTo>
                <a:lnTo>
                  <a:pt x="565" y="4196"/>
                </a:lnTo>
                <a:lnTo>
                  <a:pt x="579" y="4233"/>
                </a:lnTo>
                <a:lnTo>
                  <a:pt x="593" y="4268"/>
                </a:lnTo>
                <a:lnTo>
                  <a:pt x="609" y="4304"/>
                </a:lnTo>
                <a:lnTo>
                  <a:pt x="625" y="4339"/>
                </a:lnTo>
                <a:lnTo>
                  <a:pt x="642" y="4373"/>
                </a:lnTo>
                <a:lnTo>
                  <a:pt x="661" y="4407"/>
                </a:lnTo>
                <a:lnTo>
                  <a:pt x="679" y="4440"/>
                </a:lnTo>
                <a:lnTo>
                  <a:pt x="698" y="4474"/>
                </a:lnTo>
                <a:lnTo>
                  <a:pt x="719" y="4507"/>
                </a:lnTo>
                <a:lnTo>
                  <a:pt x="740" y="4538"/>
                </a:lnTo>
                <a:lnTo>
                  <a:pt x="761" y="4570"/>
                </a:lnTo>
                <a:lnTo>
                  <a:pt x="785" y="4600"/>
                </a:lnTo>
                <a:lnTo>
                  <a:pt x="807" y="4631"/>
                </a:lnTo>
                <a:lnTo>
                  <a:pt x="832" y="4660"/>
                </a:lnTo>
                <a:lnTo>
                  <a:pt x="856" y="4690"/>
                </a:lnTo>
                <a:lnTo>
                  <a:pt x="882" y="4718"/>
                </a:lnTo>
                <a:lnTo>
                  <a:pt x="907" y="4746"/>
                </a:lnTo>
                <a:lnTo>
                  <a:pt x="935" y="4773"/>
                </a:lnTo>
                <a:lnTo>
                  <a:pt x="961" y="4800"/>
                </a:lnTo>
                <a:lnTo>
                  <a:pt x="990" y="4826"/>
                </a:lnTo>
                <a:lnTo>
                  <a:pt x="1018" y="4852"/>
                </a:lnTo>
                <a:lnTo>
                  <a:pt x="1047" y="4876"/>
                </a:lnTo>
                <a:lnTo>
                  <a:pt x="1077" y="4900"/>
                </a:lnTo>
                <a:lnTo>
                  <a:pt x="1107" y="4923"/>
                </a:lnTo>
                <a:lnTo>
                  <a:pt x="1138" y="4946"/>
                </a:lnTo>
                <a:lnTo>
                  <a:pt x="1170" y="4968"/>
                </a:lnTo>
                <a:lnTo>
                  <a:pt x="1201" y="4988"/>
                </a:lnTo>
                <a:lnTo>
                  <a:pt x="1234" y="5009"/>
                </a:lnTo>
                <a:lnTo>
                  <a:pt x="1267" y="5028"/>
                </a:lnTo>
                <a:lnTo>
                  <a:pt x="1300" y="5047"/>
                </a:lnTo>
                <a:lnTo>
                  <a:pt x="1335" y="5065"/>
                </a:lnTo>
                <a:lnTo>
                  <a:pt x="1370" y="5082"/>
                </a:lnTo>
                <a:lnTo>
                  <a:pt x="1404" y="5098"/>
                </a:lnTo>
                <a:lnTo>
                  <a:pt x="1440" y="5114"/>
                </a:lnTo>
                <a:lnTo>
                  <a:pt x="1476" y="5129"/>
                </a:lnTo>
                <a:lnTo>
                  <a:pt x="1512" y="5142"/>
                </a:lnTo>
                <a:lnTo>
                  <a:pt x="1549" y="5155"/>
                </a:lnTo>
                <a:lnTo>
                  <a:pt x="1586" y="5168"/>
                </a:lnTo>
                <a:lnTo>
                  <a:pt x="1623" y="5179"/>
                </a:lnTo>
                <a:lnTo>
                  <a:pt x="1661" y="5189"/>
                </a:lnTo>
                <a:lnTo>
                  <a:pt x="1700" y="5198"/>
                </a:lnTo>
                <a:lnTo>
                  <a:pt x="1738" y="5206"/>
                </a:lnTo>
                <a:lnTo>
                  <a:pt x="1777" y="5214"/>
                </a:lnTo>
                <a:lnTo>
                  <a:pt x="1817" y="5221"/>
                </a:lnTo>
                <a:lnTo>
                  <a:pt x="1855" y="5227"/>
                </a:lnTo>
                <a:lnTo>
                  <a:pt x="1896" y="5231"/>
                </a:lnTo>
                <a:lnTo>
                  <a:pt x="1936" y="5235"/>
                </a:lnTo>
                <a:lnTo>
                  <a:pt x="1977" y="5237"/>
                </a:lnTo>
                <a:lnTo>
                  <a:pt x="2017" y="5239"/>
                </a:lnTo>
                <a:lnTo>
                  <a:pt x="2058" y="5239"/>
                </a:lnTo>
                <a:lnTo>
                  <a:pt x="2099" y="5239"/>
                </a:lnTo>
                <a:lnTo>
                  <a:pt x="2141" y="5237"/>
                </a:lnTo>
                <a:lnTo>
                  <a:pt x="2180" y="5235"/>
                </a:lnTo>
                <a:lnTo>
                  <a:pt x="2221" y="5231"/>
                </a:lnTo>
                <a:lnTo>
                  <a:pt x="2261" y="5227"/>
                </a:lnTo>
                <a:lnTo>
                  <a:pt x="2301" y="5221"/>
                </a:lnTo>
                <a:lnTo>
                  <a:pt x="2339" y="5214"/>
                </a:lnTo>
                <a:lnTo>
                  <a:pt x="2379" y="5206"/>
                </a:lnTo>
                <a:lnTo>
                  <a:pt x="2418" y="5198"/>
                </a:lnTo>
                <a:lnTo>
                  <a:pt x="2456" y="5189"/>
                </a:lnTo>
                <a:lnTo>
                  <a:pt x="2494" y="5179"/>
                </a:lnTo>
                <a:lnTo>
                  <a:pt x="2531" y="5168"/>
                </a:lnTo>
                <a:lnTo>
                  <a:pt x="2569" y="5155"/>
                </a:lnTo>
                <a:lnTo>
                  <a:pt x="2605" y="5142"/>
                </a:lnTo>
                <a:lnTo>
                  <a:pt x="2642" y="5129"/>
                </a:lnTo>
                <a:lnTo>
                  <a:pt x="2678" y="5114"/>
                </a:lnTo>
                <a:lnTo>
                  <a:pt x="2713" y="5098"/>
                </a:lnTo>
                <a:lnTo>
                  <a:pt x="2748" y="5082"/>
                </a:lnTo>
                <a:lnTo>
                  <a:pt x="2783" y="5065"/>
                </a:lnTo>
                <a:lnTo>
                  <a:pt x="2816" y="5047"/>
                </a:lnTo>
                <a:lnTo>
                  <a:pt x="2850" y="5028"/>
                </a:lnTo>
                <a:lnTo>
                  <a:pt x="2883" y="5009"/>
                </a:lnTo>
                <a:lnTo>
                  <a:pt x="2915" y="4988"/>
                </a:lnTo>
                <a:lnTo>
                  <a:pt x="2948" y="4968"/>
                </a:lnTo>
                <a:lnTo>
                  <a:pt x="2979" y="4946"/>
                </a:lnTo>
                <a:lnTo>
                  <a:pt x="3010" y="4923"/>
                </a:lnTo>
                <a:lnTo>
                  <a:pt x="3040" y="4900"/>
                </a:lnTo>
                <a:lnTo>
                  <a:pt x="3070" y="4876"/>
                </a:lnTo>
                <a:lnTo>
                  <a:pt x="3099" y="4852"/>
                </a:lnTo>
                <a:lnTo>
                  <a:pt x="3128" y="4826"/>
                </a:lnTo>
                <a:lnTo>
                  <a:pt x="3155" y="4800"/>
                </a:lnTo>
                <a:lnTo>
                  <a:pt x="3183" y="4773"/>
                </a:lnTo>
                <a:lnTo>
                  <a:pt x="3209" y="4746"/>
                </a:lnTo>
                <a:lnTo>
                  <a:pt x="3236" y="4718"/>
                </a:lnTo>
                <a:lnTo>
                  <a:pt x="3260" y="4690"/>
                </a:lnTo>
                <a:lnTo>
                  <a:pt x="3286" y="4660"/>
                </a:lnTo>
                <a:lnTo>
                  <a:pt x="3309" y="4631"/>
                </a:lnTo>
                <a:lnTo>
                  <a:pt x="3333" y="4600"/>
                </a:lnTo>
                <a:lnTo>
                  <a:pt x="3355" y="4570"/>
                </a:lnTo>
                <a:lnTo>
                  <a:pt x="3376" y="4538"/>
                </a:lnTo>
                <a:lnTo>
                  <a:pt x="3398" y="4507"/>
                </a:lnTo>
                <a:lnTo>
                  <a:pt x="3418" y="4474"/>
                </a:lnTo>
                <a:lnTo>
                  <a:pt x="3438" y="4440"/>
                </a:lnTo>
                <a:lnTo>
                  <a:pt x="3457" y="4407"/>
                </a:lnTo>
                <a:lnTo>
                  <a:pt x="3474" y="4373"/>
                </a:lnTo>
                <a:lnTo>
                  <a:pt x="3492" y="4339"/>
                </a:lnTo>
                <a:lnTo>
                  <a:pt x="3508" y="4304"/>
                </a:lnTo>
                <a:lnTo>
                  <a:pt x="3523" y="4268"/>
                </a:lnTo>
                <a:lnTo>
                  <a:pt x="3538" y="4233"/>
                </a:lnTo>
                <a:lnTo>
                  <a:pt x="3552" y="4196"/>
                </a:lnTo>
                <a:lnTo>
                  <a:pt x="3565" y="4159"/>
                </a:lnTo>
                <a:lnTo>
                  <a:pt x="3577" y="4122"/>
                </a:lnTo>
                <a:lnTo>
                  <a:pt x="3588" y="4085"/>
                </a:lnTo>
                <a:lnTo>
                  <a:pt x="3599" y="4046"/>
                </a:lnTo>
                <a:lnTo>
                  <a:pt x="3608" y="4008"/>
                </a:lnTo>
                <a:lnTo>
                  <a:pt x="3616" y="3970"/>
                </a:lnTo>
                <a:lnTo>
                  <a:pt x="3624" y="3931"/>
                </a:lnTo>
                <a:lnTo>
                  <a:pt x="3630" y="3891"/>
                </a:lnTo>
                <a:lnTo>
                  <a:pt x="3635" y="3852"/>
                </a:lnTo>
                <a:lnTo>
                  <a:pt x="3640" y="3812"/>
                </a:lnTo>
                <a:lnTo>
                  <a:pt x="3643" y="3771"/>
                </a:lnTo>
                <a:lnTo>
                  <a:pt x="3646" y="3731"/>
                </a:lnTo>
                <a:lnTo>
                  <a:pt x="3648" y="3691"/>
                </a:lnTo>
                <a:lnTo>
                  <a:pt x="3648" y="3649"/>
                </a:lnTo>
                <a:lnTo>
                  <a:pt x="3647" y="3601"/>
                </a:lnTo>
                <a:lnTo>
                  <a:pt x="3645" y="3552"/>
                </a:lnTo>
                <a:lnTo>
                  <a:pt x="3642" y="3504"/>
                </a:lnTo>
                <a:lnTo>
                  <a:pt x="3637" y="3457"/>
                </a:lnTo>
                <a:lnTo>
                  <a:pt x="3631" y="3411"/>
                </a:lnTo>
                <a:lnTo>
                  <a:pt x="3623" y="3364"/>
                </a:lnTo>
                <a:lnTo>
                  <a:pt x="3614" y="3318"/>
                </a:lnTo>
                <a:lnTo>
                  <a:pt x="3604" y="3272"/>
                </a:lnTo>
                <a:lnTo>
                  <a:pt x="3591" y="3227"/>
                </a:lnTo>
                <a:lnTo>
                  <a:pt x="3579" y="3182"/>
                </a:lnTo>
                <a:lnTo>
                  <a:pt x="3565" y="3139"/>
                </a:lnTo>
                <a:lnTo>
                  <a:pt x="3550" y="3095"/>
                </a:lnTo>
                <a:lnTo>
                  <a:pt x="3532" y="3052"/>
                </a:lnTo>
                <a:lnTo>
                  <a:pt x="3515" y="3010"/>
                </a:lnTo>
                <a:lnTo>
                  <a:pt x="3496" y="2969"/>
                </a:lnTo>
                <a:lnTo>
                  <a:pt x="3475" y="2928"/>
                </a:lnTo>
                <a:lnTo>
                  <a:pt x="3454" y="2887"/>
                </a:lnTo>
                <a:lnTo>
                  <a:pt x="3431" y="2847"/>
                </a:lnTo>
                <a:lnTo>
                  <a:pt x="3408" y="2809"/>
                </a:lnTo>
                <a:lnTo>
                  <a:pt x="3384" y="2771"/>
                </a:lnTo>
                <a:lnTo>
                  <a:pt x="3358" y="2733"/>
                </a:lnTo>
                <a:lnTo>
                  <a:pt x="3332" y="2697"/>
                </a:lnTo>
                <a:lnTo>
                  <a:pt x="3304" y="2661"/>
                </a:lnTo>
                <a:lnTo>
                  <a:pt x="3276" y="2626"/>
                </a:lnTo>
                <a:lnTo>
                  <a:pt x="3246" y="2592"/>
                </a:lnTo>
                <a:lnTo>
                  <a:pt x="3215" y="2559"/>
                </a:lnTo>
                <a:lnTo>
                  <a:pt x="3184" y="2526"/>
                </a:lnTo>
                <a:lnTo>
                  <a:pt x="3151" y="2495"/>
                </a:lnTo>
                <a:lnTo>
                  <a:pt x="3118" y="2464"/>
                </a:lnTo>
                <a:lnTo>
                  <a:pt x="3084" y="2435"/>
                </a:lnTo>
                <a:lnTo>
                  <a:pt x="3049" y="2406"/>
                </a:lnTo>
                <a:lnTo>
                  <a:pt x="3014" y="2378"/>
                </a:lnTo>
                <a:lnTo>
                  <a:pt x="3666" y="1453"/>
                </a:lnTo>
                <a:lnTo>
                  <a:pt x="3666" y="761"/>
                </a:lnTo>
                <a:lnTo>
                  <a:pt x="2496" y="761"/>
                </a:lnTo>
                <a:lnTo>
                  <a:pt x="2496" y="2121"/>
                </a:lnTo>
                <a:close/>
                <a:moveTo>
                  <a:pt x="3080" y="3649"/>
                </a:moveTo>
                <a:lnTo>
                  <a:pt x="3080" y="3649"/>
                </a:lnTo>
                <a:lnTo>
                  <a:pt x="3079" y="3675"/>
                </a:lnTo>
                <a:lnTo>
                  <a:pt x="3078" y="3702"/>
                </a:lnTo>
                <a:lnTo>
                  <a:pt x="3077" y="3727"/>
                </a:lnTo>
                <a:lnTo>
                  <a:pt x="3074" y="3754"/>
                </a:lnTo>
                <a:lnTo>
                  <a:pt x="3072" y="3779"/>
                </a:lnTo>
                <a:lnTo>
                  <a:pt x="3068" y="3805"/>
                </a:lnTo>
                <a:lnTo>
                  <a:pt x="3064" y="3829"/>
                </a:lnTo>
                <a:lnTo>
                  <a:pt x="3059" y="3855"/>
                </a:lnTo>
                <a:lnTo>
                  <a:pt x="3053" y="3879"/>
                </a:lnTo>
                <a:lnTo>
                  <a:pt x="3047" y="3905"/>
                </a:lnTo>
                <a:lnTo>
                  <a:pt x="3041" y="3928"/>
                </a:lnTo>
                <a:lnTo>
                  <a:pt x="3033" y="3952"/>
                </a:lnTo>
                <a:lnTo>
                  <a:pt x="3026" y="3976"/>
                </a:lnTo>
                <a:lnTo>
                  <a:pt x="3018" y="4000"/>
                </a:lnTo>
                <a:lnTo>
                  <a:pt x="3009" y="4023"/>
                </a:lnTo>
                <a:lnTo>
                  <a:pt x="3000" y="4046"/>
                </a:lnTo>
                <a:lnTo>
                  <a:pt x="2979" y="4091"/>
                </a:lnTo>
                <a:lnTo>
                  <a:pt x="2956" y="4136"/>
                </a:lnTo>
                <a:lnTo>
                  <a:pt x="2931" y="4179"/>
                </a:lnTo>
                <a:lnTo>
                  <a:pt x="2905" y="4219"/>
                </a:lnTo>
                <a:lnTo>
                  <a:pt x="2876" y="4260"/>
                </a:lnTo>
                <a:lnTo>
                  <a:pt x="2846" y="4299"/>
                </a:lnTo>
                <a:lnTo>
                  <a:pt x="2814" y="4335"/>
                </a:lnTo>
                <a:lnTo>
                  <a:pt x="2780" y="4371"/>
                </a:lnTo>
                <a:lnTo>
                  <a:pt x="2745" y="4405"/>
                </a:lnTo>
                <a:lnTo>
                  <a:pt x="2707" y="4437"/>
                </a:lnTo>
                <a:lnTo>
                  <a:pt x="2669" y="4467"/>
                </a:lnTo>
                <a:lnTo>
                  <a:pt x="2629" y="4495"/>
                </a:lnTo>
                <a:lnTo>
                  <a:pt x="2588" y="4522"/>
                </a:lnTo>
                <a:lnTo>
                  <a:pt x="2545" y="4547"/>
                </a:lnTo>
                <a:lnTo>
                  <a:pt x="2500" y="4570"/>
                </a:lnTo>
                <a:lnTo>
                  <a:pt x="2456" y="4590"/>
                </a:lnTo>
                <a:lnTo>
                  <a:pt x="2432" y="4599"/>
                </a:lnTo>
                <a:lnTo>
                  <a:pt x="2410" y="4608"/>
                </a:lnTo>
                <a:lnTo>
                  <a:pt x="2385" y="4617"/>
                </a:lnTo>
                <a:lnTo>
                  <a:pt x="2362" y="4625"/>
                </a:lnTo>
                <a:lnTo>
                  <a:pt x="2337" y="4632"/>
                </a:lnTo>
                <a:lnTo>
                  <a:pt x="2313" y="4638"/>
                </a:lnTo>
                <a:lnTo>
                  <a:pt x="2288" y="4644"/>
                </a:lnTo>
                <a:lnTo>
                  <a:pt x="2264" y="4649"/>
                </a:lnTo>
                <a:lnTo>
                  <a:pt x="2239" y="4654"/>
                </a:lnTo>
                <a:lnTo>
                  <a:pt x="2214" y="4658"/>
                </a:lnTo>
                <a:lnTo>
                  <a:pt x="2189" y="4662"/>
                </a:lnTo>
                <a:lnTo>
                  <a:pt x="2163" y="4665"/>
                </a:lnTo>
                <a:lnTo>
                  <a:pt x="2137" y="4668"/>
                </a:lnTo>
                <a:lnTo>
                  <a:pt x="2111" y="4669"/>
                </a:lnTo>
                <a:lnTo>
                  <a:pt x="2085" y="4670"/>
                </a:lnTo>
                <a:lnTo>
                  <a:pt x="2058" y="4671"/>
                </a:lnTo>
                <a:lnTo>
                  <a:pt x="2032" y="4670"/>
                </a:lnTo>
                <a:lnTo>
                  <a:pt x="2006" y="4669"/>
                </a:lnTo>
                <a:lnTo>
                  <a:pt x="1980" y="4668"/>
                </a:lnTo>
                <a:lnTo>
                  <a:pt x="1954" y="4665"/>
                </a:lnTo>
                <a:lnTo>
                  <a:pt x="1929" y="4662"/>
                </a:lnTo>
                <a:lnTo>
                  <a:pt x="1903" y="4658"/>
                </a:lnTo>
                <a:lnTo>
                  <a:pt x="1878" y="4654"/>
                </a:lnTo>
                <a:lnTo>
                  <a:pt x="1852" y="4649"/>
                </a:lnTo>
                <a:lnTo>
                  <a:pt x="1828" y="4644"/>
                </a:lnTo>
                <a:lnTo>
                  <a:pt x="1804" y="4638"/>
                </a:lnTo>
                <a:lnTo>
                  <a:pt x="1779" y="4632"/>
                </a:lnTo>
                <a:lnTo>
                  <a:pt x="1755" y="4625"/>
                </a:lnTo>
                <a:lnTo>
                  <a:pt x="1731" y="4617"/>
                </a:lnTo>
                <a:lnTo>
                  <a:pt x="1708" y="4608"/>
                </a:lnTo>
                <a:lnTo>
                  <a:pt x="1684" y="4599"/>
                </a:lnTo>
                <a:lnTo>
                  <a:pt x="1661" y="4590"/>
                </a:lnTo>
                <a:lnTo>
                  <a:pt x="1616" y="4570"/>
                </a:lnTo>
                <a:lnTo>
                  <a:pt x="1572" y="4547"/>
                </a:lnTo>
                <a:lnTo>
                  <a:pt x="1530" y="4522"/>
                </a:lnTo>
                <a:lnTo>
                  <a:pt x="1488" y="4495"/>
                </a:lnTo>
                <a:lnTo>
                  <a:pt x="1448" y="4467"/>
                </a:lnTo>
                <a:lnTo>
                  <a:pt x="1409" y="4437"/>
                </a:lnTo>
                <a:lnTo>
                  <a:pt x="1373" y="4405"/>
                </a:lnTo>
                <a:lnTo>
                  <a:pt x="1337" y="4371"/>
                </a:lnTo>
                <a:lnTo>
                  <a:pt x="1303" y="4335"/>
                </a:lnTo>
                <a:lnTo>
                  <a:pt x="1271" y="4299"/>
                </a:lnTo>
                <a:lnTo>
                  <a:pt x="1240" y="4260"/>
                </a:lnTo>
                <a:lnTo>
                  <a:pt x="1212" y="4219"/>
                </a:lnTo>
                <a:lnTo>
                  <a:pt x="1185" y="4179"/>
                </a:lnTo>
                <a:lnTo>
                  <a:pt x="1161" y="4136"/>
                </a:lnTo>
                <a:lnTo>
                  <a:pt x="1138" y="4091"/>
                </a:lnTo>
                <a:lnTo>
                  <a:pt x="1118" y="4046"/>
                </a:lnTo>
                <a:lnTo>
                  <a:pt x="1108" y="4023"/>
                </a:lnTo>
                <a:lnTo>
                  <a:pt x="1100" y="4000"/>
                </a:lnTo>
                <a:lnTo>
                  <a:pt x="1091" y="3976"/>
                </a:lnTo>
                <a:lnTo>
                  <a:pt x="1083" y="3952"/>
                </a:lnTo>
                <a:lnTo>
                  <a:pt x="1076" y="3928"/>
                </a:lnTo>
                <a:lnTo>
                  <a:pt x="1069" y="3905"/>
                </a:lnTo>
                <a:lnTo>
                  <a:pt x="1064" y="3879"/>
                </a:lnTo>
                <a:lnTo>
                  <a:pt x="1058" y="3855"/>
                </a:lnTo>
                <a:lnTo>
                  <a:pt x="1053" y="3829"/>
                </a:lnTo>
                <a:lnTo>
                  <a:pt x="1049" y="3805"/>
                </a:lnTo>
                <a:lnTo>
                  <a:pt x="1046" y="3779"/>
                </a:lnTo>
                <a:lnTo>
                  <a:pt x="1043" y="3754"/>
                </a:lnTo>
                <a:lnTo>
                  <a:pt x="1041" y="3727"/>
                </a:lnTo>
                <a:lnTo>
                  <a:pt x="1038" y="3702"/>
                </a:lnTo>
                <a:lnTo>
                  <a:pt x="1037" y="3675"/>
                </a:lnTo>
                <a:lnTo>
                  <a:pt x="1037" y="3649"/>
                </a:lnTo>
                <a:lnTo>
                  <a:pt x="1037" y="3622"/>
                </a:lnTo>
                <a:lnTo>
                  <a:pt x="1038" y="3597"/>
                </a:lnTo>
                <a:lnTo>
                  <a:pt x="1041" y="3571"/>
                </a:lnTo>
                <a:lnTo>
                  <a:pt x="1043" y="3545"/>
                </a:lnTo>
                <a:lnTo>
                  <a:pt x="1046" y="3520"/>
                </a:lnTo>
                <a:lnTo>
                  <a:pt x="1049" y="3494"/>
                </a:lnTo>
                <a:lnTo>
                  <a:pt x="1053" y="3469"/>
                </a:lnTo>
                <a:lnTo>
                  <a:pt x="1058" y="3444"/>
                </a:lnTo>
                <a:lnTo>
                  <a:pt x="1064" y="3419"/>
                </a:lnTo>
                <a:lnTo>
                  <a:pt x="1069" y="3394"/>
                </a:lnTo>
                <a:lnTo>
                  <a:pt x="1076" y="3370"/>
                </a:lnTo>
                <a:lnTo>
                  <a:pt x="1083" y="3346"/>
                </a:lnTo>
                <a:lnTo>
                  <a:pt x="1091" y="3322"/>
                </a:lnTo>
                <a:lnTo>
                  <a:pt x="1100" y="3299"/>
                </a:lnTo>
                <a:lnTo>
                  <a:pt x="1108" y="3275"/>
                </a:lnTo>
                <a:lnTo>
                  <a:pt x="1118" y="3252"/>
                </a:lnTo>
                <a:lnTo>
                  <a:pt x="1138" y="3207"/>
                </a:lnTo>
                <a:lnTo>
                  <a:pt x="1161" y="3163"/>
                </a:lnTo>
                <a:lnTo>
                  <a:pt x="1185" y="3120"/>
                </a:lnTo>
                <a:lnTo>
                  <a:pt x="1212" y="3079"/>
                </a:lnTo>
                <a:lnTo>
                  <a:pt x="1240" y="3039"/>
                </a:lnTo>
                <a:lnTo>
                  <a:pt x="1271" y="3000"/>
                </a:lnTo>
                <a:lnTo>
                  <a:pt x="1303" y="2963"/>
                </a:lnTo>
                <a:lnTo>
                  <a:pt x="1337" y="2928"/>
                </a:lnTo>
                <a:lnTo>
                  <a:pt x="1373" y="2894"/>
                </a:lnTo>
                <a:lnTo>
                  <a:pt x="1409" y="2862"/>
                </a:lnTo>
                <a:lnTo>
                  <a:pt x="1448" y="2831"/>
                </a:lnTo>
                <a:lnTo>
                  <a:pt x="1488" y="2802"/>
                </a:lnTo>
                <a:lnTo>
                  <a:pt x="1530" y="2776"/>
                </a:lnTo>
                <a:lnTo>
                  <a:pt x="1572" y="2752"/>
                </a:lnTo>
                <a:lnTo>
                  <a:pt x="1616" y="2729"/>
                </a:lnTo>
                <a:lnTo>
                  <a:pt x="1661" y="2709"/>
                </a:lnTo>
                <a:lnTo>
                  <a:pt x="1684" y="2700"/>
                </a:lnTo>
                <a:lnTo>
                  <a:pt x="1708" y="2690"/>
                </a:lnTo>
                <a:lnTo>
                  <a:pt x="1731" y="2682"/>
                </a:lnTo>
                <a:lnTo>
                  <a:pt x="1755" y="2674"/>
                </a:lnTo>
                <a:lnTo>
                  <a:pt x="1779" y="2667"/>
                </a:lnTo>
                <a:lnTo>
                  <a:pt x="1804" y="2661"/>
                </a:lnTo>
                <a:lnTo>
                  <a:pt x="1828" y="2655"/>
                </a:lnTo>
                <a:lnTo>
                  <a:pt x="1852" y="2649"/>
                </a:lnTo>
                <a:lnTo>
                  <a:pt x="1878" y="2645"/>
                </a:lnTo>
                <a:lnTo>
                  <a:pt x="1903" y="2640"/>
                </a:lnTo>
                <a:lnTo>
                  <a:pt x="1929" y="2636"/>
                </a:lnTo>
                <a:lnTo>
                  <a:pt x="1954" y="2633"/>
                </a:lnTo>
                <a:lnTo>
                  <a:pt x="1980" y="2631"/>
                </a:lnTo>
                <a:lnTo>
                  <a:pt x="2006" y="2629"/>
                </a:lnTo>
                <a:lnTo>
                  <a:pt x="2032" y="2628"/>
                </a:lnTo>
                <a:lnTo>
                  <a:pt x="2058" y="2628"/>
                </a:lnTo>
                <a:lnTo>
                  <a:pt x="2085" y="2628"/>
                </a:lnTo>
                <a:lnTo>
                  <a:pt x="2111" y="2629"/>
                </a:lnTo>
                <a:lnTo>
                  <a:pt x="2137" y="2631"/>
                </a:lnTo>
                <a:lnTo>
                  <a:pt x="2163" y="2633"/>
                </a:lnTo>
                <a:lnTo>
                  <a:pt x="2189" y="2636"/>
                </a:lnTo>
                <a:lnTo>
                  <a:pt x="2214" y="2640"/>
                </a:lnTo>
                <a:lnTo>
                  <a:pt x="2239" y="2645"/>
                </a:lnTo>
                <a:lnTo>
                  <a:pt x="2264" y="2649"/>
                </a:lnTo>
                <a:lnTo>
                  <a:pt x="2288" y="2655"/>
                </a:lnTo>
                <a:lnTo>
                  <a:pt x="2313" y="2661"/>
                </a:lnTo>
                <a:lnTo>
                  <a:pt x="2337" y="2667"/>
                </a:lnTo>
                <a:lnTo>
                  <a:pt x="2362" y="2674"/>
                </a:lnTo>
                <a:lnTo>
                  <a:pt x="2385" y="2682"/>
                </a:lnTo>
                <a:lnTo>
                  <a:pt x="2410" y="2690"/>
                </a:lnTo>
                <a:lnTo>
                  <a:pt x="2432" y="2700"/>
                </a:lnTo>
                <a:lnTo>
                  <a:pt x="2456" y="2709"/>
                </a:lnTo>
                <a:lnTo>
                  <a:pt x="2500" y="2729"/>
                </a:lnTo>
                <a:lnTo>
                  <a:pt x="2545" y="2752"/>
                </a:lnTo>
                <a:lnTo>
                  <a:pt x="2588" y="2776"/>
                </a:lnTo>
                <a:lnTo>
                  <a:pt x="2629" y="2802"/>
                </a:lnTo>
                <a:lnTo>
                  <a:pt x="2669" y="2831"/>
                </a:lnTo>
                <a:lnTo>
                  <a:pt x="2707" y="2862"/>
                </a:lnTo>
                <a:lnTo>
                  <a:pt x="2745" y="2894"/>
                </a:lnTo>
                <a:lnTo>
                  <a:pt x="2780" y="2928"/>
                </a:lnTo>
                <a:lnTo>
                  <a:pt x="2814" y="2963"/>
                </a:lnTo>
                <a:lnTo>
                  <a:pt x="2846" y="3000"/>
                </a:lnTo>
                <a:lnTo>
                  <a:pt x="2876" y="3039"/>
                </a:lnTo>
                <a:lnTo>
                  <a:pt x="2905" y="3079"/>
                </a:lnTo>
                <a:lnTo>
                  <a:pt x="2931" y="3120"/>
                </a:lnTo>
                <a:lnTo>
                  <a:pt x="2956" y="3163"/>
                </a:lnTo>
                <a:lnTo>
                  <a:pt x="2979" y="3207"/>
                </a:lnTo>
                <a:lnTo>
                  <a:pt x="3000" y="3252"/>
                </a:lnTo>
                <a:lnTo>
                  <a:pt x="3009" y="3275"/>
                </a:lnTo>
                <a:lnTo>
                  <a:pt x="3018" y="3299"/>
                </a:lnTo>
                <a:lnTo>
                  <a:pt x="3026" y="3322"/>
                </a:lnTo>
                <a:lnTo>
                  <a:pt x="3033" y="3346"/>
                </a:lnTo>
                <a:lnTo>
                  <a:pt x="3041" y="3370"/>
                </a:lnTo>
                <a:lnTo>
                  <a:pt x="3047" y="3394"/>
                </a:lnTo>
                <a:lnTo>
                  <a:pt x="3053" y="3419"/>
                </a:lnTo>
                <a:lnTo>
                  <a:pt x="3059" y="3444"/>
                </a:lnTo>
                <a:lnTo>
                  <a:pt x="3064" y="3469"/>
                </a:lnTo>
                <a:lnTo>
                  <a:pt x="3068" y="3494"/>
                </a:lnTo>
                <a:lnTo>
                  <a:pt x="3072" y="3520"/>
                </a:lnTo>
                <a:lnTo>
                  <a:pt x="3074" y="3545"/>
                </a:lnTo>
                <a:lnTo>
                  <a:pt x="3077" y="3571"/>
                </a:lnTo>
                <a:lnTo>
                  <a:pt x="3078" y="3597"/>
                </a:lnTo>
                <a:lnTo>
                  <a:pt x="3079" y="3622"/>
                </a:lnTo>
                <a:lnTo>
                  <a:pt x="3080" y="3649"/>
                </a:lnTo>
                <a:close/>
                <a:moveTo>
                  <a:pt x="0" y="0"/>
                </a:moveTo>
                <a:lnTo>
                  <a:pt x="0" y="462"/>
                </a:lnTo>
                <a:lnTo>
                  <a:pt x="4116" y="462"/>
                </a:lnTo>
                <a:lnTo>
                  <a:pt x="4116" y="0"/>
                </a:lnTo>
                <a:lnTo>
                  <a:pt x="0" y="0"/>
                </a:lnTo>
                <a:close/>
                <a:moveTo>
                  <a:pt x="2024" y="2698"/>
                </a:moveTo>
                <a:lnTo>
                  <a:pt x="1820" y="3321"/>
                </a:lnTo>
                <a:lnTo>
                  <a:pt x="1165" y="3321"/>
                </a:lnTo>
                <a:lnTo>
                  <a:pt x="1159" y="3321"/>
                </a:lnTo>
                <a:lnTo>
                  <a:pt x="1154" y="3323"/>
                </a:lnTo>
                <a:lnTo>
                  <a:pt x="1149" y="3325"/>
                </a:lnTo>
                <a:lnTo>
                  <a:pt x="1143" y="3328"/>
                </a:lnTo>
                <a:lnTo>
                  <a:pt x="1139" y="3331"/>
                </a:lnTo>
                <a:lnTo>
                  <a:pt x="1135" y="3335"/>
                </a:lnTo>
                <a:lnTo>
                  <a:pt x="1133" y="3340"/>
                </a:lnTo>
                <a:lnTo>
                  <a:pt x="1130" y="3345"/>
                </a:lnTo>
                <a:lnTo>
                  <a:pt x="1129" y="3352"/>
                </a:lnTo>
                <a:lnTo>
                  <a:pt x="1129" y="3357"/>
                </a:lnTo>
                <a:lnTo>
                  <a:pt x="1129" y="3363"/>
                </a:lnTo>
                <a:lnTo>
                  <a:pt x="1130" y="3368"/>
                </a:lnTo>
                <a:lnTo>
                  <a:pt x="1132" y="3373"/>
                </a:lnTo>
                <a:lnTo>
                  <a:pt x="1135" y="3378"/>
                </a:lnTo>
                <a:lnTo>
                  <a:pt x="1139" y="3382"/>
                </a:lnTo>
                <a:lnTo>
                  <a:pt x="1143" y="3386"/>
                </a:lnTo>
                <a:lnTo>
                  <a:pt x="1673" y="3772"/>
                </a:lnTo>
                <a:lnTo>
                  <a:pt x="1469" y="4400"/>
                </a:lnTo>
                <a:lnTo>
                  <a:pt x="1468" y="4405"/>
                </a:lnTo>
                <a:lnTo>
                  <a:pt x="1467" y="4411"/>
                </a:lnTo>
                <a:lnTo>
                  <a:pt x="1468" y="4416"/>
                </a:lnTo>
                <a:lnTo>
                  <a:pt x="1469" y="4422"/>
                </a:lnTo>
                <a:lnTo>
                  <a:pt x="1471" y="4427"/>
                </a:lnTo>
                <a:lnTo>
                  <a:pt x="1475" y="4431"/>
                </a:lnTo>
                <a:lnTo>
                  <a:pt x="1479" y="4436"/>
                </a:lnTo>
                <a:lnTo>
                  <a:pt x="1483" y="4439"/>
                </a:lnTo>
                <a:lnTo>
                  <a:pt x="1488" y="4442"/>
                </a:lnTo>
                <a:lnTo>
                  <a:pt x="1493" y="4444"/>
                </a:lnTo>
                <a:lnTo>
                  <a:pt x="1498" y="4446"/>
                </a:lnTo>
                <a:lnTo>
                  <a:pt x="1504" y="4446"/>
                </a:lnTo>
                <a:lnTo>
                  <a:pt x="1509" y="4446"/>
                </a:lnTo>
                <a:lnTo>
                  <a:pt x="1515" y="4444"/>
                </a:lnTo>
                <a:lnTo>
                  <a:pt x="1520" y="4442"/>
                </a:lnTo>
                <a:lnTo>
                  <a:pt x="1525" y="4439"/>
                </a:lnTo>
                <a:lnTo>
                  <a:pt x="2058" y="4052"/>
                </a:lnTo>
                <a:lnTo>
                  <a:pt x="2591" y="4439"/>
                </a:lnTo>
                <a:lnTo>
                  <a:pt x="2596" y="4442"/>
                </a:lnTo>
                <a:lnTo>
                  <a:pt x="2601" y="4444"/>
                </a:lnTo>
                <a:lnTo>
                  <a:pt x="2606" y="4446"/>
                </a:lnTo>
                <a:lnTo>
                  <a:pt x="2612" y="4446"/>
                </a:lnTo>
                <a:lnTo>
                  <a:pt x="2617" y="4446"/>
                </a:lnTo>
                <a:lnTo>
                  <a:pt x="2623" y="4444"/>
                </a:lnTo>
                <a:lnTo>
                  <a:pt x="2628" y="4442"/>
                </a:lnTo>
                <a:lnTo>
                  <a:pt x="2633" y="4439"/>
                </a:lnTo>
                <a:lnTo>
                  <a:pt x="2638" y="4436"/>
                </a:lnTo>
                <a:lnTo>
                  <a:pt x="2641" y="4431"/>
                </a:lnTo>
                <a:lnTo>
                  <a:pt x="2644" y="4427"/>
                </a:lnTo>
                <a:lnTo>
                  <a:pt x="2646" y="4422"/>
                </a:lnTo>
                <a:lnTo>
                  <a:pt x="2648" y="4416"/>
                </a:lnTo>
                <a:lnTo>
                  <a:pt x="2648" y="4411"/>
                </a:lnTo>
                <a:lnTo>
                  <a:pt x="2648" y="4405"/>
                </a:lnTo>
                <a:lnTo>
                  <a:pt x="2646" y="4400"/>
                </a:lnTo>
                <a:lnTo>
                  <a:pt x="2442" y="3772"/>
                </a:lnTo>
                <a:lnTo>
                  <a:pt x="2973" y="3386"/>
                </a:lnTo>
                <a:lnTo>
                  <a:pt x="2977" y="3382"/>
                </a:lnTo>
                <a:lnTo>
                  <a:pt x="2981" y="3378"/>
                </a:lnTo>
                <a:lnTo>
                  <a:pt x="2984" y="3373"/>
                </a:lnTo>
                <a:lnTo>
                  <a:pt x="2986" y="3368"/>
                </a:lnTo>
                <a:lnTo>
                  <a:pt x="2987" y="3363"/>
                </a:lnTo>
                <a:lnTo>
                  <a:pt x="2988" y="3357"/>
                </a:lnTo>
                <a:lnTo>
                  <a:pt x="2987" y="3352"/>
                </a:lnTo>
                <a:lnTo>
                  <a:pt x="2986" y="3345"/>
                </a:lnTo>
                <a:lnTo>
                  <a:pt x="2984" y="3340"/>
                </a:lnTo>
                <a:lnTo>
                  <a:pt x="2981" y="3335"/>
                </a:lnTo>
                <a:lnTo>
                  <a:pt x="2977" y="3331"/>
                </a:lnTo>
                <a:lnTo>
                  <a:pt x="2973" y="3328"/>
                </a:lnTo>
                <a:lnTo>
                  <a:pt x="2968" y="3325"/>
                </a:lnTo>
                <a:lnTo>
                  <a:pt x="2963" y="3323"/>
                </a:lnTo>
                <a:lnTo>
                  <a:pt x="2958" y="3321"/>
                </a:lnTo>
                <a:lnTo>
                  <a:pt x="2952" y="3321"/>
                </a:lnTo>
                <a:lnTo>
                  <a:pt x="2296" y="3321"/>
                </a:lnTo>
                <a:lnTo>
                  <a:pt x="2093" y="2698"/>
                </a:lnTo>
                <a:lnTo>
                  <a:pt x="2091" y="2691"/>
                </a:lnTo>
                <a:lnTo>
                  <a:pt x="2088" y="2687"/>
                </a:lnTo>
                <a:lnTo>
                  <a:pt x="2084" y="2682"/>
                </a:lnTo>
                <a:lnTo>
                  <a:pt x="2080" y="2679"/>
                </a:lnTo>
                <a:lnTo>
                  <a:pt x="2075" y="2676"/>
                </a:lnTo>
                <a:lnTo>
                  <a:pt x="2069" y="2674"/>
                </a:lnTo>
                <a:lnTo>
                  <a:pt x="2064" y="2673"/>
                </a:lnTo>
                <a:lnTo>
                  <a:pt x="2058" y="2672"/>
                </a:lnTo>
                <a:lnTo>
                  <a:pt x="2053" y="2673"/>
                </a:lnTo>
                <a:lnTo>
                  <a:pt x="2047" y="2674"/>
                </a:lnTo>
                <a:lnTo>
                  <a:pt x="2042" y="2676"/>
                </a:lnTo>
                <a:lnTo>
                  <a:pt x="2037" y="2679"/>
                </a:lnTo>
                <a:lnTo>
                  <a:pt x="2033" y="2682"/>
                </a:lnTo>
                <a:lnTo>
                  <a:pt x="2030" y="2687"/>
                </a:lnTo>
                <a:lnTo>
                  <a:pt x="2027" y="2691"/>
                </a:lnTo>
                <a:lnTo>
                  <a:pt x="2024" y="26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KSO_Shape" descr="D:\51PPT模板网\51pptmoban.com\图片.jpg">
            <a:extLst>
              <a:ext uri="{FF2B5EF4-FFF2-40B4-BE49-F238E27FC236}">
                <a16:creationId xmlns:a16="http://schemas.microsoft.com/office/drawing/2014/main" id="{CA47C647-0414-07F3-574D-410FDB8FD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522" y="1985358"/>
            <a:ext cx="612934" cy="613746"/>
          </a:xfrm>
          <a:custGeom>
            <a:avLst/>
            <a:gdLst>
              <a:gd name="T0" fmla="*/ 2147483647 w 4408"/>
              <a:gd name="T1" fmla="*/ 2147483647 h 4408"/>
              <a:gd name="T2" fmla="*/ 2147483647 w 4408"/>
              <a:gd name="T3" fmla="*/ 2147483647 h 4408"/>
              <a:gd name="T4" fmla="*/ 2147483647 w 4408"/>
              <a:gd name="T5" fmla="*/ 2147483647 h 4408"/>
              <a:gd name="T6" fmla="*/ 2147483647 w 4408"/>
              <a:gd name="T7" fmla="*/ 2147483647 h 4408"/>
              <a:gd name="T8" fmla="*/ 2147483647 w 4408"/>
              <a:gd name="T9" fmla="*/ 2147483647 h 4408"/>
              <a:gd name="T10" fmla="*/ 2147483647 w 4408"/>
              <a:gd name="T11" fmla="*/ 2147483647 h 4408"/>
              <a:gd name="T12" fmla="*/ 2147483647 w 4408"/>
              <a:gd name="T13" fmla="*/ 2147483647 h 4408"/>
              <a:gd name="T14" fmla="*/ 2147483647 w 4408"/>
              <a:gd name="T15" fmla="*/ 2147483647 h 4408"/>
              <a:gd name="T16" fmla="*/ 2147483647 w 4408"/>
              <a:gd name="T17" fmla="*/ 2147483647 h 4408"/>
              <a:gd name="T18" fmla="*/ 2147483647 w 4408"/>
              <a:gd name="T19" fmla="*/ 2147483647 h 4408"/>
              <a:gd name="T20" fmla="*/ 2147483647 w 4408"/>
              <a:gd name="T21" fmla="*/ 2147483647 h 4408"/>
              <a:gd name="T22" fmla="*/ 2147483647 w 4408"/>
              <a:gd name="T23" fmla="*/ 2147483647 h 4408"/>
              <a:gd name="T24" fmla="*/ 2147483647 w 4408"/>
              <a:gd name="T25" fmla="*/ 2147483647 h 4408"/>
              <a:gd name="T26" fmla="*/ 2147483647 w 4408"/>
              <a:gd name="T27" fmla="*/ 2147483647 h 4408"/>
              <a:gd name="T28" fmla="*/ 2147483647 w 4408"/>
              <a:gd name="T29" fmla="*/ 2147483647 h 4408"/>
              <a:gd name="T30" fmla="*/ 2147483647 w 4408"/>
              <a:gd name="T31" fmla="*/ 2147483647 h 4408"/>
              <a:gd name="T32" fmla="*/ 2147483647 w 4408"/>
              <a:gd name="T33" fmla="*/ 2147483647 h 4408"/>
              <a:gd name="T34" fmla="*/ 2147483647 w 4408"/>
              <a:gd name="T35" fmla="*/ 2147483647 h 4408"/>
              <a:gd name="T36" fmla="*/ 2147483647 w 4408"/>
              <a:gd name="T37" fmla="*/ 2147483647 h 4408"/>
              <a:gd name="T38" fmla="*/ 2147483647 w 4408"/>
              <a:gd name="T39" fmla="*/ 2147483647 h 4408"/>
              <a:gd name="T40" fmla="*/ 2147483647 w 4408"/>
              <a:gd name="T41" fmla="*/ 2147483647 h 4408"/>
              <a:gd name="T42" fmla="*/ 2147483647 w 4408"/>
              <a:gd name="T43" fmla="*/ 2147483647 h 4408"/>
              <a:gd name="T44" fmla="*/ 2147483647 w 4408"/>
              <a:gd name="T45" fmla="*/ 2147483647 h 4408"/>
              <a:gd name="T46" fmla="*/ 2147483647 w 4408"/>
              <a:gd name="T47" fmla="*/ 2147483647 h 4408"/>
              <a:gd name="T48" fmla="*/ 2147483647 w 4408"/>
              <a:gd name="T49" fmla="*/ 2147483647 h 4408"/>
              <a:gd name="T50" fmla="*/ 2147483647 w 4408"/>
              <a:gd name="T51" fmla="*/ 2147483647 h 4408"/>
              <a:gd name="T52" fmla="*/ 2147483647 w 4408"/>
              <a:gd name="T53" fmla="*/ 2147483647 h 4408"/>
              <a:gd name="T54" fmla="*/ 2147483647 w 4408"/>
              <a:gd name="T55" fmla="*/ 2147483647 h 4408"/>
              <a:gd name="T56" fmla="*/ 2147483647 w 4408"/>
              <a:gd name="T57" fmla="*/ 2147483647 h 4408"/>
              <a:gd name="T58" fmla="*/ 2147483647 w 4408"/>
              <a:gd name="T59" fmla="*/ 2147483647 h 4408"/>
              <a:gd name="T60" fmla="*/ 2147483647 w 4408"/>
              <a:gd name="T61" fmla="*/ 2147483647 h 4408"/>
              <a:gd name="T62" fmla="*/ 2147483647 w 4408"/>
              <a:gd name="T63" fmla="*/ 2147483647 h 4408"/>
              <a:gd name="T64" fmla="*/ 2147483647 w 4408"/>
              <a:gd name="T65" fmla="*/ 2147483647 h 4408"/>
              <a:gd name="T66" fmla="*/ 2147483647 w 4408"/>
              <a:gd name="T67" fmla="*/ 2147483647 h 4408"/>
              <a:gd name="T68" fmla="*/ 2147483647 w 4408"/>
              <a:gd name="T69" fmla="*/ 2147483647 h 4408"/>
              <a:gd name="T70" fmla="*/ 2147483647 w 4408"/>
              <a:gd name="T71" fmla="*/ 2147483647 h 4408"/>
              <a:gd name="T72" fmla="*/ 2147483647 w 4408"/>
              <a:gd name="T73" fmla="*/ 2147483647 h 4408"/>
              <a:gd name="T74" fmla="*/ 2147483647 w 4408"/>
              <a:gd name="T75" fmla="*/ 2147483647 h 4408"/>
              <a:gd name="T76" fmla="*/ 2147483647 w 4408"/>
              <a:gd name="T77" fmla="*/ 2147483647 h 4408"/>
              <a:gd name="T78" fmla="*/ 2147483647 w 4408"/>
              <a:gd name="T79" fmla="*/ 2147483647 h 4408"/>
              <a:gd name="T80" fmla="*/ 2147483647 w 4408"/>
              <a:gd name="T81" fmla="*/ 2147483647 h 4408"/>
              <a:gd name="T82" fmla="*/ 2147483647 w 4408"/>
              <a:gd name="T83" fmla="*/ 2147483647 h 4408"/>
              <a:gd name="T84" fmla="*/ 2147483647 w 4408"/>
              <a:gd name="T85" fmla="*/ 2147483647 h 4408"/>
              <a:gd name="T86" fmla="*/ 2147483647 w 4408"/>
              <a:gd name="T87" fmla="*/ 2147483647 h 4408"/>
              <a:gd name="T88" fmla="*/ 2147483647 w 4408"/>
              <a:gd name="T89" fmla="*/ 2147483647 h 4408"/>
              <a:gd name="T90" fmla="*/ 2147483647 w 4408"/>
              <a:gd name="T91" fmla="*/ 2147483647 h 4408"/>
              <a:gd name="T92" fmla="*/ 2147483647 w 4408"/>
              <a:gd name="T93" fmla="*/ 2147483647 h 4408"/>
              <a:gd name="T94" fmla="*/ 2147483647 w 4408"/>
              <a:gd name="T95" fmla="*/ 2147483647 h 4408"/>
              <a:gd name="T96" fmla="*/ 2147483647 w 4408"/>
              <a:gd name="T97" fmla="*/ 2147483647 h 4408"/>
              <a:gd name="T98" fmla="*/ 2147483647 w 4408"/>
              <a:gd name="T99" fmla="*/ 2147483647 h 4408"/>
              <a:gd name="T100" fmla="*/ 2147483647 w 4408"/>
              <a:gd name="T101" fmla="*/ 2147483647 h 4408"/>
              <a:gd name="T102" fmla="*/ 2147483647 w 4408"/>
              <a:gd name="T103" fmla="*/ 2147483647 h 4408"/>
              <a:gd name="T104" fmla="*/ 2147483647 w 4408"/>
              <a:gd name="T105" fmla="*/ 2147483647 h 4408"/>
              <a:gd name="T106" fmla="*/ 2147483647 w 4408"/>
              <a:gd name="T107" fmla="*/ 2147483647 h 4408"/>
              <a:gd name="T108" fmla="*/ 2147483647 w 4408"/>
              <a:gd name="T109" fmla="*/ 2147483647 h 4408"/>
              <a:gd name="T110" fmla="*/ 2147483647 w 4408"/>
              <a:gd name="T111" fmla="*/ 2147483647 h 4408"/>
              <a:gd name="T112" fmla="*/ 2147483647 w 4408"/>
              <a:gd name="T113" fmla="*/ 2147483647 h 4408"/>
              <a:gd name="T114" fmla="*/ 2147483647 w 4408"/>
              <a:gd name="T115" fmla="*/ 2147483647 h 4408"/>
              <a:gd name="T116" fmla="*/ 2147483647 w 4408"/>
              <a:gd name="T117" fmla="*/ 2147483647 h 44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4408"/>
              <a:gd name="T178" fmla="*/ 0 h 4408"/>
              <a:gd name="T179" fmla="*/ 4408 w 4408"/>
              <a:gd name="T180" fmla="*/ 4408 h 440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4408" h="4408">
                <a:moveTo>
                  <a:pt x="4239" y="1864"/>
                </a:moveTo>
                <a:lnTo>
                  <a:pt x="4036" y="1864"/>
                </a:lnTo>
                <a:lnTo>
                  <a:pt x="4018" y="1864"/>
                </a:lnTo>
                <a:lnTo>
                  <a:pt x="4001" y="1861"/>
                </a:lnTo>
                <a:lnTo>
                  <a:pt x="3983" y="1857"/>
                </a:lnTo>
                <a:lnTo>
                  <a:pt x="3966" y="1852"/>
                </a:lnTo>
                <a:lnTo>
                  <a:pt x="3949" y="1845"/>
                </a:lnTo>
                <a:lnTo>
                  <a:pt x="3933" y="1837"/>
                </a:lnTo>
                <a:lnTo>
                  <a:pt x="3916" y="1828"/>
                </a:lnTo>
                <a:lnTo>
                  <a:pt x="3901" y="1818"/>
                </a:lnTo>
                <a:lnTo>
                  <a:pt x="3887" y="1806"/>
                </a:lnTo>
                <a:lnTo>
                  <a:pt x="3873" y="1793"/>
                </a:lnTo>
                <a:lnTo>
                  <a:pt x="3861" y="1780"/>
                </a:lnTo>
                <a:lnTo>
                  <a:pt x="3848" y="1766"/>
                </a:lnTo>
                <a:lnTo>
                  <a:pt x="3838" y="1751"/>
                </a:lnTo>
                <a:lnTo>
                  <a:pt x="3829" y="1736"/>
                </a:lnTo>
                <a:lnTo>
                  <a:pt x="3822" y="1719"/>
                </a:lnTo>
                <a:lnTo>
                  <a:pt x="3816" y="1703"/>
                </a:lnTo>
                <a:lnTo>
                  <a:pt x="3699" y="1419"/>
                </a:lnTo>
                <a:lnTo>
                  <a:pt x="3691" y="1403"/>
                </a:lnTo>
                <a:lnTo>
                  <a:pt x="3685" y="1387"/>
                </a:lnTo>
                <a:lnTo>
                  <a:pt x="3680" y="1369"/>
                </a:lnTo>
                <a:lnTo>
                  <a:pt x="3677" y="1351"/>
                </a:lnTo>
                <a:lnTo>
                  <a:pt x="3675" y="1333"/>
                </a:lnTo>
                <a:lnTo>
                  <a:pt x="3675" y="1315"/>
                </a:lnTo>
                <a:lnTo>
                  <a:pt x="3675" y="1296"/>
                </a:lnTo>
                <a:lnTo>
                  <a:pt x="3678" y="1278"/>
                </a:lnTo>
                <a:lnTo>
                  <a:pt x="3681" y="1260"/>
                </a:lnTo>
                <a:lnTo>
                  <a:pt x="3685" y="1242"/>
                </a:lnTo>
                <a:lnTo>
                  <a:pt x="3691" y="1224"/>
                </a:lnTo>
                <a:lnTo>
                  <a:pt x="3698" y="1208"/>
                </a:lnTo>
                <a:lnTo>
                  <a:pt x="3706" y="1192"/>
                </a:lnTo>
                <a:lnTo>
                  <a:pt x="3717" y="1177"/>
                </a:lnTo>
                <a:lnTo>
                  <a:pt x="3727" y="1162"/>
                </a:lnTo>
                <a:lnTo>
                  <a:pt x="3739" y="1149"/>
                </a:lnTo>
                <a:lnTo>
                  <a:pt x="3883" y="1005"/>
                </a:lnTo>
                <a:lnTo>
                  <a:pt x="3895" y="992"/>
                </a:lnTo>
                <a:lnTo>
                  <a:pt x="3904" y="979"/>
                </a:lnTo>
                <a:lnTo>
                  <a:pt x="3913" y="965"/>
                </a:lnTo>
                <a:lnTo>
                  <a:pt x="3920" y="949"/>
                </a:lnTo>
                <a:lnTo>
                  <a:pt x="3926" y="933"/>
                </a:lnTo>
                <a:lnTo>
                  <a:pt x="3930" y="918"/>
                </a:lnTo>
                <a:lnTo>
                  <a:pt x="3932" y="902"/>
                </a:lnTo>
                <a:lnTo>
                  <a:pt x="3933" y="886"/>
                </a:lnTo>
                <a:lnTo>
                  <a:pt x="3932" y="869"/>
                </a:lnTo>
                <a:lnTo>
                  <a:pt x="3930" y="853"/>
                </a:lnTo>
                <a:lnTo>
                  <a:pt x="3926" y="837"/>
                </a:lnTo>
                <a:lnTo>
                  <a:pt x="3920" y="822"/>
                </a:lnTo>
                <a:lnTo>
                  <a:pt x="3913" y="806"/>
                </a:lnTo>
                <a:lnTo>
                  <a:pt x="3904" y="792"/>
                </a:lnTo>
                <a:lnTo>
                  <a:pt x="3895" y="778"/>
                </a:lnTo>
                <a:lnTo>
                  <a:pt x="3883" y="765"/>
                </a:lnTo>
                <a:lnTo>
                  <a:pt x="3643" y="525"/>
                </a:lnTo>
                <a:lnTo>
                  <a:pt x="3630" y="514"/>
                </a:lnTo>
                <a:lnTo>
                  <a:pt x="3616" y="504"/>
                </a:lnTo>
                <a:lnTo>
                  <a:pt x="3602" y="495"/>
                </a:lnTo>
                <a:lnTo>
                  <a:pt x="3587" y="489"/>
                </a:lnTo>
                <a:lnTo>
                  <a:pt x="3572" y="483"/>
                </a:lnTo>
                <a:lnTo>
                  <a:pt x="3555" y="479"/>
                </a:lnTo>
                <a:lnTo>
                  <a:pt x="3539" y="477"/>
                </a:lnTo>
                <a:lnTo>
                  <a:pt x="3523" y="476"/>
                </a:lnTo>
                <a:lnTo>
                  <a:pt x="3507" y="477"/>
                </a:lnTo>
                <a:lnTo>
                  <a:pt x="3490" y="479"/>
                </a:lnTo>
                <a:lnTo>
                  <a:pt x="3474" y="483"/>
                </a:lnTo>
                <a:lnTo>
                  <a:pt x="3459" y="489"/>
                </a:lnTo>
                <a:lnTo>
                  <a:pt x="3444" y="495"/>
                </a:lnTo>
                <a:lnTo>
                  <a:pt x="3430" y="504"/>
                </a:lnTo>
                <a:lnTo>
                  <a:pt x="3415" y="514"/>
                </a:lnTo>
                <a:lnTo>
                  <a:pt x="3403" y="525"/>
                </a:lnTo>
                <a:lnTo>
                  <a:pt x="3259" y="669"/>
                </a:lnTo>
                <a:lnTo>
                  <a:pt x="3246" y="682"/>
                </a:lnTo>
                <a:lnTo>
                  <a:pt x="3232" y="692"/>
                </a:lnTo>
                <a:lnTo>
                  <a:pt x="3217" y="702"/>
                </a:lnTo>
                <a:lnTo>
                  <a:pt x="3200" y="710"/>
                </a:lnTo>
                <a:lnTo>
                  <a:pt x="3183" y="717"/>
                </a:lnTo>
                <a:lnTo>
                  <a:pt x="3166" y="723"/>
                </a:lnTo>
                <a:lnTo>
                  <a:pt x="3149" y="727"/>
                </a:lnTo>
                <a:lnTo>
                  <a:pt x="3130" y="731"/>
                </a:lnTo>
                <a:lnTo>
                  <a:pt x="3112" y="733"/>
                </a:lnTo>
                <a:lnTo>
                  <a:pt x="3093" y="733"/>
                </a:lnTo>
                <a:lnTo>
                  <a:pt x="3075" y="733"/>
                </a:lnTo>
                <a:lnTo>
                  <a:pt x="3056" y="731"/>
                </a:lnTo>
                <a:lnTo>
                  <a:pt x="3039" y="728"/>
                </a:lnTo>
                <a:lnTo>
                  <a:pt x="3022" y="723"/>
                </a:lnTo>
                <a:lnTo>
                  <a:pt x="3005" y="717"/>
                </a:lnTo>
                <a:lnTo>
                  <a:pt x="2989" y="710"/>
                </a:lnTo>
                <a:lnTo>
                  <a:pt x="2705" y="592"/>
                </a:lnTo>
                <a:lnTo>
                  <a:pt x="2689" y="587"/>
                </a:lnTo>
                <a:lnTo>
                  <a:pt x="2673" y="579"/>
                </a:lnTo>
                <a:lnTo>
                  <a:pt x="2658" y="570"/>
                </a:lnTo>
                <a:lnTo>
                  <a:pt x="2642" y="560"/>
                </a:lnTo>
                <a:lnTo>
                  <a:pt x="2628" y="549"/>
                </a:lnTo>
                <a:lnTo>
                  <a:pt x="2615" y="536"/>
                </a:lnTo>
                <a:lnTo>
                  <a:pt x="2603" y="522"/>
                </a:lnTo>
                <a:lnTo>
                  <a:pt x="2591" y="507"/>
                </a:lnTo>
                <a:lnTo>
                  <a:pt x="2581" y="492"/>
                </a:lnTo>
                <a:lnTo>
                  <a:pt x="2571" y="476"/>
                </a:lnTo>
                <a:lnTo>
                  <a:pt x="2563" y="460"/>
                </a:lnTo>
                <a:lnTo>
                  <a:pt x="2556" y="442"/>
                </a:lnTo>
                <a:lnTo>
                  <a:pt x="2551" y="425"/>
                </a:lnTo>
                <a:lnTo>
                  <a:pt x="2547" y="408"/>
                </a:lnTo>
                <a:lnTo>
                  <a:pt x="2544" y="391"/>
                </a:lnTo>
                <a:lnTo>
                  <a:pt x="2543" y="373"/>
                </a:lnTo>
                <a:lnTo>
                  <a:pt x="2543" y="169"/>
                </a:lnTo>
                <a:lnTo>
                  <a:pt x="2543" y="152"/>
                </a:lnTo>
                <a:lnTo>
                  <a:pt x="2540" y="135"/>
                </a:lnTo>
                <a:lnTo>
                  <a:pt x="2536" y="119"/>
                </a:lnTo>
                <a:lnTo>
                  <a:pt x="2530" y="103"/>
                </a:lnTo>
                <a:lnTo>
                  <a:pt x="2523" y="88"/>
                </a:lnTo>
                <a:lnTo>
                  <a:pt x="2515" y="75"/>
                </a:lnTo>
                <a:lnTo>
                  <a:pt x="2505" y="62"/>
                </a:lnTo>
                <a:lnTo>
                  <a:pt x="2493" y="50"/>
                </a:lnTo>
                <a:lnTo>
                  <a:pt x="2481" y="39"/>
                </a:lnTo>
                <a:lnTo>
                  <a:pt x="2469" y="28"/>
                </a:lnTo>
                <a:lnTo>
                  <a:pt x="2455" y="20"/>
                </a:lnTo>
                <a:lnTo>
                  <a:pt x="2440" y="13"/>
                </a:lnTo>
                <a:lnTo>
                  <a:pt x="2424" y="7"/>
                </a:lnTo>
                <a:lnTo>
                  <a:pt x="2408" y="3"/>
                </a:lnTo>
                <a:lnTo>
                  <a:pt x="2391" y="1"/>
                </a:lnTo>
                <a:lnTo>
                  <a:pt x="2374" y="0"/>
                </a:lnTo>
                <a:lnTo>
                  <a:pt x="2035" y="0"/>
                </a:lnTo>
                <a:lnTo>
                  <a:pt x="2018" y="1"/>
                </a:lnTo>
                <a:lnTo>
                  <a:pt x="2001" y="3"/>
                </a:lnTo>
                <a:lnTo>
                  <a:pt x="1985" y="7"/>
                </a:lnTo>
                <a:lnTo>
                  <a:pt x="1969" y="13"/>
                </a:lnTo>
                <a:lnTo>
                  <a:pt x="1955" y="20"/>
                </a:lnTo>
                <a:lnTo>
                  <a:pt x="1941" y="28"/>
                </a:lnTo>
                <a:lnTo>
                  <a:pt x="1927" y="39"/>
                </a:lnTo>
                <a:lnTo>
                  <a:pt x="1915" y="50"/>
                </a:lnTo>
                <a:lnTo>
                  <a:pt x="1904" y="62"/>
                </a:lnTo>
                <a:lnTo>
                  <a:pt x="1894" y="75"/>
                </a:lnTo>
                <a:lnTo>
                  <a:pt x="1886" y="88"/>
                </a:lnTo>
                <a:lnTo>
                  <a:pt x="1879" y="103"/>
                </a:lnTo>
                <a:lnTo>
                  <a:pt x="1873" y="119"/>
                </a:lnTo>
                <a:lnTo>
                  <a:pt x="1869" y="135"/>
                </a:lnTo>
                <a:lnTo>
                  <a:pt x="1867" y="152"/>
                </a:lnTo>
                <a:lnTo>
                  <a:pt x="1866" y="169"/>
                </a:lnTo>
                <a:lnTo>
                  <a:pt x="1866" y="373"/>
                </a:lnTo>
                <a:lnTo>
                  <a:pt x="1864" y="391"/>
                </a:lnTo>
                <a:lnTo>
                  <a:pt x="1861" y="408"/>
                </a:lnTo>
                <a:lnTo>
                  <a:pt x="1858" y="425"/>
                </a:lnTo>
                <a:lnTo>
                  <a:pt x="1852" y="442"/>
                </a:lnTo>
                <a:lnTo>
                  <a:pt x="1845" y="460"/>
                </a:lnTo>
                <a:lnTo>
                  <a:pt x="1837" y="476"/>
                </a:lnTo>
                <a:lnTo>
                  <a:pt x="1828" y="492"/>
                </a:lnTo>
                <a:lnTo>
                  <a:pt x="1818" y="507"/>
                </a:lnTo>
                <a:lnTo>
                  <a:pt x="1807" y="522"/>
                </a:lnTo>
                <a:lnTo>
                  <a:pt x="1793" y="536"/>
                </a:lnTo>
                <a:lnTo>
                  <a:pt x="1780" y="549"/>
                </a:lnTo>
                <a:lnTo>
                  <a:pt x="1766" y="560"/>
                </a:lnTo>
                <a:lnTo>
                  <a:pt x="1751" y="570"/>
                </a:lnTo>
                <a:lnTo>
                  <a:pt x="1736" y="579"/>
                </a:lnTo>
                <a:lnTo>
                  <a:pt x="1719" y="587"/>
                </a:lnTo>
                <a:lnTo>
                  <a:pt x="1703" y="592"/>
                </a:lnTo>
                <a:lnTo>
                  <a:pt x="1419" y="710"/>
                </a:lnTo>
                <a:lnTo>
                  <a:pt x="1404" y="717"/>
                </a:lnTo>
                <a:lnTo>
                  <a:pt x="1387" y="723"/>
                </a:lnTo>
                <a:lnTo>
                  <a:pt x="1370" y="728"/>
                </a:lnTo>
                <a:lnTo>
                  <a:pt x="1352" y="731"/>
                </a:lnTo>
                <a:lnTo>
                  <a:pt x="1334" y="733"/>
                </a:lnTo>
                <a:lnTo>
                  <a:pt x="1316" y="733"/>
                </a:lnTo>
                <a:lnTo>
                  <a:pt x="1297" y="733"/>
                </a:lnTo>
                <a:lnTo>
                  <a:pt x="1278" y="731"/>
                </a:lnTo>
                <a:lnTo>
                  <a:pt x="1261" y="727"/>
                </a:lnTo>
                <a:lnTo>
                  <a:pt x="1243" y="723"/>
                </a:lnTo>
                <a:lnTo>
                  <a:pt x="1225" y="717"/>
                </a:lnTo>
                <a:lnTo>
                  <a:pt x="1208" y="710"/>
                </a:lnTo>
                <a:lnTo>
                  <a:pt x="1193" y="702"/>
                </a:lnTo>
                <a:lnTo>
                  <a:pt x="1178" y="692"/>
                </a:lnTo>
                <a:lnTo>
                  <a:pt x="1164" y="682"/>
                </a:lnTo>
                <a:lnTo>
                  <a:pt x="1150" y="669"/>
                </a:lnTo>
                <a:lnTo>
                  <a:pt x="1005" y="525"/>
                </a:lnTo>
                <a:lnTo>
                  <a:pt x="993" y="514"/>
                </a:lnTo>
                <a:lnTo>
                  <a:pt x="979" y="504"/>
                </a:lnTo>
                <a:lnTo>
                  <a:pt x="965" y="495"/>
                </a:lnTo>
                <a:lnTo>
                  <a:pt x="950" y="489"/>
                </a:lnTo>
                <a:lnTo>
                  <a:pt x="934" y="483"/>
                </a:lnTo>
                <a:lnTo>
                  <a:pt x="918" y="479"/>
                </a:lnTo>
                <a:lnTo>
                  <a:pt x="902" y="477"/>
                </a:lnTo>
                <a:lnTo>
                  <a:pt x="886" y="476"/>
                </a:lnTo>
                <a:lnTo>
                  <a:pt x="869" y="477"/>
                </a:lnTo>
                <a:lnTo>
                  <a:pt x="853" y="479"/>
                </a:lnTo>
                <a:lnTo>
                  <a:pt x="837" y="483"/>
                </a:lnTo>
                <a:lnTo>
                  <a:pt x="822" y="489"/>
                </a:lnTo>
                <a:lnTo>
                  <a:pt x="807" y="495"/>
                </a:lnTo>
                <a:lnTo>
                  <a:pt x="792" y="504"/>
                </a:lnTo>
                <a:lnTo>
                  <a:pt x="779" y="514"/>
                </a:lnTo>
                <a:lnTo>
                  <a:pt x="766" y="525"/>
                </a:lnTo>
                <a:lnTo>
                  <a:pt x="527" y="765"/>
                </a:lnTo>
                <a:lnTo>
                  <a:pt x="514" y="778"/>
                </a:lnTo>
                <a:lnTo>
                  <a:pt x="504" y="792"/>
                </a:lnTo>
                <a:lnTo>
                  <a:pt x="496" y="806"/>
                </a:lnTo>
                <a:lnTo>
                  <a:pt x="489" y="822"/>
                </a:lnTo>
                <a:lnTo>
                  <a:pt x="484" y="837"/>
                </a:lnTo>
                <a:lnTo>
                  <a:pt x="480" y="853"/>
                </a:lnTo>
                <a:lnTo>
                  <a:pt x="477" y="869"/>
                </a:lnTo>
                <a:lnTo>
                  <a:pt x="477" y="886"/>
                </a:lnTo>
                <a:lnTo>
                  <a:pt x="477" y="902"/>
                </a:lnTo>
                <a:lnTo>
                  <a:pt x="480" y="918"/>
                </a:lnTo>
                <a:lnTo>
                  <a:pt x="484" y="933"/>
                </a:lnTo>
                <a:lnTo>
                  <a:pt x="489" y="949"/>
                </a:lnTo>
                <a:lnTo>
                  <a:pt x="496" y="965"/>
                </a:lnTo>
                <a:lnTo>
                  <a:pt x="504" y="979"/>
                </a:lnTo>
                <a:lnTo>
                  <a:pt x="514" y="992"/>
                </a:lnTo>
                <a:lnTo>
                  <a:pt x="527" y="1005"/>
                </a:lnTo>
                <a:lnTo>
                  <a:pt x="670" y="1149"/>
                </a:lnTo>
                <a:lnTo>
                  <a:pt x="682" y="1162"/>
                </a:lnTo>
                <a:lnTo>
                  <a:pt x="693" y="1177"/>
                </a:lnTo>
                <a:lnTo>
                  <a:pt x="702" y="1192"/>
                </a:lnTo>
                <a:lnTo>
                  <a:pt x="710" y="1208"/>
                </a:lnTo>
                <a:lnTo>
                  <a:pt x="717" y="1224"/>
                </a:lnTo>
                <a:lnTo>
                  <a:pt x="723" y="1242"/>
                </a:lnTo>
                <a:lnTo>
                  <a:pt x="728" y="1260"/>
                </a:lnTo>
                <a:lnTo>
                  <a:pt x="732" y="1278"/>
                </a:lnTo>
                <a:lnTo>
                  <a:pt x="734" y="1296"/>
                </a:lnTo>
                <a:lnTo>
                  <a:pt x="735" y="1315"/>
                </a:lnTo>
                <a:lnTo>
                  <a:pt x="734" y="1333"/>
                </a:lnTo>
                <a:lnTo>
                  <a:pt x="732" y="1351"/>
                </a:lnTo>
                <a:lnTo>
                  <a:pt x="728" y="1369"/>
                </a:lnTo>
                <a:lnTo>
                  <a:pt x="723" y="1387"/>
                </a:lnTo>
                <a:lnTo>
                  <a:pt x="717" y="1403"/>
                </a:lnTo>
                <a:lnTo>
                  <a:pt x="710" y="1419"/>
                </a:lnTo>
                <a:lnTo>
                  <a:pt x="594" y="1703"/>
                </a:lnTo>
                <a:lnTo>
                  <a:pt x="587" y="1719"/>
                </a:lnTo>
                <a:lnTo>
                  <a:pt x="579" y="1736"/>
                </a:lnTo>
                <a:lnTo>
                  <a:pt x="570" y="1751"/>
                </a:lnTo>
                <a:lnTo>
                  <a:pt x="560" y="1766"/>
                </a:lnTo>
                <a:lnTo>
                  <a:pt x="549" y="1780"/>
                </a:lnTo>
                <a:lnTo>
                  <a:pt x="536" y="1793"/>
                </a:lnTo>
                <a:lnTo>
                  <a:pt x="523" y="1806"/>
                </a:lnTo>
                <a:lnTo>
                  <a:pt x="508" y="1818"/>
                </a:lnTo>
                <a:lnTo>
                  <a:pt x="493" y="1828"/>
                </a:lnTo>
                <a:lnTo>
                  <a:pt x="477" y="1837"/>
                </a:lnTo>
                <a:lnTo>
                  <a:pt x="460" y="1845"/>
                </a:lnTo>
                <a:lnTo>
                  <a:pt x="443" y="1852"/>
                </a:lnTo>
                <a:lnTo>
                  <a:pt x="426" y="1857"/>
                </a:lnTo>
                <a:lnTo>
                  <a:pt x="409" y="1861"/>
                </a:lnTo>
                <a:lnTo>
                  <a:pt x="391" y="1864"/>
                </a:lnTo>
                <a:lnTo>
                  <a:pt x="373" y="1865"/>
                </a:lnTo>
                <a:lnTo>
                  <a:pt x="170" y="1864"/>
                </a:lnTo>
                <a:lnTo>
                  <a:pt x="152" y="1865"/>
                </a:lnTo>
                <a:lnTo>
                  <a:pt x="136" y="1868"/>
                </a:lnTo>
                <a:lnTo>
                  <a:pt x="120" y="1873"/>
                </a:lnTo>
                <a:lnTo>
                  <a:pt x="104" y="1879"/>
                </a:lnTo>
                <a:lnTo>
                  <a:pt x="89" y="1886"/>
                </a:lnTo>
                <a:lnTo>
                  <a:pt x="75" y="1894"/>
                </a:lnTo>
                <a:lnTo>
                  <a:pt x="62" y="1904"/>
                </a:lnTo>
                <a:lnTo>
                  <a:pt x="50" y="1915"/>
                </a:lnTo>
                <a:lnTo>
                  <a:pt x="39" y="1926"/>
                </a:lnTo>
                <a:lnTo>
                  <a:pt x="30" y="1939"/>
                </a:lnTo>
                <a:lnTo>
                  <a:pt x="20" y="1954"/>
                </a:lnTo>
                <a:lnTo>
                  <a:pt x="13" y="1969"/>
                </a:lnTo>
                <a:lnTo>
                  <a:pt x="8" y="1984"/>
                </a:lnTo>
                <a:lnTo>
                  <a:pt x="3" y="2000"/>
                </a:lnTo>
                <a:lnTo>
                  <a:pt x="1" y="2018"/>
                </a:lnTo>
                <a:lnTo>
                  <a:pt x="0" y="2035"/>
                </a:lnTo>
                <a:lnTo>
                  <a:pt x="0" y="2374"/>
                </a:lnTo>
                <a:lnTo>
                  <a:pt x="1" y="2391"/>
                </a:lnTo>
                <a:lnTo>
                  <a:pt x="3" y="2408"/>
                </a:lnTo>
                <a:lnTo>
                  <a:pt x="8" y="2424"/>
                </a:lnTo>
                <a:lnTo>
                  <a:pt x="13" y="2440"/>
                </a:lnTo>
                <a:lnTo>
                  <a:pt x="20" y="2454"/>
                </a:lnTo>
                <a:lnTo>
                  <a:pt x="30" y="2468"/>
                </a:lnTo>
                <a:lnTo>
                  <a:pt x="39" y="2481"/>
                </a:lnTo>
                <a:lnTo>
                  <a:pt x="50" y="2493"/>
                </a:lnTo>
                <a:lnTo>
                  <a:pt x="62" y="2504"/>
                </a:lnTo>
                <a:lnTo>
                  <a:pt x="75" y="2515"/>
                </a:lnTo>
                <a:lnTo>
                  <a:pt x="89" y="2523"/>
                </a:lnTo>
                <a:lnTo>
                  <a:pt x="104" y="2530"/>
                </a:lnTo>
                <a:lnTo>
                  <a:pt x="120" y="2536"/>
                </a:lnTo>
                <a:lnTo>
                  <a:pt x="136" y="2540"/>
                </a:lnTo>
                <a:lnTo>
                  <a:pt x="152" y="2542"/>
                </a:lnTo>
                <a:lnTo>
                  <a:pt x="170" y="2543"/>
                </a:lnTo>
                <a:lnTo>
                  <a:pt x="373" y="2543"/>
                </a:lnTo>
                <a:lnTo>
                  <a:pt x="391" y="2544"/>
                </a:lnTo>
                <a:lnTo>
                  <a:pt x="408" y="2547"/>
                </a:lnTo>
                <a:lnTo>
                  <a:pt x="426" y="2551"/>
                </a:lnTo>
                <a:lnTo>
                  <a:pt x="443" y="2556"/>
                </a:lnTo>
                <a:lnTo>
                  <a:pt x="460" y="2563"/>
                </a:lnTo>
                <a:lnTo>
                  <a:pt x="477" y="2571"/>
                </a:lnTo>
                <a:lnTo>
                  <a:pt x="492" y="2581"/>
                </a:lnTo>
                <a:lnTo>
                  <a:pt x="507" y="2591"/>
                </a:lnTo>
                <a:lnTo>
                  <a:pt x="523" y="2603"/>
                </a:lnTo>
                <a:lnTo>
                  <a:pt x="536" y="2615"/>
                </a:lnTo>
                <a:lnTo>
                  <a:pt x="549" y="2628"/>
                </a:lnTo>
                <a:lnTo>
                  <a:pt x="560" y="2642"/>
                </a:lnTo>
                <a:lnTo>
                  <a:pt x="570" y="2658"/>
                </a:lnTo>
                <a:lnTo>
                  <a:pt x="579" y="2673"/>
                </a:lnTo>
                <a:lnTo>
                  <a:pt x="586" y="2689"/>
                </a:lnTo>
                <a:lnTo>
                  <a:pt x="593" y="2705"/>
                </a:lnTo>
                <a:lnTo>
                  <a:pt x="710" y="2989"/>
                </a:lnTo>
                <a:lnTo>
                  <a:pt x="717" y="3006"/>
                </a:lnTo>
                <a:lnTo>
                  <a:pt x="723" y="3022"/>
                </a:lnTo>
                <a:lnTo>
                  <a:pt x="728" y="3039"/>
                </a:lnTo>
                <a:lnTo>
                  <a:pt x="732" y="3057"/>
                </a:lnTo>
                <a:lnTo>
                  <a:pt x="734" y="3075"/>
                </a:lnTo>
                <a:lnTo>
                  <a:pt x="735" y="3094"/>
                </a:lnTo>
                <a:lnTo>
                  <a:pt x="734" y="3112"/>
                </a:lnTo>
                <a:lnTo>
                  <a:pt x="732" y="3130"/>
                </a:lnTo>
                <a:lnTo>
                  <a:pt x="727" y="3149"/>
                </a:lnTo>
                <a:lnTo>
                  <a:pt x="723" y="3166"/>
                </a:lnTo>
                <a:lnTo>
                  <a:pt x="717" y="3184"/>
                </a:lnTo>
                <a:lnTo>
                  <a:pt x="710" y="3200"/>
                </a:lnTo>
                <a:lnTo>
                  <a:pt x="702" y="3217"/>
                </a:lnTo>
                <a:lnTo>
                  <a:pt x="693" y="3232"/>
                </a:lnTo>
                <a:lnTo>
                  <a:pt x="682" y="3246"/>
                </a:lnTo>
                <a:lnTo>
                  <a:pt x="670" y="3259"/>
                </a:lnTo>
                <a:lnTo>
                  <a:pt x="526" y="3403"/>
                </a:lnTo>
                <a:lnTo>
                  <a:pt x="514" y="3415"/>
                </a:lnTo>
                <a:lnTo>
                  <a:pt x="504" y="3430"/>
                </a:lnTo>
                <a:lnTo>
                  <a:pt x="496" y="3444"/>
                </a:lnTo>
                <a:lnTo>
                  <a:pt x="489" y="3459"/>
                </a:lnTo>
                <a:lnTo>
                  <a:pt x="483" y="3474"/>
                </a:lnTo>
                <a:lnTo>
                  <a:pt x="480" y="3490"/>
                </a:lnTo>
                <a:lnTo>
                  <a:pt x="477" y="3507"/>
                </a:lnTo>
                <a:lnTo>
                  <a:pt x="477" y="3523"/>
                </a:lnTo>
                <a:lnTo>
                  <a:pt x="477" y="3539"/>
                </a:lnTo>
                <a:lnTo>
                  <a:pt x="480" y="3555"/>
                </a:lnTo>
                <a:lnTo>
                  <a:pt x="483" y="3572"/>
                </a:lnTo>
                <a:lnTo>
                  <a:pt x="489" y="3587"/>
                </a:lnTo>
                <a:lnTo>
                  <a:pt x="496" y="3602"/>
                </a:lnTo>
                <a:lnTo>
                  <a:pt x="504" y="3616"/>
                </a:lnTo>
                <a:lnTo>
                  <a:pt x="514" y="3630"/>
                </a:lnTo>
                <a:lnTo>
                  <a:pt x="526" y="3643"/>
                </a:lnTo>
                <a:lnTo>
                  <a:pt x="766" y="3883"/>
                </a:lnTo>
                <a:lnTo>
                  <a:pt x="779" y="3894"/>
                </a:lnTo>
                <a:lnTo>
                  <a:pt x="792" y="3904"/>
                </a:lnTo>
                <a:lnTo>
                  <a:pt x="807" y="3913"/>
                </a:lnTo>
                <a:lnTo>
                  <a:pt x="822" y="3921"/>
                </a:lnTo>
                <a:lnTo>
                  <a:pt x="837" y="3926"/>
                </a:lnTo>
                <a:lnTo>
                  <a:pt x="853" y="3930"/>
                </a:lnTo>
                <a:lnTo>
                  <a:pt x="869" y="3932"/>
                </a:lnTo>
                <a:lnTo>
                  <a:pt x="886" y="3933"/>
                </a:lnTo>
                <a:lnTo>
                  <a:pt x="902" y="3932"/>
                </a:lnTo>
                <a:lnTo>
                  <a:pt x="918" y="3930"/>
                </a:lnTo>
                <a:lnTo>
                  <a:pt x="934" y="3926"/>
                </a:lnTo>
                <a:lnTo>
                  <a:pt x="950" y="3921"/>
                </a:lnTo>
                <a:lnTo>
                  <a:pt x="965" y="3913"/>
                </a:lnTo>
                <a:lnTo>
                  <a:pt x="979" y="3904"/>
                </a:lnTo>
                <a:lnTo>
                  <a:pt x="993" y="3894"/>
                </a:lnTo>
                <a:lnTo>
                  <a:pt x="1005" y="3883"/>
                </a:lnTo>
                <a:lnTo>
                  <a:pt x="1150" y="3739"/>
                </a:lnTo>
                <a:lnTo>
                  <a:pt x="1163" y="3727"/>
                </a:lnTo>
                <a:lnTo>
                  <a:pt x="1177" y="3717"/>
                </a:lnTo>
                <a:lnTo>
                  <a:pt x="1192" y="3706"/>
                </a:lnTo>
                <a:lnTo>
                  <a:pt x="1208" y="3698"/>
                </a:lnTo>
                <a:lnTo>
                  <a:pt x="1225" y="3691"/>
                </a:lnTo>
                <a:lnTo>
                  <a:pt x="1243" y="3685"/>
                </a:lnTo>
                <a:lnTo>
                  <a:pt x="1260" y="3681"/>
                </a:lnTo>
                <a:lnTo>
                  <a:pt x="1278" y="3678"/>
                </a:lnTo>
                <a:lnTo>
                  <a:pt x="1296" y="3675"/>
                </a:lnTo>
                <a:lnTo>
                  <a:pt x="1315" y="3675"/>
                </a:lnTo>
                <a:lnTo>
                  <a:pt x="1333" y="3675"/>
                </a:lnTo>
                <a:lnTo>
                  <a:pt x="1351" y="3677"/>
                </a:lnTo>
                <a:lnTo>
                  <a:pt x="1370" y="3681"/>
                </a:lnTo>
                <a:lnTo>
                  <a:pt x="1387" y="3685"/>
                </a:lnTo>
                <a:lnTo>
                  <a:pt x="1403" y="3691"/>
                </a:lnTo>
                <a:lnTo>
                  <a:pt x="1419" y="3699"/>
                </a:lnTo>
                <a:lnTo>
                  <a:pt x="1703" y="3816"/>
                </a:lnTo>
                <a:lnTo>
                  <a:pt x="1719" y="3822"/>
                </a:lnTo>
                <a:lnTo>
                  <a:pt x="1736" y="3829"/>
                </a:lnTo>
                <a:lnTo>
                  <a:pt x="1751" y="3838"/>
                </a:lnTo>
                <a:lnTo>
                  <a:pt x="1766" y="3848"/>
                </a:lnTo>
                <a:lnTo>
                  <a:pt x="1780" y="3861"/>
                </a:lnTo>
                <a:lnTo>
                  <a:pt x="1793" y="3873"/>
                </a:lnTo>
                <a:lnTo>
                  <a:pt x="1807" y="3887"/>
                </a:lnTo>
                <a:lnTo>
                  <a:pt x="1818" y="3901"/>
                </a:lnTo>
                <a:lnTo>
                  <a:pt x="1828" y="3916"/>
                </a:lnTo>
                <a:lnTo>
                  <a:pt x="1837" y="3933"/>
                </a:lnTo>
                <a:lnTo>
                  <a:pt x="1845" y="3949"/>
                </a:lnTo>
                <a:lnTo>
                  <a:pt x="1852" y="3966"/>
                </a:lnTo>
                <a:lnTo>
                  <a:pt x="1858" y="3983"/>
                </a:lnTo>
                <a:lnTo>
                  <a:pt x="1861" y="4001"/>
                </a:lnTo>
                <a:lnTo>
                  <a:pt x="1864" y="4019"/>
                </a:lnTo>
                <a:lnTo>
                  <a:pt x="1866" y="4036"/>
                </a:lnTo>
                <a:lnTo>
                  <a:pt x="1866" y="4239"/>
                </a:lnTo>
                <a:lnTo>
                  <a:pt x="1867" y="4256"/>
                </a:lnTo>
                <a:lnTo>
                  <a:pt x="1869" y="4272"/>
                </a:lnTo>
                <a:lnTo>
                  <a:pt x="1873" y="4289"/>
                </a:lnTo>
                <a:lnTo>
                  <a:pt x="1879" y="4305"/>
                </a:lnTo>
                <a:lnTo>
                  <a:pt x="1886" y="4319"/>
                </a:lnTo>
                <a:lnTo>
                  <a:pt x="1894" y="4333"/>
                </a:lnTo>
                <a:lnTo>
                  <a:pt x="1904" y="4347"/>
                </a:lnTo>
                <a:lnTo>
                  <a:pt x="1915" y="4359"/>
                </a:lnTo>
                <a:lnTo>
                  <a:pt x="1927" y="4370"/>
                </a:lnTo>
                <a:lnTo>
                  <a:pt x="1941" y="4379"/>
                </a:lnTo>
                <a:lnTo>
                  <a:pt x="1954" y="4388"/>
                </a:lnTo>
                <a:lnTo>
                  <a:pt x="1969" y="4395"/>
                </a:lnTo>
                <a:lnTo>
                  <a:pt x="1984" y="4400"/>
                </a:lnTo>
                <a:lnTo>
                  <a:pt x="2000" y="4405"/>
                </a:lnTo>
                <a:lnTo>
                  <a:pt x="2018" y="4407"/>
                </a:lnTo>
                <a:lnTo>
                  <a:pt x="2035" y="4408"/>
                </a:lnTo>
                <a:lnTo>
                  <a:pt x="2374" y="4408"/>
                </a:lnTo>
                <a:lnTo>
                  <a:pt x="2391" y="4407"/>
                </a:lnTo>
                <a:lnTo>
                  <a:pt x="2408" y="4405"/>
                </a:lnTo>
                <a:lnTo>
                  <a:pt x="2424" y="4400"/>
                </a:lnTo>
                <a:lnTo>
                  <a:pt x="2440" y="4395"/>
                </a:lnTo>
                <a:lnTo>
                  <a:pt x="2455" y="4388"/>
                </a:lnTo>
                <a:lnTo>
                  <a:pt x="2469" y="4379"/>
                </a:lnTo>
                <a:lnTo>
                  <a:pt x="2481" y="4370"/>
                </a:lnTo>
                <a:lnTo>
                  <a:pt x="2493" y="4359"/>
                </a:lnTo>
                <a:lnTo>
                  <a:pt x="2505" y="4347"/>
                </a:lnTo>
                <a:lnTo>
                  <a:pt x="2515" y="4333"/>
                </a:lnTo>
                <a:lnTo>
                  <a:pt x="2523" y="4319"/>
                </a:lnTo>
                <a:lnTo>
                  <a:pt x="2530" y="4305"/>
                </a:lnTo>
                <a:lnTo>
                  <a:pt x="2536" y="4289"/>
                </a:lnTo>
                <a:lnTo>
                  <a:pt x="2540" y="4272"/>
                </a:lnTo>
                <a:lnTo>
                  <a:pt x="2543" y="4256"/>
                </a:lnTo>
                <a:lnTo>
                  <a:pt x="2543" y="4239"/>
                </a:lnTo>
                <a:lnTo>
                  <a:pt x="2543" y="4036"/>
                </a:lnTo>
                <a:lnTo>
                  <a:pt x="2544" y="4019"/>
                </a:lnTo>
                <a:lnTo>
                  <a:pt x="2547" y="4001"/>
                </a:lnTo>
                <a:lnTo>
                  <a:pt x="2551" y="3983"/>
                </a:lnTo>
                <a:lnTo>
                  <a:pt x="2556" y="3966"/>
                </a:lnTo>
                <a:lnTo>
                  <a:pt x="2563" y="3949"/>
                </a:lnTo>
                <a:lnTo>
                  <a:pt x="2571" y="3933"/>
                </a:lnTo>
                <a:lnTo>
                  <a:pt x="2581" y="3916"/>
                </a:lnTo>
                <a:lnTo>
                  <a:pt x="2591" y="3901"/>
                </a:lnTo>
                <a:lnTo>
                  <a:pt x="2603" y="3887"/>
                </a:lnTo>
                <a:lnTo>
                  <a:pt x="2615" y="3873"/>
                </a:lnTo>
                <a:lnTo>
                  <a:pt x="2628" y="3861"/>
                </a:lnTo>
                <a:lnTo>
                  <a:pt x="2642" y="3848"/>
                </a:lnTo>
                <a:lnTo>
                  <a:pt x="2658" y="3838"/>
                </a:lnTo>
                <a:lnTo>
                  <a:pt x="2673" y="3829"/>
                </a:lnTo>
                <a:lnTo>
                  <a:pt x="2689" y="3822"/>
                </a:lnTo>
                <a:lnTo>
                  <a:pt x="2705" y="3816"/>
                </a:lnTo>
                <a:lnTo>
                  <a:pt x="2989" y="3699"/>
                </a:lnTo>
                <a:lnTo>
                  <a:pt x="3006" y="3691"/>
                </a:lnTo>
                <a:lnTo>
                  <a:pt x="3022" y="3685"/>
                </a:lnTo>
                <a:lnTo>
                  <a:pt x="3039" y="3681"/>
                </a:lnTo>
                <a:lnTo>
                  <a:pt x="3057" y="3677"/>
                </a:lnTo>
                <a:lnTo>
                  <a:pt x="3076" y="3675"/>
                </a:lnTo>
                <a:lnTo>
                  <a:pt x="3094" y="3675"/>
                </a:lnTo>
                <a:lnTo>
                  <a:pt x="3112" y="3675"/>
                </a:lnTo>
                <a:lnTo>
                  <a:pt x="3130" y="3678"/>
                </a:lnTo>
                <a:lnTo>
                  <a:pt x="3149" y="3681"/>
                </a:lnTo>
                <a:lnTo>
                  <a:pt x="3167" y="3685"/>
                </a:lnTo>
                <a:lnTo>
                  <a:pt x="3184" y="3691"/>
                </a:lnTo>
                <a:lnTo>
                  <a:pt x="3201" y="3698"/>
                </a:lnTo>
                <a:lnTo>
                  <a:pt x="3217" y="3706"/>
                </a:lnTo>
                <a:lnTo>
                  <a:pt x="3232" y="3717"/>
                </a:lnTo>
                <a:lnTo>
                  <a:pt x="3246" y="3727"/>
                </a:lnTo>
                <a:lnTo>
                  <a:pt x="3259" y="3739"/>
                </a:lnTo>
                <a:lnTo>
                  <a:pt x="3403" y="3883"/>
                </a:lnTo>
                <a:lnTo>
                  <a:pt x="3415" y="3894"/>
                </a:lnTo>
                <a:lnTo>
                  <a:pt x="3430" y="3904"/>
                </a:lnTo>
                <a:lnTo>
                  <a:pt x="3444" y="3913"/>
                </a:lnTo>
                <a:lnTo>
                  <a:pt x="3459" y="3921"/>
                </a:lnTo>
                <a:lnTo>
                  <a:pt x="3474" y="3926"/>
                </a:lnTo>
                <a:lnTo>
                  <a:pt x="3490" y="3930"/>
                </a:lnTo>
                <a:lnTo>
                  <a:pt x="3507" y="3932"/>
                </a:lnTo>
                <a:lnTo>
                  <a:pt x="3523" y="3933"/>
                </a:lnTo>
                <a:lnTo>
                  <a:pt x="3539" y="3932"/>
                </a:lnTo>
                <a:lnTo>
                  <a:pt x="3555" y="3930"/>
                </a:lnTo>
                <a:lnTo>
                  <a:pt x="3572" y="3926"/>
                </a:lnTo>
                <a:lnTo>
                  <a:pt x="3587" y="3921"/>
                </a:lnTo>
                <a:lnTo>
                  <a:pt x="3602" y="3913"/>
                </a:lnTo>
                <a:lnTo>
                  <a:pt x="3616" y="3904"/>
                </a:lnTo>
                <a:lnTo>
                  <a:pt x="3630" y="3894"/>
                </a:lnTo>
                <a:lnTo>
                  <a:pt x="3643" y="3883"/>
                </a:lnTo>
                <a:lnTo>
                  <a:pt x="3883" y="3643"/>
                </a:lnTo>
                <a:lnTo>
                  <a:pt x="3895" y="3630"/>
                </a:lnTo>
                <a:lnTo>
                  <a:pt x="3904" y="3616"/>
                </a:lnTo>
                <a:lnTo>
                  <a:pt x="3913" y="3602"/>
                </a:lnTo>
                <a:lnTo>
                  <a:pt x="3920" y="3587"/>
                </a:lnTo>
                <a:lnTo>
                  <a:pt x="3926" y="3572"/>
                </a:lnTo>
                <a:lnTo>
                  <a:pt x="3930" y="3555"/>
                </a:lnTo>
                <a:lnTo>
                  <a:pt x="3932" y="3539"/>
                </a:lnTo>
                <a:lnTo>
                  <a:pt x="3933" y="3523"/>
                </a:lnTo>
                <a:lnTo>
                  <a:pt x="3932" y="3507"/>
                </a:lnTo>
                <a:lnTo>
                  <a:pt x="3930" y="3490"/>
                </a:lnTo>
                <a:lnTo>
                  <a:pt x="3926" y="3474"/>
                </a:lnTo>
                <a:lnTo>
                  <a:pt x="3920" y="3459"/>
                </a:lnTo>
                <a:lnTo>
                  <a:pt x="3913" y="3444"/>
                </a:lnTo>
                <a:lnTo>
                  <a:pt x="3904" y="3430"/>
                </a:lnTo>
                <a:lnTo>
                  <a:pt x="3895" y="3415"/>
                </a:lnTo>
                <a:lnTo>
                  <a:pt x="3883" y="3403"/>
                </a:lnTo>
                <a:lnTo>
                  <a:pt x="3739" y="3259"/>
                </a:lnTo>
                <a:lnTo>
                  <a:pt x="3727" y="3246"/>
                </a:lnTo>
                <a:lnTo>
                  <a:pt x="3717" y="3232"/>
                </a:lnTo>
                <a:lnTo>
                  <a:pt x="3706" y="3217"/>
                </a:lnTo>
                <a:lnTo>
                  <a:pt x="3698" y="3200"/>
                </a:lnTo>
                <a:lnTo>
                  <a:pt x="3691" y="3184"/>
                </a:lnTo>
                <a:lnTo>
                  <a:pt x="3685" y="3166"/>
                </a:lnTo>
                <a:lnTo>
                  <a:pt x="3681" y="3149"/>
                </a:lnTo>
                <a:lnTo>
                  <a:pt x="3678" y="3130"/>
                </a:lnTo>
                <a:lnTo>
                  <a:pt x="3675" y="3112"/>
                </a:lnTo>
                <a:lnTo>
                  <a:pt x="3675" y="3094"/>
                </a:lnTo>
                <a:lnTo>
                  <a:pt x="3675" y="3075"/>
                </a:lnTo>
                <a:lnTo>
                  <a:pt x="3677" y="3057"/>
                </a:lnTo>
                <a:lnTo>
                  <a:pt x="3680" y="3039"/>
                </a:lnTo>
                <a:lnTo>
                  <a:pt x="3685" y="3022"/>
                </a:lnTo>
                <a:lnTo>
                  <a:pt x="3691" y="3006"/>
                </a:lnTo>
                <a:lnTo>
                  <a:pt x="3699" y="2989"/>
                </a:lnTo>
                <a:lnTo>
                  <a:pt x="3816" y="2705"/>
                </a:lnTo>
                <a:lnTo>
                  <a:pt x="3822" y="2689"/>
                </a:lnTo>
                <a:lnTo>
                  <a:pt x="3829" y="2673"/>
                </a:lnTo>
                <a:lnTo>
                  <a:pt x="3838" y="2658"/>
                </a:lnTo>
                <a:lnTo>
                  <a:pt x="3848" y="2642"/>
                </a:lnTo>
                <a:lnTo>
                  <a:pt x="3861" y="2628"/>
                </a:lnTo>
                <a:lnTo>
                  <a:pt x="3873" y="2615"/>
                </a:lnTo>
                <a:lnTo>
                  <a:pt x="3887" y="2603"/>
                </a:lnTo>
                <a:lnTo>
                  <a:pt x="3901" y="2591"/>
                </a:lnTo>
                <a:lnTo>
                  <a:pt x="3916" y="2581"/>
                </a:lnTo>
                <a:lnTo>
                  <a:pt x="3933" y="2571"/>
                </a:lnTo>
                <a:lnTo>
                  <a:pt x="3949" y="2563"/>
                </a:lnTo>
                <a:lnTo>
                  <a:pt x="3966" y="2556"/>
                </a:lnTo>
                <a:lnTo>
                  <a:pt x="3983" y="2551"/>
                </a:lnTo>
                <a:lnTo>
                  <a:pt x="4001" y="2547"/>
                </a:lnTo>
                <a:lnTo>
                  <a:pt x="4018" y="2544"/>
                </a:lnTo>
                <a:lnTo>
                  <a:pt x="4036" y="2543"/>
                </a:lnTo>
                <a:lnTo>
                  <a:pt x="4239" y="2543"/>
                </a:lnTo>
                <a:lnTo>
                  <a:pt x="4256" y="2543"/>
                </a:lnTo>
                <a:lnTo>
                  <a:pt x="4273" y="2540"/>
                </a:lnTo>
                <a:lnTo>
                  <a:pt x="4290" y="2536"/>
                </a:lnTo>
                <a:lnTo>
                  <a:pt x="4305" y="2530"/>
                </a:lnTo>
                <a:lnTo>
                  <a:pt x="4320" y="2523"/>
                </a:lnTo>
                <a:lnTo>
                  <a:pt x="4333" y="2515"/>
                </a:lnTo>
                <a:lnTo>
                  <a:pt x="4346" y="2504"/>
                </a:lnTo>
                <a:lnTo>
                  <a:pt x="4359" y="2493"/>
                </a:lnTo>
                <a:lnTo>
                  <a:pt x="4370" y="2481"/>
                </a:lnTo>
                <a:lnTo>
                  <a:pt x="4380" y="2469"/>
                </a:lnTo>
                <a:lnTo>
                  <a:pt x="4388" y="2455"/>
                </a:lnTo>
                <a:lnTo>
                  <a:pt x="4395" y="2440"/>
                </a:lnTo>
                <a:lnTo>
                  <a:pt x="4401" y="2424"/>
                </a:lnTo>
                <a:lnTo>
                  <a:pt x="4405" y="2408"/>
                </a:lnTo>
                <a:lnTo>
                  <a:pt x="4407" y="2391"/>
                </a:lnTo>
                <a:lnTo>
                  <a:pt x="4408" y="2374"/>
                </a:lnTo>
                <a:lnTo>
                  <a:pt x="4408" y="2035"/>
                </a:lnTo>
                <a:lnTo>
                  <a:pt x="4407" y="2018"/>
                </a:lnTo>
                <a:lnTo>
                  <a:pt x="4405" y="2000"/>
                </a:lnTo>
                <a:lnTo>
                  <a:pt x="4401" y="1984"/>
                </a:lnTo>
                <a:lnTo>
                  <a:pt x="4395" y="1969"/>
                </a:lnTo>
                <a:lnTo>
                  <a:pt x="4388" y="1954"/>
                </a:lnTo>
                <a:lnTo>
                  <a:pt x="4380" y="1939"/>
                </a:lnTo>
                <a:lnTo>
                  <a:pt x="4370" y="1926"/>
                </a:lnTo>
                <a:lnTo>
                  <a:pt x="4359" y="1915"/>
                </a:lnTo>
                <a:lnTo>
                  <a:pt x="4346" y="1904"/>
                </a:lnTo>
                <a:lnTo>
                  <a:pt x="4333" y="1894"/>
                </a:lnTo>
                <a:lnTo>
                  <a:pt x="4320" y="1886"/>
                </a:lnTo>
                <a:lnTo>
                  <a:pt x="4305" y="1879"/>
                </a:lnTo>
                <a:lnTo>
                  <a:pt x="4290" y="1873"/>
                </a:lnTo>
                <a:lnTo>
                  <a:pt x="4273" y="1868"/>
                </a:lnTo>
                <a:lnTo>
                  <a:pt x="4256" y="1865"/>
                </a:lnTo>
                <a:lnTo>
                  <a:pt x="4239" y="1864"/>
                </a:lnTo>
                <a:close/>
                <a:moveTo>
                  <a:pt x="3052" y="2204"/>
                </a:moveTo>
                <a:lnTo>
                  <a:pt x="3052" y="2204"/>
                </a:lnTo>
                <a:lnTo>
                  <a:pt x="3051" y="2248"/>
                </a:lnTo>
                <a:lnTo>
                  <a:pt x="3048" y="2290"/>
                </a:lnTo>
                <a:lnTo>
                  <a:pt x="3043" y="2333"/>
                </a:lnTo>
                <a:lnTo>
                  <a:pt x="3035" y="2375"/>
                </a:lnTo>
                <a:lnTo>
                  <a:pt x="3026" y="2415"/>
                </a:lnTo>
                <a:lnTo>
                  <a:pt x="3015" y="2456"/>
                </a:lnTo>
                <a:lnTo>
                  <a:pt x="3002" y="2495"/>
                </a:lnTo>
                <a:lnTo>
                  <a:pt x="2986" y="2534"/>
                </a:lnTo>
                <a:lnTo>
                  <a:pt x="2969" y="2571"/>
                </a:lnTo>
                <a:lnTo>
                  <a:pt x="2950" y="2608"/>
                </a:lnTo>
                <a:lnTo>
                  <a:pt x="2929" y="2643"/>
                </a:lnTo>
                <a:lnTo>
                  <a:pt x="2908" y="2678"/>
                </a:lnTo>
                <a:lnTo>
                  <a:pt x="2884" y="2711"/>
                </a:lnTo>
                <a:lnTo>
                  <a:pt x="2858" y="2743"/>
                </a:lnTo>
                <a:lnTo>
                  <a:pt x="2832" y="2774"/>
                </a:lnTo>
                <a:lnTo>
                  <a:pt x="2805" y="2804"/>
                </a:lnTo>
                <a:lnTo>
                  <a:pt x="2775" y="2831"/>
                </a:lnTo>
                <a:lnTo>
                  <a:pt x="2744" y="2858"/>
                </a:lnTo>
                <a:lnTo>
                  <a:pt x="2712" y="2883"/>
                </a:lnTo>
                <a:lnTo>
                  <a:pt x="2679" y="2907"/>
                </a:lnTo>
                <a:lnTo>
                  <a:pt x="2644" y="2928"/>
                </a:lnTo>
                <a:lnTo>
                  <a:pt x="2609" y="2949"/>
                </a:lnTo>
                <a:lnTo>
                  <a:pt x="2572" y="2968"/>
                </a:lnTo>
                <a:lnTo>
                  <a:pt x="2535" y="2985"/>
                </a:lnTo>
                <a:lnTo>
                  <a:pt x="2496" y="3000"/>
                </a:lnTo>
                <a:lnTo>
                  <a:pt x="2457" y="3014"/>
                </a:lnTo>
                <a:lnTo>
                  <a:pt x="2416" y="3025"/>
                </a:lnTo>
                <a:lnTo>
                  <a:pt x="2376" y="3034"/>
                </a:lnTo>
                <a:lnTo>
                  <a:pt x="2334" y="3042"/>
                </a:lnTo>
                <a:lnTo>
                  <a:pt x="2292" y="3047"/>
                </a:lnTo>
                <a:lnTo>
                  <a:pt x="2249" y="3050"/>
                </a:lnTo>
                <a:lnTo>
                  <a:pt x="2205" y="3051"/>
                </a:lnTo>
                <a:lnTo>
                  <a:pt x="2162" y="3050"/>
                </a:lnTo>
                <a:lnTo>
                  <a:pt x="2118" y="3047"/>
                </a:lnTo>
                <a:lnTo>
                  <a:pt x="2075" y="3042"/>
                </a:lnTo>
                <a:lnTo>
                  <a:pt x="2034" y="3034"/>
                </a:lnTo>
                <a:lnTo>
                  <a:pt x="1993" y="3025"/>
                </a:lnTo>
                <a:lnTo>
                  <a:pt x="1953" y="3014"/>
                </a:lnTo>
                <a:lnTo>
                  <a:pt x="1913" y="3000"/>
                </a:lnTo>
                <a:lnTo>
                  <a:pt x="1875" y="2985"/>
                </a:lnTo>
                <a:lnTo>
                  <a:pt x="1837" y="2968"/>
                </a:lnTo>
                <a:lnTo>
                  <a:pt x="1801" y="2949"/>
                </a:lnTo>
                <a:lnTo>
                  <a:pt x="1765" y="2928"/>
                </a:lnTo>
                <a:lnTo>
                  <a:pt x="1731" y="2907"/>
                </a:lnTo>
                <a:lnTo>
                  <a:pt x="1697" y="2883"/>
                </a:lnTo>
                <a:lnTo>
                  <a:pt x="1666" y="2858"/>
                </a:lnTo>
                <a:lnTo>
                  <a:pt x="1635" y="2831"/>
                </a:lnTo>
                <a:lnTo>
                  <a:pt x="1605" y="2804"/>
                </a:lnTo>
                <a:lnTo>
                  <a:pt x="1577" y="2774"/>
                </a:lnTo>
                <a:lnTo>
                  <a:pt x="1551" y="2743"/>
                </a:lnTo>
                <a:lnTo>
                  <a:pt x="1526" y="2711"/>
                </a:lnTo>
                <a:lnTo>
                  <a:pt x="1501" y="2678"/>
                </a:lnTo>
                <a:lnTo>
                  <a:pt x="1480" y="2643"/>
                </a:lnTo>
                <a:lnTo>
                  <a:pt x="1460" y="2608"/>
                </a:lnTo>
                <a:lnTo>
                  <a:pt x="1441" y="2571"/>
                </a:lnTo>
                <a:lnTo>
                  <a:pt x="1423" y="2534"/>
                </a:lnTo>
                <a:lnTo>
                  <a:pt x="1408" y="2495"/>
                </a:lnTo>
                <a:lnTo>
                  <a:pt x="1395" y="2456"/>
                </a:lnTo>
                <a:lnTo>
                  <a:pt x="1384" y="2415"/>
                </a:lnTo>
                <a:lnTo>
                  <a:pt x="1375" y="2375"/>
                </a:lnTo>
                <a:lnTo>
                  <a:pt x="1366" y="2333"/>
                </a:lnTo>
                <a:lnTo>
                  <a:pt x="1361" y="2290"/>
                </a:lnTo>
                <a:lnTo>
                  <a:pt x="1358" y="2248"/>
                </a:lnTo>
                <a:lnTo>
                  <a:pt x="1357" y="2204"/>
                </a:lnTo>
                <a:lnTo>
                  <a:pt x="1358" y="2161"/>
                </a:lnTo>
                <a:lnTo>
                  <a:pt x="1361" y="2117"/>
                </a:lnTo>
                <a:lnTo>
                  <a:pt x="1366" y="2074"/>
                </a:lnTo>
                <a:lnTo>
                  <a:pt x="1375" y="2033"/>
                </a:lnTo>
                <a:lnTo>
                  <a:pt x="1384" y="1992"/>
                </a:lnTo>
                <a:lnTo>
                  <a:pt x="1395" y="1952"/>
                </a:lnTo>
                <a:lnTo>
                  <a:pt x="1408" y="1912"/>
                </a:lnTo>
                <a:lnTo>
                  <a:pt x="1423" y="1874"/>
                </a:lnTo>
                <a:lnTo>
                  <a:pt x="1441" y="1836"/>
                </a:lnTo>
                <a:lnTo>
                  <a:pt x="1460" y="1799"/>
                </a:lnTo>
                <a:lnTo>
                  <a:pt x="1480" y="1764"/>
                </a:lnTo>
                <a:lnTo>
                  <a:pt x="1501" y="1729"/>
                </a:lnTo>
                <a:lnTo>
                  <a:pt x="1526" y="1697"/>
                </a:lnTo>
                <a:lnTo>
                  <a:pt x="1551" y="1665"/>
                </a:lnTo>
                <a:lnTo>
                  <a:pt x="1577" y="1634"/>
                </a:lnTo>
                <a:lnTo>
                  <a:pt x="1605" y="1605"/>
                </a:lnTo>
                <a:lnTo>
                  <a:pt x="1635" y="1576"/>
                </a:lnTo>
                <a:lnTo>
                  <a:pt x="1666" y="1550"/>
                </a:lnTo>
                <a:lnTo>
                  <a:pt x="1697" y="1525"/>
                </a:lnTo>
                <a:lnTo>
                  <a:pt x="1731" y="1501"/>
                </a:lnTo>
                <a:lnTo>
                  <a:pt x="1765" y="1479"/>
                </a:lnTo>
                <a:lnTo>
                  <a:pt x="1801" y="1459"/>
                </a:lnTo>
                <a:lnTo>
                  <a:pt x="1837" y="1439"/>
                </a:lnTo>
                <a:lnTo>
                  <a:pt x="1875" y="1423"/>
                </a:lnTo>
                <a:lnTo>
                  <a:pt x="1913" y="1408"/>
                </a:lnTo>
                <a:lnTo>
                  <a:pt x="1953" y="1394"/>
                </a:lnTo>
                <a:lnTo>
                  <a:pt x="1993" y="1383"/>
                </a:lnTo>
                <a:lnTo>
                  <a:pt x="2034" y="1373"/>
                </a:lnTo>
                <a:lnTo>
                  <a:pt x="2075" y="1365"/>
                </a:lnTo>
                <a:lnTo>
                  <a:pt x="2118" y="1360"/>
                </a:lnTo>
                <a:lnTo>
                  <a:pt x="2162" y="1357"/>
                </a:lnTo>
                <a:lnTo>
                  <a:pt x="2205" y="1356"/>
                </a:lnTo>
                <a:lnTo>
                  <a:pt x="2249" y="1357"/>
                </a:lnTo>
                <a:lnTo>
                  <a:pt x="2292" y="1360"/>
                </a:lnTo>
                <a:lnTo>
                  <a:pt x="2334" y="1365"/>
                </a:lnTo>
                <a:lnTo>
                  <a:pt x="2376" y="1373"/>
                </a:lnTo>
                <a:lnTo>
                  <a:pt x="2416" y="1383"/>
                </a:lnTo>
                <a:lnTo>
                  <a:pt x="2457" y="1394"/>
                </a:lnTo>
                <a:lnTo>
                  <a:pt x="2496" y="1408"/>
                </a:lnTo>
                <a:lnTo>
                  <a:pt x="2535" y="1423"/>
                </a:lnTo>
                <a:lnTo>
                  <a:pt x="2572" y="1439"/>
                </a:lnTo>
                <a:lnTo>
                  <a:pt x="2609" y="1459"/>
                </a:lnTo>
                <a:lnTo>
                  <a:pt x="2644" y="1479"/>
                </a:lnTo>
                <a:lnTo>
                  <a:pt x="2679" y="1501"/>
                </a:lnTo>
                <a:lnTo>
                  <a:pt x="2712" y="1525"/>
                </a:lnTo>
                <a:lnTo>
                  <a:pt x="2744" y="1550"/>
                </a:lnTo>
                <a:lnTo>
                  <a:pt x="2775" y="1576"/>
                </a:lnTo>
                <a:lnTo>
                  <a:pt x="2805" y="1605"/>
                </a:lnTo>
                <a:lnTo>
                  <a:pt x="2832" y="1634"/>
                </a:lnTo>
                <a:lnTo>
                  <a:pt x="2858" y="1665"/>
                </a:lnTo>
                <a:lnTo>
                  <a:pt x="2884" y="1697"/>
                </a:lnTo>
                <a:lnTo>
                  <a:pt x="2908" y="1729"/>
                </a:lnTo>
                <a:lnTo>
                  <a:pt x="2929" y="1764"/>
                </a:lnTo>
                <a:lnTo>
                  <a:pt x="2950" y="1799"/>
                </a:lnTo>
                <a:lnTo>
                  <a:pt x="2969" y="1836"/>
                </a:lnTo>
                <a:lnTo>
                  <a:pt x="2986" y="1874"/>
                </a:lnTo>
                <a:lnTo>
                  <a:pt x="3002" y="1912"/>
                </a:lnTo>
                <a:lnTo>
                  <a:pt x="3015" y="1952"/>
                </a:lnTo>
                <a:lnTo>
                  <a:pt x="3026" y="1992"/>
                </a:lnTo>
                <a:lnTo>
                  <a:pt x="3035" y="2033"/>
                </a:lnTo>
                <a:lnTo>
                  <a:pt x="3043" y="2074"/>
                </a:lnTo>
                <a:lnTo>
                  <a:pt x="3048" y="2117"/>
                </a:lnTo>
                <a:lnTo>
                  <a:pt x="3051" y="2161"/>
                </a:lnTo>
                <a:lnTo>
                  <a:pt x="3052" y="2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2E641DA-5AD1-9EB3-A8A8-8EF4B88F5662}"/>
              </a:ext>
            </a:extLst>
          </p:cNvPr>
          <p:cNvGrpSpPr/>
          <p:nvPr/>
        </p:nvGrpSpPr>
        <p:grpSpPr>
          <a:xfrm>
            <a:off x="1080804" y="4623306"/>
            <a:ext cx="1897470" cy="1034183"/>
            <a:chOff x="818076" y="1919706"/>
            <a:chExt cx="1897470" cy="1034183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A8917A5-51C1-AB01-72BB-7D2DF7EB28E2}"/>
                </a:ext>
              </a:extLst>
            </p:cNvPr>
            <p:cNvSpPr txBox="1"/>
            <p:nvPr/>
          </p:nvSpPr>
          <p:spPr>
            <a:xfrm>
              <a:off x="818076" y="2190603"/>
              <a:ext cx="18974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1BC86F1-0500-2B84-9F72-29D306043BA3}"/>
                </a:ext>
              </a:extLst>
            </p:cNvPr>
            <p:cNvSpPr txBox="1"/>
            <p:nvPr/>
          </p:nvSpPr>
          <p:spPr>
            <a:xfrm>
              <a:off x="971559" y="1919706"/>
              <a:ext cx="1590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574E07A-BB9A-1F52-9954-594D621B852B}"/>
              </a:ext>
            </a:extLst>
          </p:cNvPr>
          <p:cNvGrpSpPr/>
          <p:nvPr/>
        </p:nvGrpSpPr>
        <p:grpSpPr>
          <a:xfrm>
            <a:off x="3444416" y="4623306"/>
            <a:ext cx="1897470" cy="1034183"/>
            <a:chOff x="818076" y="1919706"/>
            <a:chExt cx="1897470" cy="1034183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18F3A5F-E009-5151-C824-5EF900F21B6D}"/>
                </a:ext>
              </a:extLst>
            </p:cNvPr>
            <p:cNvSpPr txBox="1"/>
            <p:nvPr/>
          </p:nvSpPr>
          <p:spPr>
            <a:xfrm>
              <a:off x="818076" y="2190603"/>
              <a:ext cx="18974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16AC997-34AC-438E-8BF8-AC7276053310}"/>
                </a:ext>
              </a:extLst>
            </p:cNvPr>
            <p:cNvSpPr txBox="1"/>
            <p:nvPr/>
          </p:nvSpPr>
          <p:spPr>
            <a:xfrm>
              <a:off x="971559" y="1919706"/>
              <a:ext cx="1590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448EF52-B930-F09F-B25A-1AC0F38B7592}"/>
              </a:ext>
            </a:extLst>
          </p:cNvPr>
          <p:cNvGrpSpPr/>
          <p:nvPr/>
        </p:nvGrpSpPr>
        <p:grpSpPr>
          <a:xfrm>
            <a:off x="6170892" y="4623306"/>
            <a:ext cx="1897470" cy="1034183"/>
            <a:chOff x="818076" y="1919706"/>
            <a:chExt cx="1897470" cy="1034183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CD802AE-DF57-E76A-F96E-4D296DE36218}"/>
                </a:ext>
              </a:extLst>
            </p:cNvPr>
            <p:cNvSpPr txBox="1"/>
            <p:nvPr/>
          </p:nvSpPr>
          <p:spPr>
            <a:xfrm>
              <a:off x="818076" y="2190603"/>
              <a:ext cx="18974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7746AED-5E11-5881-12B7-7C99C240671B}"/>
                </a:ext>
              </a:extLst>
            </p:cNvPr>
            <p:cNvSpPr txBox="1"/>
            <p:nvPr/>
          </p:nvSpPr>
          <p:spPr>
            <a:xfrm>
              <a:off x="971559" y="1919706"/>
              <a:ext cx="1590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5A99244-76E4-632E-52A7-3D0B5EF18449}"/>
              </a:ext>
            </a:extLst>
          </p:cNvPr>
          <p:cNvGrpSpPr/>
          <p:nvPr/>
        </p:nvGrpSpPr>
        <p:grpSpPr>
          <a:xfrm>
            <a:off x="8459414" y="4623306"/>
            <a:ext cx="1897470" cy="1034183"/>
            <a:chOff x="818076" y="1919706"/>
            <a:chExt cx="1897470" cy="1034183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A7A1FD2-9730-48AA-A089-78EC486CA23F}"/>
                </a:ext>
              </a:extLst>
            </p:cNvPr>
            <p:cNvSpPr txBox="1"/>
            <p:nvPr/>
          </p:nvSpPr>
          <p:spPr>
            <a:xfrm>
              <a:off x="818076" y="2190603"/>
              <a:ext cx="18974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5DCDEED-351F-0DC9-E800-AA742A394B67}"/>
                </a:ext>
              </a:extLst>
            </p:cNvPr>
            <p:cNvSpPr txBox="1"/>
            <p:nvPr/>
          </p:nvSpPr>
          <p:spPr>
            <a:xfrm>
              <a:off x="971559" y="1919706"/>
              <a:ext cx="1590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580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肆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AutoShape 7">
            <a:extLst>
              <a:ext uri="{FF2B5EF4-FFF2-40B4-BE49-F238E27FC236}">
                <a16:creationId xmlns:a16="http://schemas.microsoft.com/office/drawing/2014/main" id="{2FCC73E4-A1F5-007C-36EB-4A4482367995}"/>
              </a:ext>
            </a:extLst>
          </p:cNvPr>
          <p:cNvSpPr>
            <a:spLocks/>
          </p:cNvSpPr>
          <p:nvPr/>
        </p:nvSpPr>
        <p:spPr bwMode="auto">
          <a:xfrm>
            <a:off x="839788" y="2369250"/>
            <a:ext cx="1936013" cy="202688"/>
          </a:xfrm>
          <a:custGeom>
            <a:avLst/>
            <a:gdLst>
              <a:gd name="T0" fmla="*/ 2147483647 w 21600"/>
              <a:gd name="T1" fmla="*/ 2147483647 h 21600"/>
              <a:gd name="T2" fmla="*/ 0 w 21600"/>
              <a:gd name="T3" fmla="*/ 2147483647 h 21600"/>
              <a:gd name="T4" fmla="*/ 2147483647 w 21600"/>
              <a:gd name="T5" fmla="*/ 1470711170 h 21600"/>
              <a:gd name="T6" fmla="*/ 0 w 21600"/>
              <a:gd name="T7" fmla="*/ 0 h 21600"/>
              <a:gd name="T8" fmla="*/ 2147483647 w 21600"/>
              <a:gd name="T9" fmla="*/ 0 h 21600"/>
              <a:gd name="T10" fmla="*/ 2147483647 w 21600"/>
              <a:gd name="T11" fmla="*/ 1470711170 h 21600"/>
              <a:gd name="T12" fmla="*/ 2147483647 w 21600"/>
              <a:gd name="T13" fmla="*/ 2147483647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" name="AutoShape 8">
            <a:extLst>
              <a:ext uri="{FF2B5EF4-FFF2-40B4-BE49-F238E27FC236}">
                <a16:creationId xmlns:a16="http://schemas.microsoft.com/office/drawing/2014/main" id="{C8F3A973-10AB-58AC-4D83-C267AE1BC9B9}"/>
              </a:ext>
            </a:extLst>
          </p:cNvPr>
          <p:cNvSpPr>
            <a:spLocks/>
          </p:cNvSpPr>
          <p:nvPr/>
        </p:nvSpPr>
        <p:spPr bwMode="auto">
          <a:xfrm>
            <a:off x="2806553" y="2369250"/>
            <a:ext cx="1936012" cy="202688"/>
          </a:xfrm>
          <a:custGeom>
            <a:avLst/>
            <a:gdLst>
              <a:gd name="T0" fmla="*/ 2147483647 w 21600"/>
              <a:gd name="T1" fmla="*/ 2147483647 h 21600"/>
              <a:gd name="T2" fmla="*/ 0 w 21600"/>
              <a:gd name="T3" fmla="*/ 2147483647 h 21600"/>
              <a:gd name="T4" fmla="*/ 2147483647 w 21600"/>
              <a:gd name="T5" fmla="*/ 1470711170 h 21600"/>
              <a:gd name="T6" fmla="*/ 0 w 21600"/>
              <a:gd name="T7" fmla="*/ 0 h 21600"/>
              <a:gd name="T8" fmla="*/ 2147483647 w 21600"/>
              <a:gd name="T9" fmla="*/ 0 h 21600"/>
              <a:gd name="T10" fmla="*/ 2147483647 w 21600"/>
              <a:gd name="T11" fmla="*/ 1470711170 h 21600"/>
              <a:gd name="T12" fmla="*/ 2147483647 w 21600"/>
              <a:gd name="T13" fmla="*/ 2147483647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" name="AutoShape 9">
            <a:extLst>
              <a:ext uri="{FF2B5EF4-FFF2-40B4-BE49-F238E27FC236}">
                <a16:creationId xmlns:a16="http://schemas.microsoft.com/office/drawing/2014/main" id="{E0C4F4EE-9BFB-247F-F213-38FDCA16C1A7}"/>
              </a:ext>
            </a:extLst>
          </p:cNvPr>
          <p:cNvSpPr>
            <a:spLocks/>
          </p:cNvSpPr>
          <p:nvPr/>
        </p:nvSpPr>
        <p:spPr bwMode="auto">
          <a:xfrm>
            <a:off x="4770522" y="2369250"/>
            <a:ext cx="1936013" cy="202688"/>
          </a:xfrm>
          <a:custGeom>
            <a:avLst/>
            <a:gdLst>
              <a:gd name="T0" fmla="*/ 2147483647 w 21600"/>
              <a:gd name="T1" fmla="*/ 2147483647 h 21600"/>
              <a:gd name="T2" fmla="*/ 0 w 21600"/>
              <a:gd name="T3" fmla="*/ 2147483647 h 21600"/>
              <a:gd name="T4" fmla="*/ 2147483647 w 21600"/>
              <a:gd name="T5" fmla="*/ 1470711170 h 21600"/>
              <a:gd name="T6" fmla="*/ 0 w 21600"/>
              <a:gd name="T7" fmla="*/ 0 h 21600"/>
              <a:gd name="T8" fmla="*/ 2147483647 w 21600"/>
              <a:gd name="T9" fmla="*/ 0 h 21600"/>
              <a:gd name="T10" fmla="*/ 2147483647 w 21600"/>
              <a:gd name="T11" fmla="*/ 1470711170 h 21600"/>
              <a:gd name="T12" fmla="*/ 2147483647 w 21600"/>
              <a:gd name="T13" fmla="*/ 2147483647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" name="AutoShape 10">
            <a:extLst>
              <a:ext uri="{FF2B5EF4-FFF2-40B4-BE49-F238E27FC236}">
                <a16:creationId xmlns:a16="http://schemas.microsoft.com/office/drawing/2014/main" id="{964CB958-6CE4-3615-D946-8FE30B6F2EA8}"/>
              </a:ext>
            </a:extLst>
          </p:cNvPr>
          <p:cNvSpPr>
            <a:spLocks/>
          </p:cNvSpPr>
          <p:nvPr/>
        </p:nvSpPr>
        <p:spPr bwMode="auto">
          <a:xfrm>
            <a:off x="6735889" y="2369250"/>
            <a:ext cx="1931819" cy="202688"/>
          </a:xfrm>
          <a:custGeom>
            <a:avLst/>
            <a:gdLst>
              <a:gd name="T0" fmla="*/ 2147483647 w 21600"/>
              <a:gd name="T1" fmla="*/ 2147483647 h 21600"/>
              <a:gd name="T2" fmla="*/ 0 w 21600"/>
              <a:gd name="T3" fmla="*/ 2147483647 h 21600"/>
              <a:gd name="T4" fmla="*/ 2147483647 w 21600"/>
              <a:gd name="T5" fmla="*/ 1470711170 h 21600"/>
              <a:gd name="T6" fmla="*/ 0 w 21600"/>
              <a:gd name="T7" fmla="*/ 0 h 21600"/>
              <a:gd name="T8" fmla="*/ 2147483647 w 21600"/>
              <a:gd name="T9" fmla="*/ 0 h 21600"/>
              <a:gd name="T10" fmla="*/ 2147483647 w 21600"/>
              <a:gd name="T11" fmla="*/ 1470711170 h 21600"/>
              <a:gd name="T12" fmla="*/ 2147483647 w 21600"/>
              <a:gd name="T13" fmla="*/ 2147483647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20663" y="21599"/>
                </a:moveTo>
                <a:lnTo>
                  <a:pt x="0" y="21599"/>
                </a:lnTo>
                <a:lnTo>
                  <a:pt x="936" y="10700"/>
                </a:lnTo>
                <a:lnTo>
                  <a:pt x="0" y="0"/>
                </a:lnTo>
                <a:lnTo>
                  <a:pt x="20663" y="0"/>
                </a:lnTo>
                <a:lnTo>
                  <a:pt x="21599" y="10700"/>
                </a:lnTo>
                <a:lnTo>
                  <a:pt x="20663" y="2159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" name="AutoShape 11">
            <a:extLst>
              <a:ext uri="{FF2B5EF4-FFF2-40B4-BE49-F238E27FC236}">
                <a16:creationId xmlns:a16="http://schemas.microsoft.com/office/drawing/2014/main" id="{4D5736BA-779D-67A0-C0A4-35E53DA11B41}"/>
              </a:ext>
            </a:extLst>
          </p:cNvPr>
          <p:cNvSpPr>
            <a:spLocks/>
          </p:cNvSpPr>
          <p:nvPr/>
        </p:nvSpPr>
        <p:spPr bwMode="auto">
          <a:xfrm>
            <a:off x="8697063" y="2369250"/>
            <a:ext cx="1936012" cy="202688"/>
          </a:xfrm>
          <a:custGeom>
            <a:avLst/>
            <a:gdLst>
              <a:gd name="T0" fmla="*/ 2147483647 w 21600"/>
              <a:gd name="T1" fmla="*/ 2147483647 h 21600"/>
              <a:gd name="T2" fmla="*/ 0 w 21600"/>
              <a:gd name="T3" fmla="*/ 2147483647 h 21600"/>
              <a:gd name="T4" fmla="*/ 2147483647 w 21600"/>
              <a:gd name="T5" fmla="*/ 1470711170 h 21600"/>
              <a:gd name="T6" fmla="*/ 0 w 21600"/>
              <a:gd name="T7" fmla="*/ 0 h 21600"/>
              <a:gd name="T8" fmla="*/ 2147483647 w 21600"/>
              <a:gd name="T9" fmla="*/ 0 h 21600"/>
              <a:gd name="T10" fmla="*/ 2147483647 w 21600"/>
              <a:gd name="T11" fmla="*/ 1470711170 h 21600"/>
              <a:gd name="T12" fmla="*/ 2147483647 w 21600"/>
              <a:gd name="T13" fmla="*/ 2147483647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" name="AutoShape 12">
            <a:extLst>
              <a:ext uri="{FF2B5EF4-FFF2-40B4-BE49-F238E27FC236}">
                <a16:creationId xmlns:a16="http://schemas.microsoft.com/office/drawing/2014/main" id="{87A742AE-D6D7-A295-190D-DC3BF6F8FD32}"/>
              </a:ext>
            </a:extLst>
          </p:cNvPr>
          <p:cNvSpPr>
            <a:spLocks/>
          </p:cNvSpPr>
          <p:nvPr/>
        </p:nvSpPr>
        <p:spPr bwMode="auto">
          <a:xfrm>
            <a:off x="1760967" y="2418175"/>
            <a:ext cx="100645" cy="103440"/>
          </a:xfrm>
          <a:custGeom>
            <a:avLst/>
            <a:gdLst>
              <a:gd name="T0" fmla="*/ 111025400 w 19679"/>
              <a:gd name="T1" fmla="*/ 21839850 h 19679"/>
              <a:gd name="T2" fmla="*/ 111025400 w 19679"/>
              <a:gd name="T3" fmla="*/ 127326549 h 19679"/>
              <a:gd name="T4" fmla="*/ 19043487 w 19679"/>
              <a:gd name="T5" fmla="*/ 127326549 h 19679"/>
              <a:gd name="T6" fmla="*/ 19043487 w 19679"/>
              <a:gd name="T7" fmla="*/ 21839850 h 19679"/>
              <a:gd name="T8" fmla="*/ 111025400 w 19679"/>
              <a:gd name="T9" fmla="*/ 21839850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AutoShape 13">
            <a:extLst>
              <a:ext uri="{FF2B5EF4-FFF2-40B4-BE49-F238E27FC236}">
                <a16:creationId xmlns:a16="http://schemas.microsoft.com/office/drawing/2014/main" id="{BD21E476-8E0D-1DFD-0E54-4D55390AF10E}"/>
              </a:ext>
            </a:extLst>
          </p:cNvPr>
          <p:cNvSpPr>
            <a:spLocks/>
          </p:cNvSpPr>
          <p:nvPr/>
        </p:nvSpPr>
        <p:spPr bwMode="auto">
          <a:xfrm>
            <a:off x="3724936" y="2418175"/>
            <a:ext cx="96452" cy="103440"/>
          </a:xfrm>
          <a:custGeom>
            <a:avLst/>
            <a:gdLst>
              <a:gd name="T0" fmla="*/ 89746339 w 19679"/>
              <a:gd name="T1" fmla="*/ 21839850 h 19679"/>
              <a:gd name="T2" fmla="*/ 89746339 w 19679"/>
              <a:gd name="T3" fmla="*/ 127326549 h 19679"/>
              <a:gd name="T4" fmla="*/ 15393660 w 19679"/>
              <a:gd name="T5" fmla="*/ 127326549 h 19679"/>
              <a:gd name="T6" fmla="*/ 15393660 w 19679"/>
              <a:gd name="T7" fmla="*/ 21839850 h 19679"/>
              <a:gd name="T8" fmla="*/ 89746339 w 19679"/>
              <a:gd name="T9" fmla="*/ 21839850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AutoShape 14">
            <a:extLst>
              <a:ext uri="{FF2B5EF4-FFF2-40B4-BE49-F238E27FC236}">
                <a16:creationId xmlns:a16="http://schemas.microsoft.com/office/drawing/2014/main" id="{FCC17CD9-8FE5-34A0-6C2A-60F63DAFFCFC}"/>
              </a:ext>
            </a:extLst>
          </p:cNvPr>
          <p:cNvSpPr>
            <a:spLocks/>
          </p:cNvSpPr>
          <p:nvPr/>
        </p:nvSpPr>
        <p:spPr bwMode="auto">
          <a:xfrm>
            <a:off x="5686110" y="2418175"/>
            <a:ext cx="102042" cy="103440"/>
          </a:xfrm>
          <a:custGeom>
            <a:avLst/>
            <a:gdLst>
              <a:gd name="T0" fmla="*/ 118949523 w 19679"/>
              <a:gd name="T1" fmla="*/ 21839850 h 19679"/>
              <a:gd name="T2" fmla="*/ 118949523 w 19679"/>
              <a:gd name="T3" fmla="*/ 127326549 h 19679"/>
              <a:gd name="T4" fmla="*/ 20403691 w 19679"/>
              <a:gd name="T5" fmla="*/ 127326549 h 19679"/>
              <a:gd name="T6" fmla="*/ 20403691 w 19679"/>
              <a:gd name="T7" fmla="*/ 21839850 h 19679"/>
              <a:gd name="T8" fmla="*/ 118949523 w 19679"/>
              <a:gd name="T9" fmla="*/ 21839850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170CBB5B-E751-3B27-B583-F07909915FE8}"/>
              </a:ext>
            </a:extLst>
          </p:cNvPr>
          <p:cNvSpPr>
            <a:spLocks/>
          </p:cNvSpPr>
          <p:nvPr/>
        </p:nvSpPr>
        <p:spPr bwMode="auto">
          <a:xfrm>
            <a:off x="7650078" y="2418175"/>
            <a:ext cx="102043" cy="103440"/>
          </a:xfrm>
          <a:custGeom>
            <a:avLst/>
            <a:gdLst>
              <a:gd name="T0" fmla="*/ 118954836 w 19679"/>
              <a:gd name="T1" fmla="*/ 21839850 h 19679"/>
              <a:gd name="T2" fmla="*/ 118954836 w 19679"/>
              <a:gd name="T3" fmla="*/ 127326549 h 19679"/>
              <a:gd name="T4" fmla="*/ 20404214 w 19679"/>
              <a:gd name="T5" fmla="*/ 127326549 h 19679"/>
              <a:gd name="T6" fmla="*/ 20404214 w 19679"/>
              <a:gd name="T7" fmla="*/ 21839850 h 19679"/>
              <a:gd name="T8" fmla="*/ 118954836 w 19679"/>
              <a:gd name="T9" fmla="*/ 21839850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AutoShape 16">
            <a:extLst>
              <a:ext uri="{FF2B5EF4-FFF2-40B4-BE49-F238E27FC236}">
                <a16:creationId xmlns:a16="http://schemas.microsoft.com/office/drawing/2014/main" id="{9F33CB04-95EB-7E47-7DEE-20D390CAA3BA}"/>
              </a:ext>
            </a:extLst>
          </p:cNvPr>
          <p:cNvSpPr>
            <a:spLocks/>
          </p:cNvSpPr>
          <p:nvPr/>
        </p:nvSpPr>
        <p:spPr bwMode="auto">
          <a:xfrm>
            <a:off x="9618241" y="2418175"/>
            <a:ext cx="100645" cy="103440"/>
          </a:xfrm>
          <a:custGeom>
            <a:avLst/>
            <a:gdLst>
              <a:gd name="T0" fmla="*/ 111025400 w 19679"/>
              <a:gd name="T1" fmla="*/ 21839850 h 19679"/>
              <a:gd name="T2" fmla="*/ 111025400 w 19679"/>
              <a:gd name="T3" fmla="*/ 127326549 h 19679"/>
              <a:gd name="T4" fmla="*/ 19043487 w 19679"/>
              <a:gd name="T5" fmla="*/ 127326549 h 19679"/>
              <a:gd name="T6" fmla="*/ 19043487 w 19679"/>
              <a:gd name="T7" fmla="*/ 21839850 h 19679"/>
              <a:gd name="T8" fmla="*/ 111025400 w 19679"/>
              <a:gd name="T9" fmla="*/ 21839850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AutoShape 19">
            <a:extLst>
              <a:ext uri="{FF2B5EF4-FFF2-40B4-BE49-F238E27FC236}">
                <a16:creationId xmlns:a16="http://schemas.microsoft.com/office/drawing/2014/main" id="{DD40538E-31B5-06E2-35C2-CDD91C6C4299}"/>
              </a:ext>
            </a:extLst>
          </p:cNvPr>
          <p:cNvSpPr>
            <a:spLocks/>
          </p:cNvSpPr>
          <p:nvPr/>
        </p:nvSpPr>
        <p:spPr bwMode="auto">
          <a:xfrm>
            <a:off x="1389141" y="3152042"/>
            <a:ext cx="840103" cy="848491"/>
          </a:xfrm>
          <a:custGeom>
            <a:avLst/>
            <a:gdLst>
              <a:gd name="T0" fmla="*/ 2147483647 w 21600"/>
              <a:gd name="T1" fmla="*/ 2147483647 h 21600"/>
              <a:gd name="T2" fmla="*/ 0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53" y="21600"/>
                </a:moveTo>
                <a:cubicBezTo>
                  <a:pt x="4835" y="21600"/>
                  <a:pt x="0" y="16681"/>
                  <a:pt x="0" y="10800"/>
                </a:cubicBezTo>
                <a:cubicBezTo>
                  <a:pt x="0" y="4918"/>
                  <a:pt x="4835" y="0"/>
                  <a:pt x="10853" y="0"/>
                </a:cubicBezTo>
                <a:cubicBezTo>
                  <a:pt x="16764" y="0"/>
                  <a:pt x="21599" y="4918"/>
                  <a:pt x="21599" y="10800"/>
                </a:cubicBezTo>
                <a:cubicBezTo>
                  <a:pt x="21599" y="16681"/>
                  <a:pt x="16764" y="21600"/>
                  <a:pt x="10853" y="21600"/>
                </a:cubicBezTo>
                <a:close/>
                <a:moveTo>
                  <a:pt x="10853" y="534"/>
                </a:moveTo>
                <a:cubicBezTo>
                  <a:pt x="5158" y="534"/>
                  <a:pt x="537" y="5132"/>
                  <a:pt x="537" y="10800"/>
                </a:cubicBezTo>
                <a:cubicBezTo>
                  <a:pt x="537" y="16467"/>
                  <a:pt x="5158" y="21065"/>
                  <a:pt x="10853" y="21065"/>
                </a:cubicBezTo>
                <a:cubicBezTo>
                  <a:pt x="16549" y="21065"/>
                  <a:pt x="21062" y="16467"/>
                  <a:pt x="21062" y="10800"/>
                </a:cubicBezTo>
                <a:cubicBezTo>
                  <a:pt x="21062" y="5132"/>
                  <a:pt x="16549" y="534"/>
                  <a:pt x="10853" y="534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677114A-64BF-38EE-6924-200977D802F1}"/>
              </a:ext>
            </a:extLst>
          </p:cNvPr>
          <p:cNvGrpSpPr/>
          <p:nvPr/>
        </p:nvGrpSpPr>
        <p:grpSpPr>
          <a:xfrm>
            <a:off x="1559678" y="3357526"/>
            <a:ext cx="493438" cy="441718"/>
            <a:chOff x="1559678" y="3813201"/>
            <a:chExt cx="493438" cy="44171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AutoShape 20">
              <a:extLst>
                <a:ext uri="{FF2B5EF4-FFF2-40B4-BE49-F238E27FC236}">
                  <a16:creationId xmlns:a16="http://schemas.microsoft.com/office/drawing/2014/main" id="{07B2ABE1-D3C1-C950-7653-2305744C6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9678" y="3904060"/>
              <a:ext cx="355052" cy="350859"/>
            </a:xfrm>
            <a:custGeom>
              <a:avLst/>
              <a:gdLst>
                <a:gd name="T0" fmla="*/ 2147483647 w 21600"/>
                <a:gd name="T1" fmla="*/ 2147483647 h 21224"/>
                <a:gd name="T2" fmla="*/ 2147483647 w 21600"/>
                <a:gd name="T3" fmla="*/ 2147483647 h 21224"/>
                <a:gd name="T4" fmla="*/ 2147483647 w 21600"/>
                <a:gd name="T5" fmla="*/ 2147483647 h 21224"/>
                <a:gd name="T6" fmla="*/ 2147483647 w 21600"/>
                <a:gd name="T7" fmla="*/ 2147483647 h 21224"/>
                <a:gd name="T8" fmla="*/ 2147483647 w 21600"/>
                <a:gd name="T9" fmla="*/ 2147483647 h 21224"/>
                <a:gd name="T10" fmla="*/ 2147483647 w 21600"/>
                <a:gd name="T11" fmla="*/ 2147483647 h 21224"/>
                <a:gd name="T12" fmla="*/ 2147483647 w 21600"/>
                <a:gd name="T13" fmla="*/ 2147483647 h 21224"/>
                <a:gd name="T14" fmla="*/ 2147483647 w 21600"/>
                <a:gd name="T15" fmla="*/ 2147483647 h 21224"/>
                <a:gd name="T16" fmla="*/ 2147483647 w 21600"/>
                <a:gd name="T17" fmla="*/ 2147483647 h 21224"/>
                <a:gd name="T18" fmla="*/ 2147483647 w 21600"/>
                <a:gd name="T19" fmla="*/ 2147483647 h 21224"/>
                <a:gd name="T20" fmla="*/ 2147483647 w 21600"/>
                <a:gd name="T21" fmla="*/ 2147483647 h 21224"/>
                <a:gd name="T22" fmla="*/ 2147483647 w 21600"/>
                <a:gd name="T23" fmla="*/ 2147483647 h 21224"/>
                <a:gd name="T24" fmla="*/ 2147483647 w 21600"/>
                <a:gd name="T25" fmla="*/ 2147483647 h 21224"/>
                <a:gd name="T26" fmla="*/ 2147483647 w 21600"/>
                <a:gd name="T27" fmla="*/ 2147483647 h 21224"/>
                <a:gd name="T28" fmla="*/ 2147483647 w 21600"/>
                <a:gd name="T29" fmla="*/ 1338750314 h 21224"/>
                <a:gd name="T30" fmla="*/ 2147483647 w 21600"/>
                <a:gd name="T31" fmla="*/ 746401027 h 21224"/>
                <a:gd name="T32" fmla="*/ 2147483647 w 21600"/>
                <a:gd name="T33" fmla="*/ 153925540 h 21224"/>
                <a:gd name="T34" fmla="*/ 2147483647 w 21600"/>
                <a:gd name="T35" fmla="*/ 2147483647 h 21224"/>
                <a:gd name="T36" fmla="*/ 2147483647 w 21600"/>
                <a:gd name="T37" fmla="*/ 2147483647 h 21224"/>
                <a:gd name="T38" fmla="*/ 2147483647 w 21600"/>
                <a:gd name="T39" fmla="*/ 2147483647 h 21224"/>
                <a:gd name="T40" fmla="*/ 2147483647 w 21600"/>
                <a:gd name="T41" fmla="*/ 2147483647 h 21224"/>
                <a:gd name="T42" fmla="*/ 2147483647 w 21600"/>
                <a:gd name="T43" fmla="*/ 2147483647 h 21224"/>
                <a:gd name="T44" fmla="*/ 2147483647 w 21600"/>
                <a:gd name="T45" fmla="*/ 2147483647 h 21224"/>
                <a:gd name="T46" fmla="*/ 2147483647 w 21600"/>
                <a:gd name="T47" fmla="*/ 2147483647 h 21224"/>
                <a:gd name="T48" fmla="*/ 2147483647 w 21600"/>
                <a:gd name="T49" fmla="*/ 2147483647 h 21224"/>
                <a:gd name="T50" fmla="*/ 2147483647 w 21600"/>
                <a:gd name="T51" fmla="*/ 2147483647 h 21224"/>
                <a:gd name="T52" fmla="*/ 2147483647 w 21600"/>
                <a:gd name="T53" fmla="*/ 2147483647 h 21224"/>
                <a:gd name="T54" fmla="*/ 2147483647 w 21600"/>
                <a:gd name="T55" fmla="*/ 2147483647 h 21224"/>
                <a:gd name="T56" fmla="*/ 2147483647 w 21600"/>
                <a:gd name="T57" fmla="*/ 2147483647 h 21224"/>
                <a:gd name="T58" fmla="*/ 2147483647 w 21600"/>
                <a:gd name="T59" fmla="*/ 2147483647 h 21224"/>
                <a:gd name="T60" fmla="*/ 0 w 21600"/>
                <a:gd name="T61" fmla="*/ 2147483647 h 21224"/>
                <a:gd name="T62" fmla="*/ 575887009 w 21600"/>
                <a:gd name="T63" fmla="*/ 2147483647 h 21224"/>
                <a:gd name="T64" fmla="*/ 2147483647 w 21600"/>
                <a:gd name="T65" fmla="*/ 2147483647 h 21224"/>
                <a:gd name="T66" fmla="*/ 2147483647 w 21600"/>
                <a:gd name="T67" fmla="*/ 2147483647 h 21224"/>
                <a:gd name="T68" fmla="*/ 2147483647 w 21600"/>
                <a:gd name="T69" fmla="*/ 2147483647 h 21224"/>
                <a:gd name="T70" fmla="*/ 2147483647 w 21600"/>
                <a:gd name="T71" fmla="*/ 2147483647 h 21224"/>
                <a:gd name="T72" fmla="*/ 2147483647 w 21600"/>
                <a:gd name="T73" fmla="*/ 2147483647 h 21224"/>
                <a:gd name="T74" fmla="*/ 2147483647 w 21600"/>
                <a:gd name="T75" fmla="*/ 2147483647 h 21224"/>
                <a:gd name="T76" fmla="*/ 2147483647 w 21600"/>
                <a:gd name="T77" fmla="*/ 2147483647 h 21224"/>
                <a:gd name="T78" fmla="*/ 2147483647 w 21600"/>
                <a:gd name="T79" fmla="*/ 2147483647 h 21224"/>
                <a:gd name="T80" fmla="*/ 2147483647 w 21600"/>
                <a:gd name="T81" fmla="*/ 2147483647 h 21224"/>
                <a:gd name="T82" fmla="*/ 2147483647 w 21600"/>
                <a:gd name="T83" fmla="*/ 2147483647 h 21224"/>
                <a:gd name="T84" fmla="*/ 2147483647 w 21600"/>
                <a:gd name="T85" fmla="*/ 2147483647 h 21224"/>
                <a:gd name="T86" fmla="*/ 2147483647 w 21600"/>
                <a:gd name="T87" fmla="*/ 2147483647 h 21224"/>
                <a:gd name="T88" fmla="*/ 2147483647 w 21600"/>
                <a:gd name="T89" fmla="*/ 2147483647 h 21224"/>
                <a:gd name="T90" fmla="*/ 2147483647 w 21600"/>
                <a:gd name="T91" fmla="*/ 2147483647 h 21224"/>
                <a:gd name="T92" fmla="*/ 2147483647 w 21600"/>
                <a:gd name="T93" fmla="*/ 2147483647 h 21224"/>
                <a:gd name="T94" fmla="*/ 2147483647 w 21600"/>
                <a:gd name="T95" fmla="*/ 2147483647 h 21224"/>
                <a:gd name="T96" fmla="*/ 2147483647 w 21600"/>
                <a:gd name="T97" fmla="*/ 2147483647 h 21224"/>
                <a:gd name="T98" fmla="*/ 2147483647 w 21600"/>
                <a:gd name="T99" fmla="*/ 2147483647 h 21224"/>
                <a:gd name="T100" fmla="*/ 2147483647 w 21600"/>
                <a:gd name="T101" fmla="*/ 2147483647 h 21224"/>
                <a:gd name="T102" fmla="*/ 2147483647 w 21600"/>
                <a:gd name="T103" fmla="*/ 2147483647 h 21224"/>
                <a:gd name="T104" fmla="*/ 2147483647 w 21600"/>
                <a:gd name="T105" fmla="*/ 2147483647 h 21224"/>
                <a:gd name="T106" fmla="*/ 2147483647 w 21600"/>
                <a:gd name="T107" fmla="*/ 2147483647 h 21224"/>
                <a:gd name="T108" fmla="*/ 2147483647 w 21600"/>
                <a:gd name="T109" fmla="*/ 2147483647 h 2122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600" h="21224">
                  <a:moveTo>
                    <a:pt x="18550" y="16075"/>
                  </a:moveTo>
                  <a:cubicBezTo>
                    <a:pt x="18042" y="15567"/>
                    <a:pt x="18042" y="15567"/>
                    <a:pt x="18042" y="15567"/>
                  </a:cubicBezTo>
                  <a:cubicBezTo>
                    <a:pt x="17534" y="14804"/>
                    <a:pt x="17280" y="13788"/>
                    <a:pt x="17534" y="12771"/>
                  </a:cubicBezTo>
                  <a:cubicBezTo>
                    <a:pt x="17534" y="12771"/>
                    <a:pt x="17534" y="12771"/>
                    <a:pt x="17534" y="12771"/>
                  </a:cubicBezTo>
                  <a:cubicBezTo>
                    <a:pt x="17788" y="12009"/>
                    <a:pt x="18804" y="11247"/>
                    <a:pt x="19567" y="10993"/>
                  </a:cubicBezTo>
                  <a:cubicBezTo>
                    <a:pt x="20329" y="10739"/>
                    <a:pt x="20329" y="10739"/>
                    <a:pt x="20329" y="10739"/>
                  </a:cubicBezTo>
                  <a:cubicBezTo>
                    <a:pt x="21091" y="10739"/>
                    <a:pt x="21599" y="9976"/>
                    <a:pt x="21599" y="9214"/>
                  </a:cubicBezTo>
                  <a:cubicBezTo>
                    <a:pt x="21599" y="8706"/>
                    <a:pt x="21345" y="8197"/>
                    <a:pt x="21345" y="7689"/>
                  </a:cubicBezTo>
                  <a:cubicBezTo>
                    <a:pt x="21091" y="6927"/>
                    <a:pt x="20329" y="6419"/>
                    <a:pt x="19567" y="6673"/>
                  </a:cubicBezTo>
                  <a:cubicBezTo>
                    <a:pt x="18804" y="6673"/>
                    <a:pt x="18804" y="6673"/>
                    <a:pt x="18804" y="6673"/>
                  </a:cubicBezTo>
                  <a:cubicBezTo>
                    <a:pt x="17788" y="6927"/>
                    <a:pt x="16771" y="6673"/>
                    <a:pt x="16263" y="5910"/>
                  </a:cubicBezTo>
                  <a:cubicBezTo>
                    <a:pt x="16263" y="5910"/>
                    <a:pt x="16263" y="5910"/>
                    <a:pt x="16263" y="5910"/>
                  </a:cubicBezTo>
                  <a:cubicBezTo>
                    <a:pt x="15501" y="5148"/>
                    <a:pt x="15247" y="4131"/>
                    <a:pt x="15501" y="3115"/>
                  </a:cubicBezTo>
                  <a:cubicBezTo>
                    <a:pt x="15755" y="2353"/>
                    <a:pt x="15755" y="2353"/>
                    <a:pt x="15755" y="2353"/>
                  </a:cubicBezTo>
                  <a:cubicBezTo>
                    <a:pt x="16009" y="1590"/>
                    <a:pt x="15755" y="828"/>
                    <a:pt x="14992" y="574"/>
                  </a:cubicBezTo>
                  <a:cubicBezTo>
                    <a:pt x="14738" y="320"/>
                    <a:pt x="14484" y="320"/>
                    <a:pt x="14230" y="320"/>
                  </a:cubicBezTo>
                  <a:cubicBezTo>
                    <a:pt x="13976" y="66"/>
                    <a:pt x="13722" y="66"/>
                    <a:pt x="13468" y="66"/>
                  </a:cubicBezTo>
                  <a:cubicBezTo>
                    <a:pt x="12705" y="-188"/>
                    <a:pt x="11943" y="320"/>
                    <a:pt x="11689" y="1082"/>
                  </a:cubicBezTo>
                  <a:cubicBezTo>
                    <a:pt x="11435" y="1590"/>
                    <a:pt x="11435" y="1590"/>
                    <a:pt x="11435" y="1590"/>
                  </a:cubicBezTo>
                  <a:cubicBezTo>
                    <a:pt x="11181" y="2607"/>
                    <a:pt x="10418" y="3369"/>
                    <a:pt x="9402" y="3623"/>
                  </a:cubicBezTo>
                  <a:cubicBezTo>
                    <a:pt x="9402" y="3623"/>
                    <a:pt x="9402" y="3623"/>
                    <a:pt x="9402" y="3623"/>
                  </a:cubicBezTo>
                  <a:cubicBezTo>
                    <a:pt x="8385" y="3877"/>
                    <a:pt x="7369" y="3369"/>
                    <a:pt x="6607" y="2607"/>
                  </a:cubicBezTo>
                  <a:cubicBezTo>
                    <a:pt x="6352" y="2099"/>
                    <a:pt x="6352" y="2099"/>
                    <a:pt x="6352" y="2099"/>
                  </a:cubicBezTo>
                  <a:cubicBezTo>
                    <a:pt x="5590" y="1590"/>
                    <a:pt x="4828" y="1336"/>
                    <a:pt x="4065" y="1844"/>
                  </a:cubicBezTo>
                  <a:cubicBezTo>
                    <a:pt x="3811" y="2353"/>
                    <a:pt x="3303" y="2607"/>
                    <a:pt x="3049" y="2861"/>
                  </a:cubicBezTo>
                  <a:cubicBezTo>
                    <a:pt x="2541" y="3369"/>
                    <a:pt x="2541" y="4386"/>
                    <a:pt x="3049" y="4894"/>
                  </a:cubicBezTo>
                  <a:cubicBezTo>
                    <a:pt x="3557" y="5402"/>
                    <a:pt x="3557" y="5402"/>
                    <a:pt x="3557" y="5402"/>
                  </a:cubicBezTo>
                  <a:cubicBezTo>
                    <a:pt x="4065" y="6164"/>
                    <a:pt x="4320" y="7435"/>
                    <a:pt x="4065" y="8197"/>
                  </a:cubicBezTo>
                  <a:cubicBezTo>
                    <a:pt x="3811" y="9214"/>
                    <a:pt x="2795" y="9976"/>
                    <a:pt x="1778" y="10230"/>
                  </a:cubicBezTo>
                  <a:cubicBezTo>
                    <a:pt x="1270" y="10230"/>
                    <a:pt x="1270" y="10230"/>
                    <a:pt x="1270" y="10230"/>
                  </a:cubicBezTo>
                  <a:cubicBezTo>
                    <a:pt x="508" y="10484"/>
                    <a:pt x="0" y="11247"/>
                    <a:pt x="0" y="12009"/>
                  </a:cubicBezTo>
                  <a:cubicBezTo>
                    <a:pt x="0" y="12517"/>
                    <a:pt x="254" y="13026"/>
                    <a:pt x="254" y="13534"/>
                  </a:cubicBezTo>
                  <a:cubicBezTo>
                    <a:pt x="508" y="14296"/>
                    <a:pt x="1270" y="14804"/>
                    <a:pt x="2032" y="14550"/>
                  </a:cubicBezTo>
                  <a:cubicBezTo>
                    <a:pt x="2795" y="14296"/>
                    <a:pt x="2795" y="14296"/>
                    <a:pt x="2795" y="14296"/>
                  </a:cubicBezTo>
                  <a:cubicBezTo>
                    <a:pt x="3811" y="14296"/>
                    <a:pt x="4828" y="14550"/>
                    <a:pt x="5336" y="15313"/>
                  </a:cubicBezTo>
                  <a:cubicBezTo>
                    <a:pt x="5336" y="15313"/>
                    <a:pt x="5336" y="15313"/>
                    <a:pt x="5336" y="15313"/>
                  </a:cubicBezTo>
                  <a:cubicBezTo>
                    <a:pt x="6098" y="16075"/>
                    <a:pt x="6352" y="17091"/>
                    <a:pt x="6098" y="18108"/>
                  </a:cubicBezTo>
                  <a:cubicBezTo>
                    <a:pt x="5844" y="18616"/>
                    <a:pt x="5844" y="18616"/>
                    <a:pt x="5844" y="18616"/>
                  </a:cubicBezTo>
                  <a:cubicBezTo>
                    <a:pt x="5590" y="19379"/>
                    <a:pt x="5844" y="20395"/>
                    <a:pt x="6607" y="20649"/>
                  </a:cubicBezTo>
                  <a:cubicBezTo>
                    <a:pt x="6861" y="20649"/>
                    <a:pt x="7115" y="20903"/>
                    <a:pt x="7369" y="20903"/>
                  </a:cubicBezTo>
                  <a:cubicBezTo>
                    <a:pt x="7623" y="20903"/>
                    <a:pt x="7877" y="21157"/>
                    <a:pt x="8131" y="21157"/>
                  </a:cubicBezTo>
                  <a:cubicBezTo>
                    <a:pt x="8894" y="21412"/>
                    <a:pt x="9656" y="20903"/>
                    <a:pt x="9910" y="20141"/>
                  </a:cubicBezTo>
                  <a:cubicBezTo>
                    <a:pt x="10164" y="19379"/>
                    <a:pt x="10164" y="19379"/>
                    <a:pt x="10164" y="19379"/>
                  </a:cubicBezTo>
                  <a:cubicBezTo>
                    <a:pt x="10418" y="18362"/>
                    <a:pt x="11181" y="17854"/>
                    <a:pt x="12197" y="17600"/>
                  </a:cubicBezTo>
                  <a:cubicBezTo>
                    <a:pt x="12197" y="17600"/>
                    <a:pt x="12197" y="17600"/>
                    <a:pt x="12197" y="17600"/>
                  </a:cubicBezTo>
                  <a:cubicBezTo>
                    <a:pt x="13214" y="17346"/>
                    <a:pt x="14230" y="17600"/>
                    <a:pt x="14992" y="18362"/>
                  </a:cubicBezTo>
                  <a:cubicBezTo>
                    <a:pt x="15247" y="18870"/>
                    <a:pt x="15247" y="18870"/>
                    <a:pt x="15247" y="18870"/>
                  </a:cubicBezTo>
                  <a:cubicBezTo>
                    <a:pt x="16009" y="19633"/>
                    <a:pt x="16771" y="19633"/>
                    <a:pt x="17534" y="19124"/>
                  </a:cubicBezTo>
                  <a:cubicBezTo>
                    <a:pt x="17788" y="18870"/>
                    <a:pt x="18296" y="18616"/>
                    <a:pt x="18550" y="18108"/>
                  </a:cubicBezTo>
                  <a:cubicBezTo>
                    <a:pt x="19058" y="17600"/>
                    <a:pt x="19058" y="16837"/>
                    <a:pt x="18550" y="16075"/>
                  </a:cubicBezTo>
                  <a:close/>
                  <a:moveTo>
                    <a:pt x="9656" y="14042"/>
                  </a:moveTo>
                  <a:cubicBezTo>
                    <a:pt x="7623" y="13280"/>
                    <a:pt x="6607" y="11247"/>
                    <a:pt x="7369" y="9468"/>
                  </a:cubicBezTo>
                  <a:cubicBezTo>
                    <a:pt x="7877" y="7435"/>
                    <a:pt x="10164" y="6419"/>
                    <a:pt x="11943" y="7181"/>
                  </a:cubicBezTo>
                  <a:cubicBezTo>
                    <a:pt x="13976" y="7689"/>
                    <a:pt x="14992" y="9722"/>
                    <a:pt x="14230" y="11755"/>
                  </a:cubicBezTo>
                  <a:cubicBezTo>
                    <a:pt x="13722" y="13534"/>
                    <a:pt x="11435" y="14804"/>
                    <a:pt x="9656" y="140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AutoShape 21">
              <a:extLst>
                <a:ext uri="{FF2B5EF4-FFF2-40B4-BE49-F238E27FC236}">
                  <a16:creationId xmlns:a16="http://schemas.microsoft.com/office/drawing/2014/main" id="{F1AF60A9-83C2-7FB7-835B-AB6941643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0429" y="3813201"/>
              <a:ext cx="202687" cy="223655"/>
            </a:xfrm>
            <a:custGeom>
              <a:avLst/>
              <a:gdLst>
                <a:gd name="T0" fmla="*/ 2147483647 w 21084"/>
                <a:gd name="T1" fmla="*/ 2147483647 h 21600"/>
                <a:gd name="T2" fmla="*/ 2147483647 w 21084"/>
                <a:gd name="T3" fmla="*/ 2147483647 h 21600"/>
                <a:gd name="T4" fmla="*/ 2147483647 w 21084"/>
                <a:gd name="T5" fmla="*/ 2147483647 h 21600"/>
                <a:gd name="T6" fmla="*/ 2147483647 w 21084"/>
                <a:gd name="T7" fmla="*/ 2147483647 h 21600"/>
                <a:gd name="T8" fmla="*/ 2147483647 w 21084"/>
                <a:gd name="T9" fmla="*/ 2016046871 h 21600"/>
                <a:gd name="T10" fmla="*/ 2147483647 w 21084"/>
                <a:gd name="T11" fmla="*/ 1924302260 h 21600"/>
                <a:gd name="T12" fmla="*/ 2147483647 w 21084"/>
                <a:gd name="T13" fmla="*/ 1466037600 h 21600"/>
                <a:gd name="T14" fmla="*/ 2147483647 w 21084"/>
                <a:gd name="T15" fmla="*/ 1191283460 h 21600"/>
                <a:gd name="T16" fmla="*/ 2147483647 w 21084"/>
                <a:gd name="T17" fmla="*/ 1099538848 h 21600"/>
                <a:gd name="T18" fmla="*/ 2147483647 w 21084"/>
                <a:gd name="T19" fmla="*/ 1099538848 h 21600"/>
                <a:gd name="T20" fmla="*/ 2147483647 w 21084"/>
                <a:gd name="T21" fmla="*/ 1099538848 h 21600"/>
                <a:gd name="T22" fmla="*/ 2147483647 w 21084"/>
                <a:gd name="T23" fmla="*/ 1099538848 h 21600"/>
                <a:gd name="T24" fmla="*/ 2036429518 w 21084"/>
                <a:gd name="T25" fmla="*/ 549758846 h 21600"/>
                <a:gd name="T26" fmla="*/ 2036429518 w 21084"/>
                <a:gd name="T27" fmla="*/ 366518390 h 21600"/>
                <a:gd name="T28" fmla="*/ 1835411034 w 21084"/>
                <a:gd name="T29" fmla="*/ 91515342 h 21600"/>
                <a:gd name="T30" fmla="*/ 1701393595 w 21084"/>
                <a:gd name="T31" fmla="*/ 0 h 21600"/>
                <a:gd name="T32" fmla="*/ 1567234183 w 21084"/>
                <a:gd name="T33" fmla="*/ 0 h 21600"/>
                <a:gd name="T34" fmla="*/ 1366357661 w 21084"/>
                <a:gd name="T35" fmla="*/ 366518390 h 21600"/>
                <a:gd name="T36" fmla="*/ 1366357661 w 21084"/>
                <a:gd name="T37" fmla="*/ 549758846 h 21600"/>
                <a:gd name="T38" fmla="*/ 1098336943 w 21084"/>
                <a:gd name="T39" fmla="*/ 1008023506 h 21600"/>
                <a:gd name="T40" fmla="*/ 1098336943 w 21084"/>
                <a:gd name="T41" fmla="*/ 1008023506 h 21600"/>
                <a:gd name="T42" fmla="*/ 629127306 w 21084"/>
                <a:gd name="T43" fmla="*/ 1008023506 h 21600"/>
                <a:gd name="T44" fmla="*/ 562110649 w 21084"/>
                <a:gd name="T45" fmla="*/ 916278894 h 21600"/>
                <a:gd name="T46" fmla="*/ 227074715 w 21084"/>
                <a:gd name="T47" fmla="*/ 1008023506 h 21600"/>
                <a:gd name="T48" fmla="*/ 93071578 w 21084"/>
                <a:gd name="T49" fmla="*/ 1282797143 h 21600"/>
                <a:gd name="T50" fmla="*/ 160073802 w 21084"/>
                <a:gd name="T51" fmla="*/ 1741042306 h 21600"/>
                <a:gd name="T52" fmla="*/ 227074715 w 21084"/>
                <a:gd name="T53" fmla="*/ 1832557648 h 21600"/>
                <a:gd name="T54" fmla="*/ 495109736 w 21084"/>
                <a:gd name="T55" fmla="*/ 2147483647 h 21600"/>
                <a:gd name="T56" fmla="*/ 227074715 w 21084"/>
                <a:gd name="T57" fmla="*/ 2147483647 h 21600"/>
                <a:gd name="T58" fmla="*/ 160073802 w 21084"/>
                <a:gd name="T59" fmla="*/ 2147483647 h 21600"/>
                <a:gd name="T60" fmla="*/ 26056232 w 21084"/>
                <a:gd name="T61" fmla="*/ 2147483647 h 21600"/>
                <a:gd name="T62" fmla="*/ 160073802 w 21084"/>
                <a:gd name="T63" fmla="*/ 2147483647 h 21600"/>
                <a:gd name="T64" fmla="*/ 428108822 w 21084"/>
                <a:gd name="T65" fmla="*/ 2147483647 h 21600"/>
                <a:gd name="T66" fmla="*/ 562110649 w 21084"/>
                <a:gd name="T67" fmla="*/ 2147483647 h 21600"/>
                <a:gd name="T68" fmla="*/ 1031165464 w 21084"/>
                <a:gd name="T69" fmla="*/ 2147483647 h 21600"/>
                <a:gd name="T70" fmla="*/ 1031165464 w 21084"/>
                <a:gd name="T71" fmla="*/ 2147483647 h 21600"/>
                <a:gd name="T72" fmla="*/ 1232340091 w 21084"/>
                <a:gd name="T73" fmla="*/ 2147483647 h 21600"/>
                <a:gd name="T74" fmla="*/ 1232340091 w 21084"/>
                <a:gd name="T75" fmla="*/ 2147483647 h 21600"/>
                <a:gd name="T76" fmla="*/ 1433216733 w 21084"/>
                <a:gd name="T77" fmla="*/ 2147483647 h 21600"/>
                <a:gd name="T78" fmla="*/ 1567234183 w 21084"/>
                <a:gd name="T79" fmla="*/ 2147483647 h 21600"/>
                <a:gd name="T80" fmla="*/ 1701393595 w 21084"/>
                <a:gd name="T81" fmla="*/ 2147483647 h 21600"/>
                <a:gd name="T82" fmla="*/ 1969272461 w 21084"/>
                <a:gd name="T83" fmla="*/ 2147483647 h 21600"/>
                <a:gd name="T84" fmla="*/ 1969272461 w 21084"/>
                <a:gd name="T85" fmla="*/ 2147483647 h 21600"/>
                <a:gd name="T86" fmla="*/ 2147483647 w 21084"/>
                <a:gd name="T87" fmla="*/ 2147483647 h 21600"/>
                <a:gd name="T88" fmla="*/ 2147483647 w 21084"/>
                <a:gd name="T89" fmla="*/ 2147483647 h 21600"/>
                <a:gd name="T90" fmla="*/ 2147483647 w 21084"/>
                <a:gd name="T91" fmla="*/ 2147483647 h 21600"/>
                <a:gd name="T92" fmla="*/ 2147483647 w 21084"/>
                <a:gd name="T93" fmla="*/ 2147483647 h 21600"/>
                <a:gd name="T94" fmla="*/ 2147483647 w 21084"/>
                <a:gd name="T95" fmla="*/ 2147483647 h 21600"/>
                <a:gd name="T96" fmla="*/ 2147483647 w 21084"/>
                <a:gd name="T97" fmla="*/ 2147483647 h 21600"/>
                <a:gd name="T98" fmla="*/ 2147483647 w 21084"/>
                <a:gd name="T99" fmla="*/ 2147483647 h 21600"/>
                <a:gd name="T100" fmla="*/ 1634392671 w 21084"/>
                <a:gd name="T101" fmla="*/ 2147483647 h 21600"/>
                <a:gd name="T102" fmla="*/ 1165181724 w 21084"/>
                <a:gd name="T103" fmla="*/ 2147483647 h 21600"/>
                <a:gd name="T104" fmla="*/ 1634392671 w 21084"/>
                <a:gd name="T105" fmla="*/ 1741042306 h 21600"/>
                <a:gd name="T106" fmla="*/ 2147483647 w 21084"/>
                <a:gd name="T107" fmla="*/ 2147483647 h 21600"/>
                <a:gd name="T108" fmla="*/ 1634392671 w 21084"/>
                <a:gd name="T109" fmla="*/ 2147483647 h 216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084" h="21600">
                  <a:moveTo>
                    <a:pt x="20041" y="13856"/>
                  </a:moveTo>
                  <a:cubicBezTo>
                    <a:pt x="19609" y="13856"/>
                    <a:pt x="19609" y="13856"/>
                    <a:pt x="19609" y="13856"/>
                  </a:cubicBezTo>
                  <a:cubicBezTo>
                    <a:pt x="18744" y="13041"/>
                    <a:pt x="17881" y="12226"/>
                    <a:pt x="17881" y="11411"/>
                  </a:cubicBezTo>
                  <a:cubicBezTo>
                    <a:pt x="17881" y="11003"/>
                    <a:pt x="17881" y="11003"/>
                    <a:pt x="17881" y="11003"/>
                  </a:cubicBezTo>
                  <a:cubicBezTo>
                    <a:pt x="18313" y="10188"/>
                    <a:pt x="18744" y="9373"/>
                    <a:pt x="19609" y="8966"/>
                  </a:cubicBezTo>
                  <a:cubicBezTo>
                    <a:pt x="20473" y="8558"/>
                    <a:pt x="20473" y="8558"/>
                    <a:pt x="20473" y="8558"/>
                  </a:cubicBezTo>
                  <a:cubicBezTo>
                    <a:pt x="20905" y="8150"/>
                    <a:pt x="21337" y="7335"/>
                    <a:pt x="20905" y="6520"/>
                  </a:cubicBezTo>
                  <a:cubicBezTo>
                    <a:pt x="20905" y="6113"/>
                    <a:pt x="20473" y="5705"/>
                    <a:pt x="20473" y="5298"/>
                  </a:cubicBezTo>
                  <a:cubicBezTo>
                    <a:pt x="20041" y="4483"/>
                    <a:pt x="18744" y="4483"/>
                    <a:pt x="18313" y="4890"/>
                  </a:cubicBezTo>
                  <a:cubicBezTo>
                    <a:pt x="17449" y="4890"/>
                    <a:pt x="17449" y="4890"/>
                    <a:pt x="17449" y="4890"/>
                  </a:cubicBezTo>
                  <a:cubicBezTo>
                    <a:pt x="16585" y="5705"/>
                    <a:pt x="15289" y="5298"/>
                    <a:pt x="14425" y="4890"/>
                  </a:cubicBezTo>
                  <a:cubicBezTo>
                    <a:pt x="14425" y="4890"/>
                    <a:pt x="14425" y="4890"/>
                    <a:pt x="14425" y="4890"/>
                  </a:cubicBezTo>
                  <a:cubicBezTo>
                    <a:pt x="13561" y="4483"/>
                    <a:pt x="13129" y="3260"/>
                    <a:pt x="13129" y="2445"/>
                  </a:cubicBezTo>
                  <a:cubicBezTo>
                    <a:pt x="13129" y="1630"/>
                    <a:pt x="13129" y="1630"/>
                    <a:pt x="13129" y="1630"/>
                  </a:cubicBezTo>
                  <a:cubicBezTo>
                    <a:pt x="13129" y="815"/>
                    <a:pt x="12696" y="407"/>
                    <a:pt x="11833" y="407"/>
                  </a:cubicBezTo>
                  <a:cubicBezTo>
                    <a:pt x="11400" y="0"/>
                    <a:pt x="11400" y="0"/>
                    <a:pt x="10969" y="0"/>
                  </a:cubicBezTo>
                  <a:cubicBezTo>
                    <a:pt x="10537" y="0"/>
                    <a:pt x="10537" y="0"/>
                    <a:pt x="10104" y="0"/>
                  </a:cubicBezTo>
                  <a:cubicBezTo>
                    <a:pt x="9240" y="0"/>
                    <a:pt x="8809" y="815"/>
                    <a:pt x="8809" y="1630"/>
                  </a:cubicBezTo>
                  <a:cubicBezTo>
                    <a:pt x="8809" y="2445"/>
                    <a:pt x="8809" y="2445"/>
                    <a:pt x="8809" y="2445"/>
                  </a:cubicBezTo>
                  <a:cubicBezTo>
                    <a:pt x="8809" y="3260"/>
                    <a:pt x="7945" y="4075"/>
                    <a:pt x="7081" y="4483"/>
                  </a:cubicBezTo>
                  <a:cubicBezTo>
                    <a:pt x="7081" y="4483"/>
                    <a:pt x="7081" y="4483"/>
                    <a:pt x="7081" y="4483"/>
                  </a:cubicBezTo>
                  <a:cubicBezTo>
                    <a:pt x="6216" y="5298"/>
                    <a:pt x="4920" y="5298"/>
                    <a:pt x="4056" y="4483"/>
                  </a:cubicBezTo>
                  <a:cubicBezTo>
                    <a:pt x="3624" y="4075"/>
                    <a:pt x="3624" y="4075"/>
                    <a:pt x="3624" y="4075"/>
                  </a:cubicBezTo>
                  <a:cubicBezTo>
                    <a:pt x="2760" y="3667"/>
                    <a:pt x="1896" y="4075"/>
                    <a:pt x="1464" y="4483"/>
                  </a:cubicBezTo>
                  <a:cubicBezTo>
                    <a:pt x="1032" y="4890"/>
                    <a:pt x="600" y="5298"/>
                    <a:pt x="600" y="5705"/>
                  </a:cubicBezTo>
                  <a:cubicBezTo>
                    <a:pt x="168" y="6520"/>
                    <a:pt x="168" y="7335"/>
                    <a:pt x="1032" y="7743"/>
                  </a:cubicBezTo>
                  <a:cubicBezTo>
                    <a:pt x="1464" y="8150"/>
                    <a:pt x="1464" y="8150"/>
                    <a:pt x="1464" y="8150"/>
                  </a:cubicBezTo>
                  <a:cubicBezTo>
                    <a:pt x="2760" y="8558"/>
                    <a:pt x="3192" y="9781"/>
                    <a:pt x="3192" y="10596"/>
                  </a:cubicBezTo>
                  <a:cubicBezTo>
                    <a:pt x="3192" y="11818"/>
                    <a:pt x="2328" y="12633"/>
                    <a:pt x="1464" y="13041"/>
                  </a:cubicBezTo>
                  <a:cubicBezTo>
                    <a:pt x="1032" y="13449"/>
                    <a:pt x="1032" y="13449"/>
                    <a:pt x="1032" y="13449"/>
                  </a:cubicBezTo>
                  <a:cubicBezTo>
                    <a:pt x="168" y="13856"/>
                    <a:pt x="-263" y="14671"/>
                    <a:pt x="168" y="15486"/>
                  </a:cubicBezTo>
                  <a:cubicBezTo>
                    <a:pt x="168" y="15894"/>
                    <a:pt x="600" y="16301"/>
                    <a:pt x="1032" y="16709"/>
                  </a:cubicBezTo>
                  <a:cubicBezTo>
                    <a:pt x="1464" y="17116"/>
                    <a:pt x="2328" y="17524"/>
                    <a:pt x="2760" y="17116"/>
                  </a:cubicBezTo>
                  <a:cubicBezTo>
                    <a:pt x="3624" y="16709"/>
                    <a:pt x="3624" y="16709"/>
                    <a:pt x="3624" y="16709"/>
                  </a:cubicBezTo>
                  <a:cubicBezTo>
                    <a:pt x="4488" y="16301"/>
                    <a:pt x="5785" y="16301"/>
                    <a:pt x="6648" y="17116"/>
                  </a:cubicBezTo>
                  <a:cubicBezTo>
                    <a:pt x="6648" y="17116"/>
                    <a:pt x="6648" y="17116"/>
                    <a:pt x="6648" y="17116"/>
                  </a:cubicBezTo>
                  <a:cubicBezTo>
                    <a:pt x="7512" y="17524"/>
                    <a:pt x="7945" y="18339"/>
                    <a:pt x="7945" y="19562"/>
                  </a:cubicBezTo>
                  <a:cubicBezTo>
                    <a:pt x="7945" y="19969"/>
                    <a:pt x="7945" y="19969"/>
                    <a:pt x="7945" y="19969"/>
                  </a:cubicBezTo>
                  <a:cubicBezTo>
                    <a:pt x="7945" y="20784"/>
                    <a:pt x="8376" y="21600"/>
                    <a:pt x="9240" y="21600"/>
                  </a:cubicBezTo>
                  <a:cubicBezTo>
                    <a:pt x="9673" y="21600"/>
                    <a:pt x="10104" y="21600"/>
                    <a:pt x="10104" y="21600"/>
                  </a:cubicBezTo>
                  <a:cubicBezTo>
                    <a:pt x="10537" y="21600"/>
                    <a:pt x="10537" y="21600"/>
                    <a:pt x="10969" y="21600"/>
                  </a:cubicBezTo>
                  <a:cubicBezTo>
                    <a:pt x="11833" y="21600"/>
                    <a:pt x="12264" y="21192"/>
                    <a:pt x="12696" y="20377"/>
                  </a:cubicBezTo>
                  <a:cubicBezTo>
                    <a:pt x="12696" y="19562"/>
                    <a:pt x="12696" y="19562"/>
                    <a:pt x="12696" y="19562"/>
                  </a:cubicBezTo>
                  <a:cubicBezTo>
                    <a:pt x="12696" y="18747"/>
                    <a:pt x="13129" y="17524"/>
                    <a:pt x="13992" y="17116"/>
                  </a:cubicBezTo>
                  <a:cubicBezTo>
                    <a:pt x="13992" y="17116"/>
                    <a:pt x="13992" y="17116"/>
                    <a:pt x="13992" y="17116"/>
                  </a:cubicBezTo>
                  <a:cubicBezTo>
                    <a:pt x="14857" y="16709"/>
                    <a:pt x="16153" y="16709"/>
                    <a:pt x="17016" y="17116"/>
                  </a:cubicBezTo>
                  <a:cubicBezTo>
                    <a:pt x="17881" y="17524"/>
                    <a:pt x="17881" y="17524"/>
                    <a:pt x="17881" y="17524"/>
                  </a:cubicBezTo>
                  <a:cubicBezTo>
                    <a:pt x="18313" y="17932"/>
                    <a:pt x="19177" y="17932"/>
                    <a:pt x="20041" y="17116"/>
                  </a:cubicBezTo>
                  <a:cubicBezTo>
                    <a:pt x="20041" y="16709"/>
                    <a:pt x="20473" y="16301"/>
                    <a:pt x="20473" y="15894"/>
                  </a:cubicBezTo>
                  <a:cubicBezTo>
                    <a:pt x="20905" y="15486"/>
                    <a:pt x="20905" y="14671"/>
                    <a:pt x="20041" y="13856"/>
                  </a:cubicBezTo>
                  <a:close/>
                  <a:moveTo>
                    <a:pt x="10537" y="13856"/>
                  </a:moveTo>
                  <a:cubicBezTo>
                    <a:pt x="8809" y="13856"/>
                    <a:pt x="7081" y="12633"/>
                    <a:pt x="7512" y="11003"/>
                  </a:cubicBezTo>
                  <a:cubicBezTo>
                    <a:pt x="7512" y="8966"/>
                    <a:pt x="8809" y="7743"/>
                    <a:pt x="10537" y="7743"/>
                  </a:cubicBezTo>
                  <a:cubicBezTo>
                    <a:pt x="12696" y="8150"/>
                    <a:pt x="13992" y="9373"/>
                    <a:pt x="13992" y="11003"/>
                  </a:cubicBezTo>
                  <a:cubicBezTo>
                    <a:pt x="13561" y="12633"/>
                    <a:pt x="12264" y="14264"/>
                    <a:pt x="10537" y="138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" name="AutoShape 25">
            <a:extLst>
              <a:ext uri="{FF2B5EF4-FFF2-40B4-BE49-F238E27FC236}">
                <a16:creationId xmlns:a16="http://schemas.microsoft.com/office/drawing/2014/main" id="{16ED6ADA-AEA2-CDDF-409C-9EB563059ADA}"/>
              </a:ext>
            </a:extLst>
          </p:cNvPr>
          <p:cNvSpPr>
            <a:spLocks/>
          </p:cNvSpPr>
          <p:nvPr/>
        </p:nvSpPr>
        <p:spPr bwMode="auto">
          <a:xfrm>
            <a:off x="3334938" y="3167419"/>
            <a:ext cx="841501" cy="849889"/>
          </a:xfrm>
          <a:custGeom>
            <a:avLst/>
            <a:gdLst>
              <a:gd name="T0" fmla="*/ 2147483647 w 21600"/>
              <a:gd name="T1" fmla="*/ 2147483647 h 21600"/>
              <a:gd name="T2" fmla="*/ 0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53" y="21600"/>
                </a:moveTo>
                <a:cubicBezTo>
                  <a:pt x="4835" y="21600"/>
                  <a:pt x="0" y="16681"/>
                  <a:pt x="0" y="10800"/>
                </a:cubicBezTo>
                <a:cubicBezTo>
                  <a:pt x="0" y="4918"/>
                  <a:pt x="4835" y="0"/>
                  <a:pt x="10853" y="0"/>
                </a:cubicBezTo>
                <a:cubicBezTo>
                  <a:pt x="16764" y="0"/>
                  <a:pt x="21599" y="4918"/>
                  <a:pt x="21599" y="10800"/>
                </a:cubicBezTo>
                <a:cubicBezTo>
                  <a:pt x="21599" y="16681"/>
                  <a:pt x="16764" y="21600"/>
                  <a:pt x="10853" y="21600"/>
                </a:cubicBezTo>
                <a:close/>
                <a:moveTo>
                  <a:pt x="10853" y="534"/>
                </a:moveTo>
                <a:cubicBezTo>
                  <a:pt x="5158" y="534"/>
                  <a:pt x="537" y="5132"/>
                  <a:pt x="537" y="10800"/>
                </a:cubicBezTo>
                <a:cubicBezTo>
                  <a:pt x="537" y="16467"/>
                  <a:pt x="5158" y="21065"/>
                  <a:pt x="10853" y="21065"/>
                </a:cubicBezTo>
                <a:cubicBezTo>
                  <a:pt x="16441" y="21065"/>
                  <a:pt x="21062" y="16467"/>
                  <a:pt x="21062" y="10800"/>
                </a:cubicBezTo>
                <a:cubicBezTo>
                  <a:pt x="21062" y="5132"/>
                  <a:pt x="16441" y="534"/>
                  <a:pt x="10853" y="534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3" name="组合 72" descr="D:\51PPT模板网\51pptmoban.com\图片.jpg">
            <a:extLst>
              <a:ext uri="{FF2B5EF4-FFF2-40B4-BE49-F238E27FC236}">
                <a16:creationId xmlns:a16="http://schemas.microsoft.com/office/drawing/2014/main" id="{5796E835-CC94-2C98-A2BA-829B947DAEE4}"/>
              </a:ext>
            </a:extLst>
          </p:cNvPr>
          <p:cNvGrpSpPr/>
          <p:nvPr/>
        </p:nvGrpSpPr>
        <p:grpSpPr>
          <a:xfrm>
            <a:off x="3541819" y="3350536"/>
            <a:ext cx="459889" cy="451504"/>
            <a:chOff x="3541819" y="3806211"/>
            <a:chExt cx="459889" cy="45150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AutoShape 27">
              <a:extLst>
                <a:ext uri="{FF2B5EF4-FFF2-40B4-BE49-F238E27FC236}">
                  <a16:creationId xmlns:a16="http://schemas.microsoft.com/office/drawing/2014/main" id="{B2BF9EB8-DFCE-67B1-7344-9FCA22EFB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849" y="4039651"/>
              <a:ext cx="90859" cy="150967"/>
            </a:xfrm>
            <a:custGeom>
              <a:avLst/>
              <a:gdLst>
                <a:gd name="T0" fmla="*/ 15150115 w 21003"/>
                <a:gd name="T1" fmla="*/ 75587106 h 21600"/>
                <a:gd name="T2" fmla="*/ 15150115 w 21003"/>
                <a:gd name="T3" fmla="*/ 94493699 h 21600"/>
                <a:gd name="T4" fmla="*/ 15150115 w 21003"/>
                <a:gd name="T5" fmla="*/ 94493699 h 21600"/>
                <a:gd name="T6" fmla="*/ 15150115 w 21003"/>
                <a:gd name="T7" fmla="*/ 113396697 h 21600"/>
                <a:gd name="T8" fmla="*/ 15150115 w 21003"/>
                <a:gd name="T9" fmla="*/ 151205787 h 21600"/>
                <a:gd name="T10" fmla="*/ 15150115 w 21003"/>
                <a:gd name="T11" fmla="*/ 170112817 h 21600"/>
                <a:gd name="T12" fmla="*/ 15150115 w 21003"/>
                <a:gd name="T13" fmla="*/ 207921900 h 21600"/>
                <a:gd name="T14" fmla="*/ 12342473 w 21003"/>
                <a:gd name="T15" fmla="*/ 245731427 h 21600"/>
                <a:gd name="T16" fmla="*/ 12342473 w 21003"/>
                <a:gd name="T17" fmla="*/ 264633988 h 21600"/>
                <a:gd name="T18" fmla="*/ 12342473 w 21003"/>
                <a:gd name="T19" fmla="*/ 302443571 h 21600"/>
                <a:gd name="T20" fmla="*/ 9531402 w 21003"/>
                <a:gd name="T21" fmla="*/ 340284602 h 21600"/>
                <a:gd name="T22" fmla="*/ 9531402 w 21003"/>
                <a:gd name="T23" fmla="*/ 359159627 h 21600"/>
                <a:gd name="T24" fmla="*/ 9531402 w 21003"/>
                <a:gd name="T25" fmla="*/ 397000722 h 21600"/>
                <a:gd name="T26" fmla="*/ 6720936 w 21003"/>
                <a:gd name="T27" fmla="*/ 415871771 h 21600"/>
                <a:gd name="T28" fmla="*/ 6720936 w 21003"/>
                <a:gd name="T29" fmla="*/ 453681298 h 21600"/>
                <a:gd name="T30" fmla="*/ 3909870 w 21003"/>
                <a:gd name="T31" fmla="*/ 472619896 h 21600"/>
                <a:gd name="T32" fmla="*/ 3909870 w 21003"/>
                <a:gd name="T33" fmla="*/ 510397419 h 21600"/>
                <a:gd name="T34" fmla="*/ 1099404 w 21003"/>
                <a:gd name="T35" fmla="*/ 529299972 h 21600"/>
                <a:gd name="T36" fmla="*/ 1099404 w 21003"/>
                <a:gd name="T37" fmla="*/ 548238505 h 21600"/>
                <a:gd name="T38" fmla="*/ 6720936 w 21003"/>
                <a:gd name="T39" fmla="*/ 661666706 h 21600"/>
                <a:gd name="T40" fmla="*/ 9531402 w 21003"/>
                <a:gd name="T41" fmla="*/ 661666706 h 21600"/>
                <a:gd name="T42" fmla="*/ 12342473 w 21003"/>
                <a:gd name="T43" fmla="*/ 680569267 h 21600"/>
                <a:gd name="T44" fmla="*/ 20771652 w 21003"/>
                <a:gd name="T45" fmla="*/ 642760184 h 21600"/>
                <a:gd name="T46" fmla="*/ 60114453 w 21003"/>
                <a:gd name="T47" fmla="*/ 94493699 h 21600"/>
                <a:gd name="T48" fmla="*/ 57306232 w 21003"/>
                <a:gd name="T49" fmla="*/ 37777587 h 21600"/>
                <a:gd name="T50" fmla="*/ 48874233 w 21003"/>
                <a:gd name="T51" fmla="*/ 0 h 21600"/>
                <a:gd name="T52" fmla="*/ 26393184 w 21003"/>
                <a:gd name="T53" fmla="*/ 0 h 21600"/>
                <a:gd name="T54" fmla="*/ 15150115 w 21003"/>
                <a:gd name="T55" fmla="*/ 75587106 h 2160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003" h="21600">
                  <a:moveTo>
                    <a:pt x="5293" y="2399"/>
                  </a:moveTo>
                  <a:cubicBezTo>
                    <a:pt x="5293" y="2399"/>
                    <a:pt x="5293" y="2999"/>
                    <a:pt x="5293" y="2999"/>
                  </a:cubicBezTo>
                  <a:cubicBezTo>
                    <a:pt x="5293" y="2999"/>
                    <a:pt x="5293" y="2999"/>
                    <a:pt x="5293" y="2999"/>
                  </a:cubicBezTo>
                  <a:cubicBezTo>
                    <a:pt x="5293" y="2999"/>
                    <a:pt x="5293" y="3599"/>
                    <a:pt x="5293" y="3599"/>
                  </a:cubicBezTo>
                  <a:cubicBezTo>
                    <a:pt x="5293" y="4199"/>
                    <a:pt x="5293" y="4199"/>
                    <a:pt x="5293" y="4799"/>
                  </a:cubicBezTo>
                  <a:cubicBezTo>
                    <a:pt x="5293" y="4799"/>
                    <a:pt x="5293" y="5399"/>
                    <a:pt x="5293" y="5399"/>
                  </a:cubicBezTo>
                  <a:cubicBezTo>
                    <a:pt x="5293" y="5999"/>
                    <a:pt x="5293" y="6599"/>
                    <a:pt x="5293" y="6599"/>
                  </a:cubicBezTo>
                  <a:cubicBezTo>
                    <a:pt x="5293" y="7199"/>
                    <a:pt x="4312" y="7199"/>
                    <a:pt x="4312" y="7799"/>
                  </a:cubicBezTo>
                  <a:cubicBezTo>
                    <a:pt x="4312" y="7799"/>
                    <a:pt x="4312" y="8399"/>
                    <a:pt x="4312" y="8399"/>
                  </a:cubicBezTo>
                  <a:cubicBezTo>
                    <a:pt x="4312" y="8999"/>
                    <a:pt x="4312" y="8999"/>
                    <a:pt x="4312" y="9599"/>
                  </a:cubicBezTo>
                  <a:cubicBezTo>
                    <a:pt x="4312" y="9599"/>
                    <a:pt x="4312" y="10200"/>
                    <a:pt x="3330" y="10800"/>
                  </a:cubicBezTo>
                  <a:cubicBezTo>
                    <a:pt x="3330" y="10800"/>
                    <a:pt x="3330" y="11399"/>
                    <a:pt x="3330" y="11399"/>
                  </a:cubicBezTo>
                  <a:cubicBezTo>
                    <a:pt x="3330" y="11999"/>
                    <a:pt x="3330" y="11999"/>
                    <a:pt x="3330" y="12600"/>
                  </a:cubicBezTo>
                  <a:cubicBezTo>
                    <a:pt x="3330" y="12600"/>
                    <a:pt x="2348" y="13199"/>
                    <a:pt x="2348" y="13199"/>
                  </a:cubicBezTo>
                  <a:cubicBezTo>
                    <a:pt x="2348" y="13799"/>
                    <a:pt x="2348" y="13799"/>
                    <a:pt x="2348" y="14399"/>
                  </a:cubicBezTo>
                  <a:cubicBezTo>
                    <a:pt x="2348" y="14399"/>
                    <a:pt x="1366" y="15000"/>
                    <a:pt x="1366" y="15000"/>
                  </a:cubicBezTo>
                  <a:cubicBezTo>
                    <a:pt x="1366" y="15599"/>
                    <a:pt x="1366" y="15599"/>
                    <a:pt x="1366" y="16199"/>
                  </a:cubicBezTo>
                  <a:cubicBezTo>
                    <a:pt x="1366" y="16199"/>
                    <a:pt x="384" y="16799"/>
                    <a:pt x="384" y="16799"/>
                  </a:cubicBezTo>
                  <a:cubicBezTo>
                    <a:pt x="384" y="16799"/>
                    <a:pt x="384" y="17400"/>
                    <a:pt x="384" y="17400"/>
                  </a:cubicBezTo>
                  <a:cubicBezTo>
                    <a:pt x="-597" y="18599"/>
                    <a:pt x="384" y="20400"/>
                    <a:pt x="2348" y="21000"/>
                  </a:cubicBezTo>
                  <a:cubicBezTo>
                    <a:pt x="2348" y="21000"/>
                    <a:pt x="2348" y="21000"/>
                    <a:pt x="3330" y="21000"/>
                  </a:cubicBezTo>
                  <a:cubicBezTo>
                    <a:pt x="3330" y="21000"/>
                    <a:pt x="4312" y="21600"/>
                    <a:pt x="4312" y="21600"/>
                  </a:cubicBezTo>
                  <a:cubicBezTo>
                    <a:pt x="6275" y="21600"/>
                    <a:pt x="7257" y="21000"/>
                    <a:pt x="7257" y="20400"/>
                  </a:cubicBezTo>
                  <a:cubicBezTo>
                    <a:pt x="15112" y="15599"/>
                    <a:pt x="19039" y="9599"/>
                    <a:pt x="21002" y="2999"/>
                  </a:cubicBezTo>
                  <a:cubicBezTo>
                    <a:pt x="21002" y="2399"/>
                    <a:pt x="20021" y="1799"/>
                    <a:pt x="20021" y="1199"/>
                  </a:cubicBezTo>
                  <a:cubicBezTo>
                    <a:pt x="19039" y="599"/>
                    <a:pt x="18057" y="0"/>
                    <a:pt x="17075" y="0"/>
                  </a:cubicBezTo>
                  <a:cubicBezTo>
                    <a:pt x="9221" y="0"/>
                    <a:pt x="9221" y="0"/>
                    <a:pt x="9221" y="0"/>
                  </a:cubicBezTo>
                  <a:cubicBezTo>
                    <a:pt x="7257" y="0"/>
                    <a:pt x="6275" y="1199"/>
                    <a:pt x="5293" y="2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7" name="AutoShape 28">
              <a:extLst>
                <a:ext uri="{FF2B5EF4-FFF2-40B4-BE49-F238E27FC236}">
                  <a16:creationId xmlns:a16="http://schemas.microsoft.com/office/drawing/2014/main" id="{15787700-9F39-EE4F-1863-A9CE3E35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819" y="4039651"/>
              <a:ext cx="90859" cy="148171"/>
            </a:xfrm>
            <a:custGeom>
              <a:avLst/>
              <a:gdLst>
                <a:gd name="T0" fmla="*/ 54273800 w 21025"/>
                <a:gd name="T1" fmla="*/ 467193439 h 21249"/>
                <a:gd name="T2" fmla="*/ 51477931 w 21025"/>
                <a:gd name="T3" fmla="*/ 448476545 h 21249"/>
                <a:gd name="T4" fmla="*/ 51477931 w 21025"/>
                <a:gd name="T5" fmla="*/ 411097250 h 21249"/>
                <a:gd name="T6" fmla="*/ 51477931 w 21025"/>
                <a:gd name="T7" fmla="*/ 392442887 h 21249"/>
                <a:gd name="T8" fmla="*/ 48681605 w 21025"/>
                <a:gd name="T9" fmla="*/ 355036310 h 21249"/>
                <a:gd name="T10" fmla="*/ 48681605 w 21025"/>
                <a:gd name="T11" fmla="*/ 336377995 h 21249"/>
                <a:gd name="T12" fmla="*/ 45885740 w 21025"/>
                <a:gd name="T13" fmla="*/ 298971418 h 21249"/>
                <a:gd name="T14" fmla="*/ 45885740 w 21025"/>
                <a:gd name="T15" fmla="*/ 261595647 h 21249"/>
                <a:gd name="T16" fmla="*/ 45885740 w 21025"/>
                <a:gd name="T17" fmla="*/ 242909979 h 21249"/>
                <a:gd name="T18" fmla="*/ 45885740 w 21025"/>
                <a:gd name="T19" fmla="*/ 205534707 h 21249"/>
                <a:gd name="T20" fmla="*/ 43092231 w 21025"/>
                <a:gd name="T21" fmla="*/ 168159427 h 21249"/>
                <a:gd name="T22" fmla="*/ 43092231 w 21025"/>
                <a:gd name="T23" fmla="*/ 149469815 h 21249"/>
                <a:gd name="T24" fmla="*/ 43092231 w 21025"/>
                <a:gd name="T25" fmla="*/ 112094535 h 21249"/>
                <a:gd name="T26" fmla="*/ 43092231 w 21025"/>
                <a:gd name="T27" fmla="*/ 93408875 h 21249"/>
                <a:gd name="T28" fmla="*/ 43092231 w 21025"/>
                <a:gd name="T29" fmla="*/ 93408875 h 21249"/>
                <a:gd name="T30" fmla="*/ 43092231 w 21025"/>
                <a:gd name="T31" fmla="*/ 74719263 h 21249"/>
                <a:gd name="T32" fmla="*/ 31907698 w 21025"/>
                <a:gd name="T33" fmla="*/ 0 h 21249"/>
                <a:gd name="T34" fmla="*/ 12340768 w 21025"/>
                <a:gd name="T35" fmla="*/ 0 h 21249"/>
                <a:gd name="T36" fmla="*/ 3952104 w 21025"/>
                <a:gd name="T37" fmla="*/ 37343983 h 21249"/>
                <a:gd name="T38" fmla="*/ 1156234 w 21025"/>
                <a:gd name="T39" fmla="*/ 93408875 h 21249"/>
                <a:gd name="T40" fmla="*/ 37499918 w 21025"/>
                <a:gd name="T41" fmla="*/ 635384725 h 21249"/>
                <a:gd name="T42" fmla="*/ 51477931 w 21025"/>
                <a:gd name="T43" fmla="*/ 654070385 h 21249"/>
                <a:gd name="T44" fmla="*/ 54273800 w 21025"/>
                <a:gd name="T45" fmla="*/ 654070385 h 21249"/>
                <a:gd name="T46" fmla="*/ 59863174 w 21025"/>
                <a:gd name="T47" fmla="*/ 541944490 h 21249"/>
                <a:gd name="T48" fmla="*/ 57070268 w 21025"/>
                <a:gd name="T49" fmla="*/ 541944490 h 21249"/>
                <a:gd name="T50" fmla="*/ 54273800 w 21025"/>
                <a:gd name="T51" fmla="*/ 504537486 h 21249"/>
                <a:gd name="T52" fmla="*/ 54273800 w 21025"/>
                <a:gd name="T53" fmla="*/ 467193439 h 2124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025" h="21249">
                  <a:moveTo>
                    <a:pt x="19061" y="15000"/>
                  </a:moveTo>
                  <a:cubicBezTo>
                    <a:pt x="19061" y="15000"/>
                    <a:pt x="19061" y="14399"/>
                    <a:pt x="18079" y="14399"/>
                  </a:cubicBezTo>
                  <a:cubicBezTo>
                    <a:pt x="18079" y="13799"/>
                    <a:pt x="18079" y="13799"/>
                    <a:pt x="18079" y="13199"/>
                  </a:cubicBezTo>
                  <a:cubicBezTo>
                    <a:pt x="18079" y="13199"/>
                    <a:pt x="18079" y="12600"/>
                    <a:pt x="18079" y="12600"/>
                  </a:cubicBezTo>
                  <a:cubicBezTo>
                    <a:pt x="17097" y="11999"/>
                    <a:pt x="17097" y="11999"/>
                    <a:pt x="17097" y="11399"/>
                  </a:cubicBezTo>
                  <a:cubicBezTo>
                    <a:pt x="17097" y="11399"/>
                    <a:pt x="17097" y="10800"/>
                    <a:pt x="17097" y="10800"/>
                  </a:cubicBezTo>
                  <a:cubicBezTo>
                    <a:pt x="17097" y="10200"/>
                    <a:pt x="17097" y="9599"/>
                    <a:pt x="16115" y="9599"/>
                  </a:cubicBezTo>
                  <a:cubicBezTo>
                    <a:pt x="16115" y="8999"/>
                    <a:pt x="16115" y="8999"/>
                    <a:pt x="16115" y="8399"/>
                  </a:cubicBezTo>
                  <a:cubicBezTo>
                    <a:pt x="16115" y="8399"/>
                    <a:pt x="16115" y="7799"/>
                    <a:pt x="16115" y="7799"/>
                  </a:cubicBezTo>
                  <a:cubicBezTo>
                    <a:pt x="16115" y="7199"/>
                    <a:pt x="16115" y="7199"/>
                    <a:pt x="16115" y="6599"/>
                  </a:cubicBezTo>
                  <a:cubicBezTo>
                    <a:pt x="16115" y="6599"/>
                    <a:pt x="15134" y="5999"/>
                    <a:pt x="15134" y="5399"/>
                  </a:cubicBezTo>
                  <a:cubicBezTo>
                    <a:pt x="15134" y="5399"/>
                    <a:pt x="15134" y="4799"/>
                    <a:pt x="15134" y="4799"/>
                  </a:cubicBezTo>
                  <a:cubicBezTo>
                    <a:pt x="15134" y="4199"/>
                    <a:pt x="15134" y="4199"/>
                    <a:pt x="15134" y="3599"/>
                  </a:cubicBezTo>
                  <a:cubicBezTo>
                    <a:pt x="15134" y="3599"/>
                    <a:pt x="15134" y="2999"/>
                    <a:pt x="15134" y="2999"/>
                  </a:cubicBezTo>
                  <a:cubicBezTo>
                    <a:pt x="15134" y="2999"/>
                    <a:pt x="15134" y="2999"/>
                    <a:pt x="15134" y="2999"/>
                  </a:cubicBezTo>
                  <a:cubicBezTo>
                    <a:pt x="15134" y="2999"/>
                    <a:pt x="15134" y="2399"/>
                    <a:pt x="15134" y="2399"/>
                  </a:cubicBezTo>
                  <a:cubicBezTo>
                    <a:pt x="15134" y="1199"/>
                    <a:pt x="13170" y="0"/>
                    <a:pt x="11206" y="0"/>
                  </a:cubicBezTo>
                  <a:cubicBezTo>
                    <a:pt x="4334" y="0"/>
                    <a:pt x="4334" y="0"/>
                    <a:pt x="4334" y="0"/>
                  </a:cubicBezTo>
                  <a:cubicBezTo>
                    <a:pt x="2370" y="0"/>
                    <a:pt x="1388" y="599"/>
                    <a:pt x="1388" y="1199"/>
                  </a:cubicBezTo>
                  <a:cubicBezTo>
                    <a:pt x="406" y="1799"/>
                    <a:pt x="-575" y="2399"/>
                    <a:pt x="406" y="2999"/>
                  </a:cubicBezTo>
                  <a:cubicBezTo>
                    <a:pt x="1388" y="9599"/>
                    <a:pt x="6297" y="15599"/>
                    <a:pt x="13170" y="20400"/>
                  </a:cubicBezTo>
                  <a:cubicBezTo>
                    <a:pt x="14152" y="21000"/>
                    <a:pt x="16115" y="21600"/>
                    <a:pt x="18079" y="21000"/>
                  </a:cubicBezTo>
                  <a:cubicBezTo>
                    <a:pt x="18079" y="21000"/>
                    <a:pt x="18079" y="21000"/>
                    <a:pt x="19061" y="21000"/>
                  </a:cubicBezTo>
                  <a:cubicBezTo>
                    <a:pt x="20043" y="20400"/>
                    <a:pt x="21024" y="18599"/>
                    <a:pt x="21024" y="17400"/>
                  </a:cubicBezTo>
                  <a:cubicBezTo>
                    <a:pt x="20043" y="17400"/>
                    <a:pt x="20043" y="17400"/>
                    <a:pt x="20043" y="17400"/>
                  </a:cubicBezTo>
                  <a:cubicBezTo>
                    <a:pt x="20043" y="16799"/>
                    <a:pt x="20043" y="16199"/>
                    <a:pt x="19061" y="16199"/>
                  </a:cubicBezTo>
                  <a:cubicBezTo>
                    <a:pt x="19061" y="15599"/>
                    <a:pt x="19061" y="15599"/>
                    <a:pt x="19061" y="150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8" name="AutoShape 29">
              <a:extLst>
                <a:ext uri="{FF2B5EF4-FFF2-40B4-BE49-F238E27FC236}">
                  <a16:creationId xmlns:a16="http://schemas.microsoft.com/office/drawing/2014/main" id="{CE860E02-1611-AE11-3C84-EE543F0CD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645" y="4039651"/>
              <a:ext cx="134193" cy="127203"/>
            </a:xfrm>
            <a:custGeom>
              <a:avLst/>
              <a:gdLst>
                <a:gd name="T0" fmla="*/ 330459115 w 21600"/>
                <a:gd name="T1" fmla="*/ 0 h 21600"/>
                <a:gd name="T2" fmla="*/ 35407685 w 21600"/>
                <a:gd name="T3" fmla="*/ 0 h 21600"/>
                <a:gd name="T4" fmla="*/ 0 w 21600"/>
                <a:gd name="T5" fmla="*/ 38525173 h 21600"/>
                <a:gd name="T6" fmla="*/ 0 w 21600"/>
                <a:gd name="T7" fmla="*/ 221582517 h 21600"/>
                <a:gd name="T8" fmla="*/ 35407685 w 21600"/>
                <a:gd name="T9" fmla="*/ 260133412 h 21600"/>
                <a:gd name="T10" fmla="*/ 47208341 w 21600"/>
                <a:gd name="T11" fmla="*/ 260133412 h 21600"/>
                <a:gd name="T12" fmla="*/ 47208341 w 21600"/>
                <a:gd name="T13" fmla="*/ 260133412 h 21600"/>
                <a:gd name="T14" fmla="*/ 94417028 w 21600"/>
                <a:gd name="T15" fmla="*/ 260133412 h 21600"/>
                <a:gd name="T16" fmla="*/ 94417028 w 21600"/>
                <a:gd name="T17" fmla="*/ 260133412 h 21600"/>
                <a:gd name="T18" fmla="*/ 141625362 w 21600"/>
                <a:gd name="T19" fmla="*/ 269767202 h 21600"/>
                <a:gd name="T20" fmla="*/ 153428855 w 21600"/>
                <a:gd name="T21" fmla="*/ 269767202 h 21600"/>
                <a:gd name="T22" fmla="*/ 188833753 w 21600"/>
                <a:gd name="T23" fmla="*/ 279389000 h 21600"/>
                <a:gd name="T24" fmla="*/ 200637246 w 21600"/>
                <a:gd name="T25" fmla="*/ 279389000 h 21600"/>
                <a:gd name="T26" fmla="*/ 212438248 w 21600"/>
                <a:gd name="T27" fmla="*/ 279389000 h 21600"/>
                <a:gd name="T28" fmla="*/ 224241388 w 21600"/>
                <a:gd name="T29" fmla="*/ 279389000 h 21600"/>
                <a:gd name="T30" fmla="*/ 247845580 w 21600"/>
                <a:gd name="T31" fmla="*/ 289036834 h 21600"/>
                <a:gd name="T32" fmla="*/ 271449729 w 21600"/>
                <a:gd name="T33" fmla="*/ 289036834 h 21600"/>
                <a:gd name="T34" fmla="*/ 306854924 w 21600"/>
                <a:gd name="T35" fmla="*/ 269767202 h 21600"/>
                <a:gd name="T36" fmla="*/ 306854924 w 21600"/>
                <a:gd name="T37" fmla="*/ 260133412 h 21600"/>
                <a:gd name="T38" fmla="*/ 318658416 w 21600"/>
                <a:gd name="T39" fmla="*/ 240864094 h 21600"/>
                <a:gd name="T40" fmla="*/ 318658416 w 21600"/>
                <a:gd name="T41" fmla="*/ 240864094 h 21600"/>
                <a:gd name="T42" fmla="*/ 365866751 w 21600"/>
                <a:gd name="T43" fmla="*/ 96331656 h 21600"/>
                <a:gd name="T44" fmla="*/ 365866751 w 21600"/>
                <a:gd name="T45" fmla="*/ 96331656 h 21600"/>
                <a:gd name="T46" fmla="*/ 365866751 w 21600"/>
                <a:gd name="T47" fmla="*/ 67428281 h 21600"/>
                <a:gd name="T48" fmla="*/ 365866751 w 21600"/>
                <a:gd name="T49" fmla="*/ 57794491 h 21600"/>
                <a:gd name="T50" fmla="*/ 377667802 w 21600"/>
                <a:gd name="T51" fmla="*/ 48158648 h 21600"/>
                <a:gd name="T52" fmla="*/ 354063660 w 21600"/>
                <a:gd name="T53" fmla="*/ 19255541 h 21600"/>
                <a:gd name="T54" fmla="*/ 330459115 w 21600"/>
                <a:gd name="T55" fmla="*/ 0 h 2160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00" h="21600">
                  <a:moveTo>
                    <a:pt x="18900" y="0"/>
                  </a:moveTo>
                  <a:cubicBezTo>
                    <a:pt x="2025" y="0"/>
                    <a:pt x="2025" y="0"/>
                    <a:pt x="2025" y="0"/>
                  </a:cubicBezTo>
                  <a:cubicBezTo>
                    <a:pt x="675" y="0"/>
                    <a:pt x="0" y="1439"/>
                    <a:pt x="0" y="2879"/>
                  </a:cubicBezTo>
                  <a:cubicBezTo>
                    <a:pt x="0" y="16559"/>
                    <a:pt x="0" y="16559"/>
                    <a:pt x="0" y="16559"/>
                  </a:cubicBezTo>
                  <a:cubicBezTo>
                    <a:pt x="0" y="18000"/>
                    <a:pt x="675" y="19440"/>
                    <a:pt x="2025" y="19440"/>
                  </a:cubicBezTo>
                  <a:cubicBezTo>
                    <a:pt x="2025" y="19440"/>
                    <a:pt x="2700" y="19440"/>
                    <a:pt x="2700" y="19440"/>
                  </a:cubicBezTo>
                  <a:cubicBezTo>
                    <a:pt x="2700" y="19440"/>
                    <a:pt x="2700" y="19440"/>
                    <a:pt x="2700" y="19440"/>
                  </a:cubicBezTo>
                  <a:cubicBezTo>
                    <a:pt x="3375" y="19440"/>
                    <a:pt x="4725" y="19440"/>
                    <a:pt x="5400" y="19440"/>
                  </a:cubicBezTo>
                  <a:cubicBezTo>
                    <a:pt x="5400" y="19440"/>
                    <a:pt x="5400" y="19440"/>
                    <a:pt x="5400" y="19440"/>
                  </a:cubicBezTo>
                  <a:cubicBezTo>
                    <a:pt x="6075" y="19440"/>
                    <a:pt x="7425" y="20160"/>
                    <a:pt x="8100" y="20160"/>
                  </a:cubicBezTo>
                  <a:cubicBezTo>
                    <a:pt x="8100" y="20160"/>
                    <a:pt x="8775" y="20160"/>
                    <a:pt x="8775" y="20160"/>
                  </a:cubicBezTo>
                  <a:cubicBezTo>
                    <a:pt x="9450" y="20160"/>
                    <a:pt x="10125" y="20879"/>
                    <a:pt x="10800" y="20879"/>
                  </a:cubicBezTo>
                  <a:cubicBezTo>
                    <a:pt x="11475" y="20879"/>
                    <a:pt x="11475" y="20879"/>
                    <a:pt x="11475" y="20879"/>
                  </a:cubicBezTo>
                  <a:cubicBezTo>
                    <a:pt x="12150" y="20879"/>
                    <a:pt x="12150" y="20879"/>
                    <a:pt x="12150" y="20879"/>
                  </a:cubicBezTo>
                  <a:cubicBezTo>
                    <a:pt x="12150" y="20879"/>
                    <a:pt x="12825" y="20879"/>
                    <a:pt x="12825" y="20879"/>
                  </a:cubicBezTo>
                  <a:cubicBezTo>
                    <a:pt x="13500" y="21600"/>
                    <a:pt x="14175" y="21600"/>
                    <a:pt x="14175" y="21600"/>
                  </a:cubicBezTo>
                  <a:cubicBezTo>
                    <a:pt x="14850" y="21600"/>
                    <a:pt x="14850" y="21600"/>
                    <a:pt x="15525" y="21600"/>
                  </a:cubicBezTo>
                  <a:cubicBezTo>
                    <a:pt x="16200" y="21600"/>
                    <a:pt x="17550" y="20879"/>
                    <a:pt x="17550" y="20160"/>
                  </a:cubicBezTo>
                  <a:cubicBezTo>
                    <a:pt x="17550" y="20160"/>
                    <a:pt x="17550" y="19440"/>
                    <a:pt x="17550" y="19440"/>
                  </a:cubicBezTo>
                  <a:cubicBezTo>
                    <a:pt x="18225" y="18720"/>
                    <a:pt x="18225" y="18720"/>
                    <a:pt x="18225" y="18000"/>
                  </a:cubicBezTo>
                  <a:cubicBezTo>
                    <a:pt x="18225" y="18000"/>
                    <a:pt x="18225" y="18000"/>
                    <a:pt x="18225" y="18000"/>
                  </a:cubicBezTo>
                  <a:cubicBezTo>
                    <a:pt x="19575" y="14399"/>
                    <a:pt x="20250" y="10800"/>
                    <a:pt x="20925" y="7199"/>
                  </a:cubicBezTo>
                  <a:cubicBezTo>
                    <a:pt x="20925" y="7199"/>
                    <a:pt x="20925" y="7199"/>
                    <a:pt x="20925" y="7199"/>
                  </a:cubicBezTo>
                  <a:cubicBezTo>
                    <a:pt x="20925" y="6479"/>
                    <a:pt x="20925" y="5759"/>
                    <a:pt x="20925" y="5039"/>
                  </a:cubicBezTo>
                  <a:cubicBezTo>
                    <a:pt x="20925" y="5039"/>
                    <a:pt x="20925" y="5039"/>
                    <a:pt x="20925" y="4319"/>
                  </a:cubicBezTo>
                  <a:cubicBezTo>
                    <a:pt x="20925" y="4319"/>
                    <a:pt x="20925" y="3599"/>
                    <a:pt x="21600" y="3599"/>
                  </a:cubicBezTo>
                  <a:cubicBezTo>
                    <a:pt x="21600" y="2159"/>
                    <a:pt x="20925" y="1439"/>
                    <a:pt x="20250" y="1439"/>
                  </a:cubicBezTo>
                  <a:cubicBezTo>
                    <a:pt x="20250" y="719"/>
                    <a:pt x="19575" y="0"/>
                    <a:pt x="189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9" name="AutoShape 30">
              <a:extLst>
                <a:ext uri="{FF2B5EF4-FFF2-40B4-BE49-F238E27FC236}">
                  <a16:creationId xmlns:a16="http://schemas.microsoft.com/office/drawing/2014/main" id="{33316C8B-34DD-8A65-F7F3-4195DB490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882" y="4039651"/>
              <a:ext cx="132796" cy="127203"/>
            </a:xfrm>
            <a:custGeom>
              <a:avLst/>
              <a:gdLst>
                <a:gd name="T0" fmla="*/ 358409015 w 21600"/>
                <a:gd name="T1" fmla="*/ 221582517 h 21600"/>
                <a:gd name="T2" fmla="*/ 358409015 w 21600"/>
                <a:gd name="T3" fmla="*/ 38525173 h 21600"/>
                <a:gd name="T4" fmla="*/ 313607060 w 21600"/>
                <a:gd name="T5" fmla="*/ 0 h 21600"/>
                <a:gd name="T6" fmla="*/ 44801948 w 21600"/>
                <a:gd name="T7" fmla="*/ 0 h 21600"/>
                <a:gd name="T8" fmla="*/ 11200630 w 21600"/>
                <a:gd name="T9" fmla="*/ 19255541 h 21600"/>
                <a:gd name="T10" fmla="*/ 0 w 21600"/>
                <a:gd name="T11" fmla="*/ 48158648 h 21600"/>
                <a:gd name="T12" fmla="*/ 0 w 21600"/>
                <a:gd name="T13" fmla="*/ 57794491 h 21600"/>
                <a:gd name="T14" fmla="*/ 0 w 21600"/>
                <a:gd name="T15" fmla="*/ 67428281 h 21600"/>
                <a:gd name="T16" fmla="*/ 0 w 21600"/>
                <a:gd name="T17" fmla="*/ 96331656 h 21600"/>
                <a:gd name="T18" fmla="*/ 0 w 21600"/>
                <a:gd name="T19" fmla="*/ 96331656 h 21600"/>
                <a:gd name="T20" fmla="*/ 44801948 w 21600"/>
                <a:gd name="T21" fmla="*/ 240864094 h 21600"/>
                <a:gd name="T22" fmla="*/ 44801948 w 21600"/>
                <a:gd name="T23" fmla="*/ 240864094 h 21600"/>
                <a:gd name="T24" fmla="*/ 56002585 w 21600"/>
                <a:gd name="T25" fmla="*/ 260133412 h 21600"/>
                <a:gd name="T26" fmla="*/ 56002585 w 21600"/>
                <a:gd name="T27" fmla="*/ 269767202 h 21600"/>
                <a:gd name="T28" fmla="*/ 100802145 w 21600"/>
                <a:gd name="T29" fmla="*/ 289036834 h 21600"/>
                <a:gd name="T30" fmla="*/ 100802145 w 21600"/>
                <a:gd name="T31" fmla="*/ 289036834 h 21600"/>
                <a:gd name="T32" fmla="*/ 112002776 w 21600"/>
                <a:gd name="T33" fmla="*/ 289036834 h 21600"/>
                <a:gd name="T34" fmla="*/ 134403750 w 21600"/>
                <a:gd name="T35" fmla="*/ 279389000 h 21600"/>
                <a:gd name="T36" fmla="*/ 145604094 w 21600"/>
                <a:gd name="T37" fmla="*/ 279389000 h 21600"/>
                <a:gd name="T38" fmla="*/ 156804724 w 21600"/>
                <a:gd name="T39" fmla="*/ 279389000 h 21600"/>
                <a:gd name="T40" fmla="*/ 168005019 w 21600"/>
                <a:gd name="T41" fmla="*/ 279389000 h 21600"/>
                <a:gd name="T42" fmla="*/ 201604284 w 21600"/>
                <a:gd name="T43" fmla="*/ 269767202 h 21600"/>
                <a:gd name="T44" fmla="*/ 212804921 w 21600"/>
                <a:gd name="T45" fmla="*/ 269767202 h 21600"/>
                <a:gd name="T46" fmla="*/ 257606869 w 21600"/>
                <a:gd name="T47" fmla="*/ 260133412 h 21600"/>
                <a:gd name="T48" fmla="*/ 257606869 w 21600"/>
                <a:gd name="T49" fmla="*/ 260133412 h 21600"/>
                <a:gd name="T50" fmla="*/ 302406429 w 21600"/>
                <a:gd name="T51" fmla="*/ 260133412 h 21600"/>
                <a:gd name="T52" fmla="*/ 302406429 w 21600"/>
                <a:gd name="T53" fmla="*/ 260133412 h 21600"/>
                <a:gd name="T54" fmla="*/ 313607060 w 21600"/>
                <a:gd name="T55" fmla="*/ 260133412 h 21600"/>
                <a:gd name="T56" fmla="*/ 358409015 w 21600"/>
                <a:gd name="T57" fmla="*/ 221582517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21600" y="16559"/>
                  </a:moveTo>
                  <a:cubicBezTo>
                    <a:pt x="21600" y="2879"/>
                    <a:pt x="21600" y="2879"/>
                    <a:pt x="21600" y="2879"/>
                  </a:cubicBezTo>
                  <a:cubicBezTo>
                    <a:pt x="21600" y="1439"/>
                    <a:pt x="20250" y="0"/>
                    <a:pt x="18900" y="0"/>
                  </a:cubicBezTo>
                  <a:cubicBezTo>
                    <a:pt x="2700" y="0"/>
                    <a:pt x="2700" y="0"/>
                    <a:pt x="2700" y="0"/>
                  </a:cubicBezTo>
                  <a:cubicBezTo>
                    <a:pt x="2025" y="0"/>
                    <a:pt x="675" y="719"/>
                    <a:pt x="675" y="1439"/>
                  </a:cubicBezTo>
                  <a:cubicBezTo>
                    <a:pt x="0" y="1439"/>
                    <a:pt x="0" y="2159"/>
                    <a:pt x="0" y="3599"/>
                  </a:cubicBezTo>
                  <a:cubicBezTo>
                    <a:pt x="0" y="3599"/>
                    <a:pt x="0" y="4319"/>
                    <a:pt x="0" y="4319"/>
                  </a:cubicBezTo>
                  <a:cubicBezTo>
                    <a:pt x="0" y="4319"/>
                    <a:pt x="0" y="5039"/>
                    <a:pt x="0" y="5039"/>
                  </a:cubicBezTo>
                  <a:cubicBezTo>
                    <a:pt x="0" y="5759"/>
                    <a:pt x="0" y="6479"/>
                    <a:pt x="0" y="7199"/>
                  </a:cubicBezTo>
                  <a:cubicBezTo>
                    <a:pt x="0" y="7199"/>
                    <a:pt x="0" y="7199"/>
                    <a:pt x="0" y="7199"/>
                  </a:cubicBezTo>
                  <a:cubicBezTo>
                    <a:pt x="675" y="10800"/>
                    <a:pt x="1350" y="14399"/>
                    <a:pt x="2700" y="18000"/>
                  </a:cubicBezTo>
                  <a:cubicBezTo>
                    <a:pt x="2700" y="18000"/>
                    <a:pt x="2700" y="18000"/>
                    <a:pt x="2700" y="18000"/>
                  </a:cubicBezTo>
                  <a:cubicBezTo>
                    <a:pt x="2700" y="18720"/>
                    <a:pt x="3375" y="18720"/>
                    <a:pt x="3375" y="19440"/>
                  </a:cubicBezTo>
                  <a:cubicBezTo>
                    <a:pt x="3375" y="19440"/>
                    <a:pt x="3375" y="20160"/>
                    <a:pt x="3375" y="20160"/>
                  </a:cubicBezTo>
                  <a:cubicBezTo>
                    <a:pt x="4050" y="20879"/>
                    <a:pt x="4725" y="21600"/>
                    <a:pt x="6075" y="21600"/>
                  </a:cubicBezTo>
                  <a:cubicBezTo>
                    <a:pt x="6075" y="21600"/>
                    <a:pt x="6075" y="21600"/>
                    <a:pt x="6075" y="21600"/>
                  </a:cubicBezTo>
                  <a:cubicBezTo>
                    <a:pt x="6075" y="21600"/>
                    <a:pt x="6075" y="21600"/>
                    <a:pt x="6750" y="21600"/>
                  </a:cubicBezTo>
                  <a:cubicBezTo>
                    <a:pt x="7425" y="21600"/>
                    <a:pt x="8100" y="21600"/>
                    <a:pt x="8100" y="20879"/>
                  </a:cubicBezTo>
                  <a:cubicBezTo>
                    <a:pt x="8775" y="20879"/>
                    <a:pt x="8775" y="20879"/>
                    <a:pt x="8775" y="20879"/>
                  </a:cubicBezTo>
                  <a:cubicBezTo>
                    <a:pt x="8775" y="20879"/>
                    <a:pt x="8775" y="20879"/>
                    <a:pt x="9450" y="20879"/>
                  </a:cubicBezTo>
                  <a:cubicBezTo>
                    <a:pt x="9450" y="20879"/>
                    <a:pt x="10125" y="20879"/>
                    <a:pt x="10125" y="20879"/>
                  </a:cubicBezTo>
                  <a:cubicBezTo>
                    <a:pt x="10800" y="20879"/>
                    <a:pt x="11475" y="20160"/>
                    <a:pt x="12150" y="20160"/>
                  </a:cubicBezTo>
                  <a:cubicBezTo>
                    <a:pt x="12150" y="20160"/>
                    <a:pt x="12825" y="20160"/>
                    <a:pt x="12825" y="20160"/>
                  </a:cubicBezTo>
                  <a:cubicBezTo>
                    <a:pt x="14175" y="20160"/>
                    <a:pt x="14850" y="19440"/>
                    <a:pt x="15525" y="19440"/>
                  </a:cubicBezTo>
                  <a:cubicBezTo>
                    <a:pt x="15525" y="19440"/>
                    <a:pt x="15525" y="19440"/>
                    <a:pt x="15525" y="19440"/>
                  </a:cubicBezTo>
                  <a:cubicBezTo>
                    <a:pt x="16875" y="19440"/>
                    <a:pt x="17550" y="19440"/>
                    <a:pt x="18225" y="19440"/>
                  </a:cubicBezTo>
                  <a:cubicBezTo>
                    <a:pt x="18225" y="19440"/>
                    <a:pt x="18225" y="19440"/>
                    <a:pt x="18225" y="19440"/>
                  </a:cubicBezTo>
                  <a:cubicBezTo>
                    <a:pt x="18900" y="19440"/>
                    <a:pt x="18900" y="19440"/>
                    <a:pt x="18900" y="19440"/>
                  </a:cubicBezTo>
                  <a:cubicBezTo>
                    <a:pt x="20250" y="19440"/>
                    <a:pt x="21600" y="18000"/>
                    <a:pt x="21600" y="165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" name="AutoShape 31">
              <a:extLst>
                <a:ext uri="{FF2B5EF4-FFF2-40B4-BE49-F238E27FC236}">
                  <a16:creationId xmlns:a16="http://schemas.microsoft.com/office/drawing/2014/main" id="{15D23429-5EC5-1263-420D-85AEEC314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216" y="4173844"/>
              <a:ext cx="89462" cy="83871"/>
            </a:xfrm>
            <a:custGeom>
              <a:avLst/>
              <a:gdLst>
                <a:gd name="T0" fmla="*/ 44995531 w 21600"/>
                <a:gd name="T1" fmla="*/ 34216525 h 21600"/>
                <a:gd name="T2" fmla="*/ 49733981 w 21600"/>
                <a:gd name="T3" fmla="*/ 28813769 h 21600"/>
                <a:gd name="T4" fmla="*/ 49733981 w 21600"/>
                <a:gd name="T5" fmla="*/ 7203427 h 21600"/>
                <a:gd name="T6" fmla="*/ 44995531 w 21600"/>
                <a:gd name="T7" fmla="*/ 1801094 h 21600"/>
                <a:gd name="T8" fmla="*/ 40259047 w 21600"/>
                <a:gd name="T9" fmla="*/ 0 h 21600"/>
                <a:gd name="T10" fmla="*/ 30786634 w 21600"/>
                <a:gd name="T11" fmla="*/ 0 h 21600"/>
                <a:gd name="T12" fmla="*/ 30786634 w 21600"/>
                <a:gd name="T13" fmla="*/ 0 h 21600"/>
                <a:gd name="T14" fmla="*/ 21314198 w 21600"/>
                <a:gd name="T15" fmla="*/ 1801094 h 21600"/>
                <a:gd name="T16" fmla="*/ 18944962 w 21600"/>
                <a:gd name="T17" fmla="*/ 1801094 h 21600"/>
                <a:gd name="T18" fmla="*/ 11839260 w 21600"/>
                <a:gd name="T19" fmla="*/ 1801094 h 21600"/>
                <a:gd name="T20" fmla="*/ 9472436 w 21600"/>
                <a:gd name="T21" fmla="*/ 3601764 h 21600"/>
                <a:gd name="T22" fmla="*/ 7103199 w 21600"/>
                <a:gd name="T23" fmla="*/ 3601764 h 21600"/>
                <a:gd name="T24" fmla="*/ 0 w 21600"/>
                <a:gd name="T25" fmla="*/ 7203427 h 21600"/>
                <a:gd name="T26" fmla="*/ 2366739 w 21600"/>
                <a:gd name="T27" fmla="*/ 14406836 h 21600"/>
                <a:gd name="T28" fmla="*/ 2366739 w 21600"/>
                <a:gd name="T29" fmla="*/ 14406836 h 21600"/>
                <a:gd name="T30" fmla="*/ 4736484 w 21600"/>
                <a:gd name="T31" fmla="*/ 18008596 h 21600"/>
                <a:gd name="T32" fmla="*/ 7103199 w 21600"/>
                <a:gd name="T33" fmla="*/ 18008596 h 21600"/>
                <a:gd name="T34" fmla="*/ 9472436 w 21600"/>
                <a:gd name="T35" fmla="*/ 21610360 h 21600"/>
                <a:gd name="T36" fmla="*/ 11839260 w 21600"/>
                <a:gd name="T37" fmla="*/ 23411356 h 21600"/>
                <a:gd name="T38" fmla="*/ 14208896 w 21600"/>
                <a:gd name="T39" fmla="*/ 25212022 h 21600"/>
                <a:gd name="T40" fmla="*/ 16575744 w 21600"/>
                <a:gd name="T41" fmla="*/ 25212022 h 21600"/>
                <a:gd name="T42" fmla="*/ 16575744 w 21600"/>
                <a:gd name="T43" fmla="*/ 27011233 h 21600"/>
                <a:gd name="T44" fmla="*/ 21314198 w 21600"/>
                <a:gd name="T45" fmla="*/ 28813769 h 21600"/>
                <a:gd name="T46" fmla="*/ 21314198 w 21600"/>
                <a:gd name="T47" fmla="*/ 28813769 h 21600"/>
                <a:gd name="T48" fmla="*/ 23681441 w 21600"/>
                <a:gd name="T49" fmla="*/ 30614783 h 21600"/>
                <a:gd name="T50" fmla="*/ 26050682 w 21600"/>
                <a:gd name="T51" fmla="*/ 30614783 h 21600"/>
                <a:gd name="T52" fmla="*/ 28417393 w 21600"/>
                <a:gd name="T53" fmla="*/ 32415431 h 21600"/>
                <a:gd name="T54" fmla="*/ 30786634 w 21600"/>
                <a:gd name="T55" fmla="*/ 32415431 h 21600"/>
                <a:gd name="T56" fmla="*/ 33153877 w 21600"/>
                <a:gd name="T57" fmla="*/ 34216525 h 21600"/>
                <a:gd name="T58" fmla="*/ 33153877 w 21600"/>
                <a:gd name="T59" fmla="*/ 34216525 h 21600"/>
                <a:gd name="T60" fmla="*/ 37892331 w 21600"/>
                <a:gd name="T61" fmla="*/ 36015657 h 21600"/>
                <a:gd name="T62" fmla="*/ 44995531 w 21600"/>
                <a:gd name="T63" fmla="*/ 34216525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19542" y="20520"/>
                  </a:moveTo>
                  <a:cubicBezTo>
                    <a:pt x="20571" y="19440"/>
                    <a:pt x="21600" y="18360"/>
                    <a:pt x="21600" y="17280"/>
                  </a:cubicBezTo>
                  <a:cubicBezTo>
                    <a:pt x="21600" y="4320"/>
                    <a:pt x="21600" y="4320"/>
                    <a:pt x="21600" y="4320"/>
                  </a:cubicBezTo>
                  <a:cubicBezTo>
                    <a:pt x="21600" y="3240"/>
                    <a:pt x="20571" y="1080"/>
                    <a:pt x="19542" y="1080"/>
                  </a:cubicBezTo>
                  <a:cubicBezTo>
                    <a:pt x="19542" y="0"/>
                    <a:pt x="18514" y="0"/>
                    <a:pt x="17485" y="0"/>
                  </a:cubicBezTo>
                  <a:cubicBezTo>
                    <a:pt x="15428" y="0"/>
                    <a:pt x="14399" y="0"/>
                    <a:pt x="13371" y="0"/>
                  </a:cubicBezTo>
                  <a:cubicBezTo>
                    <a:pt x="13371" y="0"/>
                    <a:pt x="13371" y="0"/>
                    <a:pt x="13371" y="0"/>
                  </a:cubicBezTo>
                  <a:cubicBezTo>
                    <a:pt x="12342" y="0"/>
                    <a:pt x="10285" y="0"/>
                    <a:pt x="9257" y="1080"/>
                  </a:cubicBezTo>
                  <a:cubicBezTo>
                    <a:pt x="9257" y="1080"/>
                    <a:pt x="8228" y="1080"/>
                    <a:pt x="8228" y="1080"/>
                  </a:cubicBezTo>
                  <a:cubicBezTo>
                    <a:pt x="7199" y="1080"/>
                    <a:pt x="6171" y="1080"/>
                    <a:pt x="5142" y="1080"/>
                  </a:cubicBezTo>
                  <a:cubicBezTo>
                    <a:pt x="5142" y="1080"/>
                    <a:pt x="4114" y="2160"/>
                    <a:pt x="4114" y="2160"/>
                  </a:cubicBezTo>
                  <a:cubicBezTo>
                    <a:pt x="4114" y="2160"/>
                    <a:pt x="3085" y="2160"/>
                    <a:pt x="3085" y="2160"/>
                  </a:cubicBezTo>
                  <a:cubicBezTo>
                    <a:pt x="2057" y="2160"/>
                    <a:pt x="1028" y="3240"/>
                    <a:pt x="0" y="4320"/>
                  </a:cubicBezTo>
                  <a:cubicBezTo>
                    <a:pt x="0" y="6480"/>
                    <a:pt x="0" y="7560"/>
                    <a:pt x="1028" y="8640"/>
                  </a:cubicBezTo>
                  <a:cubicBezTo>
                    <a:pt x="1028" y="8640"/>
                    <a:pt x="1028" y="8640"/>
                    <a:pt x="1028" y="8640"/>
                  </a:cubicBezTo>
                  <a:cubicBezTo>
                    <a:pt x="1028" y="9720"/>
                    <a:pt x="2057" y="9720"/>
                    <a:pt x="2057" y="10800"/>
                  </a:cubicBezTo>
                  <a:cubicBezTo>
                    <a:pt x="2057" y="10800"/>
                    <a:pt x="2057" y="10800"/>
                    <a:pt x="3085" y="10800"/>
                  </a:cubicBezTo>
                  <a:cubicBezTo>
                    <a:pt x="3085" y="11880"/>
                    <a:pt x="4114" y="11880"/>
                    <a:pt x="4114" y="12960"/>
                  </a:cubicBezTo>
                  <a:cubicBezTo>
                    <a:pt x="4114" y="12960"/>
                    <a:pt x="5142" y="12960"/>
                    <a:pt x="5142" y="14040"/>
                  </a:cubicBezTo>
                  <a:cubicBezTo>
                    <a:pt x="5142" y="14040"/>
                    <a:pt x="5142" y="14040"/>
                    <a:pt x="6171" y="15120"/>
                  </a:cubicBezTo>
                  <a:cubicBezTo>
                    <a:pt x="6171" y="15120"/>
                    <a:pt x="6171" y="15120"/>
                    <a:pt x="7199" y="15120"/>
                  </a:cubicBezTo>
                  <a:cubicBezTo>
                    <a:pt x="7199" y="16199"/>
                    <a:pt x="7199" y="16199"/>
                    <a:pt x="7199" y="16199"/>
                  </a:cubicBezTo>
                  <a:cubicBezTo>
                    <a:pt x="8228" y="16199"/>
                    <a:pt x="8228" y="16199"/>
                    <a:pt x="9257" y="17280"/>
                  </a:cubicBezTo>
                  <a:cubicBezTo>
                    <a:pt x="9257" y="17280"/>
                    <a:pt x="9257" y="17280"/>
                    <a:pt x="9257" y="17280"/>
                  </a:cubicBezTo>
                  <a:cubicBezTo>
                    <a:pt x="10285" y="17280"/>
                    <a:pt x="10285" y="18360"/>
                    <a:pt x="10285" y="18360"/>
                  </a:cubicBezTo>
                  <a:cubicBezTo>
                    <a:pt x="11314" y="18360"/>
                    <a:pt x="11314" y="18360"/>
                    <a:pt x="11314" y="18360"/>
                  </a:cubicBezTo>
                  <a:cubicBezTo>
                    <a:pt x="11314" y="19440"/>
                    <a:pt x="12342" y="19440"/>
                    <a:pt x="12342" y="19440"/>
                  </a:cubicBezTo>
                  <a:cubicBezTo>
                    <a:pt x="12342" y="19440"/>
                    <a:pt x="12342" y="19440"/>
                    <a:pt x="13371" y="19440"/>
                  </a:cubicBezTo>
                  <a:cubicBezTo>
                    <a:pt x="13371" y="19440"/>
                    <a:pt x="14399" y="20520"/>
                    <a:pt x="14399" y="20520"/>
                  </a:cubicBezTo>
                  <a:cubicBezTo>
                    <a:pt x="14399" y="20520"/>
                    <a:pt x="14399" y="20520"/>
                    <a:pt x="14399" y="20520"/>
                  </a:cubicBezTo>
                  <a:cubicBezTo>
                    <a:pt x="15428" y="20520"/>
                    <a:pt x="15428" y="20520"/>
                    <a:pt x="16457" y="21599"/>
                  </a:cubicBezTo>
                  <a:cubicBezTo>
                    <a:pt x="17485" y="21599"/>
                    <a:pt x="18514" y="21599"/>
                    <a:pt x="19542" y="205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" name="AutoShape 32">
              <a:extLst>
                <a:ext uri="{FF2B5EF4-FFF2-40B4-BE49-F238E27FC236}">
                  <a16:creationId xmlns:a16="http://schemas.microsoft.com/office/drawing/2014/main" id="{146284FE-05DC-9B74-8A7D-A1EB242B0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645" y="4173844"/>
              <a:ext cx="83871" cy="83871"/>
            </a:xfrm>
            <a:custGeom>
              <a:avLst/>
              <a:gdLst>
                <a:gd name="T0" fmla="*/ 36015657 w 21600"/>
                <a:gd name="T1" fmla="*/ 7203427 h 21600"/>
                <a:gd name="T2" fmla="*/ 30614783 w 21600"/>
                <a:gd name="T3" fmla="*/ 3601764 h 21600"/>
                <a:gd name="T4" fmla="*/ 28813769 w 21600"/>
                <a:gd name="T5" fmla="*/ 3601764 h 21600"/>
                <a:gd name="T6" fmla="*/ 27011233 w 21600"/>
                <a:gd name="T7" fmla="*/ 1801094 h 21600"/>
                <a:gd name="T8" fmla="*/ 21610360 w 21600"/>
                <a:gd name="T9" fmla="*/ 1801094 h 21600"/>
                <a:gd name="T10" fmla="*/ 19809694 w 21600"/>
                <a:gd name="T11" fmla="*/ 1801094 h 21600"/>
                <a:gd name="T12" fmla="*/ 14406836 w 21600"/>
                <a:gd name="T13" fmla="*/ 0 h 21600"/>
                <a:gd name="T14" fmla="*/ 12606188 w 21600"/>
                <a:gd name="T15" fmla="*/ 0 h 21600"/>
                <a:gd name="T16" fmla="*/ 5402761 w 21600"/>
                <a:gd name="T17" fmla="*/ 0 h 21600"/>
                <a:gd name="T18" fmla="*/ 1801094 w 21600"/>
                <a:gd name="T19" fmla="*/ 1801094 h 21600"/>
                <a:gd name="T20" fmla="*/ 0 w 21600"/>
                <a:gd name="T21" fmla="*/ 7203427 h 21600"/>
                <a:gd name="T22" fmla="*/ 0 w 21600"/>
                <a:gd name="T23" fmla="*/ 28813769 h 21600"/>
                <a:gd name="T24" fmla="*/ 1801094 w 21600"/>
                <a:gd name="T25" fmla="*/ 34216525 h 21600"/>
                <a:gd name="T26" fmla="*/ 9004520 w 21600"/>
                <a:gd name="T27" fmla="*/ 36015657 h 21600"/>
                <a:gd name="T28" fmla="*/ 10805169 w 21600"/>
                <a:gd name="T29" fmla="*/ 34216525 h 21600"/>
                <a:gd name="T30" fmla="*/ 10805169 w 21600"/>
                <a:gd name="T31" fmla="*/ 34216525 h 21600"/>
                <a:gd name="T32" fmla="*/ 14406836 w 21600"/>
                <a:gd name="T33" fmla="*/ 32415431 h 21600"/>
                <a:gd name="T34" fmla="*/ 14406836 w 21600"/>
                <a:gd name="T35" fmla="*/ 32415431 h 21600"/>
                <a:gd name="T36" fmla="*/ 16207930 w 21600"/>
                <a:gd name="T37" fmla="*/ 30614783 h 21600"/>
                <a:gd name="T38" fmla="*/ 18008596 w 21600"/>
                <a:gd name="T39" fmla="*/ 30614783 h 21600"/>
                <a:gd name="T40" fmla="*/ 19809694 w 21600"/>
                <a:gd name="T41" fmla="*/ 28813769 h 21600"/>
                <a:gd name="T42" fmla="*/ 21610360 w 21600"/>
                <a:gd name="T43" fmla="*/ 28813769 h 21600"/>
                <a:gd name="T44" fmla="*/ 23411356 w 21600"/>
                <a:gd name="T45" fmla="*/ 27011233 h 21600"/>
                <a:gd name="T46" fmla="*/ 25212022 w 21600"/>
                <a:gd name="T47" fmla="*/ 25212022 h 21600"/>
                <a:gd name="T48" fmla="*/ 25212022 w 21600"/>
                <a:gd name="T49" fmla="*/ 25212022 h 21600"/>
                <a:gd name="T50" fmla="*/ 27011233 w 21600"/>
                <a:gd name="T51" fmla="*/ 23411356 h 21600"/>
                <a:gd name="T52" fmla="*/ 28813769 w 21600"/>
                <a:gd name="T53" fmla="*/ 21610360 h 21600"/>
                <a:gd name="T54" fmla="*/ 32415431 w 21600"/>
                <a:gd name="T55" fmla="*/ 18008596 h 21600"/>
                <a:gd name="T56" fmla="*/ 32415431 w 21600"/>
                <a:gd name="T57" fmla="*/ 18008596 h 21600"/>
                <a:gd name="T58" fmla="*/ 34216525 w 21600"/>
                <a:gd name="T59" fmla="*/ 14406836 h 21600"/>
                <a:gd name="T60" fmla="*/ 34216525 w 21600"/>
                <a:gd name="T61" fmla="*/ 14406836 h 21600"/>
                <a:gd name="T62" fmla="*/ 36015657 w 21600"/>
                <a:gd name="T63" fmla="*/ 7203427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21599" y="4320"/>
                  </a:moveTo>
                  <a:cubicBezTo>
                    <a:pt x="20520" y="3240"/>
                    <a:pt x="19440" y="2160"/>
                    <a:pt x="18360" y="2160"/>
                  </a:cubicBezTo>
                  <a:cubicBezTo>
                    <a:pt x="18360" y="2160"/>
                    <a:pt x="18360" y="2160"/>
                    <a:pt x="17280" y="2160"/>
                  </a:cubicBezTo>
                  <a:cubicBezTo>
                    <a:pt x="17280" y="2160"/>
                    <a:pt x="17280" y="2160"/>
                    <a:pt x="16199" y="1080"/>
                  </a:cubicBezTo>
                  <a:cubicBezTo>
                    <a:pt x="15120" y="1080"/>
                    <a:pt x="14040" y="1080"/>
                    <a:pt x="12960" y="1080"/>
                  </a:cubicBezTo>
                  <a:cubicBezTo>
                    <a:pt x="12960" y="1080"/>
                    <a:pt x="12960" y="1080"/>
                    <a:pt x="11880" y="1080"/>
                  </a:cubicBezTo>
                  <a:cubicBezTo>
                    <a:pt x="10800" y="0"/>
                    <a:pt x="9720" y="0"/>
                    <a:pt x="8640" y="0"/>
                  </a:cubicBezTo>
                  <a:cubicBezTo>
                    <a:pt x="7560" y="0"/>
                    <a:pt x="7560" y="0"/>
                    <a:pt x="7560" y="0"/>
                  </a:cubicBezTo>
                  <a:cubicBezTo>
                    <a:pt x="6480" y="0"/>
                    <a:pt x="5400" y="0"/>
                    <a:pt x="3240" y="0"/>
                  </a:cubicBezTo>
                  <a:cubicBezTo>
                    <a:pt x="2160" y="0"/>
                    <a:pt x="2160" y="0"/>
                    <a:pt x="1080" y="1080"/>
                  </a:cubicBezTo>
                  <a:cubicBezTo>
                    <a:pt x="0" y="1080"/>
                    <a:pt x="0" y="3240"/>
                    <a:pt x="0" y="4320"/>
                  </a:cubicBezTo>
                  <a:cubicBezTo>
                    <a:pt x="0" y="17280"/>
                    <a:pt x="0" y="17280"/>
                    <a:pt x="0" y="17280"/>
                  </a:cubicBezTo>
                  <a:cubicBezTo>
                    <a:pt x="0" y="18360"/>
                    <a:pt x="0" y="19440"/>
                    <a:pt x="1080" y="20520"/>
                  </a:cubicBezTo>
                  <a:cubicBezTo>
                    <a:pt x="2160" y="21599"/>
                    <a:pt x="3240" y="21599"/>
                    <a:pt x="5400" y="21599"/>
                  </a:cubicBezTo>
                  <a:cubicBezTo>
                    <a:pt x="5400" y="20520"/>
                    <a:pt x="6480" y="20520"/>
                    <a:pt x="6480" y="20520"/>
                  </a:cubicBezTo>
                  <a:cubicBezTo>
                    <a:pt x="6480" y="20520"/>
                    <a:pt x="6480" y="20520"/>
                    <a:pt x="6480" y="20520"/>
                  </a:cubicBezTo>
                  <a:cubicBezTo>
                    <a:pt x="7560" y="20520"/>
                    <a:pt x="7560" y="19440"/>
                    <a:pt x="8640" y="19440"/>
                  </a:cubicBezTo>
                  <a:cubicBezTo>
                    <a:pt x="8640" y="19440"/>
                    <a:pt x="8640" y="19440"/>
                    <a:pt x="8640" y="19440"/>
                  </a:cubicBezTo>
                  <a:cubicBezTo>
                    <a:pt x="8640" y="19440"/>
                    <a:pt x="9720" y="19440"/>
                    <a:pt x="9720" y="18360"/>
                  </a:cubicBezTo>
                  <a:cubicBezTo>
                    <a:pt x="10800" y="18360"/>
                    <a:pt x="10800" y="18360"/>
                    <a:pt x="10800" y="18360"/>
                  </a:cubicBezTo>
                  <a:cubicBezTo>
                    <a:pt x="10800" y="18360"/>
                    <a:pt x="11880" y="17280"/>
                    <a:pt x="11880" y="17280"/>
                  </a:cubicBezTo>
                  <a:cubicBezTo>
                    <a:pt x="11880" y="17280"/>
                    <a:pt x="11880" y="17280"/>
                    <a:pt x="12960" y="17280"/>
                  </a:cubicBezTo>
                  <a:cubicBezTo>
                    <a:pt x="12960" y="16199"/>
                    <a:pt x="12960" y="16199"/>
                    <a:pt x="14040" y="16199"/>
                  </a:cubicBezTo>
                  <a:cubicBezTo>
                    <a:pt x="14040" y="16199"/>
                    <a:pt x="14040" y="16199"/>
                    <a:pt x="15120" y="15120"/>
                  </a:cubicBezTo>
                  <a:cubicBezTo>
                    <a:pt x="15120" y="15120"/>
                    <a:pt x="15120" y="15120"/>
                    <a:pt x="15120" y="15120"/>
                  </a:cubicBezTo>
                  <a:cubicBezTo>
                    <a:pt x="16199" y="14040"/>
                    <a:pt x="16199" y="14040"/>
                    <a:pt x="16199" y="14040"/>
                  </a:cubicBezTo>
                  <a:cubicBezTo>
                    <a:pt x="17280" y="12960"/>
                    <a:pt x="17280" y="12960"/>
                    <a:pt x="17280" y="12960"/>
                  </a:cubicBezTo>
                  <a:cubicBezTo>
                    <a:pt x="18360" y="11880"/>
                    <a:pt x="18360" y="11880"/>
                    <a:pt x="19440" y="10800"/>
                  </a:cubicBezTo>
                  <a:cubicBezTo>
                    <a:pt x="19440" y="10800"/>
                    <a:pt x="19440" y="10800"/>
                    <a:pt x="19440" y="10800"/>
                  </a:cubicBezTo>
                  <a:cubicBezTo>
                    <a:pt x="19440" y="9720"/>
                    <a:pt x="20520" y="9720"/>
                    <a:pt x="20520" y="8640"/>
                  </a:cubicBezTo>
                  <a:cubicBezTo>
                    <a:pt x="20520" y="8640"/>
                    <a:pt x="20520" y="8640"/>
                    <a:pt x="20520" y="8640"/>
                  </a:cubicBezTo>
                  <a:cubicBezTo>
                    <a:pt x="21599" y="7560"/>
                    <a:pt x="21599" y="6480"/>
                    <a:pt x="21599" y="43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2" name="AutoShape 33">
              <a:extLst>
                <a:ext uri="{FF2B5EF4-FFF2-40B4-BE49-F238E27FC236}">
                  <a16:creationId xmlns:a16="http://schemas.microsoft.com/office/drawing/2014/main" id="{72BBFDB6-97A4-6968-3B04-48C60504B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849" y="3876103"/>
              <a:ext cx="90859" cy="146774"/>
            </a:xfrm>
            <a:custGeom>
              <a:avLst/>
              <a:gdLst>
                <a:gd name="T0" fmla="*/ 15150115 w 21003"/>
                <a:gd name="T1" fmla="*/ 523590506 h 21600"/>
                <a:gd name="T2" fmla="*/ 15150115 w 21003"/>
                <a:gd name="T3" fmla="*/ 506701732 h 21600"/>
                <a:gd name="T4" fmla="*/ 15150115 w 21003"/>
                <a:gd name="T5" fmla="*/ 506701732 h 21600"/>
                <a:gd name="T6" fmla="*/ 15150115 w 21003"/>
                <a:gd name="T7" fmla="*/ 489816701 h 21600"/>
                <a:gd name="T8" fmla="*/ 15150115 w 21003"/>
                <a:gd name="T9" fmla="*/ 456014852 h 21600"/>
                <a:gd name="T10" fmla="*/ 15150115 w 21003"/>
                <a:gd name="T11" fmla="*/ 439130245 h 21600"/>
                <a:gd name="T12" fmla="*/ 15150115 w 21003"/>
                <a:gd name="T13" fmla="*/ 405356439 h 21600"/>
                <a:gd name="T14" fmla="*/ 12342473 w 21003"/>
                <a:gd name="T15" fmla="*/ 388471354 h 21600"/>
                <a:gd name="T16" fmla="*/ 12342473 w 21003"/>
                <a:gd name="T17" fmla="*/ 354698027 h 21600"/>
                <a:gd name="T18" fmla="*/ 12342473 w 21003"/>
                <a:gd name="T19" fmla="*/ 320896177 h 21600"/>
                <a:gd name="T20" fmla="*/ 9531402 w 21003"/>
                <a:gd name="T21" fmla="*/ 304011154 h 21600"/>
                <a:gd name="T22" fmla="*/ 9531402 w 21003"/>
                <a:gd name="T23" fmla="*/ 270237765 h 21600"/>
                <a:gd name="T24" fmla="*/ 9531402 w 21003"/>
                <a:gd name="T25" fmla="*/ 253352741 h 21600"/>
                <a:gd name="T26" fmla="*/ 6720936 w 21003"/>
                <a:gd name="T27" fmla="*/ 219550884 h 21600"/>
                <a:gd name="T28" fmla="*/ 6720936 w 21003"/>
                <a:gd name="T29" fmla="*/ 202665807 h 21600"/>
                <a:gd name="T30" fmla="*/ 3909870 w 21003"/>
                <a:gd name="T31" fmla="*/ 168892480 h 21600"/>
                <a:gd name="T32" fmla="*/ 3909870 w 21003"/>
                <a:gd name="T33" fmla="*/ 152003698 h 21600"/>
                <a:gd name="T34" fmla="*/ 1099404 w 21003"/>
                <a:gd name="T35" fmla="*/ 118234067 h 21600"/>
                <a:gd name="T36" fmla="*/ 1099404 w 21003"/>
                <a:gd name="T37" fmla="*/ 101316825 h 21600"/>
                <a:gd name="T38" fmla="*/ 6720936 w 21003"/>
                <a:gd name="T39" fmla="*/ 16885085 h 21600"/>
                <a:gd name="T40" fmla="*/ 9531402 w 21003"/>
                <a:gd name="T41" fmla="*/ 0 h 21600"/>
                <a:gd name="T42" fmla="*/ 12342473 w 21003"/>
                <a:gd name="T43" fmla="*/ 0 h 21600"/>
                <a:gd name="T44" fmla="*/ 20771652 w 21003"/>
                <a:gd name="T45" fmla="*/ 16885085 h 21600"/>
                <a:gd name="T46" fmla="*/ 60114453 w 21003"/>
                <a:gd name="T47" fmla="*/ 506701732 h 21600"/>
                <a:gd name="T48" fmla="*/ 57306232 w 21003"/>
                <a:gd name="T49" fmla="*/ 574248919 h 21600"/>
                <a:gd name="T50" fmla="*/ 48874233 w 21003"/>
                <a:gd name="T51" fmla="*/ 591134004 h 21600"/>
                <a:gd name="T52" fmla="*/ 26393184 w 21003"/>
                <a:gd name="T53" fmla="*/ 591134004 h 21600"/>
                <a:gd name="T54" fmla="*/ 15150115 w 21003"/>
                <a:gd name="T55" fmla="*/ 523590506 h 2160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003" h="21600">
                  <a:moveTo>
                    <a:pt x="5293" y="19131"/>
                  </a:moveTo>
                  <a:cubicBezTo>
                    <a:pt x="5293" y="19131"/>
                    <a:pt x="5293" y="19131"/>
                    <a:pt x="5293" y="18514"/>
                  </a:cubicBezTo>
                  <a:cubicBezTo>
                    <a:pt x="5293" y="18514"/>
                    <a:pt x="5293" y="18514"/>
                    <a:pt x="5293" y="18514"/>
                  </a:cubicBezTo>
                  <a:cubicBezTo>
                    <a:pt x="5293" y="18514"/>
                    <a:pt x="5293" y="17897"/>
                    <a:pt x="5293" y="17897"/>
                  </a:cubicBezTo>
                  <a:cubicBezTo>
                    <a:pt x="5293" y="17280"/>
                    <a:pt x="5293" y="17280"/>
                    <a:pt x="5293" y="16662"/>
                  </a:cubicBezTo>
                  <a:cubicBezTo>
                    <a:pt x="5293" y="16662"/>
                    <a:pt x="5293" y="16045"/>
                    <a:pt x="5293" y="16045"/>
                  </a:cubicBezTo>
                  <a:cubicBezTo>
                    <a:pt x="5293" y="15428"/>
                    <a:pt x="5293" y="15428"/>
                    <a:pt x="5293" y="14811"/>
                  </a:cubicBezTo>
                  <a:cubicBezTo>
                    <a:pt x="5293" y="14811"/>
                    <a:pt x="4312" y="14194"/>
                    <a:pt x="4312" y="14194"/>
                  </a:cubicBezTo>
                  <a:cubicBezTo>
                    <a:pt x="4312" y="13577"/>
                    <a:pt x="4312" y="12960"/>
                    <a:pt x="4312" y="12960"/>
                  </a:cubicBezTo>
                  <a:cubicBezTo>
                    <a:pt x="4312" y="12342"/>
                    <a:pt x="4312" y="12342"/>
                    <a:pt x="4312" y="11725"/>
                  </a:cubicBezTo>
                  <a:cubicBezTo>
                    <a:pt x="4312" y="11725"/>
                    <a:pt x="4312" y="11108"/>
                    <a:pt x="3330" y="11108"/>
                  </a:cubicBezTo>
                  <a:cubicBezTo>
                    <a:pt x="3330" y="10491"/>
                    <a:pt x="3330" y="10491"/>
                    <a:pt x="3330" y="9874"/>
                  </a:cubicBezTo>
                  <a:cubicBezTo>
                    <a:pt x="3330" y="9874"/>
                    <a:pt x="3330" y="9257"/>
                    <a:pt x="3330" y="9257"/>
                  </a:cubicBezTo>
                  <a:cubicBezTo>
                    <a:pt x="3330" y="8640"/>
                    <a:pt x="2348" y="8640"/>
                    <a:pt x="2348" y="8022"/>
                  </a:cubicBezTo>
                  <a:cubicBezTo>
                    <a:pt x="2348" y="8022"/>
                    <a:pt x="2348" y="7405"/>
                    <a:pt x="2348" y="7405"/>
                  </a:cubicBezTo>
                  <a:cubicBezTo>
                    <a:pt x="2348" y="6788"/>
                    <a:pt x="1366" y="6788"/>
                    <a:pt x="1366" y="6171"/>
                  </a:cubicBezTo>
                  <a:cubicBezTo>
                    <a:pt x="1366" y="6171"/>
                    <a:pt x="1366" y="5554"/>
                    <a:pt x="1366" y="5554"/>
                  </a:cubicBezTo>
                  <a:cubicBezTo>
                    <a:pt x="1366" y="4937"/>
                    <a:pt x="384" y="4937"/>
                    <a:pt x="384" y="4320"/>
                  </a:cubicBezTo>
                  <a:cubicBezTo>
                    <a:pt x="384" y="4320"/>
                    <a:pt x="384" y="3702"/>
                    <a:pt x="384" y="3702"/>
                  </a:cubicBezTo>
                  <a:cubicBezTo>
                    <a:pt x="-597" y="2468"/>
                    <a:pt x="384" y="1234"/>
                    <a:pt x="2348" y="617"/>
                  </a:cubicBezTo>
                  <a:cubicBezTo>
                    <a:pt x="2348" y="617"/>
                    <a:pt x="2348" y="0"/>
                    <a:pt x="3330" y="0"/>
                  </a:cubicBezTo>
                  <a:cubicBezTo>
                    <a:pt x="3330" y="0"/>
                    <a:pt x="4312" y="0"/>
                    <a:pt x="4312" y="0"/>
                  </a:cubicBezTo>
                  <a:cubicBezTo>
                    <a:pt x="6275" y="0"/>
                    <a:pt x="7257" y="0"/>
                    <a:pt x="7257" y="617"/>
                  </a:cubicBezTo>
                  <a:cubicBezTo>
                    <a:pt x="15112" y="5554"/>
                    <a:pt x="19039" y="12342"/>
                    <a:pt x="21002" y="18514"/>
                  </a:cubicBezTo>
                  <a:cubicBezTo>
                    <a:pt x="21002" y="19748"/>
                    <a:pt x="20021" y="20365"/>
                    <a:pt x="20021" y="20982"/>
                  </a:cubicBezTo>
                  <a:cubicBezTo>
                    <a:pt x="19039" y="20982"/>
                    <a:pt x="18057" y="21599"/>
                    <a:pt x="17075" y="21599"/>
                  </a:cubicBezTo>
                  <a:cubicBezTo>
                    <a:pt x="9221" y="21599"/>
                    <a:pt x="9221" y="21599"/>
                    <a:pt x="9221" y="21599"/>
                  </a:cubicBezTo>
                  <a:cubicBezTo>
                    <a:pt x="7257" y="21599"/>
                    <a:pt x="6275" y="20365"/>
                    <a:pt x="5293" y="19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3" name="AutoShape 34">
              <a:extLst>
                <a:ext uri="{FF2B5EF4-FFF2-40B4-BE49-F238E27FC236}">
                  <a16:creationId xmlns:a16="http://schemas.microsoft.com/office/drawing/2014/main" id="{9A5B7A14-EC33-661F-C448-EA289DFAA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819" y="3873307"/>
              <a:ext cx="90859" cy="149570"/>
            </a:xfrm>
            <a:custGeom>
              <a:avLst/>
              <a:gdLst>
                <a:gd name="T0" fmla="*/ 54273800 w 21025"/>
                <a:gd name="T1" fmla="*/ 203958643 h 21249"/>
                <a:gd name="T2" fmla="*/ 51477931 w 21025"/>
                <a:gd name="T3" fmla="*/ 243132588 h 21249"/>
                <a:gd name="T4" fmla="*/ 51477931 w 21025"/>
                <a:gd name="T5" fmla="*/ 262716971 h 21249"/>
                <a:gd name="T6" fmla="*/ 51477931 w 21025"/>
                <a:gd name="T7" fmla="*/ 301890861 h 21249"/>
                <a:gd name="T8" fmla="*/ 48681605 w 21025"/>
                <a:gd name="T9" fmla="*/ 321475820 h 21249"/>
                <a:gd name="T10" fmla="*/ 48681605 w 21025"/>
                <a:gd name="T11" fmla="*/ 360649710 h 21249"/>
                <a:gd name="T12" fmla="*/ 45885740 w 21025"/>
                <a:gd name="T13" fmla="*/ 380234604 h 21249"/>
                <a:gd name="T14" fmla="*/ 45885740 w 21025"/>
                <a:gd name="T15" fmla="*/ 419440694 h 21249"/>
                <a:gd name="T16" fmla="*/ 45885740 w 21025"/>
                <a:gd name="T17" fmla="*/ 458581929 h 21249"/>
                <a:gd name="T18" fmla="*/ 45885740 w 21025"/>
                <a:gd name="T19" fmla="*/ 478166823 h 21249"/>
                <a:gd name="T20" fmla="*/ 43092231 w 21025"/>
                <a:gd name="T21" fmla="*/ 517373432 h 21249"/>
                <a:gd name="T22" fmla="*/ 43092231 w 21025"/>
                <a:gd name="T23" fmla="*/ 536925672 h 21249"/>
                <a:gd name="T24" fmla="*/ 43092231 w 21025"/>
                <a:gd name="T25" fmla="*/ 576099625 h 21249"/>
                <a:gd name="T26" fmla="*/ 43092231 w 21025"/>
                <a:gd name="T27" fmla="*/ 595684008 h 21249"/>
                <a:gd name="T28" fmla="*/ 43092231 w 21025"/>
                <a:gd name="T29" fmla="*/ 595684008 h 21249"/>
                <a:gd name="T30" fmla="*/ 43092231 w 21025"/>
                <a:gd name="T31" fmla="*/ 615272996 h 21249"/>
                <a:gd name="T32" fmla="*/ 31907698 w 21025"/>
                <a:gd name="T33" fmla="*/ 693649458 h 21249"/>
                <a:gd name="T34" fmla="*/ 12340768 w 21025"/>
                <a:gd name="T35" fmla="*/ 693649458 h 21249"/>
                <a:gd name="T36" fmla="*/ 3952104 w 21025"/>
                <a:gd name="T37" fmla="*/ 674064499 h 21249"/>
                <a:gd name="T38" fmla="*/ 1156234 w 21025"/>
                <a:gd name="T39" fmla="*/ 595684008 h 21249"/>
                <a:gd name="T40" fmla="*/ 37499918 w 21025"/>
                <a:gd name="T41" fmla="*/ 27682673 h 21249"/>
                <a:gd name="T42" fmla="*/ 51477931 w 21025"/>
                <a:gd name="T43" fmla="*/ 8093685 h 21249"/>
                <a:gd name="T44" fmla="*/ 54273800 w 21025"/>
                <a:gd name="T45" fmla="*/ 27682673 h 21249"/>
                <a:gd name="T46" fmla="*/ 59863174 w 21025"/>
                <a:gd name="T47" fmla="*/ 125614892 h 21249"/>
                <a:gd name="T48" fmla="*/ 57070268 w 21025"/>
                <a:gd name="T49" fmla="*/ 145199794 h 21249"/>
                <a:gd name="T50" fmla="*/ 54273800 w 21025"/>
                <a:gd name="T51" fmla="*/ 184373740 h 21249"/>
                <a:gd name="T52" fmla="*/ 54273800 w 21025"/>
                <a:gd name="T53" fmla="*/ 203958643 h 2124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025" h="21249">
                  <a:moveTo>
                    <a:pt x="19061" y="6248"/>
                  </a:moveTo>
                  <a:cubicBezTo>
                    <a:pt x="19061" y="6248"/>
                    <a:pt x="19061" y="6848"/>
                    <a:pt x="18079" y="7448"/>
                  </a:cubicBezTo>
                  <a:cubicBezTo>
                    <a:pt x="18079" y="7448"/>
                    <a:pt x="18079" y="7448"/>
                    <a:pt x="18079" y="8048"/>
                  </a:cubicBezTo>
                  <a:cubicBezTo>
                    <a:pt x="18079" y="8048"/>
                    <a:pt x="18079" y="8648"/>
                    <a:pt x="18079" y="9248"/>
                  </a:cubicBezTo>
                  <a:cubicBezTo>
                    <a:pt x="17097" y="9248"/>
                    <a:pt x="17097" y="9848"/>
                    <a:pt x="17097" y="9848"/>
                  </a:cubicBezTo>
                  <a:cubicBezTo>
                    <a:pt x="17097" y="10449"/>
                    <a:pt x="17097" y="10449"/>
                    <a:pt x="17097" y="11048"/>
                  </a:cubicBezTo>
                  <a:cubicBezTo>
                    <a:pt x="17097" y="11048"/>
                    <a:pt x="17097" y="11648"/>
                    <a:pt x="16115" y="11648"/>
                  </a:cubicBezTo>
                  <a:cubicBezTo>
                    <a:pt x="16115" y="12248"/>
                    <a:pt x="16115" y="12248"/>
                    <a:pt x="16115" y="12849"/>
                  </a:cubicBezTo>
                  <a:cubicBezTo>
                    <a:pt x="16115" y="12849"/>
                    <a:pt x="16115" y="13448"/>
                    <a:pt x="16115" y="14048"/>
                  </a:cubicBezTo>
                  <a:cubicBezTo>
                    <a:pt x="16115" y="14048"/>
                    <a:pt x="16115" y="14648"/>
                    <a:pt x="16115" y="14648"/>
                  </a:cubicBezTo>
                  <a:cubicBezTo>
                    <a:pt x="16115" y="15249"/>
                    <a:pt x="15134" y="15249"/>
                    <a:pt x="15134" y="15849"/>
                  </a:cubicBezTo>
                  <a:cubicBezTo>
                    <a:pt x="15134" y="15849"/>
                    <a:pt x="15134" y="16448"/>
                    <a:pt x="15134" y="16448"/>
                  </a:cubicBezTo>
                  <a:cubicBezTo>
                    <a:pt x="15134" y="17049"/>
                    <a:pt x="15134" y="17049"/>
                    <a:pt x="15134" y="17648"/>
                  </a:cubicBezTo>
                  <a:cubicBezTo>
                    <a:pt x="15134" y="17648"/>
                    <a:pt x="15134" y="18248"/>
                    <a:pt x="15134" y="18248"/>
                  </a:cubicBezTo>
                  <a:cubicBezTo>
                    <a:pt x="15134" y="18248"/>
                    <a:pt x="15134" y="18248"/>
                    <a:pt x="15134" y="18248"/>
                  </a:cubicBezTo>
                  <a:cubicBezTo>
                    <a:pt x="15134" y="18848"/>
                    <a:pt x="15134" y="18848"/>
                    <a:pt x="15134" y="18848"/>
                  </a:cubicBezTo>
                  <a:cubicBezTo>
                    <a:pt x="15134" y="20049"/>
                    <a:pt x="13170" y="21249"/>
                    <a:pt x="11206" y="21249"/>
                  </a:cubicBezTo>
                  <a:cubicBezTo>
                    <a:pt x="4334" y="21249"/>
                    <a:pt x="4334" y="21249"/>
                    <a:pt x="4334" y="21249"/>
                  </a:cubicBezTo>
                  <a:cubicBezTo>
                    <a:pt x="2370" y="21249"/>
                    <a:pt x="1388" y="20649"/>
                    <a:pt x="1388" y="20649"/>
                  </a:cubicBezTo>
                  <a:cubicBezTo>
                    <a:pt x="406" y="20049"/>
                    <a:pt x="-575" y="19448"/>
                    <a:pt x="406" y="18248"/>
                  </a:cubicBezTo>
                  <a:cubicBezTo>
                    <a:pt x="1388" y="12248"/>
                    <a:pt x="6297" y="5648"/>
                    <a:pt x="13170" y="848"/>
                  </a:cubicBezTo>
                  <a:cubicBezTo>
                    <a:pt x="14152" y="248"/>
                    <a:pt x="16115" y="-351"/>
                    <a:pt x="18079" y="248"/>
                  </a:cubicBezTo>
                  <a:cubicBezTo>
                    <a:pt x="18079" y="248"/>
                    <a:pt x="18079" y="848"/>
                    <a:pt x="19061" y="848"/>
                  </a:cubicBezTo>
                  <a:cubicBezTo>
                    <a:pt x="20043" y="1448"/>
                    <a:pt x="21024" y="2648"/>
                    <a:pt x="21024" y="3848"/>
                  </a:cubicBezTo>
                  <a:cubicBezTo>
                    <a:pt x="20043" y="3848"/>
                    <a:pt x="20043" y="3848"/>
                    <a:pt x="20043" y="4448"/>
                  </a:cubicBezTo>
                  <a:cubicBezTo>
                    <a:pt x="20043" y="4448"/>
                    <a:pt x="20043" y="5048"/>
                    <a:pt x="19061" y="5648"/>
                  </a:cubicBezTo>
                  <a:cubicBezTo>
                    <a:pt x="19061" y="5648"/>
                    <a:pt x="19061" y="5648"/>
                    <a:pt x="19061" y="62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4" name="AutoShape 35">
              <a:extLst>
                <a:ext uri="{FF2B5EF4-FFF2-40B4-BE49-F238E27FC236}">
                  <a16:creationId xmlns:a16="http://schemas.microsoft.com/office/drawing/2014/main" id="{5B5DEF92-BEF2-EB98-E655-6FB697B5B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645" y="3897071"/>
              <a:ext cx="134193" cy="125806"/>
            </a:xfrm>
            <a:custGeom>
              <a:avLst/>
              <a:gdLst>
                <a:gd name="T0" fmla="*/ 330459115 w 21600"/>
                <a:gd name="T1" fmla="*/ 273505732 h 21600"/>
                <a:gd name="T2" fmla="*/ 35407685 w 21600"/>
                <a:gd name="T3" fmla="*/ 273505732 h 21600"/>
                <a:gd name="T4" fmla="*/ 0 w 21600"/>
                <a:gd name="T5" fmla="*/ 237038237 h 21600"/>
                <a:gd name="T6" fmla="*/ 0 w 21600"/>
                <a:gd name="T7" fmla="*/ 63805633 h 21600"/>
                <a:gd name="T8" fmla="*/ 35407685 w 21600"/>
                <a:gd name="T9" fmla="*/ 27338139 h 21600"/>
                <a:gd name="T10" fmla="*/ 47208341 w 21600"/>
                <a:gd name="T11" fmla="*/ 27338139 h 21600"/>
                <a:gd name="T12" fmla="*/ 47208341 w 21600"/>
                <a:gd name="T13" fmla="*/ 27338139 h 21600"/>
                <a:gd name="T14" fmla="*/ 94417028 w 21600"/>
                <a:gd name="T15" fmla="*/ 27338139 h 21600"/>
                <a:gd name="T16" fmla="*/ 94417028 w 21600"/>
                <a:gd name="T17" fmla="*/ 27338139 h 21600"/>
                <a:gd name="T18" fmla="*/ 141625362 w 21600"/>
                <a:gd name="T19" fmla="*/ 18220425 h 21600"/>
                <a:gd name="T20" fmla="*/ 153428855 w 21600"/>
                <a:gd name="T21" fmla="*/ 18220425 h 21600"/>
                <a:gd name="T22" fmla="*/ 188833753 w 21600"/>
                <a:gd name="T23" fmla="*/ 18220425 h 21600"/>
                <a:gd name="T24" fmla="*/ 200637246 w 21600"/>
                <a:gd name="T25" fmla="*/ 9104412 h 21600"/>
                <a:gd name="T26" fmla="*/ 212438248 w 21600"/>
                <a:gd name="T27" fmla="*/ 9104412 h 21600"/>
                <a:gd name="T28" fmla="*/ 224241388 w 21600"/>
                <a:gd name="T29" fmla="*/ 9104412 h 21600"/>
                <a:gd name="T30" fmla="*/ 247845580 w 21600"/>
                <a:gd name="T31" fmla="*/ 0 h 21600"/>
                <a:gd name="T32" fmla="*/ 271449729 w 21600"/>
                <a:gd name="T33" fmla="*/ 0 h 21600"/>
                <a:gd name="T34" fmla="*/ 306854924 w 21600"/>
                <a:gd name="T35" fmla="*/ 18220425 h 21600"/>
                <a:gd name="T36" fmla="*/ 306854924 w 21600"/>
                <a:gd name="T37" fmla="*/ 27338139 h 21600"/>
                <a:gd name="T38" fmla="*/ 318658416 w 21600"/>
                <a:gd name="T39" fmla="*/ 45571906 h 21600"/>
                <a:gd name="T40" fmla="*/ 318658416 w 21600"/>
                <a:gd name="T41" fmla="*/ 54687609 h 21600"/>
                <a:gd name="T42" fmla="*/ 365866751 w 21600"/>
                <a:gd name="T43" fmla="*/ 182323720 h 21600"/>
                <a:gd name="T44" fmla="*/ 365866751 w 21600"/>
                <a:gd name="T45" fmla="*/ 191441480 h 21600"/>
                <a:gd name="T46" fmla="*/ 365866751 w 21600"/>
                <a:gd name="T47" fmla="*/ 209675207 h 21600"/>
                <a:gd name="T48" fmla="*/ 365866751 w 21600"/>
                <a:gd name="T49" fmla="*/ 218791215 h 21600"/>
                <a:gd name="T50" fmla="*/ 377667802 w 21600"/>
                <a:gd name="T51" fmla="*/ 237038237 h 21600"/>
                <a:gd name="T52" fmla="*/ 354063660 w 21600"/>
                <a:gd name="T53" fmla="*/ 264376376 h 21600"/>
                <a:gd name="T54" fmla="*/ 330459115 w 21600"/>
                <a:gd name="T55" fmla="*/ 273505732 h 2160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00" h="21600">
                  <a:moveTo>
                    <a:pt x="18900" y="21600"/>
                  </a:moveTo>
                  <a:cubicBezTo>
                    <a:pt x="2025" y="21600"/>
                    <a:pt x="2025" y="21600"/>
                    <a:pt x="2025" y="21600"/>
                  </a:cubicBezTo>
                  <a:cubicBezTo>
                    <a:pt x="675" y="21600"/>
                    <a:pt x="0" y="20160"/>
                    <a:pt x="0" y="18720"/>
                  </a:cubicBezTo>
                  <a:cubicBezTo>
                    <a:pt x="0" y="5039"/>
                    <a:pt x="0" y="5039"/>
                    <a:pt x="0" y="5039"/>
                  </a:cubicBezTo>
                  <a:cubicBezTo>
                    <a:pt x="0" y="3599"/>
                    <a:pt x="675" y="2879"/>
                    <a:pt x="2025" y="2159"/>
                  </a:cubicBezTo>
                  <a:cubicBezTo>
                    <a:pt x="2025" y="2159"/>
                    <a:pt x="2700" y="2159"/>
                    <a:pt x="2700" y="2159"/>
                  </a:cubicBezTo>
                  <a:cubicBezTo>
                    <a:pt x="2700" y="2159"/>
                    <a:pt x="2700" y="2159"/>
                    <a:pt x="2700" y="2159"/>
                  </a:cubicBezTo>
                  <a:cubicBezTo>
                    <a:pt x="3375" y="2159"/>
                    <a:pt x="4725" y="2159"/>
                    <a:pt x="5400" y="2159"/>
                  </a:cubicBezTo>
                  <a:cubicBezTo>
                    <a:pt x="5400" y="2159"/>
                    <a:pt x="5400" y="2159"/>
                    <a:pt x="5400" y="2159"/>
                  </a:cubicBezTo>
                  <a:cubicBezTo>
                    <a:pt x="6075" y="2159"/>
                    <a:pt x="7425" y="2159"/>
                    <a:pt x="8100" y="1439"/>
                  </a:cubicBezTo>
                  <a:cubicBezTo>
                    <a:pt x="8100" y="1439"/>
                    <a:pt x="8775" y="1439"/>
                    <a:pt x="8775" y="1439"/>
                  </a:cubicBezTo>
                  <a:cubicBezTo>
                    <a:pt x="9450" y="1439"/>
                    <a:pt x="10125" y="1439"/>
                    <a:pt x="10800" y="1439"/>
                  </a:cubicBezTo>
                  <a:cubicBezTo>
                    <a:pt x="11475" y="719"/>
                    <a:pt x="11475" y="719"/>
                    <a:pt x="11475" y="719"/>
                  </a:cubicBezTo>
                  <a:cubicBezTo>
                    <a:pt x="12150" y="719"/>
                    <a:pt x="12150" y="719"/>
                    <a:pt x="12150" y="719"/>
                  </a:cubicBezTo>
                  <a:cubicBezTo>
                    <a:pt x="12150" y="719"/>
                    <a:pt x="12825" y="719"/>
                    <a:pt x="12825" y="719"/>
                  </a:cubicBezTo>
                  <a:cubicBezTo>
                    <a:pt x="13500" y="719"/>
                    <a:pt x="14175" y="0"/>
                    <a:pt x="14175" y="0"/>
                  </a:cubicBezTo>
                  <a:cubicBezTo>
                    <a:pt x="14850" y="0"/>
                    <a:pt x="14850" y="0"/>
                    <a:pt x="15525" y="0"/>
                  </a:cubicBezTo>
                  <a:cubicBezTo>
                    <a:pt x="16200" y="0"/>
                    <a:pt x="17550" y="719"/>
                    <a:pt x="17550" y="1439"/>
                  </a:cubicBezTo>
                  <a:cubicBezTo>
                    <a:pt x="17550" y="2159"/>
                    <a:pt x="17550" y="2159"/>
                    <a:pt x="17550" y="2159"/>
                  </a:cubicBezTo>
                  <a:cubicBezTo>
                    <a:pt x="18225" y="2879"/>
                    <a:pt x="18225" y="3599"/>
                    <a:pt x="18225" y="3599"/>
                  </a:cubicBezTo>
                  <a:cubicBezTo>
                    <a:pt x="18225" y="3599"/>
                    <a:pt x="18225" y="3599"/>
                    <a:pt x="18225" y="4319"/>
                  </a:cubicBezTo>
                  <a:cubicBezTo>
                    <a:pt x="19575" y="7199"/>
                    <a:pt x="20250" y="10800"/>
                    <a:pt x="20925" y="14399"/>
                  </a:cubicBezTo>
                  <a:cubicBezTo>
                    <a:pt x="20925" y="14399"/>
                    <a:pt x="20925" y="14399"/>
                    <a:pt x="20925" y="15119"/>
                  </a:cubicBezTo>
                  <a:cubicBezTo>
                    <a:pt x="20925" y="15119"/>
                    <a:pt x="20925" y="15839"/>
                    <a:pt x="20925" y="16559"/>
                  </a:cubicBezTo>
                  <a:cubicBezTo>
                    <a:pt x="20925" y="16559"/>
                    <a:pt x="20925" y="17279"/>
                    <a:pt x="20925" y="17279"/>
                  </a:cubicBezTo>
                  <a:cubicBezTo>
                    <a:pt x="20925" y="18000"/>
                    <a:pt x="20925" y="18000"/>
                    <a:pt x="21600" y="18720"/>
                  </a:cubicBezTo>
                  <a:cubicBezTo>
                    <a:pt x="21600" y="19440"/>
                    <a:pt x="20925" y="20160"/>
                    <a:pt x="20250" y="20879"/>
                  </a:cubicBezTo>
                  <a:cubicBezTo>
                    <a:pt x="20250" y="20879"/>
                    <a:pt x="19575" y="21600"/>
                    <a:pt x="18900" y="216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5" name="AutoShape 36">
              <a:extLst>
                <a:ext uri="{FF2B5EF4-FFF2-40B4-BE49-F238E27FC236}">
                  <a16:creationId xmlns:a16="http://schemas.microsoft.com/office/drawing/2014/main" id="{02A14960-05AA-7C6E-3E36-A731EE8E4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882" y="3897071"/>
              <a:ext cx="132796" cy="125806"/>
            </a:xfrm>
            <a:custGeom>
              <a:avLst/>
              <a:gdLst>
                <a:gd name="T0" fmla="*/ 358409015 w 21600"/>
                <a:gd name="T1" fmla="*/ 63805633 h 21600"/>
                <a:gd name="T2" fmla="*/ 358409015 w 21600"/>
                <a:gd name="T3" fmla="*/ 237038237 h 21600"/>
                <a:gd name="T4" fmla="*/ 313607060 w 21600"/>
                <a:gd name="T5" fmla="*/ 273505732 h 21600"/>
                <a:gd name="T6" fmla="*/ 44801948 w 21600"/>
                <a:gd name="T7" fmla="*/ 273505732 h 21600"/>
                <a:gd name="T8" fmla="*/ 11200630 w 21600"/>
                <a:gd name="T9" fmla="*/ 264376376 h 21600"/>
                <a:gd name="T10" fmla="*/ 0 w 21600"/>
                <a:gd name="T11" fmla="*/ 237038237 h 21600"/>
                <a:gd name="T12" fmla="*/ 0 w 21600"/>
                <a:gd name="T13" fmla="*/ 218791215 h 21600"/>
                <a:gd name="T14" fmla="*/ 0 w 21600"/>
                <a:gd name="T15" fmla="*/ 209675207 h 21600"/>
                <a:gd name="T16" fmla="*/ 0 w 21600"/>
                <a:gd name="T17" fmla="*/ 191441480 h 21600"/>
                <a:gd name="T18" fmla="*/ 0 w 21600"/>
                <a:gd name="T19" fmla="*/ 182323720 h 21600"/>
                <a:gd name="T20" fmla="*/ 44801948 w 21600"/>
                <a:gd name="T21" fmla="*/ 45571906 h 21600"/>
                <a:gd name="T22" fmla="*/ 44801948 w 21600"/>
                <a:gd name="T23" fmla="*/ 45571906 h 21600"/>
                <a:gd name="T24" fmla="*/ 56002585 w 21600"/>
                <a:gd name="T25" fmla="*/ 27338139 h 21600"/>
                <a:gd name="T26" fmla="*/ 56002585 w 21600"/>
                <a:gd name="T27" fmla="*/ 18220425 h 21600"/>
                <a:gd name="T28" fmla="*/ 100802145 w 21600"/>
                <a:gd name="T29" fmla="*/ 0 h 21600"/>
                <a:gd name="T30" fmla="*/ 100802145 w 21600"/>
                <a:gd name="T31" fmla="*/ 0 h 21600"/>
                <a:gd name="T32" fmla="*/ 112002776 w 21600"/>
                <a:gd name="T33" fmla="*/ 0 h 21600"/>
                <a:gd name="T34" fmla="*/ 134403750 w 21600"/>
                <a:gd name="T35" fmla="*/ 9104412 h 21600"/>
                <a:gd name="T36" fmla="*/ 145604094 w 21600"/>
                <a:gd name="T37" fmla="*/ 9104412 h 21600"/>
                <a:gd name="T38" fmla="*/ 156804724 w 21600"/>
                <a:gd name="T39" fmla="*/ 9104412 h 21600"/>
                <a:gd name="T40" fmla="*/ 168005019 w 21600"/>
                <a:gd name="T41" fmla="*/ 18220425 h 21600"/>
                <a:gd name="T42" fmla="*/ 201604284 w 21600"/>
                <a:gd name="T43" fmla="*/ 18220425 h 21600"/>
                <a:gd name="T44" fmla="*/ 212804921 w 21600"/>
                <a:gd name="T45" fmla="*/ 18220425 h 21600"/>
                <a:gd name="T46" fmla="*/ 257606869 w 21600"/>
                <a:gd name="T47" fmla="*/ 27338139 h 21600"/>
                <a:gd name="T48" fmla="*/ 257606869 w 21600"/>
                <a:gd name="T49" fmla="*/ 27338139 h 21600"/>
                <a:gd name="T50" fmla="*/ 302406429 w 21600"/>
                <a:gd name="T51" fmla="*/ 27338139 h 21600"/>
                <a:gd name="T52" fmla="*/ 302406429 w 21600"/>
                <a:gd name="T53" fmla="*/ 27338139 h 21600"/>
                <a:gd name="T54" fmla="*/ 313607060 w 21600"/>
                <a:gd name="T55" fmla="*/ 27338139 h 21600"/>
                <a:gd name="T56" fmla="*/ 358409015 w 21600"/>
                <a:gd name="T57" fmla="*/ 63805633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21600" y="5039"/>
                  </a:moveTo>
                  <a:cubicBezTo>
                    <a:pt x="21600" y="18720"/>
                    <a:pt x="21600" y="18720"/>
                    <a:pt x="21600" y="18720"/>
                  </a:cubicBezTo>
                  <a:cubicBezTo>
                    <a:pt x="21600" y="20160"/>
                    <a:pt x="20250" y="21600"/>
                    <a:pt x="18900" y="21600"/>
                  </a:cubicBezTo>
                  <a:cubicBezTo>
                    <a:pt x="2700" y="21600"/>
                    <a:pt x="2700" y="21600"/>
                    <a:pt x="2700" y="21600"/>
                  </a:cubicBezTo>
                  <a:cubicBezTo>
                    <a:pt x="2025" y="21600"/>
                    <a:pt x="675" y="20879"/>
                    <a:pt x="675" y="20879"/>
                  </a:cubicBezTo>
                  <a:cubicBezTo>
                    <a:pt x="0" y="20160"/>
                    <a:pt x="0" y="19440"/>
                    <a:pt x="0" y="18720"/>
                  </a:cubicBezTo>
                  <a:cubicBezTo>
                    <a:pt x="0" y="18000"/>
                    <a:pt x="0" y="18000"/>
                    <a:pt x="0" y="17279"/>
                  </a:cubicBezTo>
                  <a:cubicBezTo>
                    <a:pt x="0" y="17279"/>
                    <a:pt x="0" y="16559"/>
                    <a:pt x="0" y="16559"/>
                  </a:cubicBezTo>
                  <a:cubicBezTo>
                    <a:pt x="0" y="15839"/>
                    <a:pt x="0" y="15119"/>
                    <a:pt x="0" y="15119"/>
                  </a:cubicBezTo>
                  <a:cubicBezTo>
                    <a:pt x="0" y="14399"/>
                    <a:pt x="0" y="14399"/>
                    <a:pt x="0" y="14399"/>
                  </a:cubicBezTo>
                  <a:cubicBezTo>
                    <a:pt x="675" y="10800"/>
                    <a:pt x="1350" y="7199"/>
                    <a:pt x="2700" y="3599"/>
                  </a:cubicBezTo>
                  <a:cubicBezTo>
                    <a:pt x="2700" y="3599"/>
                    <a:pt x="2700" y="3599"/>
                    <a:pt x="2700" y="3599"/>
                  </a:cubicBezTo>
                  <a:cubicBezTo>
                    <a:pt x="2700" y="3599"/>
                    <a:pt x="3375" y="2879"/>
                    <a:pt x="3375" y="2159"/>
                  </a:cubicBezTo>
                  <a:cubicBezTo>
                    <a:pt x="3375" y="2159"/>
                    <a:pt x="3375" y="2159"/>
                    <a:pt x="3375" y="1439"/>
                  </a:cubicBezTo>
                  <a:cubicBezTo>
                    <a:pt x="4050" y="719"/>
                    <a:pt x="4725" y="0"/>
                    <a:pt x="6075" y="0"/>
                  </a:cubicBezTo>
                  <a:cubicBezTo>
                    <a:pt x="6075" y="0"/>
                    <a:pt x="6075" y="0"/>
                    <a:pt x="6075" y="0"/>
                  </a:cubicBezTo>
                  <a:cubicBezTo>
                    <a:pt x="6075" y="0"/>
                    <a:pt x="6075" y="0"/>
                    <a:pt x="6750" y="0"/>
                  </a:cubicBezTo>
                  <a:cubicBezTo>
                    <a:pt x="7425" y="0"/>
                    <a:pt x="8100" y="719"/>
                    <a:pt x="8100" y="719"/>
                  </a:cubicBezTo>
                  <a:cubicBezTo>
                    <a:pt x="8775" y="719"/>
                    <a:pt x="8775" y="719"/>
                    <a:pt x="8775" y="719"/>
                  </a:cubicBezTo>
                  <a:cubicBezTo>
                    <a:pt x="8775" y="719"/>
                    <a:pt x="8775" y="719"/>
                    <a:pt x="9450" y="719"/>
                  </a:cubicBezTo>
                  <a:cubicBezTo>
                    <a:pt x="9450" y="719"/>
                    <a:pt x="10125" y="719"/>
                    <a:pt x="10125" y="1439"/>
                  </a:cubicBezTo>
                  <a:cubicBezTo>
                    <a:pt x="10800" y="1439"/>
                    <a:pt x="11475" y="1439"/>
                    <a:pt x="12150" y="1439"/>
                  </a:cubicBezTo>
                  <a:cubicBezTo>
                    <a:pt x="12150" y="1439"/>
                    <a:pt x="12825" y="1439"/>
                    <a:pt x="12825" y="1439"/>
                  </a:cubicBezTo>
                  <a:cubicBezTo>
                    <a:pt x="14175" y="2159"/>
                    <a:pt x="14850" y="2159"/>
                    <a:pt x="15525" y="2159"/>
                  </a:cubicBezTo>
                  <a:cubicBezTo>
                    <a:pt x="15525" y="2159"/>
                    <a:pt x="15525" y="2159"/>
                    <a:pt x="15525" y="2159"/>
                  </a:cubicBezTo>
                  <a:cubicBezTo>
                    <a:pt x="16875" y="2159"/>
                    <a:pt x="17550" y="2159"/>
                    <a:pt x="18225" y="2159"/>
                  </a:cubicBezTo>
                  <a:cubicBezTo>
                    <a:pt x="18225" y="2159"/>
                    <a:pt x="18225" y="2159"/>
                    <a:pt x="18225" y="2159"/>
                  </a:cubicBezTo>
                  <a:cubicBezTo>
                    <a:pt x="18900" y="2159"/>
                    <a:pt x="18900" y="2159"/>
                    <a:pt x="18900" y="2159"/>
                  </a:cubicBezTo>
                  <a:cubicBezTo>
                    <a:pt x="20250" y="2879"/>
                    <a:pt x="21600" y="3599"/>
                    <a:pt x="21600" y="50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6" name="AutoShape 37">
              <a:extLst>
                <a:ext uri="{FF2B5EF4-FFF2-40B4-BE49-F238E27FC236}">
                  <a16:creationId xmlns:a16="http://schemas.microsoft.com/office/drawing/2014/main" id="{DF997496-E1B9-1C05-0E2B-D686DFA40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216" y="3806211"/>
              <a:ext cx="89462" cy="86666"/>
            </a:xfrm>
            <a:custGeom>
              <a:avLst/>
              <a:gdLst>
                <a:gd name="T0" fmla="*/ 44995531 w 21600"/>
                <a:gd name="T1" fmla="*/ 1026454 h 21029"/>
                <a:gd name="T2" fmla="*/ 49733981 w 21600"/>
                <a:gd name="T3" fmla="*/ 7958140 h 21029"/>
                <a:gd name="T4" fmla="*/ 49733981 w 21600"/>
                <a:gd name="T5" fmla="*/ 37990964 h 21029"/>
                <a:gd name="T6" fmla="*/ 44995531 w 21600"/>
                <a:gd name="T7" fmla="*/ 44922539 h 21029"/>
                <a:gd name="T8" fmla="*/ 40259047 w 21600"/>
                <a:gd name="T9" fmla="*/ 47233722 h 21029"/>
                <a:gd name="T10" fmla="*/ 30786634 w 21600"/>
                <a:gd name="T11" fmla="*/ 44922539 h 21029"/>
                <a:gd name="T12" fmla="*/ 30786634 w 21600"/>
                <a:gd name="T13" fmla="*/ 44922539 h 21029"/>
                <a:gd name="T14" fmla="*/ 21314198 w 21600"/>
                <a:gd name="T15" fmla="*/ 44922539 h 21029"/>
                <a:gd name="T16" fmla="*/ 18944962 w 21600"/>
                <a:gd name="T17" fmla="*/ 42611379 h 21029"/>
                <a:gd name="T18" fmla="*/ 11839260 w 21600"/>
                <a:gd name="T19" fmla="*/ 42611379 h 21029"/>
                <a:gd name="T20" fmla="*/ 9472436 w 21600"/>
                <a:gd name="T21" fmla="*/ 42611379 h 21029"/>
                <a:gd name="T22" fmla="*/ 7103199 w 21600"/>
                <a:gd name="T23" fmla="*/ 40302147 h 21029"/>
                <a:gd name="T24" fmla="*/ 0 w 21600"/>
                <a:gd name="T25" fmla="*/ 35681728 h 21029"/>
                <a:gd name="T26" fmla="*/ 2366739 w 21600"/>
                <a:gd name="T27" fmla="*/ 26438970 h 21029"/>
                <a:gd name="T28" fmla="*/ 2366739 w 21600"/>
                <a:gd name="T29" fmla="*/ 26438970 h 21029"/>
                <a:gd name="T30" fmla="*/ 4736484 w 21600"/>
                <a:gd name="T31" fmla="*/ 24130132 h 21029"/>
                <a:gd name="T32" fmla="*/ 7103199 w 21600"/>
                <a:gd name="T33" fmla="*/ 21818972 h 21029"/>
                <a:gd name="T34" fmla="*/ 9472436 w 21600"/>
                <a:gd name="T35" fmla="*/ 17198553 h 21029"/>
                <a:gd name="T36" fmla="*/ 11839260 w 21600"/>
                <a:gd name="T37" fmla="*/ 17198553 h 21029"/>
                <a:gd name="T38" fmla="*/ 14208896 w 21600"/>
                <a:gd name="T39" fmla="*/ 14889738 h 21029"/>
                <a:gd name="T40" fmla="*/ 16575744 w 21600"/>
                <a:gd name="T41" fmla="*/ 12578031 h 21029"/>
                <a:gd name="T42" fmla="*/ 16575744 w 21600"/>
                <a:gd name="T43" fmla="*/ 10266866 h 21029"/>
                <a:gd name="T44" fmla="*/ 21314198 w 21600"/>
                <a:gd name="T45" fmla="*/ 10266866 h 21029"/>
                <a:gd name="T46" fmla="*/ 21314198 w 21600"/>
                <a:gd name="T47" fmla="*/ 7958140 h 21029"/>
                <a:gd name="T48" fmla="*/ 23681441 w 21600"/>
                <a:gd name="T49" fmla="*/ 5646957 h 21029"/>
                <a:gd name="T50" fmla="*/ 26050682 w 21600"/>
                <a:gd name="T51" fmla="*/ 5646957 h 21029"/>
                <a:gd name="T52" fmla="*/ 28417393 w 21600"/>
                <a:gd name="T53" fmla="*/ 3337637 h 21029"/>
                <a:gd name="T54" fmla="*/ 30786634 w 21600"/>
                <a:gd name="T55" fmla="*/ 3337637 h 21029"/>
                <a:gd name="T56" fmla="*/ 33153877 w 21600"/>
                <a:gd name="T57" fmla="*/ 1026454 h 21029"/>
                <a:gd name="T58" fmla="*/ 33153877 w 21600"/>
                <a:gd name="T59" fmla="*/ 1026454 h 21029"/>
                <a:gd name="T60" fmla="*/ 37892331 w 21600"/>
                <a:gd name="T61" fmla="*/ 1026454 h 21029"/>
                <a:gd name="T62" fmla="*/ 44995531 w 21600"/>
                <a:gd name="T63" fmla="*/ 1026454 h 2102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029">
                  <a:moveTo>
                    <a:pt x="19542" y="457"/>
                  </a:moveTo>
                  <a:cubicBezTo>
                    <a:pt x="20571" y="1486"/>
                    <a:pt x="21600" y="2514"/>
                    <a:pt x="21600" y="3543"/>
                  </a:cubicBezTo>
                  <a:cubicBezTo>
                    <a:pt x="21600" y="16914"/>
                    <a:pt x="21600" y="16914"/>
                    <a:pt x="21600" y="16914"/>
                  </a:cubicBezTo>
                  <a:cubicBezTo>
                    <a:pt x="21600" y="17943"/>
                    <a:pt x="20571" y="18971"/>
                    <a:pt x="19542" y="20000"/>
                  </a:cubicBezTo>
                  <a:cubicBezTo>
                    <a:pt x="19542" y="20000"/>
                    <a:pt x="18514" y="21029"/>
                    <a:pt x="17485" y="21029"/>
                  </a:cubicBezTo>
                  <a:cubicBezTo>
                    <a:pt x="15428" y="21029"/>
                    <a:pt x="14399" y="20000"/>
                    <a:pt x="13371" y="20000"/>
                  </a:cubicBezTo>
                  <a:cubicBezTo>
                    <a:pt x="13371" y="20000"/>
                    <a:pt x="13371" y="20000"/>
                    <a:pt x="13371" y="20000"/>
                  </a:cubicBezTo>
                  <a:cubicBezTo>
                    <a:pt x="12342" y="20000"/>
                    <a:pt x="10285" y="20000"/>
                    <a:pt x="9257" y="20000"/>
                  </a:cubicBezTo>
                  <a:cubicBezTo>
                    <a:pt x="9257" y="20000"/>
                    <a:pt x="8228" y="20000"/>
                    <a:pt x="8228" y="18971"/>
                  </a:cubicBezTo>
                  <a:cubicBezTo>
                    <a:pt x="7199" y="18971"/>
                    <a:pt x="6171" y="18971"/>
                    <a:pt x="5142" y="18971"/>
                  </a:cubicBezTo>
                  <a:cubicBezTo>
                    <a:pt x="5142" y="18971"/>
                    <a:pt x="4114" y="18971"/>
                    <a:pt x="4114" y="18971"/>
                  </a:cubicBezTo>
                  <a:cubicBezTo>
                    <a:pt x="4114" y="17943"/>
                    <a:pt x="3085" y="17943"/>
                    <a:pt x="3085" y="17943"/>
                  </a:cubicBezTo>
                  <a:cubicBezTo>
                    <a:pt x="2057" y="17943"/>
                    <a:pt x="1028" y="16914"/>
                    <a:pt x="0" y="15886"/>
                  </a:cubicBezTo>
                  <a:cubicBezTo>
                    <a:pt x="0" y="14857"/>
                    <a:pt x="0" y="12800"/>
                    <a:pt x="1028" y="11771"/>
                  </a:cubicBezTo>
                  <a:cubicBezTo>
                    <a:pt x="1028" y="11771"/>
                    <a:pt x="1028" y="11771"/>
                    <a:pt x="1028" y="11771"/>
                  </a:cubicBezTo>
                  <a:cubicBezTo>
                    <a:pt x="1028" y="10743"/>
                    <a:pt x="2057" y="10743"/>
                    <a:pt x="2057" y="10743"/>
                  </a:cubicBezTo>
                  <a:cubicBezTo>
                    <a:pt x="2057" y="9714"/>
                    <a:pt x="2057" y="9714"/>
                    <a:pt x="3085" y="9714"/>
                  </a:cubicBezTo>
                  <a:cubicBezTo>
                    <a:pt x="3085" y="8686"/>
                    <a:pt x="4114" y="8686"/>
                    <a:pt x="4114" y="7657"/>
                  </a:cubicBezTo>
                  <a:cubicBezTo>
                    <a:pt x="4114" y="7657"/>
                    <a:pt x="5142" y="7657"/>
                    <a:pt x="5142" y="7657"/>
                  </a:cubicBezTo>
                  <a:cubicBezTo>
                    <a:pt x="5142" y="6629"/>
                    <a:pt x="5142" y="6629"/>
                    <a:pt x="6171" y="6629"/>
                  </a:cubicBezTo>
                  <a:cubicBezTo>
                    <a:pt x="6171" y="5600"/>
                    <a:pt x="6171" y="5600"/>
                    <a:pt x="7199" y="5600"/>
                  </a:cubicBezTo>
                  <a:cubicBezTo>
                    <a:pt x="7199" y="5600"/>
                    <a:pt x="7199" y="5600"/>
                    <a:pt x="7199" y="4571"/>
                  </a:cubicBezTo>
                  <a:cubicBezTo>
                    <a:pt x="8228" y="4571"/>
                    <a:pt x="8228" y="4571"/>
                    <a:pt x="9257" y="4571"/>
                  </a:cubicBezTo>
                  <a:cubicBezTo>
                    <a:pt x="9257" y="3543"/>
                    <a:pt x="9257" y="3543"/>
                    <a:pt x="9257" y="3543"/>
                  </a:cubicBezTo>
                  <a:cubicBezTo>
                    <a:pt x="10285" y="3543"/>
                    <a:pt x="10285" y="3543"/>
                    <a:pt x="10285" y="2514"/>
                  </a:cubicBezTo>
                  <a:cubicBezTo>
                    <a:pt x="11314" y="2514"/>
                    <a:pt x="11314" y="2514"/>
                    <a:pt x="11314" y="2514"/>
                  </a:cubicBezTo>
                  <a:cubicBezTo>
                    <a:pt x="11314" y="2514"/>
                    <a:pt x="12342" y="1486"/>
                    <a:pt x="12342" y="1486"/>
                  </a:cubicBezTo>
                  <a:cubicBezTo>
                    <a:pt x="12342" y="1486"/>
                    <a:pt x="12342" y="1486"/>
                    <a:pt x="13371" y="1486"/>
                  </a:cubicBezTo>
                  <a:cubicBezTo>
                    <a:pt x="13371" y="1486"/>
                    <a:pt x="14399" y="1486"/>
                    <a:pt x="14399" y="457"/>
                  </a:cubicBezTo>
                  <a:cubicBezTo>
                    <a:pt x="14399" y="457"/>
                    <a:pt x="14399" y="457"/>
                    <a:pt x="14399" y="457"/>
                  </a:cubicBezTo>
                  <a:cubicBezTo>
                    <a:pt x="15428" y="457"/>
                    <a:pt x="15428" y="457"/>
                    <a:pt x="16457" y="457"/>
                  </a:cubicBezTo>
                  <a:cubicBezTo>
                    <a:pt x="17485" y="-571"/>
                    <a:pt x="18514" y="457"/>
                    <a:pt x="19542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7" name="AutoShape 38">
              <a:extLst>
                <a:ext uri="{FF2B5EF4-FFF2-40B4-BE49-F238E27FC236}">
                  <a16:creationId xmlns:a16="http://schemas.microsoft.com/office/drawing/2014/main" id="{2D93B34D-28DD-0150-E2B9-41426A246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645" y="3806211"/>
              <a:ext cx="83871" cy="86666"/>
            </a:xfrm>
            <a:custGeom>
              <a:avLst/>
              <a:gdLst>
                <a:gd name="T0" fmla="*/ 36015657 w 21600"/>
                <a:gd name="T1" fmla="*/ 35681728 h 21029"/>
                <a:gd name="T2" fmla="*/ 30614783 w 21600"/>
                <a:gd name="T3" fmla="*/ 40302147 h 21029"/>
                <a:gd name="T4" fmla="*/ 28813769 w 21600"/>
                <a:gd name="T5" fmla="*/ 42611379 h 21029"/>
                <a:gd name="T6" fmla="*/ 27011233 w 21600"/>
                <a:gd name="T7" fmla="*/ 42611379 h 21029"/>
                <a:gd name="T8" fmla="*/ 21610360 w 21600"/>
                <a:gd name="T9" fmla="*/ 42611379 h 21029"/>
                <a:gd name="T10" fmla="*/ 19809694 w 21600"/>
                <a:gd name="T11" fmla="*/ 44922539 h 21029"/>
                <a:gd name="T12" fmla="*/ 14406836 w 21600"/>
                <a:gd name="T13" fmla="*/ 44922539 h 21029"/>
                <a:gd name="T14" fmla="*/ 12606188 w 21600"/>
                <a:gd name="T15" fmla="*/ 44922539 h 21029"/>
                <a:gd name="T16" fmla="*/ 5402761 w 21600"/>
                <a:gd name="T17" fmla="*/ 47233722 h 21029"/>
                <a:gd name="T18" fmla="*/ 1801094 w 21600"/>
                <a:gd name="T19" fmla="*/ 44922539 h 21029"/>
                <a:gd name="T20" fmla="*/ 0 w 21600"/>
                <a:gd name="T21" fmla="*/ 37990964 h 21029"/>
                <a:gd name="T22" fmla="*/ 0 w 21600"/>
                <a:gd name="T23" fmla="*/ 7958140 h 21029"/>
                <a:gd name="T24" fmla="*/ 1801094 w 21600"/>
                <a:gd name="T25" fmla="*/ 1026454 h 21029"/>
                <a:gd name="T26" fmla="*/ 9004520 w 21600"/>
                <a:gd name="T27" fmla="*/ 1026454 h 21029"/>
                <a:gd name="T28" fmla="*/ 10805169 w 21600"/>
                <a:gd name="T29" fmla="*/ 1026454 h 21029"/>
                <a:gd name="T30" fmla="*/ 10805169 w 21600"/>
                <a:gd name="T31" fmla="*/ 1026454 h 21029"/>
                <a:gd name="T32" fmla="*/ 14406836 w 21600"/>
                <a:gd name="T33" fmla="*/ 3337637 h 21029"/>
                <a:gd name="T34" fmla="*/ 14406836 w 21600"/>
                <a:gd name="T35" fmla="*/ 3337637 h 21029"/>
                <a:gd name="T36" fmla="*/ 16207930 w 21600"/>
                <a:gd name="T37" fmla="*/ 5646957 h 21029"/>
                <a:gd name="T38" fmla="*/ 18008596 w 21600"/>
                <a:gd name="T39" fmla="*/ 5646957 h 21029"/>
                <a:gd name="T40" fmla="*/ 19809694 w 21600"/>
                <a:gd name="T41" fmla="*/ 7958140 h 21029"/>
                <a:gd name="T42" fmla="*/ 21610360 w 21600"/>
                <a:gd name="T43" fmla="*/ 10266866 h 21029"/>
                <a:gd name="T44" fmla="*/ 23411356 w 21600"/>
                <a:gd name="T45" fmla="*/ 10266866 h 21029"/>
                <a:gd name="T46" fmla="*/ 25212022 w 21600"/>
                <a:gd name="T47" fmla="*/ 12578031 h 21029"/>
                <a:gd name="T48" fmla="*/ 25212022 w 21600"/>
                <a:gd name="T49" fmla="*/ 14889738 h 21029"/>
                <a:gd name="T50" fmla="*/ 27011233 w 21600"/>
                <a:gd name="T51" fmla="*/ 17198553 h 21029"/>
                <a:gd name="T52" fmla="*/ 28813769 w 21600"/>
                <a:gd name="T53" fmla="*/ 17198553 h 21029"/>
                <a:gd name="T54" fmla="*/ 32415431 w 21600"/>
                <a:gd name="T55" fmla="*/ 21818972 h 21029"/>
                <a:gd name="T56" fmla="*/ 32415431 w 21600"/>
                <a:gd name="T57" fmla="*/ 24130132 h 21029"/>
                <a:gd name="T58" fmla="*/ 34216525 w 21600"/>
                <a:gd name="T59" fmla="*/ 26438970 h 21029"/>
                <a:gd name="T60" fmla="*/ 34216525 w 21600"/>
                <a:gd name="T61" fmla="*/ 26438970 h 21029"/>
                <a:gd name="T62" fmla="*/ 36015657 w 21600"/>
                <a:gd name="T63" fmla="*/ 35681728 h 2102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029">
                  <a:moveTo>
                    <a:pt x="21599" y="15886"/>
                  </a:moveTo>
                  <a:cubicBezTo>
                    <a:pt x="20520" y="16914"/>
                    <a:pt x="19440" y="17943"/>
                    <a:pt x="18360" y="17943"/>
                  </a:cubicBezTo>
                  <a:cubicBezTo>
                    <a:pt x="18360" y="17943"/>
                    <a:pt x="18360" y="17943"/>
                    <a:pt x="17280" y="18971"/>
                  </a:cubicBezTo>
                  <a:cubicBezTo>
                    <a:pt x="17280" y="18971"/>
                    <a:pt x="17280" y="18971"/>
                    <a:pt x="16199" y="18971"/>
                  </a:cubicBezTo>
                  <a:cubicBezTo>
                    <a:pt x="15120" y="18971"/>
                    <a:pt x="14040" y="18971"/>
                    <a:pt x="12960" y="18971"/>
                  </a:cubicBezTo>
                  <a:cubicBezTo>
                    <a:pt x="12960" y="20000"/>
                    <a:pt x="12960" y="20000"/>
                    <a:pt x="11880" y="20000"/>
                  </a:cubicBezTo>
                  <a:cubicBezTo>
                    <a:pt x="10800" y="20000"/>
                    <a:pt x="9720" y="20000"/>
                    <a:pt x="8640" y="20000"/>
                  </a:cubicBezTo>
                  <a:cubicBezTo>
                    <a:pt x="7560" y="20000"/>
                    <a:pt x="7560" y="20000"/>
                    <a:pt x="7560" y="20000"/>
                  </a:cubicBezTo>
                  <a:cubicBezTo>
                    <a:pt x="6480" y="20000"/>
                    <a:pt x="5400" y="21029"/>
                    <a:pt x="3240" y="21029"/>
                  </a:cubicBezTo>
                  <a:cubicBezTo>
                    <a:pt x="2160" y="21029"/>
                    <a:pt x="2160" y="20000"/>
                    <a:pt x="1080" y="20000"/>
                  </a:cubicBezTo>
                  <a:cubicBezTo>
                    <a:pt x="0" y="18971"/>
                    <a:pt x="0" y="17943"/>
                    <a:pt x="0" y="16914"/>
                  </a:cubicBezTo>
                  <a:cubicBezTo>
                    <a:pt x="0" y="3543"/>
                    <a:pt x="0" y="3543"/>
                    <a:pt x="0" y="3543"/>
                  </a:cubicBezTo>
                  <a:cubicBezTo>
                    <a:pt x="0" y="2514"/>
                    <a:pt x="0" y="1486"/>
                    <a:pt x="1080" y="457"/>
                  </a:cubicBezTo>
                  <a:cubicBezTo>
                    <a:pt x="2160" y="457"/>
                    <a:pt x="3240" y="-571"/>
                    <a:pt x="5400" y="457"/>
                  </a:cubicBezTo>
                  <a:cubicBezTo>
                    <a:pt x="5400" y="457"/>
                    <a:pt x="6480" y="457"/>
                    <a:pt x="6480" y="457"/>
                  </a:cubicBezTo>
                  <a:cubicBezTo>
                    <a:pt x="6480" y="457"/>
                    <a:pt x="6480" y="457"/>
                    <a:pt x="6480" y="457"/>
                  </a:cubicBezTo>
                  <a:cubicBezTo>
                    <a:pt x="7560" y="1486"/>
                    <a:pt x="7560" y="1486"/>
                    <a:pt x="8640" y="1486"/>
                  </a:cubicBezTo>
                  <a:cubicBezTo>
                    <a:pt x="8640" y="1486"/>
                    <a:pt x="8640" y="1486"/>
                    <a:pt x="8640" y="1486"/>
                  </a:cubicBezTo>
                  <a:cubicBezTo>
                    <a:pt x="8640" y="1486"/>
                    <a:pt x="9720" y="2514"/>
                    <a:pt x="9720" y="2514"/>
                  </a:cubicBezTo>
                  <a:cubicBezTo>
                    <a:pt x="10800" y="2514"/>
                    <a:pt x="10800" y="2514"/>
                    <a:pt x="10800" y="2514"/>
                  </a:cubicBezTo>
                  <a:cubicBezTo>
                    <a:pt x="10800" y="3543"/>
                    <a:pt x="11880" y="3543"/>
                    <a:pt x="11880" y="3543"/>
                  </a:cubicBezTo>
                  <a:cubicBezTo>
                    <a:pt x="11880" y="3543"/>
                    <a:pt x="11880" y="3543"/>
                    <a:pt x="12960" y="4571"/>
                  </a:cubicBezTo>
                  <a:cubicBezTo>
                    <a:pt x="12960" y="4571"/>
                    <a:pt x="12960" y="4571"/>
                    <a:pt x="14040" y="4571"/>
                  </a:cubicBezTo>
                  <a:cubicBezTo>
                    <a:pt x="14040" y="5600"/>
                    <a:pt x="14040" y="5600"/>
                    <a:pt x="15120" y="5600"/>
                  </a:cubicBezTo>
                  <a:cubicBezTo>
                    <a:pt x="15120" y="5600"/>
                    <a:pt x="15120" y="5600"/>
                    <a:pt x="15120" y="6629"/>
                  </a:cubicBezTo>
                  <a:cubicBezTo>
                    <a:pt x="16199" y="6629"/>
                    <a:pt x="16199" y="6629"/>
                    <a:pt x="16199" y="7657"/>
                  </a:cubicBezTo>
                  <a:cubicBezTo>
                    <a:pt x="17280" y="7657"/>
                    <a:pt x="17280" y="7657"/>
                    <a:pt x="17280" y="7657"/>
                  </a:cubicBezTo>
                  <a:cubicBezTo>
                    <a:pt x="18360" y="8686"/>
                    <a:pt x="18360" y="8686"/>
                    <a:pt x="19440" y="9714"/>
                  </a:cubicBezTo>
                  <a:cubicBezTo>
                    <a:pt x="19440" y="9714"/>
                    <a:pt x="19440" y="10743"/>
                    <a:pt x="19440" y="10743"/>
                  </a:cubicBezTo>
                  <a:cubicBezTo>
                    <a:pt x="19440" y="10743"/>
                    <a:pt x="20520" y="11771"/>
                    <a:pt x="20520" y="11771"/>
                  </a:cubicBezTo>
                  <a:cubicBezTo>
                    <a:pt x="20520" y="11771"/>
                    <a:pt x="20520" y="11771"/>
                    <a:pt x="20520" y="11771"/>
                  </a:cubicBezTo>
                  <a:cubicBezTo>
                    <a:pt x="21599" y="12800"/>
                    <a:pt x="21599" y="14857"/>
                    <a:pt x="21599" y="158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8" name="AutoShape 39">
              <a:extLst>
                <a:ext uri="{FF2B5EF4-FFF2-40B4-BE49-F238E27FC236}">
                  <a16:creationId xmlns:a16="http://schemas.microsoft.com/office/drawing/2014/main" id="{F03ECBFB-FFAD-20C9-7A4F-962FD0838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4291" y="3820189"/>
              <a:ext cx="54516" cy="48925"/>
            </a:xfrm>
            <a:custGeom>
              <a:avLst/>
              <a:gdLst>
                <a:gd name="T0" fmla="*/ 2571740 w 21600"/>
                <a:gd name="T1" fmla="*/ 1577449 h 20506"/>
                <a:gd name="T2" fmla="*/ 2571740 w 21600"/>
                <a:gd name="T3" fmla="*/ 1577449 h 20506"/>
                <a:gd name="T4" fmla="*/ 3214692 w 21600"/>
                <a:gd name="T5" fmla="*/ 1051435 h 20506"/>
                <a:gd name="T6" fmla="*/ 4179216 w 21600"/>
                <a:gd name="T7" fmla="*/ 262893 h 20506"/>
                <a:gd name="T8" fmla="*/ 4179216 w 21600"/>
                <a:gd name="T9" fmla="*/ 0 h 20506"/>
                <a:gd name="T10" fmla="*/ 3857644 w 21600"/>
                <a:gd name="T11" fmla="*/ 0 h 20506"/>
                <a:gd name="T12" fmla="*/ 321383 w 21600"/>
                <a:gd name="T13" fmla="*/ 1840163 h 20506"/>
                <a:gd name="T14" fmla="*/ 0 w 21600"/>
                <a:gd name="T15" fmla="*/ 2365990 h 20506"/>
                <a:gd name="T16" fmla="*/ 321383 w 21600"/>
                <a:gd name="T17" fmla="*/ 2891774 h 20506"/>
                <a:gd name="T18" fmla="*/ 1928859 w 21600"/>
                <a:gd name="T19" fmla="*/ 2365990 h 20506"/>
                <a:gd name="T20" fmla="*/ 2571740 w 21600"/>
                <a:gd name="T21" fmla="*/ 1840163 h 20506"/>
                <a:gd name="T22" fmla="*/ 2571740 w 21600"/>
                <a:gd name="T23" fmla="*/ 1840163 h 20506"/>
                <a:gd name="T24" fmla="*/ 2571740 w 21600"/>
                <a:gd name="T25" fmla="*/ 1577449 h 205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0506">
                  <a:moveTo>
                    <a:pt x="13292" y="10800"/>
                  </a:moveTo>
                  <a:cubicBezTo>
                    <a:pt x="13292" y="10800"/>
                    <a:pt x="13292" y="10800"/>
                    <a:pt x="13292" y="10800"/>
                  </a:cubicBezTo>
                  <a:cubicBezTo>
                    <a:pt x="14953" y="8999"/>
                    <a:pt x="14953" y="8999"/>
                    <a:pt x="16615" y="7199"/>
                  </a:cubicBezTo>
                  <a:cubicBezTo>
                    <a:pt x="16615" y="7199"/>
                    <a:pt x="18276" y="5400"/>
                    <a:pt x="21600" y="1800"/>
                  </a:cubicBezTo>
                  <a:cubicBezTo>
                    <a:pt x="21600" y="1800"/>
                    <a:pt x="21600" y="0"/>
                    <a:pt x="21600" y="0"/>
                  </a:cubicBezTo>
                  <a:cubicBezTo>
                    <a:pt x="21600" y="0"/>
                    <a:pt x="19938" y="0"/>
                    <a:pt x="19938" y="0"/>
                  </a:cubicBezTo>
                  <a:cubicBezTo>
                    <a:pt x="13292" y="3599"/>
                    <a:pt x="6646" y="7199"/>
                    <a:pt x="1661" y="12599"/>
                  </a:cubicBezTo>
                  <a:cubicBezTo>
                    <a:pt x="0" y="14399"/>
                    <a:pt x="0" y="14399"/>
                    <a:pt x="0" y="16199"/>
                  </a:cubicBezTo>
                  <a:cubicBezTo>
                    <a:pt x="0" y="17999"/>
                    <a:pt x="0" y="17999"/>
                    <a:pt x="1661" y="19799"/>
                  </a:cubicBezTo>
                  <a:cubicBezTo>
                    <a:pt x="4984" y="21599"/>
                    <a:pt x="8307" y="19799"/>
                    <a:pt x="9969" y="16199"/>
                  </a:cubicBezTo>
                  <a:cubicBezTo>
                    <a:pt x="11630" y="14399"/>
                    <a:pt x="11630" y="14399"/>
                    <a:pt x="13292" y="12599"/>
                  </a:cubicBezTo>
                  <a:cubicBezTo>
                    <a:pt x="13292" y="12599"/>
                    <a:pt x="13292" y="12599"/>
                    <a:pt x="13292" y="12599"/>
                  </a:cubicBezTo>
                  <a:cubicBezTo>
                    <a:pt x="13292" y="12599"/>
                    <a:pt x="13292" y="12599"/>
                    <a:pt x="13292" y="10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9" name="AutoShape 40">
              <a:extLst>
                <a:ext uri="{FF2B5EF4-FFF2-40B4-BE49-F238E27FC236}">
                  <a16:creationId xmlns:a16="http://schemas.microsoft.com/office/drawing/2014/main" id="{1FFEEDF6-B5B2-B87A-86B8-48A2A96FA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1924" y="3820189"/>
              <a:ext cx="55914" cy="48925"/>
            </a:xfrm>
            <a:custGeom>
              <a:avLst/>
              <a:gdLst>
                <a:gd name="T0" fmla="*/ 1824070 w 21600"/>
                <a:gd name="T1" fmla="*/ 1577449 h 20506"/>
                <a:gd name="T2" fmla="*/ 1824070 w 21600"/>
                <a:gd name="T3" fmla="*/ 1577449 h 20506"/>
                <a:gd name="T4" fmla="*/ 1094402 w 21600"/>
                <a:gd name="T5" fmla="*/ 1051435 h 20506"/>
                <a:gd name="T6" fmla="*/ 0 w 21600"/>
                <a:gd name="T7" fmla="*/ 262893 h 20506"/>
                <a:gd name="T8" fmla="*/ 0 w 21600"/>
                <a:gd name="T9" fmla="*/ 0 h 20506"/>
                <a:gd name="T10" fmla="*/ 364722 w 21600"/>
                <a:gd name="T11" fmla="*/ 0 h 20506"/>
                <a:gd name="T12" fmla="*/ 4378046 w 21600"/>
                <a:gd name="T13" fmla="*/ 1840163 h 20506"/>
                <a:gd name="T14" fmla="*/ 4743000 w 21600"/>
                <a:gd name="T15" fmla="*/ 2365990 h 20506"/>
                <a:gd name="T16" fmla="*/ 4378046 w 21600"/>
                <a:gd name="T17" fmla="*/ 2891774 h 20506"/>
                <a:gd name="T18" fmla="*/ 2553750 w 21600"/>
                <a:gd name="T19" fmla="*/ 2365990 h 20506"/>
                <a:gd name="T20" fmla="*/ 1824070 w 21600"/>
                <a:gd name="T21" fmla="*/ 1840163 h 20506"/>
                <a:gd name="T22" fmla="*/ 1824070 w 21600"/>
                <a:gd name="T23" fmla="*/ 1840163 h 20506"/>
                <a:gd name="T24" fmla="*/ 1824070 w 21600"/>
                <a:gd name="T25" fmla="*/ 1577449 h 205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0506">
                  <a:moveTo>
                    <a:pt x="8307" y="10800"/>
                  </a:moveTo>
                  <a:cubicBezTo>
                    <a:pt x="8307" y="10800"/>
                    <a:pt x="8307" y="10800"/>
                    <a:pt x="8307" y="10800"/>
                  </a:cubicBezTo>
                  <a:cubicBezTo>
                    <a:pt x="6646" y="8999"/>
                    <a:pt x="6646" y="8999"/>
                    <a:pt x="4984" y="7199"/>
                  </a:cubicBezTo>
                  <a:cubicBezTo>
                    <a:pt x="4984" y="7199"/>
                    <a:pt x="3323" y="5400"/>
                    <a:pt x="0" y="1800"/>
                  </a:cubicBezTo>
                  <a:cubicBezTo>
                    <a:pt x="0" y="1800"/>
                    <a:pt x="0" y="0"/>
                    <a:pt x="0" y="0"/>
                  </a:cubicBezTo>
                  <a:cubicBezTo>
                    <a:pt x="1661" y="0"/>
                    <a:pt x="1661" y="0"/>
                    <a:pt x="1661" y="0"/>
                  </a:cubicBezTo>
                  <a:cubicBezTo>
                    <a:pt x="8307" y="3599"/>
                    <a:pt x="14953" y="7199"/>
                    <a:pt x="19938" y="12599"/>
                  </a:cubicBezTo>
                  <a:cubicBezTo>
                    <a:pt x="21600" y="14399"/>
                    <a:pt x="21600" y="14399"/>
                    <a:pt x="21600" y="16199"/>
                  </a:cubicBezTo>
                  <a:cubicBezTo>
                    <a:pt x="21600" y="17999"/>
                    <a:pt x="21600" y="17999"/>
                    <a:pt x="19938" y="19799"/>
                  </a:cubicBezTo>
                  <a:cubicBezTo>
                    <a:pt x="16615" y="21599"/>
                    <a:pt x="13292" y="19799"/>
                    <a:pt x="11630" y="16199"/>
                  </a:cubicBezTo>
                  <a:cubicBezTo>
                    <a:pt x="9969" y="14399"/>
                    <a:pt x="9969" y="14399"/>
                    <a:pt x="8307" y="12599"/>
                  </a:cubicBezTo>
                  <a:cubicBezTo>
                    <a:pt x="8307" y="12599"/>
                    <a:pt x="8307" y="12599"/>
                    <a:pt x="8307" y="12599"/>
                  </a:cubicBezTo>
                  <a:cubicBezTo>
                    <a:pt x="8307" y="12599"/>
                    <a:pt x="8307" y="12599"/>
                    <a:pt x="8307" y="10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0" name="AutoShape 41">
              <a:extLst>
                <a:ext uri="{FF2B5EF4-FFF2-40B4-BE49-F238E27FC236}">
                  <a16:creationId xmlns:a16="http://schemas.microsoft.com/office/drawing/2014/main" id="{5F7E9674-46D8-CFFA-B507-3B63E29E9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4291" y="4199005"/>
              <a:ext cx="54516" cy="41935"/>
            </a:xfrm>
            <a:custGeom>
              <a:avLst/>
              <a:gdLst>
                <a:gd name="T0" fmla="*/ 2571740 w 21600"/>
                <a:gd name="T1" fmla="*/ 593764 h 20450"/>
                <a:gd name="T2" fmla="*/ 2571740 w 21600"/>
                <a:gd name="T3" fmla="*/ 728257 h 20450"/>
                <a:gd name="T4" fmla="*/ 3214692 w 21600"/>
                <a:gd name="T5" fmla="*/ 862800 h 20450"/>
                <a:gd name="T6" fmla="*/ 4179216 w 21600"/>
                <a:gd name="T7" fmla="*/ 1266334 h 20450"/>
                <a:gd name="T8" fmla="*/ 4179216 w 21600"/>
                <a:gd name="T9" fmla="*/ 1400827 h 20450"/>
                <a:gd name="T10" fmla="*/ 3857644 w 21600"/>
                <a:gd name="T11" fmla="*/ 1400827 h 20450"/>
                <a:gd name="T12" fmla="*/ 321383 w 21600"/>
                <a:gd name="T13" fmla="*/ 459249 h 20450"/>
                <a:gd name="T14" fmla="*/ 0 w 21600"/>
                <a:gd name="T15" fmla="*/ 190230 h 20450"/>
                <a:gd name="T16" fmla="*/ 321383 w 21600"/>
                <a:gd name="T17" fmla="*/ 55690 h 20450"/>
                <a:gd name="T18" fmla="*/ 1928859 w 21600"/>
                <a:gd name="T19" fmla="*/ 190230 h 20450"/>
                <a:gd name="T20" fmla="*/ 2571740 w 21600"/>
                <a:gd name="T21" fmla="*/ 459249 h 20450"/>
                <a:gd name="T22" fmla="*/ 2571740 w 21600"/>
                <a:gd name="T23" fmla="*/ 593764 h 20450"/>
                <a:gd name="T24" fmla="*/ 2571740 w 21600"/>
                <a:gd name="T25" fmla="*/ 593764 h 204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0450">
                  <a:moveTo>
                    <a:pt x="13292" y="8668"/>
                  </a:moveTo>
                  <a:cubicBezTo>
                    <a:pt x="13292" y="8668"/>
                    <a:pt x="13292" y="8668"/>
                    <a:pt x="13292" y="10631"/>
                  </a:cubicBezTo>
                  <a:cubicBezTo>
                    <a:pt x="14953" y="10631"/>
                    <a:pt x="14953" y="12595"/>
                    <a:pt x="16615" y="12595"/>
                  </a:cubicBezTo>
                  <a:cubicBezTo>
                    <a:pt x="16615" y="12595"/>
                    <a:pt x="18276" y="16522"/>
                    <a:pt x="21600" y="18486"/>
                  </a:cubicBezTo>
                  <a:cubicBezTo>
                    <a:pt x="21600" y="20449"/>
                    <a:pt x="21600" y="20449"/>
                    <a:pt x="21600" y="20449"/>
                  </a:cubicBezTo>
                  <a:cubicBezTo>
                    <a:pt x="21600" y="20449"/>
                    <a:pt x="19938" y="20449"/>
                    <a:pt x="19938" y="20449"/>
                  </a:cubicBezTo>
                  <a:cubicBezTo>
                    <a:pt x="13292" y="16522"/>
                    <a:pt x="6646" y="12595"/>
                    <a:pt x="1661" y="6704"/>
                  </a:cubicBezTo>
                  <a:cubicBezTo>
                    <a:pt x="0" y="6704"/>
                    <a:pt x="0" y="4740"/>
                    <a:pt x="0" y="2777"/>
                  </a:cubicBezTo>
                  <a:cubicBezTo>
                    <a:pt x="0" y="2777"/>
                    <a:pt x="0" y="813"/>
                    <a:pt x="1661" y="813"/>
                  </a:cubicBezTo>
                  <a:cubicBezTo>
                    <a:pt x="4984" y="-1150"/>
                    <a:pt x="8307" y="813"/>
                    <a:pt x="9969" y="2777"/>
                  </a:cubicBezTo>
                  <a:cubicBezTo>
                    <a:pt x="11630" y="4740"/>
                    <a:pt x="11630" y="6704"/>
                    <a:pt x="13292" y="6704"/>
                  </a:cubicBezTo>
                  <a:cubicBezTo>
                    <a:pt x="13292" y="6704"/>
                    <a:pt x="13292" y="8668"/>
                    <a:pt x="13292" y="8668"/>
                  </a:cubicBezTo>
                  <a:cubicBezTo>
                    <a:pt x="13292" y="8668"/>
                    <a:pt x="13292" y="8668"/>
                    <a:pt x="13292" y="86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1" name="AutoShape 42">
              <a:extLst>
                <a:ext uri="{FF2B5EF4-FFF2-40B4-BE49-F238E27FC236}">
                  <a16:creationId xmlns:a16="http://schemas.microsoft.com/office/drawing/2014/main" id="{3EE9FC97-D2A9-A729-49AA-0730123DE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1924" y="4199005"/>
              <a:ext cx="55914" cy="41935"/>
            </a:xfrm>
            <a:custGeom>
              <a:avLst/>
              <a:gdLst>
                <a:gd name="T0" fmla="*/ 1824070 w 21600"/>
                <a:gd name="T1" fmla="*/ 593764 h 20450"/>
                <a:gd name="T2" fmla="*/ 1824070 w 21600"/>
                <a:gd name="T3" fmla="*/ 728257 h 20450"/>
                <a:gd name="T4" fmla="*/ 1094402 w 21600"/>
                <a:gd name="T5" fmla="*/ 862800 h 20450"/>
                <a:gd name="T6" fmla="*/ 0 w 21600"/>
                <a:gd name="T7" fmla="*/ 1266334 h 20450"/>
                <a:gd name="T8" fmla="*/ 0 w 21600"/>
                <a:gd name="T9" fmla="*/ 1400827 h 20450"/>
                <a:gd name="T10" fmla="*/ 364722 w 21600"/>
                <a:gd name="T11" fmla="*/ 1400827 h 20450"/>
                <a:gd name="T12" fmla="*/ 4378046 w 21600"/>
                <a:gd name="T13" fmla="*/ 459249 h 20450"/>
                <a:gd name="T14" fmla="*/ 4743000 w 21600"/>
                <a:gd name="T15" fmla="*/ 190230 h 20450"/>
                <a:gd name="T16" fmla="*/ 4378046 w 21600"/>
                <a:gd name="T17" fmla="*/ 55690 h 20450"/>
                <a:gd name="T18" fmla="*/ 2553750 w 21600"/>
                <a:gd name="T19" fmla="*/ 190230 h 20450"/>
                <a:gd name="T20" fmla="*/ 1824070 w 21600"/>
                <a:gd name="T21" fmla="*/ 459249 h 20450"/>
                <a:gd name="T22" fmla="*/ 1824070 w 21600"/>
                <a:gd name="T23" fmla="*/ 593764 h 20450"/>
                <a:gd name="T24" fmla="*/ 1824070 w 21600"/>
                <a:gd name="T25" fmla="*/ 593764 h 204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0450">
                  <a:moveTo>
                    <a:pt x="8307" y="8668"/>
                  </a:moveTo>
                  <a:cubicBezTo>
                    <a:pt x="8307" y="8668"/>
                    <a:pt x="8307" y="8668"/>
                    <a:pt x="8307" y="10631"/>
                  </a:cubicBezTo>
                  <a:cubicBezTo>
                    <a:pt x="6646" y="10631"/>
                    <a:pt x="6646" y="12595"/>
                    <a:pt x="4984" y="12595"/>
                  </a:cubicBezTo>
                  <a:cubicBezTo>
                    <a:pt x="4984" y="12595"/>
                    <a:pt x="3323" y="16522"/>
                    <a:pt x="0" y="18486"/>
                  </a:cubicBezTo>
                  <a:cubicBezTo>
                    <a:pt x="0" y="20449"/>
                    <a:pt x="0" y="20449"/>
                    <a:pt x="0" y="20449"/>
                  </a:cubicBezTo>
                  <a:cubicBezTo>
                    <a:pt x="1661" y="20449"/>
                    <a:pt x="1661" y="20449"/>
                    <a:pt x="1661" y="20449"/>
                  </a:cubicBezTo>
                  <a:cubicBezTo>
                    <a:pt x="8307" y="16522"/>
                    <a:pt x="14953" y="12595"/>
                    <a:pt x="19938" y="6704"/>
                  </a:cubicBezTo>
                  <a:cubicBezTo>
                    <a:pt x="21600" y="6704"/>
                    <a:pt x="21600" y="4740"/>
                    <a:pt x="21600" y="2777"/>
                  </a:cubicBezTo>
                  <a:cubicBezTo>
                    <a:pt x="21600" y="2777"/>
                    <a:pt x="21600" y="813"/>
                    <a:pt x="19938" y="813"/>
                  </a:cubicBezTo>
                  <a:cubicBezTo>
                    <a:pt x="16615" y="-1150"/>
                    <a:pt x="13292" y="813"/>
                    <a:pt x="11630" y="2777"/>
                  </a:cubicBezTo>
                  <a:cubicBezTo>
                    <a:pt x="9969" y="4740"/>
                    <a:pt x="9969" y="6704"/>
                    <a:pt x="8307" y="6704"/>
                  </a:cubicBezTo>
                  <a:cubicBezTo>
                    <a:pt x="8307" y="6704"/>
                    <a:pt x="8307" y="8668"/>
                    <a:pt x="8307" y="8668"/>
                  </a:cubicBezTo>
                  <a:cubicBezTo>
                    <a:pt x="8307" y="8668"/>
                    <a:pt x="8307" y="8668"/>
                    <a:pt x="8307" y="86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sp>
        <p:nvSpPr>
          <p:cNvPr id="32" name="AutoShape 45">
            <a:extLst>
              <a:ext uri="{FF2B5EF4-FFF2-40B4-BE49-F238E27FC236}">
                <a16:creationId xmlns:a16="http://schemas.microsoft.com/office/drawing/2014/main" id="{AEE68612-89E5-3F49-5675-83A1A64810D8}"/>
              </a:ext>
            </a:extLst>
          </p:cNvPr>
          <p:cNvSpPr>
            <a:spLocks/>
          </p:cNvSpPr>
          <p:nvPr/>
        </p:nvSpPr>
        <p:spPr bwMode="auto">
          <a:xfrm>
            <a:off x="5318476" y="3150645"/>
            <a:ext cx="840104" cy="849889"/>
          </a:xfrm>
          <a:custGeom>
            <a:avLst/>
            <a:gdLst>
              <a:gd name="T0" fmla="*/ 2147483647 w 21600"/>
              <a:gd name="T1" fmla="*/ 2147483647 h 21600"/>
              <a:gd name="T2" fmla="*/ 0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746" y="21600"/>
                </a:moveTo>
                <a:cubicBezTo>
                  <a:pt x="4835" y="21600"/>
                  <a:pt x="0" y="16681"/>
                  <a:pt x="0" y="10800"/>
                </a:cubicBezTo>
                <a:cubicBezTo>
                  <a:pt x="0" y="4918"/>
                  <a:pt x="4835" y="0"/>
                  <a:pt x="10746" y="0"/>
                </a:cubicBezTo>
                <a:cubicBezTo>
                  <a:pt x="16764" y="0"/>
                  <a:pt x="21599" y="4918"/>
                  <a:pt x="21599" y="10800"/>
                </a:cubicBezTo>
                <a:cubicBezTo>
                  <a:pt x="21599" y="16681"/>
                  <a:pt x="16764" y="21600"/>
                  <a:pt x="10746" y="21600"/>
                </a:cubicBezTo>
                <a:close/>
                <a:moveTo>
                  <a:pt x="10746" y="534"/>
                </a:moveTo>
                <a:cubicBezTo>
                  <a:pt x="5158" y="534"/>
                  <a:pt x="537" y="5132"/>
                  <a:pt x="537" y="10800"/>
                </a:cubicBezTo>
                <a:cubicBezTo>
                  <a:pt x="537" y="16467"/>
                  <a:pt x="5158" y="21065"/>
                  <a:pt x="10746" y="21065"/>
                </a:cubicBezTo>
                <a:cubicBezTo>
                  <a:pt x="16441" y="21065"/>
                  <a:pt x="21062" y="16467"/>
                  <a:pt x="21062" y="10800"/>
                </a:cubicBezTo>
                <a:cubicBezTo>
                  <a:pt x="21062" y="5132"/>
                  <a:pt x="16441" y="534"/>
                  <a:pt x="10746" y="534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AutoShape 56">
            <a:extLst>
              <a:ext uri="{FF2B5EF4-FFF2-40B4-BE49-F238E27FC236}">
                <a16:creationId xmlns:a16="http://schemas.microsoft.com/office/drawing/2014/main" id="{687BFF19-271E-8724-A091-86551E03D1DD}"/>
              </a:ext>
            </a:extLst>
          </p:cNvPr>
          <p:cNvSpPr>
            <a:spLocks/>
          </p:cNvSpPr>
          <p:nvPr/>
        </p:nvSpPr>
        <p:spPr bwMode="auto">
          <a:xfrm>
            <a:off x="7282446" y="3152042"/>
            <a:ext cx="840103" cy="848491"/>
          </a:xfrm>
          <a:custGeom>
            <a:avLst/>
            <a:gdLst>
              <a:gd name="T0" fmla="*/ 2147483647 w 21600"/>
              <a:gd name="T1" fmla="*/ 2147483647 h 21600"/>
              <a:gd name="T2" fmla="*/ 0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746" y="21600"/>
                </a:moveTo>
                <a:cubicBezTo>
                  <a:pt x="4835" y="21600"/>
                  <a:pt x="0" y="16681"/>
                  <a:pt x="0" y="10800"/>
                </a:cubicBezTo>
                <a:cubicBezTo>
                  <a:pt x="0" y="4918"/>
                  <a:pt x="4835" y="0"/>
                  <a:pt x="10746" y="0"/>
                </a:cubicBezTo>
                <a:cubicBezTo>
                  <a:pt x="16764" y="0"/>
                  <a:pt x="21599" y="4918"/>
                  <a:pt x="21599" y="10800"/>
                </a:cubicBezTo>
                <a:cubicBezTo>
                  <a:pt x="21599" y="16681"/>
                  <a:pt x="16764" y="21600"/>
                  <a:pt x="10746" y="21600"/>
                </a:cubicBezTo>
                <a:close/>
                <a:moveTo>
                  <a:pt x="10746" y="534"/>
                </a:moveTo>
                <a:cubicBezTo>
                  <a:pt x="5050" y="534"/>
                  <a:pt x="429" y="5132"/>
                  <a:pt x="429" y="10800"/>
                </a:cubicBezTo>
                <a:cubicBezTo>
                  <a:pt x="429" y="16467"/>
                  <a:pt x="5050" y="21065"/>
                  <a:pt x="10746" y="21065"/>
                </a:cubicBezTo>
                <a:cubicBezTo>
                  <a:pt x="16441" y="21065"/>
                  <a:pt x="21062" y="16467"/>
                  <a:pt x="21062" y="10800"/>
                </a:cubicBezTo>
                <a:cubicBezTo>
                  <a:pt x="21062" y="5132"/>
                  <a:pt x="16441" y="534"/>
                  <a:pt x="10746" y="534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0BA93E0-1D90-9937-A0F9-EC50A7174424}"/>
              </a:ext>
            </a:extLst>
          </p:cNvPr>
          <p:cNvGrpSpPr/>
          <p:nvPr/>
        </p:nvGrpSpPr>
        <p:grpSpPr>
          <a:xfrm>
            <a:off x="7479542" y="3386880"/>
            <a:ext cx="444514" cy="378816"/>
            <a:chOff x="7479542" y="3842555"/>
            <a:chExt cx="444514" cy="37881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AutoShape 58">
              <a:extLst>
                <a:ext uri="{FF2B5EF4-FFF2-40B4-BE49-F238E27FC236}">
                  <a16:creationId xmlns:a16="http://schemas.microsoft.com/office/drawing/2014/main" id="{9B926BA2-80F3-D19D-B243-C4798F346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090" y="3842555"/>
              <a:ext cx="374622" cy="278171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1313675683 h 21600"/>
                <a:gd name="T8" fmla="*/ 2147483647 w 21600"/>
                <a:gd name="T9" fmla="*/ 0 h 21600"/>
                <a:gd name="T10" fmla="*/ 2147483647 w 21600"/>
                <a:gd name="T11" fmla="*/ 0 h 21600"/>
                <a:gd name="T12" fmla="*/ 0 w 21600"/>
                <a:gd name="T13" fmla="*/ 1313675683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1313675683 h 21600"/>
                <a:gd name="T22" fmla="*/ 2147483647 w 21600"/>
                <a:gd name="T23" fmla="*/ 1313675683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439" y="21599"/>
                  </a:moveTo>
                  <a:cubicBezTo>
                    <a:pt x="20399" y="21599"/>
                    <a:pt x="20399" y="21599"/>
                    <a:pt x="20399" y="21599"/>
                  </a:cubicBezTo>
                  <a:cubicBezTo>
                    <a:pt x="21119" y="21599"/>
                    <a:pt x="21600" y="20618"/>
                    <a:pt x="21600" y="19636"/>
                  </a:cubicBezTo>
                  <a:cubicBezTo>
                    <a:pt x="21600" y="1963"/>
                    <a:pt x="21600" y="1963"/>
                    <a:pt x="21600" y="1963"/>
                  </a:cubicBezTo>
                  <a:cubicBezTo>
                    <a:pt x="21600" y="654"/>
                    <a:pt x="21119" y="0"/>
                    <a:pt x="20399" y="0"/>
                  </a:cubicBezTo>
                  <a:cubicBezTo>
                    <a:pt x="1439" y="0"/>
                    <a:pt x="1439" y="0"/>
                    <a:pt x="1439" y="0"/>
                  </a:cubicBezTo>
                  <a:cubicBezTo>
                    <a:pt x="719" y="0"/>
                    <a:pt x="0" y="654"/>
                    <a:pt x="0" y="1963"/>
                  </a:cubicBezTo>
                  <a:cubicBezTo>
                    <a:pt x="0" y="19636"/>
                    <a:pt x="0" y="19636"/>
                    <a:pt x="0" y="19636"/>
                  </a:cubicBezTo>
                  <a:cubicBezTo>
                    <a:pt x="0" y="20618"/>
                    <a:pt x="719" y="21599"/>
                    <a:pt x="1439" y="21599"/>
                  </a:cubicBezTo>
                  <a:close/>
                  <a:moveTo>
                    <a:pt x="1679" y="3272"/>
                  </a:moveTo>
                  <a:cubicBezTo>
                    <a:pt x="1679" y="2618"/>
                    <a:pt x="1919" y="1963"/>
                    <a:pt x="2399" y="1963"/>
                  </a:cubicBezTo>
                  <a:cubicBezTo>
                    <a:pt x="19199" y="1963"/>
                    <a:pt x="19199" y="1963"/>
                    <a:pt x="19199" y="1963"/>
                  </a:cubicBezTo>
                  <a:cubicBezTo>
                    <a:pt x="19679" y="1963"/>
                    <a:pt x="20159" y="2618"/>
                    <a:pt x="20159" y="3272"/>
                  </a:cubicBezTo>
                  <a:cubicBezTo>
                    <a:pt x="20159" y="18327"/>
                    <a:pt x="20159" y="18327"/>
                    <a:pt x="20159" y="18327"/>
                  </a:cubicBezTo>
                  <a:cubicBezTo>
                    <a:pt x="20159" y="18981"/>
                    <a:pt x="19679" y="19309"/>
                    <a:pt x="19199" y="19309"/>
                  </a:cubicBezTo>
                  <a:cubicBezTo>
                    <a:pt x="2399" y="19309"/>
                    <a:pt x="2399" y="19309"/>
                    <a:pt x="2399" y="19309"/>
                  </a:cubicBezTo>
                  <a:cubicBezTo>
                    <a:pt x="1919" y="19309"/>
                    <a:pt x="1679" y="18981"/>
                    <a:pt x="1679" y="18327"/>
                  </a:cubicBezTo>
                  <a:lnTo>
                    <a:pt x="1679" y="3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6" name="AutoShape 59">
              <a:extLst>
                <a:ext uri="{FF2B5EF4-FFF2-40B4-BE49-F238E27FC236}">
                  <a16:creationId xmlns:a16="http://schemas.microsoft.com/office/drawing/2014/main" id="{52318EDB-9EB5-A4C8-6989-63006E087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9542" y="4137500"/>
              <a:ext cx="444514" cy="83871"/>
            </a:xfrm>
            <a:custGeom>
              <a:avLst/>
              <a:gdLst>
                <a:gd name="T0" fmla="*/ 2147483647 w 21379"/>
                <a:gd name="T1" fmla="*/ 14406836 h 21600"/>
                <a:gd name="T2" fmla="*/ 2147483647 w 21379"/>
                <a:gd name="T3" fmla="*/ 3601764 h 21600"/>
                <a:gd name="T4" fmla="*/ 2147483647 w 21379"/>
                <a:gd name="T5" fmla="*/ 0 h 21600"/>
                <a:gd name="T6" fmla="*/ 2147483647 w 21379"/>
                <a:gd name="T7" fmla="*/ 0 h 21600"/>
                <a:gd name="T8" fmla="*/ 2147483647 w 21379"/>
                <a:gd name="T9" fmla="*/ 0 h 21600"/>
                <a:gd name="T10" fmla="*/ 2147483647 w 21379"/>
                <a:gd name="T11" fmla="*/ 0 h 21600"/>
                <a:gd name="T12" fmla="*/ 2147483647 w 21379"/>
                <a:gd name="T13" fmla="*/ 3601764 h 21600"/>
                <a:gd name="T14" fmla="*/ 1108646822 w 21379"/>
                <a:gd name="T15" fmla="*/ 14406836 h 21600"/>
                <a:gd name="T16" fmla="*/ 1108646822 w 21379"/>
                <a:gd name="T17" fmla="*/ 28813769 h 21600"/>
                <a:gd name="T18" fmla="*/ 2147483647 w 21379"/>
                <a:gd name="T19" fmla="*/ 36015657 h 21600"/>
                <a:gd name="T20" fmla="*/ 2147483647 w 21379"/>
                <a:gd name="T21" fmla="*/ 36015657 h 21600"/>
                <a:gd name="T22" fmla="*/ 2147483647 w 21379"/>
                <a:gd name="T23" fmla="*/ 28813769 h 21600"/>
                <a:gd name="T24" fmla="*/ 2147483647 w 21379"/>
                <a:gd name="T25" fmla="*/ 14406836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379" h="21600">
                  <a:moveTo>
                    <a:pt x="21146" y="8640"/>
                  </a:moveTo>
                  <a:cubicBezTo>
                    <a:pt x="20338" y="2160"/>
                    <a:pt x="20338" y="2160"/>
                    <a:pt x="20338" y="2160"/>
                  </a:cubicBezTo>
                  <a:cubicBezTo>
                    <a:pt x="20136" y="1080"/>
                    <a:pt x="19733" y="0"/>
                    <a:pt x="19531" y="0"/>
                  </a:cubicBezTo>
                  <a:cubicBezTo>
                    <a:pt x="19329" y="0"/>
                    <a:pt x="19329" y="0"/>
                    <a:pt x="19329" y="0"/>
                  </a:cubicBezTo>
                  <a:cubicBezTo>
                    <a:pt x="1968" y="0"/>
                    <a:pt x="1968" y="0"/>
                    <a:pt x="1968" y="0"/>
                  </a:cubicBezTo>
                  <a:cubicBezTo>
                    <a:pt x="1968" y="0"/>
                    <a:pt x="1968" y="0"/>
                    <a:pt x="1968" y="0"/>
                  </a:cubicBezTo>
                  <a:cubicBezTo>
                    <a:pt x="1564" y="0"/>
                    <a:pt x="1161" y="1080"/>
                    <a:pt x="959" y="2160"/>
                  </a:cubicBezTo>
                  <a:cubicBezTo>
                    <a:pt x="151" y="8640"/>
                    <a:pt x="151" y="8640"/>
                    <a:pt x="151" y="8640"/>
                  </a:cubicBezTo>
                  <a:cubicBezTo>
                    <a:pt x="-50" y="10800"/>
                    <a:pt x="-50" y="14040"/>
                    <a:pt x="151" y="17280"/>
                  </a:cubicBezTo>
                  <a:cubicBezTo>
                    <a:pt x="353" y="19440"/>
                    <a:pt x="757" y="21599"/>
                    <a:pt x="1161" y="21599"/>
                  </a:cubicBezTo>
                  <a:cubicBezTo>
                    <a:pt x="20136" y="21599"/>
                    <a:pt x="20136" y="21599"/>
                    <a:pt x="20136" y="21599"/>
                  </a:cubicBezTo>
                  <a:cubicBezTo>
                    <a:pt x="20540" y="21599"/>
                    <a:pt x="20944" y="19440"/>
                    <a:pt x="21146" y="17280"/>
                  </a:cubicBezTo>
                  <a:cubicBezTo>
                    <a:pt x="21549" y="14040"/>
                    <a:pt x="21348" y="10800"/>
                    <a:pt x="21146" y="86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sp>
        <p:nvSpPr>
          <p:cNvPr id="37" name="AutoShape 18">
            <a:extLst>
              <a:ext uri="{FF2B5EF4-FFF2-40B4-BE49-F238E27FC236}">
                <a16:creationId xmlns:a16="http://schemas.microsoft.com/office/drawing/2014/main" id="{09F19887-D289-EBAC-BB6D-134A1CD8396D}"/>
              </a:ext>
            </a:extLst>
          </p:cNvPr>
          <p:cNvSpPr>
            <a:spLocks/>
          </p:cNvSpPr>
          <p:nvPr/>
        </p:nvSpPr>
        <p:spPr bwMode="auto">
          <a:xfrm>
            <a:off x="1797311" y="2562153"/>
            <a:ext cx="20967" cy="602471"/>
          </a:xfrm>
          <a:custGeom>
            <a:avLst/>
            <a:gdLst>
              <a:gd name="T0" fmla="*/ 0 w 21600"/>
              <a:gd name="T1" fmla="*/ 0 h 21600"/>
              <a:gd name="T2" fmla="*/ 35170 w 21600"/>
              <a:gd name="T3" fmla="*/ 0 h 21600"/>
              <a:gd name="T4" fmla="*/ 35170 w 21600"/>
              <a:gd name="T5" fmla="*/ 2147483647 h 21600"/>
              <a:gd name="T6" fmla="*/ 0 w 21600"/>
              <a:gd name="T7" fmla="*/ 2147483647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8" name="AutoShape 24">
            <a:extLst>
              <a:ext uri="{FF2B5EF4-FFF2-40B4-BE49-F238E27FC236}">
                <a16:creationId xmlns:a16="http://schemas.microsoft.com/office/drawing/2014/main" id="{FFE30446-9C76-E22B-3D51-BA76E2458CC0}"/>
              </a:ext>
            </a:extLst>
          </p:cNvPr>
          <p:cNvSpPr>
            <a:spLocks/>
          </p:cNvSpPr>
          <p:nvPr/>
        </p:nvSpPr>
        <p:spPr bwMode="auto">
          <a:xfrm>
            <a:off x="3762678" y="2569142"/>
            <a:ext cx="20967" cy="602470"/>
          </a:xfrm>
          <a:custGeom>
            <a:avLst/>
            <a:gdLst>
              <a:gd name="T0" fmla="*/ 0 w 21600"/>
              <a:gd name="T1" fmla="*/ 0 h 21600"/>
              <a:gd name="T2" fmla="*/ 35170 w 21600"/>
              <a:gd name="T3" fmla="*/ 0 h 21600"/>
              <a:gd name="T4" fmla="*/ 35170 w 21600"/>
              <a:gd name="T5" fmla="*/ 2147483647 h 21600"/>
              <a:gd name="T6" fmla="*/ 0 w 21600"/>
              <a:gd name="T7" fmla="*/ 2147483647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9" name="AutoShape 47">
            <a:extLst>
              <a:ext uri="{FF2B5EF4-FFF2-40B4-BE49-F238E27FC236}">
                <a16:creationId xmlns:a16="http://schemas.microsoft.com/office/drawing/2014/main" id="{CB0298B3-2F66-B917-6001-B10764AC6153}"/>
              </a:ext>
            </a:extLst>
          </p:cNvPr>
          <p:cNvSpPr>
            <a:spLocks/>
          </p:cNvSpPr>
          <p:nvPr/>
        </p:nvSpPr>
        <p:spPr bwMode="auto">
          <a:xfrm>
            <a:off x="5728045" y="2560755"/>
            <a:ext cx="19570" cy="602470"/>
          </a:xfrm>
          <a:custGeom>
            <a:avLst/>
            <a:gdLst>
              <a:gd name="T0" fmla="*/ 0 w 21600"/>
              <a:gd name="T1" fmla="*/ 0 h 21600"/>
              <a:gd name="T2" fmla="*/ 24912 w 21600"/>
              <a:gd name="T3" fmla="*/ 0 h 21600"/>
              <a:gd name="T4" fmla="*/ 24912 w 21600"/>
              <a:gd name="T5" fmla="*/ 2147483647 h 21600"/>
              <a:gd name="T6" fmla="*/ 0 w 21600"/>
              <a:gd name="T7" fmla="*/ 2147483647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40" name="AutoShape 55">
            <a:extLst>
              <a:ext uri="{FF2B5EF4-FFF2-40B4-BE49-F238E27FC236}">
                <a16:creationId xmlns:a16="http://schemas.microsoft.com/office/drawing/2014/main" id="{AB879955-6410-F470-4B50-E9EC986F31D1}"/>
              </a:ext>
            </a:extLst>
          </p:cNvPr>
          <p:cNvSpPr>
            <a:spLocks/>
          </p:cNvSpPr>
          <p:nvPr/>
        </p:nvSpPr>
        <p:spPr bwMode="auto">
          <a:xfrm>
            <a:off x="7693412" y="2562153"/>
            <a:ext cx="16774" cy="602471"/>
          </a:xfrm>
          <a:custGeom>
            <a:avLst/>
            <a:gdLst>
              <a:gd name="T0" fmla="*/ 0 w 21600"/>
              <a:gd name="T1" fmla="*/ 0 h 21600"/>
              <a:gd name="T2" fmla="*/ 11525 w 21600"/>
              <a:gd name="T3" fmla="*/ 0 h 21600"/>
              <a:gd name="T4" fmla="*/ 11525 w 21600"/>
              <a:gd name="T5" fmla="*/ 2147483647 h 21600"/>
              <a:gd name="T6" fmla="*/ 0 w 21600"/>
              <a:gd name="T7" fmla="*/ 2147483647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41" name="AutoShape 62">
            <a:extLst>
              <a:ext uri="{FF2B5EF4-FFF2-40B4-BE49-F238E27FC236}">
                <a16:creationId xmlns:a16="http://schemas.microsoft.com/office/drawing/2014/main" id="{4508F8AA-4022-8799-E7B7-1DAFB0B3BD10}"/>
              </a:ext>
            </a:extLst>
          </p:cNvPr>
          <p:cNvSpPr>
            <a:spLocks/>
          </p:cNvSpPr>
          <p:nvPr/>
        </p:nvSpPr>
        <p:spPr bwMode="auto">
          <a:xfrm>
            <a:off x="9654585" y="2562153"/>
            <a:ext cx="20968" cy="602471"/>
          </a:xfrm>
          <a:custGeom>
            <a:avLst/>
            <a:gdLst>
              <a:gd name="T0" fmla="*/ 0 w 21600"/>
              <a:gd name="T1" fmla="*/ 0 h 21600"/>
              <a:gd name="T2" fmla="*/ 35177 w 21600"/>
              <a:gd name="T3" fmla="*/ 0 h 21600"/>
              <a:gd name="T4" fmla="*/ 35177 w 21600"/>
              <a:gd name="T5" fmla="*/ 2147483647 h 21600"/>
              <a:gd name="T6" fmla="*/ 0 w 21600"/>
              <a:gd name="T7" fmla="*/ 2147483647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42" name="AutoShape 63">
            <a:extLst>
              <a:ext uri="{FF2B5EF4-FFF2-40B4-BE49-F238E27FC236}">
                <a16:creationId xmlns:a16="http://schemas.microsoft.com/office/drawing/2014/main" id="{ED2E0303-4CD4-FE3A-C949-014A1ABB4E99}"/>
              </a:ext>
            </a:extLst>
          </p:cNvPr>
          <p:cNvSpPr>
            <a:spLocks/>
          </p:cNvSpPr>
          <p:nvPr/>
        </p:nvSpPr>
        <p:spPr bwMode="auto">
          <a:xfrm>
            <a:off x="9252006" y="3181397"/>
            <a:ext cx="844297" cy="845695"/>
          </a:xfrm>
          <a:custGeom>
            <a:avLst/>
            <a:gdLst>
              <a:gd name="T0" fmla="*/ 2147483647 w 21600"/>
              <a:gd name="T1" fmla="*/ 2147483647 h 21600"/>
              <a:gd name="T2" fmla="*/ 0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21600"/>
                </a:moveTo>
                <a:cubicBezTo>
                  <a:pt x="4811" y="21600"/>
                  <a:pt x="0" y="16764"/>
                  <a:pt x="0" y="10746"/>
                </a:cubicBezTo>
                <a:cubicBezTo>
                  <a:pt x="0" y="4835"/>
                  <a:pt x="4811" y="0"/>
                  <a:pt x="10800" y="0"/>
                </a:cubicBezTo>
                <a:cubicBezTo>
                  <a:pt x="16681" y="0"/>
                  <a:pt x="21599" y="4835"/>
                  <a:pt x="21599" y="10746"/>
                </a:cubicBezTo>
                <a:cubicBezTo>
                  <a:pt x="21599" y="16764"/>
                  <a:pt x="16681" y="21600"/>
                  <a:pt x="10800" y="21600"/>
                </a:cubicBezTo>
                <a:close/>
                <a:moveTo>
                  <a:pt x="10800" y="429"/>
                </a:moveTo>
                <a:cubicBezTo>
                  <a:pt x="5132" y="429"/>
                  <a:pt x="534" y="5050"/>
                  <a:pt x="534" y="10746"/>
                </a:cubicBezTo>
                <a:cubicBezTo>
                  <a:pt x="534" y="16441"/>
                  <a:pt x="5132" y="21062"/>
                  <a:pt x="10800" y="21062"/>
                </a:cubicBezTo>
                <a:cubicBezTo>
                  <a:pt x="16467" y="21062"/>
                  <a:pt x="21065" y="16441"/>
                  <a:pt x="21065" y="10746"/>
                </a:cubicBezTo>
                <a:cubicBezTo>
                  <a:pt x="21065" y="5050"/>
                  <a:pt x="16467" y="429"/>
                  <a:pt x="10800" y="429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90A65C62-A2E0-88B3-FE46-66E0CB382A73}"/>
              </a:ext>
            </a:extLst>
          </p:cNvPr>
          <p:cNvGrpSpPr/>
          <p:nvPr/>
        </p:nvGrpSpPr>
        <p:grpSpPr>
          <a:xfrm>
            <a:off x="9412759" y="3344945"/>
            <a:ext cx="510212" cy="433331"/>
            <a:chOff x="9412759" y="3800620"/>
            <a:chExt cx="510212" cy="43333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" name="AutoShape 65">
              <a:extLst>
                <a:ext uri="{FF2B5EF4-FFF2-40B4-BE49-F238E27FC236}">
                  <a16:creationId xmlns:a16="http://schemas.microsoft.com/office/drawing/2014/main" id="{B1515F80-0F3C-01CC-0BE1-82CEB560D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3081" y="3968361"/>
              <a:ext cx="405374" cy="135591"/>
            </a:xfrm>
            <a:custGeom>
              <a:avLst/>
              <a:gdLst>
                <a:gd name="T0" fmla="*/ 1957353070 w 21600"/>
                <a:gd name="T1" fmla="*/ 397740360 h 21600"/>
                <a:gd name="T2" fmla="*/ 2147483647 w 21600"/>
                <a:gd name="T3" fmla="*/ 397740360 h 21600"/>
                <a:gd name="T4" fmla="*/ 2147483647 w 21600"/>
                <a:gd name="T5" fmla="*/ 372899308 h 21600"/>
                <a:gd name="T6" fmla="*/ 2147483647 w 21600"/>
                <a:gd name="T7" fmla="*/ 323178030 h 21600"/>
                <a:gd name="T8" fmla="*/ 2147483647 w 21600"/>
                <a:gd name="T9" fmla="*/ 223738419 h 21600"/>
                <a:gd name="T10" fmla="*/ 2147483647 w 21600"/>
                <a:gd name="T11" fmla="*/ 223738419 h 21600"/>
                <a:gd name="T12" fmla="*/ 2147483647 w 21600"/>
                <a:gd name="T13" fmla="*/ 261030099 h 21600"/>
                <a:gd name="T14" fmla="*/ 2147483647 w 21600"/>
                <a:gd name="T15" fmla="*/ 372899308 h 21600"/>
                <a:gd name="T16" fmla="*/ 2147483647 w 21600"/>
                <a:gd name="T17" fmla="*/ 397740360 h 21600"/>
                <a:gd name="T18" fmla="*/ 2147483647 w 21600"/>
                <a:gd name="T19" fmla="*/ 397740360 h 21600"/>
                <a:gd name="T20" fmla="*/ 2147483647 w 21600"/>
                <a:gd name="T21" fmla="*/ 372899308 h 21600"/>
                <a:gd name="T22" fmla="*/ 2147483647 w 21600"/>
                <a:gd name="T23" fmla="*/ 261030099 h 21600"/>
                <a:gd name="T24" fmla="*/ 2147483647 w 21600"/>
                <a:gd name="T25" fmla="*/ 223738419 h 21600"/>
                <a:gd name="T26" fmla="*/ 2147483647 w 21600"/>
                <a:gd name="T27" fmla="*/ 223738419 h 21600"/>
                <a:gd name="T28" fmla="*/ 2147483647 w 21600"/>
                <a:gd name="T29" fmla="*/ 323178030 h 21600"/>
                <a:gd name="T30" fmla="*/ 2147483647 w 21600"/>
                <a:gd name="T31" fmla="*/ 372899308 h 21600"/>
                <a:gd name="T32" fmla="*/ 2147483647 w 21600"/>
                <a:gd name="T33" fmla="*/ 397740360 h 21600"/>
                <a:gd name="T34" fmla="*/ 2147483647 w 21600"/>
                <a:gd name="T35" fmla="*/ 397740360 h 21600"/>
                <a:gd name="T36" fmla="*/ 2147483647 w 21600"/>
                <a:gd name="T37" fmla="*/ 372899308 h 21600"/>
                <a:gd name="T38" fmla="*/ 2147483647 w 21600"/>
                <a:gd name="T39" fmla="*/ 323178030 h 21600"/>
                <a:gd name="T40" fmla="*/ 2147483647 w 21600"/>
                <a:gd name="T41" fmla="*/ 161590487 h 21600"/>
                <a:gd name="T42" fmla="*/ 2147483647 w 21600"/>
                <a:gd name="T43" fmla="*/ 161590487 h 21600"/>
                <a:gd name="T44" fmla="*/ 2147483647 w 21600"/>
                <a:gd name="T45" fmla="*/ 124298807 h 21600"/>
                <a:gd name="T46" fmla="*/ 2147483647 w 21600"/>
                <a:gd name="T47" fmla="*/ 24859188 h 21600"/>
                <a:gd name="T48" fmla="*/ 2147483647 w 21600"/>
                <a:gd name="T49" fmla="*/ 0 h 21600"/>
                <a:gd name="T50" fmla="*/ 2147483647 w 21600"/>
                <a:gd name="T51" fmla="*/ 0 h 21600"/>
                <a:gd name="T52" fmla="*/ 2147483647 w 21600"/>
                <a:gd name="T53" fmla="*/ 24859188 h 21600"/>
                <a:gd name="T54" fmla="*/ 2147483647 w 21600"/>
                <a:gd name="T55" fmla="*/ 124298807 h 21600"/>
                <a:gd name="T56" fmla="*/ 2147483647 w 21600"/>
                <a:gd name="T57" fmla="*/ 161590487 h 21600"/>
                <a:gd name="T58" fmla="*/ 2147483647 w 21600"/>
                <a:gd name="T59" fmla="*/ 161590487 h 21600"/>
                <a:gd name="T60" fmla="*/ 0 w 21600"/>
                <a:gd name="T61" fmla="*/ 323178030 h 21600"/>
                <a:gd name="T62" fmla="*/ 0 w 21600"/>
                <a:gd name="T63" fmla="*/ 372899308 h 21600"/>
                <a:gd name="T64" fmla="*/ 1957353070 w 21600"/>
                <a:gd name="T65" fmla="*/ 397740360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445" y="21599"/>
                  </a:moveTo>
                  <a:cubicBezTo>
                    <a:pt x="668" y="21599"/>
                    <a:pt x="668" y="21599"/>
                    <a:pt x="668" y="21599"/>
                  </a:cubicBezTo>
                  <a:cubicBezTo>
                    <a:pt x="890" y="21599"/>
                    <a:pt x="1113" y="20925"/>
                    <a:pt x="1113" y="20250"/>
                  </a:cubicBezTo>
                  <a:cubicBezTo>
                    <a:pt x="1113" y="17550"/>
                    <a:pt x="1113" y="17550"/>
                    <a:pt x="1113" y="17550"/>
                  </a:cubicBezTo>
                  <a:cubicBezTo>
                    <a:pt x="1113" y="14175"/>
                    <a:pt x="1781" y="12150"/>
                    <a:pt x="2894" y="12150"/>
                  </a:cubicBezTo>
                  <a:cubicBezTo>
                    <a:pt x="9575" y="12150"/>
                    <a:pt x="9575" y="12150"/>
                    <a:pt x="9575" y="12150"/>
                  </a:cubicBezTo>
                  <a:cubicBezTo>
                    <a:pt x="10020" y="12150"/>
                    <a:pt x="10465" y="12825"/>
                    <a:pt x="10465" y="14175"/>
                  </a:cubicBezTo>
                  <a:cubicBezTo>
                    <a:pt x="10465" y="20250"/>
                    <a:pt x="10465" y="20250"/>
                    <a:pt x="10465" y="20250"/>
                  </a:cubicBezTo>
                  <a:cubicBezTo>
                    <a:pt x="10465" y="20925"/>
                    <a:pt x="10688" y="21599"/>
                    <a:pt x="10911" y="21599"/>
                  </a:cubicBezTo>
                  <a:cubicBezTo>
                    <a:pt x="10911" y="21599"/>
                    <a:pt x="10911" y="21599"/>
                    <a:pt x="10911" y="21599"/>
                  </a:cubicBezTo>
                  <a:cubicBezTo>
                    <a:pt x="11134" y="21599"/>
                    <a:pt x="11356" y="20925"/>
                    <a:pt x="11356" y="20250"/>
                  </a:cubicBezTo>
                  <a:cubicBezTo>
                    <a:pt x="11356" y="14175"/>
                    <a:pt x="11356" y="14175"/>
                    <a:pt x="11356" y="14175"/>
                  </a:cubicBezTo>
                  <a:cubicBezTo>
                    <a:pt x="11356" y="12825"/>
                    <a:pt x="11579" y="12150"/>
                    <a:pt x="12024" y="12150"/>
                  </a:cubicBezTo>
                  <a:cubicBezTo>
                    <a:pt x="18927" y="12150"/>
                    <a:pt x="18927" y="12150"/>
                    <a:pt x="18927" y="12150"/>
                  </a:cubicBezTo>
                  <a:cubicBezTo>
                    <a:pt x="19818" y="12150"/>
                    <a:pt x="20709" y="14175"/>
                    <a:pt x="20709" y="17550"/>
                  </a:cubicBezTo>
                  <a:cubicBezTo>
                    <a:pt x="20709" y="20250"/>
                    <a:pt x="20709" y="20250"/>
                    <a:pt x="20709" y="20250"/>
                  </a:cubicBezTo>
                  <a:cubicBezTo>
                    <a:pt x="20709" y="20925"/>
                    <a:pt x="20931" y="21599"/>
                    <a:pt x="21154" y="21599"/>
                  </a:cubicBezTo>
                  <a:cubicBezTo>
                    <a:pt x="21154" y="21599"/>
                    <a:pt x="21154" y="21599"/>
                    <a:pt x="21154" y="21599"/>
                  </a:cubicBezTo>
                  <a:cubicBezTo>
                    <a:pt x="21599" y="21599"/>
                    <a:pt x="21599" y="20925"/>
                    <a:pt x="21599" y="20250"/>
                  </a:cubicBezTo>
                  <a:cubicBezTo>
                    <a:pt x="21599" y="17550"/>
                    <a:pt x="21599" y="17550"/>
                    <a:pt x="21599" y="17550"/>
                  </a:cubicBezTo>
                  <a:cubicBezTo>
                    <a:pt x="21599" y="12825"/>
                    <a:pt x="20486" y="8775"/>
                    <a:pt x="18927" y="8775"/>
                  </a:cubicBezTo>
                  <a:cubicBezTo>
                    <a:pt x="12024" y="8775"/>
                    <a:pt x="12024" y="8775"/>
                    <a:pt x="12024" y="8775"/>
                  </a:cubicBezTo>
                  <a:cubicBezTo>
                    <a:pt x="11579" y="8775"/>
                    <a:pt x="11356" y="8100"/>
                    <a:pt x="11356" y="6750"/>
                  </a:cubicBezTo>
                  <a:cubicBezTo>
                    <a:pt x="11356" y="1350"/>
                    <a:pt x="11356" y="1350"/>
                    <a:pt x="11356" y="1350"/>
                  </a:cubicBezTo>
                  <a:cubicBezTo>
                    <a:pt x="11356" y="675"/>
                    <a:pt x="11134" y="0"/>
                    <a:pt x="10911" y="0"/>
                  </a:cubicBezTo>
                  <a:cubicBezTo>
                    <a:pt x="10911" y="0"/>
                    <a:pt x="10911" y="0"/>
                    <a:pt x="10911" y="0"/>
                  </a:cubicBezTo>
                  <a:cubicBezTo>
                    <a:pt x="10688" y="0"/>
                    <a:pt x="10465" y="675"/>
                    <a:pt x="10465" y="1350"/>
                  </a:cubicBezTo>
                  <a:cubicBezTo>
                    <a:pt x="10465" y="6750"/>
                    <a:pt x="10465" y="6750"/>
                    <a:pt x="10465" y="6750"/>
                  </a:cubicBezTo>
                  <a:cubicBezTo>
                    <a:pt x="10465" y="8100"/>
                    <a:pt x="10020" y="8775"/>
                    <a:pt x="9575" y="8775"/>
                  </a:cubicBezTo>
                  <a:cubicBezTo>
                    <a:pt x="2894" y="8775"/>
                    <a:pt x="2894" y="8775"/>
                    <a:pt x="2894" y="8775"/>
                  </a:cubicBezTo>
                  <a:cubicBezTo>
                    <a:pt x="1336" y="8775"/>
                    <a:pt x="0" y="12825"/>
                    <a:pt x="0" y="17550"/>
                  </a:cubicBezTo>
                  <a:cubicBezTo>
                    <a:pt x="0" y="20250"/>
                    <a:pt x="0" y="20250"/>
                    <a:pt x="0" y="20250"/>
                  </a:cubicBezTo>
                  <a:cubicBezTo>
                    <a:pt x="0" y="20925"/>
                    <a:pt x="222" y="21599"/>
                    <a:pt x="445" y="215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4" name="AutoShape 66">
              <a:extLst>
                <a:ext uri="{FF2B5EF4-FFF2-40B4-BE49-F238E27FC236}">
                  <a16:creationId xmlns:a16="http://schemas.microsoft.com/office/drawing/2014/main" id="{FC820B88-D8CB-CF9E-9FB0-68FCEE69D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4693" y="3800620"/>
              <a:ext cx="166344" cy="150967"/>
            </a:xfrm>
            <a:custGeom>
              <a:avLst/>
              <a:gdLst>
                <a:gd name="T0" fmla="*/ 221069465 w 21600"/>
                <a:gd name="T1" fmla="*/ 680569267 h 21600"/>
                <a:gd name="T2" fmla="*/ 497402043 w 21600"/>
                <a:gd name="T3" fmla="*/ 680569267 h 21600"/>
                <a:gd name="T4" fmla="*/ 607933797 w 21600"/>
                <a:gd name="T5" fmla="*/ 680569267 h 21600"/>
                <a:gd name="T6" fmla="*/ 884266376 w 21600"/>
                <a:gd name="T7" fmla="*/ 680569267 h 21600"/>
                <a:gd name="T8" fmla="*/ 1105335840 w 21600"/>
                <a:gd name="T9" fmla="*/ 529299972 h 21600"/>
                <a:gd name="T10" fmla="*/ 1105335840 w 21600"/>
                <a:gd name="T11" fmla="*/ 151205787 h 21600"/>
                <a:gd name="T12" fmla="*/ 884266376 w 21600"/>
                <a:gd name="T13" fmla="*/ 0 h 21600"/>
                <a:gd name="T14" fmla="*/ 221069465 w 21600"/>
                <a:gd name="T15" fmla="*/ 0 h 21600"/>
                <a:gd name="T16" fmla="*/ 0 w 21600"/>
                <a:gd name="T17" fmla="*/ 151205787 h 21600"/>
                <a:gd name="T18" fmla="*/ 0 w 21600"/>
                <a:gd name="T19" fmla="*/ 529299972 h 21600"/>
                <a:gd name="T20" fmla="*/ 221069465 w 21600"/>
                <a:gd name="T21" fmla="*/ 680569267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4320" y="21600"/>
                  </a:moveTo>
                  <a:cubicBezTo>
                    <a:pt x="9720" y="21600"/>
                    <a:pt x="9720" y="21600"/>
                    <a:pt x="9720" y="21600"/>
                  </a:cubicBezTo>
                  <a:cubicBezTo>
                    <a:pt x="11880" y="21600"/>
                    <a:pt x="11880" y="21600"/>
                    <a:pt x="11880" y="21600"/>
                  </a:cubicBezTo>
                  <a:cubicBezTo>
                    <a:pt x="17280" y="21600"/>
                    <a:pt x="17280" y="21600"/>
                    <a:pt x="17280" y="21600"/>
                  </a:cubicBezTo>
                  <a:cubicBezTo>
                    <a:pt x="19440" y="21600"/>
                    <a:pt x="21600" y="19199"/>
                    <a:pt x="21600" y="16799"/>
                  </a:cubicBezTo>
                  <a:cubicBezTo>
                    <a:pt x="21600" y="4799"/>
                    <a:pt x="21600" y="4799"/>
                    <a:pt x="21600" y="4799"/>
                  </a:cubicBezTo>
                  <a:cubicBezTo>
                    <a:pt x="21600" y="1799"/>
                    <a:pt x="19440" y="0"/>
                    <a:pt x="17280" y="0"/>
                  </a:cubicBezTo>
                  <a:cubicBezTo>
                    <a:pt x="4320" y="0"/>
                    <a:pt x="4320" y="0"/>
                    <a:pt x="4320" y="0"/>
                  </a:cubicBezTo>
                  <a:cubicBezTo>
                    <a:pt x="2160" y="0"/>
                    <a:pt x="0" y="1799"/>
                    <a:pt x="0" y="4799"/>
                  </a:cubicBezTo>
                  <a:cubicBezTo>
                    <a:pt x="0" y="16799"/>
                    <a:pt x="0" y="16799"/>
                    <a:pt x="0" y="16799"/>
                  </a:cubicBezTo>
                  <a:cubicBezTo>
                    <a:pt x="0" y="19199"/>
                    <a:pt x="2160" y="21600"/>
                    <a:pt x="4320" y="216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5" name="AutoShape 67">
              <a:extLst>
                <a:ext uri="{FF2B5EF4-FFF2-40B4-BE49-F238E27FC236}">
                  <a16:creationId xmlns:a16="http://schemas.microsoft.com/office/drawing/2014/main" id="{A37CAD11-DD36-E606-3545-76D10F681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759" y="4120726"/>
              <a:ext cx="121612" cy="113225"/>
            </a:xfrm>
            <a:custGeom>
              <a:avLst/>
              <a:gdLst>
                <a:gd name="T0" fmla="*/ 183092988 w 21600"/>
                <a:gd name="T1" fmla="*/ 0 h 21600"/>
                <a:gd name="T2" fmla="*/ 47753464 w 21600"/>
                <a:gd name="T3" fmla="*/ 0 h 21600"/>
                <a:gd name="T4" fmla="*/ 0 w 21600"/>
                <a:gd name="T5" fmla="*/ 35888864 h 21600"/>
                <a:gd name="T6" fmla="*/ 0 w 21600"/>
                <a:gd name="T7" fmla="*/ 125602805 h 21600"/>
                <a:gd name="T8" fmla="*/ 47753464 w 21600"/>
                <a:gd name="T9" fmla="*/ 161491705 h 21600"/>
                <a:gd name="T10" fmla="*/ 183092988 w 21600"/>
                <a:gd name="T11" fmla="*/ 161491705 h 21600"/>
                <a:gd name="T12" fmla="*/ 230846452 w 21600"/>
                <a:gd name="T13" fmla="*/ 125602805 h 21600"/>
                <a:gd name="T14" fmla="*/ 230846452 w 21600"/>
                <a:gd name="T15" fmla="*/ 35888864 h 21600"/>
                <a:gd name="T16" fmla="*/ 183092988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17131" y="0"/>
                  </a:moveTo>
                  <a:cubicBezTo>
                    <a:pt x="4468" y="0"/>
                    <a:pt x="4468" y="0"/>
                    <a:pt x="4468" y="0"/>
                  </a:cubicBezTo>
                  <a:cubicBezTo>
                    <a:pt x="1489" y="0"/>
                    <a:pt x="0" y="2400"/>
                    <a:pt x="0" y="4800"/>
                  </a:cubicBezTo>
                  <a:cubicBezTo>
                    <a:pt x="0" y="16799"/>
                    <a:pt x="0" y="16799"/>
                    <a:pt x="0" y="16799"/>
                  </a:cubicBezTo>
                  <a:cubicBezTo>
                    <a:pt x="0" y="19200"/>
                    <a:pt x="1489" y="21599"/>
                    <a:pt x="4468" y="21599"/>
                  </a:cubicBezTo>
                  <a:cubicBezTo>
                    <a:pt x="17131" y="21599"/>
                    <a:pt x="17131" y="21599"/>
                    <a:pt x="17131" y="21599"/>
                  </a:cubicBezTo>
                  <a:cubicBezTo>
                    <a:pt x="20110" y="21599"/>
                    <a:pt x="21599" y="19200"/>
                    <a:pt x="21599" y="16799"/>
                  </a:cubicBezTo>
                  <a:cubicBezTo>
                    <a:pt x="21599" y="4800"/>
                    <a:pt x="21599" y="4800"/>
                    <a:pt x="21599" y="4800"/>
                  </a:cubicBezTo>
                  <a:cubicBezTo>
                    <a:pt x="21599" y="2400"/>
                    <a:pt x="20110" y="0"/>
                    <a:pt x="171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6" name="AutoShape 68">
              <a:extLst>
                <a:ext uri="{FF2B5EF4-FFF2-40B4-BE49-F238E27FC236}">
                  <a16:creationId xmlns:a16="http://schemas.microsoft.com/office/drawing/2014/main" id="{E49C5CDD-3981-C4AF-8B17-347A479A6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4263" y="4120726"/>
              <a:ext cx="124408" cy="113225"/>
            </a:xfrm>
            <a:custGeom>
              <a:avLst/>
              <a:gdLst>
                <a:gd name="T0" fmla="*/ 206907884 w 21600"/>
                <a:gd name="T1" fmla="*/ 0 h 21600"/>
                <a:gd name="T2" fmla="*/ 51717825 w 21600"/>
                <a:gd name="T3" fmla="*/ 0 h 21600"/>
                <a:gd name="T4" fmla="*/ 0 w 21600"/>
                <a:gd name="T5" fmla="*/ 35888864 h 21600"/>
                <a:gd name="T6" fmla="*/ 0 w 21600"/>
                <a:gd name="T7" fmla="*/ 125602805 h 21600"/>
                <a:gd name="T8" fmla="*/ 51717825 w 21600"/>
                <a:gd name="T9" fmla="*/ 161491705 h 21600"/>
                <a:gd name="T10" fmla="*/ 206907884 w 21600"/>
                <a:gd name="T11" fmla="*/ 161491705 h 21600"/>
                <a:gd name="T12" fmla="*/ 258649499 w 21600"/>
                <a:gd name="T13" fmla="*/ 125602805 h 21600"/>
                <a:gd name="T14" fmla="*/ 258649499 w 21600"/>
                <a:gd name="T15" fmla="*/ 35888864 h 21600"/>
                <a:gd name="T16" fmla="*/ 206907884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17279" y="0"/>
                  </a:moveTo>
                  <a:cubicBezTo>
                    <a:pt x="4319" y="0"/>
                    <a:pt x="4319" y="0"/>
                    <a:pt x="4319" y="0"/>
                  </a:cubicBezTo>
                  <a:cubicBezTo>
                    <a:pt x="2159" y="0"/>
                    <a:pt x="0" y="2400"/>
                    <a:pt x="0" y="4800"/>
                  </a:cubicBezTo>
                  <a:cubicBezTo>
                    <a:pt x="0" y="16799"/>
                    <a:pt x="0" y="16799"/>
                    <a:pt x="0" y="16799"/>
                  </a:cubicBezTo>
                  <a:cubicBezTo>
                    <a:pt x="0" y="19200"/>
                    <a:pt x="2159" y="21599"/>
                    <a:pt x="4319" y="21599"/>
                  </a:cubicBezTo>
                  <a:cubicBezTo>
                    <a:pt x="17279" y="21599"/>
                    <a:pt x="17279" y="21599"/>
                    <a:pt x="17279" y="21599"/>
                  </a:cubicBezTo>
                  <a:cubicBezTo>
                    <a:pt x="19439" y="21599"/>
                    <a:pt x="21600" y="19200"/>
                    <a:pt x="21600" y="16799"/>
                  </a:cubicBezTo>
                  <a:cubicBezTo>
                    <a:pt x="21600" y="4800"/>
                    <a:pt x="21600" y="4800"/>
                    <a:pt x="21600" y="4800"/>
                  </a:cubicBezTo>
                  <a:cubicBezTo>
                    <a:pt x="21600" y="2400"/>
                    <a:pt x="19439" y="0"/>
                    <a:pt x="172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51" name="AutoShape 69">
              <a:extLst>
                <a:ext uri="{FF2B5EF4-FFF2-40B4-BE49-F238E27FC236}">
                  <a16:creationId xmlns:a16="http://schemas.microsoft.com/office/drawing/2014/main" id="{FE3E8155-BA17-7475-3F81-9DA4419D3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5768" y="4120726"/>
              <a:ext cx="127203" cy="113225"/>
            </a:xfrm>
            <a:custGeom>
              <a:avLst/>
              <a:gdLst>
                <a:gd name="T0" fmla="*/ 231216307 w 21600"/>
                <a:gd name="T1" fmla="*/ 0 h 21600"/>
                <a:gd name="T2" fmla="*/ 57794491 w 21600"/>
                <a:gd name="T3" fmla="*/ 0 h 21600"/>
                <a:gd name="T4" fmla="*/ 0 w 21600"/>
                <a:gd name="T5" fmla="*/ 35888864 h 21600"/>
                <a:gd name="T6" fmla="*/ 0 w 21600"/>
                <a:gd name="T7" fmla="*/ 125602805 h 21600"/>
                <a:gd name="T8" fmla="*/ 57794491 w 21600"/>
                <a:gd name="T9" fmla="*/ 161491705 h 21600"/>
                <a:gd name="T10" fmla="*/ 231216307 w 21600"/>
                <a:gd name="T11" fmla="*/ 161491705 h 21600"/>
                <a:gd name="T12" fmla="*/ 289036834 w 21600"/>
                <a:gd name="T13" fmla="*/ 125602805 h 21600"/>
                <a:gd name="T14" fmla="*/ 289036834 w 21600"/>
                <a:gd name="T15" fmla="*/ 35888864 h 21600"/>
                <a:gd name="T16" fmla="*/ 231216307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17279" y="0"/>
                  </a:moveTo>
                  <a:cubicBezTo>
                    <a:pt x="4319" y="0"/>
                    <a:pt x="4319" y="0"/>
                    <a:pt x="4319" y="0"/>
                  </a:cubicBezTo>
                  <a:cubicBezTo>
                    <a:pt x="2159" y="0"/>
                    <a:pt x="0" y="2400"/>
                    <a:pt x="0" y="4800"/>
                  </a:cubicBezTo>
                  <a:cubicBezTo>
                    <a:pt x="0" y="16799"/>
                    <a:pt x="0" y="16799"/>
                    <a:pt x="0" y="16799"/>
                  </a:cubicBezTo>
                  <a:cubicBezTo>
                    <a:pt x="0" y="19200"/>
                    <a:pt x="2159" y="21599"/>
                    <a:pt x="4319" y="21599"/>
                  </a:cubicBezTo>
                  <a:cubicBezTo>
                    <a:pt x="17279" y="21599"/>
                    <a:pt x="17279" y="21599"/>
                    <a:pt x="17279" y="21599"/>
                  </a:cubicBezTo>
                  <a:cubicBezTo>
                    <a:pt x="19440" y="21599"/>
                    <a:pt x="21600" y="19200"/>
                    <a:pt x="21600" y="16799"/>
                  </a:cubicBezTo>
                  <a:cubicBezTo>
                    <a:pt x="21600" y="4800"/>
                    <a:pt x="21600" y="4800"/>
                    <a:pt x="21600" y="4800"/>
                  </a:cubicBezTo>
                  <a:cubicBezTo>
                    <a:pt x="21600" y="2400"/>
                    <a:pt x="19440" y="0"/>
                    <a:pt x="172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sp>
        <p:nvSpPr>
          <p:cNvPr id="52" name="AutoShape 72">
            <a:extLst>
              <a:ext uri="{FF2B5EF4-FFF2-40B4-BE49-F238E27FC236}">
                <a16:creationId xmlns:a16="http://schemas.microsoft.com/office/drawing/2014/main" id="{77F1EB0F-5AB4-D681-D178-AA9ED32FBBAE}"/>
              </a:ext>
            </a:extLst>
          </p:cNvPr>
          <p:cNvSpPr>
            <a:spLocks/>
          </p:cNvSpPr>
          <p:nvPr/>
        </p:nvSpPr>
        <p:spPr bwMode="auto">
          <a:xfrm>
            <a:off x="1460430" y="1471835"/>
            <a:ext cx="712900" cy="820534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AutoShape 73">
            <a:extLst>
              <a:ext uri="{FF2B5EF4-FFF2-40B4-BE49-F238E27FC236}">
                <a16:creationId xmlns:a16="http://schemas.microsoft.com/office/drawing/2014/main" id="{7B306794-D305-4C6B-B2AC-E9015A7E3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5269" y="1733232"/>
            <a:ext cx="738061" cy="30777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>
              <a:lnSpc>
                <a:spcPct val="100000"/>
              </a:lnSpc>
              <a:spcBef>
                <a:spcPts val="538"/>
              </a:spcBef>
              <a:buFont typeface="Arial" panose="020B0604020202020204" pitchFamily="34" charset="0"/>
              <a:buNone/>
            </a:pPr>
            <a:r>
              <a:rPr lang="es-E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2022</a:t>
            </a:r>
          </a:p>
        </p:txBody>
      </p:sp>
      <p:sp>
        <p:nvSpPr>
          <p:cNvPr id="54" name="AutoShape 75">
            <a:extLst>
              <a:ext uri="{FF2B5EF4-FFF2-40B4-BE49-F238E27FC236}">
                <a16:creationId xmlns:a16="http://schemas.microsoft.com/office/drawing/2014/main" id="{1C80B08C-AA27-307A-3311-4AD0C9946E81}"/>
              </a:ext>
            </a:extLst>
          </p:cNvPr>
          <p:cNvSpPr>
            <a:spLocks/>
          </p:cNvSpPr>
          <p:nvPr/>
        </p:nvSpPr>
        <p:spPr bwMode="auto">
          <a:xfrm>
            <a:off x="3425797" y="1471835"/>
            <a:ext cx="714298" cy="820534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AutoShape 76">
            <a:extLst>
              <a:ext uri="{FF2B5EF4-FFF2-40B4-BE49-F238E27FC236}">
                <a16:creationId xmlns:a16="http://schemas.microsoft.com/office/drawing/2014/main" id="{E627A15D-0F2C-ED1D-9EC1-56807A8C9F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239" y="1736028"/>
            <a:ext cx="740857" cy="30777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>
              <a:lnSpc>
                <a:spcPct val="100000"/>
              </a:lnSpc>
              <a:spcBef>
                <a:spcPts val="538"/>
              </a:spcBef>
              <a:buFont typeface="Arial" panose="020B0604020202020204" pitchFamily="34" charset="0"/>
              <a:buNone/>
            </a:pPr>
            <a:r>
              <a:rPr lang="es-E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</a:t>
            </a:r>
          </a:p>
        </p:txBody>
      </p:sp>
      <p:sp>
        <p:nvSpPr>
          <p:cNvPr id="56" name="AutoShape 78">
            <a:extLst>
              <a:ext uri="{FF2B5EF4-FFF2-40B4-BE49-F238E27FC236}">
                <a16:creationId xmlns:a16="http://schemas.microsoft.com/office/drawing/2014/main" id="{4F27F4E4-8B0C-06F3-F72D-93DE1DEA99A1}"/>
              </a:ext>
            </a:extLst>
          </p:cNvPr>
          <p:cNvSpPr>
            <a:spLocks/>
          </p:cNvSpPr>
          <p:nvPr/>
        </p:nvSpPr>
        <p:spPr bwMode="auto">
          <a:xfrm>
            <a:off x="5388369" y="1471835"/>
            <a:ext cx="714298" cy="820534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AutoShape 79">
            <a:extLst>
              <a:ext uri="{FF2B5EF4-FFF2-40B4-BE49-F238E27FC236}">
                <a16:creationId xmlns:a16="http://schemas.microsoft.com/office/drawing/2014/main" id="{CEF1CDD6-8339-CA78-8779-96DCD0A17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8369" y="1719254"/>
            <a:ext cx="739459" cy="30777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>
              <a:lnSpc>
                <a:spcPct val="100000"/>
              </a:lnSpc>
              <a:spcBef>
                <a:spcPts val="538"/>
              </a:spcBef>
              <a:buFont typeface="Arial" panose="020B0604020202020204" pitchFamily="34" charset="0"/>
              <a:buNone/>
            </a:pPr>
            <a:r>
              <a:rPr lang="es-E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</a:p>
        </p:txBody>
      </p:sp>
      <p:sp>
        <p:nvSpPr>
          <p:cNvPr id="58" name="AutoShape 81">
            <a:extLst>
              <a:ext uri="{FF2B5EF4-FFF2-40B4-BE49-F238E27FC236}">
                <a16:creationId xmlns:a16="http://schemas.microsoft.com/office/drawing/2014/main" id="{CD2DDA03-0AB3-58C0-654A-02F7C9AE06EF}"/>
              </a:ext>
            </a:extLst>
          </p:cNvPr>
          <p:cNvSpPr>
            <a:spLocks/>
          </p:cNvSpPr>
          <p:nvPr/>
        </p:nvSpPr>
        <p:spPr bwMode="auto">
          <a:xfrm>
            <a:off x="7353736" y="1471835"/>
            <a:ext cx="714298" cy="820534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AutoShape 82">
            <a:extLst>
              <a:ext uri="{FF2B5EF4-FFF2-40B4-BE49-F238E27FC236}">
                <a16:creationId xmlns:a16="http://schemas.microsoft.com/office/drawing/2014/main" id="{6EAB0537-79C3-C0ED-1F37-3A5B4D9BEA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8575" y="1706673"/>
            <a:ext cx="739459" cy="30777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>
              <a:lnSpc>
                <a:spcPct val="100000"/>
              </a:lnSpc>
              <a:spcBef>
                <a:spcPts val="538"/>
              </a:spcBef>
              <a:buFont typeface="Arial" panose="020B0604020202020204" pitchFamily="34" charset="0"/>
              <a:buNone/>
            </a:pPr>
            <a:r>
              <a:rPr lang="es-E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2025</a:t>
            </a:r>
          </a:p>
        </p:txBody>
      </p:sp>
      <p:sp>
        <p:nvSpPr>
          <p:cNvPr id="60" name="AutoShape 84">
            <a:extLst>
              <a:ext uri="{FF2B5EF4-FFF2-40B4-BE49-F238E27FC236}">
                <a16:creationId xmlns:a16="http://schemas.microsoft.com/office/drawing/2014/main" id="{0C3F7299-F442-7B60-9B4A-3AA6BD29C05F}"/>
              </a:ext>
            </a:extLst>
          </p:cNvPr>
          <p:cNvSpPr>
            <a:spLocks/>
          </p:cNvSpPr>
          <p:nvPr/>
        </p:nvSpPr>
        <p:spPr bwMode="auto">
          <a:xfrm>
            <a:off x="9317705" y="1471835"/>
            <a:ext cx="712900" cy="820534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285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AutoShape 85">
            <a:extLst>
              <a:ext uri="{FF2B5EF4-FFF2-40B4-BE49-F238E27FC236}">
                <a16:creationId xmlns:a16="http://schemas.microsoft.com/office/drawing/2014/main" id="{B6579C8E-14E1-F160-4C1D-F6D9871CD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05124" y="1706673"/>
            <a:ext cx="738061" cy="30777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>
              <a:lnSpc>
                <a:spcPct val="100000"/>
              </a:lnSpc>
              <a:spcBef>
                <a:spcPts val="538"/>
              </a:spcBef>
              <a:buFont typeface="Arial" panose="020B0604020202020204" pitchFamily="34" charset="0"/>
              <a:buNone/>
            </a:pPr>
            <a:r>
              <a:rPr lang="es-E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2026</a:t>
            </a:r>
          </a:p>
        </p:txBody>
      </p:sp>
      <p:grpSp>
        <p:nvGrpSpPr>
          <p:cNvPr id="83" name="组合 82" descr="D:\51PPT模板网\51pptmoban.com\图片.jpg">
            <a:extLst>
              <a:ext uri="{FF2B5EF4-FFF2-40B4-BE49-F238E27FC236}">
                <a16:creationId xmlns:a16="http://schemas.microsoft.com/office/drawing/2014/main" id="{DE5B25D9-ECF7-31D0-639C-66025D6518DB}"/>
              </a:ext>
            </a:extLst>
          </p:cNvPr>
          <p:cNvGrpSpPr/>
          <p:nvPr/>
        </p:nvGrpSpPr>
        <p:grpSpPr>
          <a:xfrm>
            <a:off x="5523753" y="3323667"/>
            <a:ext cx="392572" cy="444255"/>
            <a:chOff x="9498013" y="2333626"/>
            <a:chExt cx="566738" cy="641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Freeform 86">
              <a:extLst>
                <a:ext uri="{FF2B5EF4-FFF2-40B4-BE49-F238E27FC236}">
                  <a16:creationId xmlns:a16="http://schemas.microsoft.com/office/drawing/2014/main" id="{0BE5BEAB-D78D-F043-BAB8-6778061AE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8013" y="2781301"/>
              <a:ext cx="168275" cy="193675"/>
            </a:xfrm>
            <a:custGeom>
              <a:avLst/>
              <a:gdLst>
                <a:gd name="T0" fmla="*/ 41 w 45"/>
                <a:gd name="T1" fmla="*/ 52 h 52"/>
                <a:gd name="T2" fmla="*/ 4 w 45"/>
                <a:gd name="T3" fmla="*/ 52 h 52"/>
                <a:gd name="T4" fmla="*/ 0 w 45"/>
                <a:gd name="T5" fmla="*/ 48 h 52"/>
                <a:gd name="T6" fmla="*/ 0 w 45"/>
                <a:gd name="T7" fmla="*/ 4 h 52"/>
                <a:gd name="T8" fmla="*/ 4 w 45"/>
                <a:gd name="T9" fmla="*/ 0 h 52"/>
                <a:gd name="T10" fmla="*/ 41 w 45"/>
                <a:gd name="T11" fmla="*/ 0 h 52"/>
                <a:gd name="T12" fmla="*/ 45 w 45"/>
                <a:gd name="T13" fmla="*/ 4 h 52"/>
                <a:gd name="T14" fmla="*/ 45 w 45"/>
                <a:gd name="T15" fmla="*/ 48 h 52"/>
                <a:gd name="T16" fmla="*/ 41 w 45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2">
                  <a:moveTo>
                    <a:pt x="41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1" y="52"/>
                    <a:pt x="0" y="50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2"/>
                    <a:pt x="45" y="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50"/>
                    <a:pt x="43" y="52"/>
                    <a:pt x="41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7">
              <a:extLst>
                <a:ext uri="{FF2B5EF4-FFF2-40B4-BE49-F238E27FC236}">
                  <a16:creationId xmlns:a16="http://schemas.microsoft.com/office/drawing/2014/main" id="{AE643F17-565E-357C-90C3-15C60784B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9625" y="2682876"/>
              <a:ext cx="169863" cy="292100"/>
            </a:xfrm>
            <a:custGeom>
              <a:avLst/>
              <a:gdLst>
                <a:gd name="T0" fmla="*/ 41 w 45"/>
                <a:gd name="T1" fmla="*/ 78 h 78"/>
                <a:gd name="T2" fmla="*/ 4 w 45"/>
                <a:gd name="T3" fmla="*/ 78 h 78"/>
                <a:gd name="T4" fmla="*/ 0 w 45"/>
                <a:gd name="T5" fmla="*/ 74 h 78"/>
                <a:gd name="T6" fmla="*/ 0 w 45"/>
                <a:gd name="T7" fmla="*/ 4 h 78"/>
                <a:gd name="T8" fmla="*/ 4 w 45"/>
                <a:gd name="T9" fmla="*/ 0 h 78"/>
                <a:gd name="T10" fmla="*/ 41 w 45"/>
                <a:gd name="T11" fmla="*/ 0 h 78"/>
                <a:gd name="T12" fmla="*/ 45 w 45"/>
                <a:gd name="T13" fmla="*/ 4 h 78"/>
                <a:gd name="T14" fmla="*/ 45 w 45"/>
                <a:gd name="T15" fmla="*/ 74 h 78"/>
                <a:gd name="T16" fmla="*/ 41 w 45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8">
                  <a:moveTo>
                    <a:pt x="41" y="78"/>
                  </a:moveTo>
                  <a:cubicBezTo>
                    <a:pt x="4" y="78"/>
                    <a:pt x="4" y="78"/>
                    <a:pt x="4" y="78"/>
                  </a:cubicBezTo>
                  <a:cubicBezTo>
                    <a:pt x="1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2"/>
                    <a:pt x="45" y="4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5" y="76"/>
                    <a:pt x="43" y="78"/>
                    <a:pt x="41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8">
              <a:extLst>
                <a:ext uri="{FF2B5EF4-FFF2-40B4-BE49-F238E27FC236}">
                  <a16:creationId xmlns:a16="http://schemas.microsoft.com/office/drawing/2014/main" id="{4AB3F7C1-A561-40D1-10A0-04EFC2429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4888" y="2600326"/>
              <a:ext cx="169863" cy="374650"/>
            </a:xfrm>
            <a:custGeom>
              <a:avLst/>
              <a:gdLst>
                <a:gd name="T0" fmla="*/ 41 w 45"/>
                <a:gd name="T1" fmla="*/ 100 h 100"/>
                <a:gd name="T2" fmla="*/ 4 w 45"/>
                <a:gd name="T3" fmla="*/ 100 h 100"/>
                <a:gd name="T4" fmla="*/ 0 w 45"/>
                <a:gd name="T5" fmla="*/ 96 h 100"/>
                <a:gd name="T6" fmla="*/ 0 w 45"/>
                <a:gd name="T7" fmla="*/ 4 h 100"/>
                <a:gd name="T8" fmla="*/ 4 w 45"/>
                <a:gd name="T9" fmla="*/ 0 h 100"/>
                <a:gd name="T10" fmla="*/ 41 w 45"/>
                <a:gd name="T11" fmla="*/ 0 h 100"/>
                <a:gd name="T12" fmla="*/ 45 w 45"/>
                <a:gd name="T13" fmla="*/ 4 h 100"/>
                <a:gd name="T14" fmla="*/ 45 w 45"/>
                <a:gd name="T15" fmla="*/ 96 h 100"/>
                <a:gd name="T16" fmla="*/ 41 w 45"/>
                <a:gd name="T1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0">
                  <a:moveTo>
                    <a:pt x="41" y="100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1" y="100"/>
                    <a:pt x="0" y="98"/>
                    <a:pt x="0" y="9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1"/>
                    <a:pt x="45" y="4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8"/>
                    <a:pt x="43" y="100"/>
                    <a:pt x="41" y="1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89">
              <a:extLst>
                <a:ext uri="{FF2B5EF4-FFF2-40B4-BE49-F238E27FC236}">
                  <a16:creationId xmlns:a16="http://schemas.microsoft.com/office/drawing/2014/main" id="{5D92DDEF-30EC-E3FA-2855-A8BE8F7AB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3938" y="2397126"/>
              <a:ext cx="90488" cy="904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0">
              <a:extLst>
                <a:ext uri="{FF2B5EF4-FFF2-40B4-BE49-F238E27FC236}">
                  <a16:creationId xmlns:a16="http://schemas.microsoft.com/office/drawing/2014/main" id="{F8B40E7D-760A-9055-14CA-1FAB0DF21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4725" y="2333626"/>
              <a:ext cx="200025" cy="192088"/>
            </a:xfrm>
            <a:custGeom>
              <a:avLst/>
              <a:gdLst>
                <a:gd name="T0" fmla="*/ 102 w 126"/>
                <a:gd name="T1" fmla="*/ 118 h 121"/>
                <a:gd name="T2" fmla="*/ 95 w 126"/>
                <a:gd name="T3" fmla="*/ 76 h 121"/>
                <a:gd name="T4" fmla="*/ 126 w 126"/>
                <a:gd name="T5" fmla="*/ 45 h 121"/>
                <a:gd name="T6" fmla="*/ 81 w 126"/>
                <a:gd name="T7" fmla="*/ 38 h 121"/>
                <a:gd name="T8" fmla="*/ 62 w 126"/>
                <a:gd name="T9" fmla="*/ 0 h 121"/>
                <a:gd name="T10" fmla="*/ 43 w 126"/>
                <a:gd name="T11" fmla="*/ 40 h 121"/>
                <a:gd name="T12" fmla="*/ 0 w 126"/>
                <a:gd name="T13" fmla="*/ 47 h 121"/>
                <a:gd name="T14" fmla="*/ 31 w 126"/>
                <a:gd name="T15" fmla="*/ 76 h 121"/>
                <a:gd name="T16" fmla="*/ 24 w 126"/>
                <a:gd name="T17" fmla="*/ 121 h 121"/>
                <a:gd name="T18" fmla="*/ 64 w 126"/>
                <a:gd name="T19" fmla="*/ 99 h 121"/>
                <a:gd name="T20" fmla="*/ 102 w 126"/>
                <a:gd name="T21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121">
                  <a:moveTo>
                    <a:pt x="102" y="118"/>
                  </a:moveTo>
                  <a:lnTo>
                    <a:pt x="95" y="76"/>
                  </a:lnTo>
                  <a:lnTo>
                    <a:pt x="126" y="45"/>
                  </a:lnTo>
                  <a:lnTo>
                    <a:pt x="81" y="38"/>
                  </a:lnTo>
                  <a:lnTo>
                    <a:pt x="62" y="0"/>
                  </a:lnTo>
                  <a:lnTo>
                    <a:pt x="43" y="40"/>
                  </a:lnTo>
                  <a:lnTo>
                    <a:pt x="0" y="47"/>
                  </a:lnTo>
                  <a:lnTo>
                    <a:pt x="31" y="76"/>
                  </a:lnTo>
                  <a:lnTo>
                    <a:pt x="24" y="121"/>
                  </a:lnTo>
                  <a:lnTo>
                    <a:pt x="64" y="99"/>
                  </a:lnTo>
                  <a:lnTo>
                    <a:pt x="102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1">
              <a:extLst>
                <a:ext uri="{FF2B5EF4-FFF2-40B4-BE49-F238E27FC236}">
                  <a16:creationId xmlns:a16="http://schemas.microsoft.com/office/drawing/2014/main" id="{353592DB-3119-CB09-F62B-8EEC4681E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5638" y="2462213"/>
              <a:ext cx="342900" cy="265113"/>
            </a:xfrm>
            <a:custGeom>
              <a:avLst/>
              <a:gdLst>
                <a:gd name="T0" fmla="*/ 7 w 91"/>
                <a:gd name="T1" fmla="*/ 71 h 71"/>
                <a:gd name="T2" fmla="*/ 2 w 91"/>
                <a:gd name="T3" fmla="*/ 69 h 71"/>
                <a:gd name="T4" fmla="*/ 3 w 91"/>
                <a:gd name="T5" fmla="*/ 60 h 71"/>
                <a:gd name="T6" fmla="*/ 81 w 91"/>
                <a:gd name="T7" fmla="*/ 2 h 71"/>
                <a:gd name="T8" fmla="*/ 89 w 91"/>
                <a:gd name="T9" fmla="*/ 4 h 71"/>
                <a:gd name="T10" fmla="*/ 88 w 91"/>
                <a:gd name="T11" fmla="*/ 12 h 71"/>
                <a:gd name="T12" fmla="*/ 10 w 91"/>
                <a:gd name="T13" fmla="*/ 70 h 71"/>
                <a:gd name="T14" fmla="*/ 7 w 91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71">
                  <a:moveTo>
                    <a:pt x="7" y="71"/>
                  </a:moveTo>
                  <a:cubicBezTo>
                    <a:pt x="5" y="71"/>
                    <a:pt x="3" y="70"/>
                    <a:pt x="2" y="69"/>
                  </a:cubicBezTo>
                  <a:cubicBezTo>
                    <a:pt x="0" y="66"/>
                    <a:pt x="0" y="62"/>
                    <a:pt x="3" y="60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4" y="0"/>
                    <a:pt x="87" y="1"/>
                    <a:pt x="89" y="4"/>
                  </a:cubicBezTo>
                  <a:cubicBezTo>
                    <a:pt x="91" y="6"/>
                    <a:pt x="91" y="10"/>
                    <a:pt x="88" y="12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9" y="71"/>
                    <a:pt x="8" y="71"/>
                    <a:pt x="7" y="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0C6911C3-DC70-542E-355A-32BB2323A76F}"/>
              </a:ext>
            </a:extLst>
          </p:cNvPr>
          <p:cNvGrpSpPr/>
          <p:nvPr/>
        </p:nvGrpSpPr>
        <p:grpSpPr>
          <a:xfrm>
            <a:off x="855564" y="4206017"/>
            <a:ext cx="1897470" cy="1034183"/>
            <a:chOff x="818076" y="1919706"/>
            <a:chExt cx="1897470" cy="1034183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3759D275-8B90-1490-A02A-AD3C07FF8868}"/>
                </a:ext>
              </a:extLst>
            </p:cNvPr>
            <p:cNvSpPr txBox="1"/>
            <p:nvPr/>
          </p:nvSpPr>
          <p:spPr>
            <a:xfrm>
              <a:off x="818076" y="2190603"/>
              <a:ext cx="18974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48CE698A-C4D2-D22B-3B06-13CD16F4A81D}"/>
                </a:ext>
              </a:extLst>
            </p:cNvPr>
            <p:cNvSpPr txBox="1"/>
            <p:nvPr/>
          </p:nvSpPr>
          <p:spPr>
            <a:xfrm>
              <a:off x="971559" y="1919706"/>
              <a:ext cx="1590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E624E6A-41FD-F3DE-3F04-31CE2277A17D}"/>
              </a:ext>
            </a:extLst>
          </p:cNvPr>
          <p:cNvGrpSpPr/>
          <p:nvPr/>
        </p:nvGrpSpPr>
        <p:grpSpPr>
          <a:xfrm>
            <a:off x="2813943" y="4206017"/>
            <a:ext cx="1897470" cy="1034183"/>
            <a:chOff x="818076" y="1919706"/>
            <a:chExt cx="1897470" cy="1034183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7C0F1EAB-8D17-3879-1990-B4082795862B}"/>
                </a:ext>
              </a:extLst>
            </p:cNvPr>
            <p:cNvSpPr txBox="1"/>
            <p:nvPr/>
          </p:nvSpPr>
          <p:spPr>
            <a:xfrm>
              <a:off x="818076" y="2190603"/>
              <a:ext cx="18974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BAC8D4A-9A21-5C6F-A0C6-964161E00779}"/>
                </a:ext>
              </a:extLst>
            </p:cNvPr>
            <p:cNvSpPr txBox="1"/>
            <p:nvPr/>
          </p:nvSpPr>
          <p:spPr>
            <a:xfrm>
              <a:off x="971559" y="1919706"/>
              <a:ext cx="1590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5B913F60-9C47-9A35-50BD-BBD8EF13AAC5}"/>
              </a:ext>
            </a:extLst>
          </p:cNvPr>
          <p:cNvGrpSpPr/>
          <p:nvPr/>
        </p:nvGrpSpPr>
        <p:grpSpPr>
          <a:xfrm>
            <a:off x="4796783" y="4206017"/>
            <a:ext cx="1897470" cy="1034183"/>
            <a:chOff x="818076" y="1919706"/>
            <a:chExt cx="1897470" cy="1034183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D6B3BFEE-3CBB-5539-1A2D-707D4C362CFD}"/>
                </a:ext>
              </a:extLst>
            </p:cNvPr>
            <p:cNvSpPr txBox="1"/>
            <p:nvPr/>
          </p:nvSpPr>
          <p:spPr>
            <a:xfrm>
              <a:off x="818076" y="2190603"/>
              <a:ext cx="18974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840EA31-99E9-5F14-2381-87C5A8A2BDB7}"/>
                </a:ext>
              </a:extLst>
            </p:cNvPr>
            <p:cNvSpPr txBox="1"/>
            <p:nvPr/>
          </p:nvSpPr>
          <p:spPr>
            <a:xfrm>
              <a:off x="971559" y="1919706"/>
              <a:ext cx="1590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B8F2B6D3-A84A-7292-8E1E-A9100283DCE9}"/>
              </a:ext>
            </a:extLst>
          </p:cNvPr>
          <p:cNvGrpSpPr/>
          <p:nvPr/>
        </p:nvGrpSpPr>
        <p:grpSpPr>
          <a:xfrm>
            <a:off x="6751666" y="4206017"/>
            <a:ext cx="1897470" cy="1034183"/>
            <a:chOff x="818076" y="1919706"/>
            <a:chExt cx="1897470" cy="1034183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E040FADD-3C91-BE09-8235-479F1C2E1DE4}"/>
                </a:ext>
              </a:extLst>
            </p:cNvPr>
            <p:cNvSpPr txBox="1"/>
            <p:nvPr/>
          </p:nvSpPr>
          <p:spPr>
            <a:xfrm>
              <a:off x="818076" y="2190603"/>
              <a:ext cx="18974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70E7EABD-68AC-D76F-248B-F2397DB20497}"/>
                </a:ext>
              </a:extLst>
            </p:cNvPr>
            <p:cNvSpPr txBox="1"/>
            <p:nvPr/>
          </p:nvSpPr>
          <p:spPr>
            <a:xfrm>
              <a:off x="971559" y="1919706"/>
              <a:ext cx="1590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CD7B5266-BAFE-85BF-CB30-BF9D75A0AB67}"/>
              </a:ext>
            </a:extLst>
          </p:cNvPr>
          <p:cNvGrpSpPr/>
          <p:nvPr/>
        </p:nvGrpSpPr>
        <p:grpSpPr>
          <a:xfrm>
            <a:off x="8770151" y="4206017"/>
            <a:ext cx="1897470" cy="1034183"/>
            <a:chOff x="818076" y="1919706"/>
            <a:chExt cx="1897470" cy="1034183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06B94275-0D8A-5C3A-1A60-788DE288DAC6}"/>
                </a:ext>
              </a:extLst>
            </p:cNvPr>
            <p:cNvSpPr txBox="1"/>
            <p:nvPr/>
          </p:nvSpPr>
          <p:spPr>
            <a:xfrm>
              <a:off x="818076" y="2190603"/>
              <a:ext cx="18974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090F0F99-32F8-A04C-16B6-726A6EB1136E}"/>
                </a:ext>
              </a:extLst>
            </p:cNvPr>
            <p:cNvSpPr txBox="1"/>
            <p:nvPr/>
          </p:nvSpPr>
          <p:spPr>
            <a:xfrm>
              <a:off x="971559" y="1919706"/>
              <a:ext cx="1590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765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D1E4346A-21F0-3A50-1763-BA5ABB8A18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7" name="组合 86">
            <a:extLst>
              <a:ext uri="{FF2B5EF4-FFF2-40B4-BE49-F238E27FC236}">
                <a16:creationId xmlns:a16="http://schemas.microsoft.com/office/drawing/2014/main" id="{5F0A878C-6EB5-2691-BAA9-528AAFDD5760}"/>
              </a:ext>
            </a:extLst>
          </p:cNvPr>
          <p:cNvGrpSpPr/>
          <p:nvPr/>
        </p:nvGrpSpPr>
        <p:grpSpPr>
          <a:xfrm>
            <a:off x="-5637" y="-466569"/>
            <a:ext cx="12200850" cy="6505575"/>
            <a:chOff x="-5637" y="-466569"/>
            <a:chExt cx="12200850" cy="6505575"/>
          </a:xfrm>
        </p:grpSpPr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6BFDF36D-5250-8CF9-1491-3DE05A0A6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637" y="-466569"/>
              <a:ext cx="4762500" cy="6505575"/>
            </a:xfrm>
            <a:prstGeom prst="rect">
              <a:avLst/>
            </a:prstGeom>
          </p:spPr>
        </p:pic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9A0081BE-190D-78D2-B6C3-732E8B93A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553625" y="-466569"/>
              <a:ext cx="4641588" cy="6505575"/>
            </a:xfrm>
            <a:prstGeom prst="rect">
              <a:avLst/>
            </a:prstGeom>
          </p:spPr>
        </p:pic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E827B0E-6973-4A8B-7F78-72259F640A49}"/>
              </a:ext>
            </a:extLst>
          </p:cNvPr>
          <p:cNvSpPr/>
          <p:nvPr/>
        </p:nvSpPr>
        <p:spPr>
          <a:xfrm>
            <a:off x="4604321" y="2242082"/>
            <a:ext cx="935719" cy="1455888"/>
          </a:xfrm>
          <a:custGeom>
            <a:avLst/>
            <a:gdLst>
              <a:gd name="connsiteX0" fmla="*/ 409840 w 688249"/>
              <a:gd name="connsiteY0" fmla="*/ -184 h 1070849"/>
              <a:gd name="connsiteX1" fmla="*/ 457663 w 688249"/>
              <a:gd name="connsiteY1" fmla="*/ 8358 h 1070849"/>
              <a:gd name="connsiteX2" fmla="*/ 493248 w 688249"/>
              <a:gd name="connsiteY2" fmla="*/ 50639 h 1070849"/>
              <a:gd name="connsiteX3" fmla="*/ 476682 w 688249"/>
              <a:gd name="connsiteY3" fmla="*/ 103714 h 1070849"/>
              <a:gd name="connsiteX4" fmla="*/ 481732 w 688249"/>
              <a:gd name="connsiteY4" fmla="*/ 187237 h 1070849"/>
              <a:gd name="connsiteX5" fmla="*/ 486754 w 688249"/>
              <a:gd name="connsiteY5" fmla="*/ 222967 h 1070849"/>
              <a:gd name="connsiteX6" fmla="*/ 505976 w 688249"/>
              <a:gd name="connsiteY6" fmla="*/ 215954 h 1070849"/>
              <a:gd name="connsiteX7" fmla="*/ 502108 w 688249"/>
              <a:gd name="connsiteY7" fmla="*/ 201581 h 1070849"/>
              <a:gd name="connsiteX8" fmla="*/ 575097 w 688249"/>
              <a:gd name="connsiteY8" fmla="*/ 165851 h 1070849"/>
              <a:gd name="connsiteX9" fmla="*/ 598618 w 688249"/>
              <a:gd name="connsiteY9" fmla="*/ 156905 h 1070849"/>
              <a:gd name="connsiteX10" fmla="*/ 662863 w 688249"/>
              <a:gd name="connsiteY10" fmla="*/ 215867 h 1070849"/>
              <a:gd name="connsiteX11" fmla="*/ 683469 w 688249"/>
              <a:gd name="connsiteY11" fmla="*/ 282622 h 1070849"/>
              <a:gd name="connsiteX12" fmla="*/ 656253 w 688249"/>
              <a:gd name="connsiteY12" fmla="*/ 302853 h 1070849"/>
              <a:gd name="connsiteX13" fmla="*/ 570566 w 688249"/>
              <a:gd name="connsiteY13" fmla="*/ 377372 h 1070849"/>
              <a:gd name="connsiteX14" fmla="*/ 615560 w 688249"/>
              <a:gd name="connsiteY14" fmla="*/ 429408 h 1070849"/>
              <a:gd name="connsiteX15" fmla="*/ 571547 w 688249"/>
              <a:gd name="connsiteY15" fmla="*/ 471025 h 1070849"/>
              <a:gd name="connsiteX16" fmla="*/ 492498 w 688249"/>
              <a:gd name="connsiteY16" fmla="*/ 487216 h 1070849"/>
              <a:gd name="connsiteX17" fmla="*/ 462511 w 688249"/>
              <a:gd name="connsiteY17" fmla="*/ 513191 h 1070849"/>
              <a:gd name="connsiteX18" fmla="*/ 451169 w 688249"/>
              <a:gd name="connsiteY18" fmla="*/ 511343 h 1070849"/>
              <a:gd name="connsiteX19" fmla="*/ 442164 w 688249"/>
              <a:gd name="connsiteY19" fmla="*/ 600148 h 1070849"/>
              <a:gd name="connsiteX20" fmla="*/ 431746 w 688249"/>
              <a:gd name="connsiteY20" fmla="*/ 656340 h 1070849"/>
              <a:gd name="connsiteX21" fmla="*/ 428167 w 688249"/>
              <a:gd name="connsiteY21" fmla="*/ 894124 h 1070849"/>
              <a:gd name="connsiteX22" fmla="*/ 425339 w 688249"/>
              <a:gd name="connsiteY22" fmla="*/ 986103 h 1070849"/>
              <a:gd name="connsiteX23" fmla="*/ 395901 w 688249"/>
              <a:gd name="connsiteY23" fmla="*/ 1052829 h 1070849"/>
              <a:gd name="connsiteX24" fmla="*/ 388339 w 688249"/>
              <a:gd name="connsiteY24" fmla="*/ 1070665 h 1070849"/>
              <a:gd name="connsiteX25" fmla="*/ 327472 w 688249"/>
              <a:gd name="connsiteY25" fmla="*/ 1046508 h 1070849"/>
              <a:gd name="connsiteX26" fmla="*/ 342335 w 688249"/>
              <a:gd name="connsiteY26" fmla="*/ 1040072 h 1070849"/>
              <a:gd name="connsiteX27" fmla="*/ 317255 w 688249"/>
              <a:gd name="connsiteY27" fmla="*/ 864282 h 1070849"/>
              <a:gd name="connsiteX28" fmla="*/ 312435 w 688249"/>
              <a:gd name="connsiteY28" fmla="*/ 772678 h 1070849"/>
              <a:gd name="connsiteX29" fmla="*/ 313272 w 688249"/>
              <a:gd name="connsiteY29" fmla="*/ 590364 h 1070849"/>
              <a:gd name="connsiteX30" fmla="*/ 233241 w 688249"/>
              <a:gd name="connsiteY30" fmla="*/ 608142 h 1070849"/>
              <a:gd name="connsiteX31" fmla="*/ 211423 w 688249"/>
              <a:gd name="connsiteY31" fmla="*/ 588979 h 1070849"/>
              <a:gd name="connsiteX32" fmla="*/ 182591 w 688249"/>
              <a:gd name="connsiteY32" fmla="*/ 598445 h 1070849"/>
              <a:gd name="connsiteX33" fmla="*/ 96586 w 688249"/>
              <a:gd name="connsiteY33" fmla="*/ 536193 h 1070849"/>
              <a:gd name="connsiteX34" fmla="*/ 62357 w 688249"/>
              <a:gd name="connsiteY34" fmla="*/ 512787 h 1070849"/>
              <a:gd name="connsiteX35" fmla="*/ 67408 w 688249"/>
              <a:gd name="connsiteY35" fmla="*/ 492411 h 1070849"/>
              <a:gd name="connsiteX36" fmla="*/ 40423 w 688249"/>
              <a:gd name="connsiteY36" fmla="*/ 486610 h 1070849"/>
              <a:gd name="connsiteX37" fmla="*/ -184 w 688249"/>
              <a:gd name="connsiteY37" fmla="*/ 400345 h 1070849"/>
              <a:gd name="connsiteX38" fmla="*/ 21692 w 688249"/>
              <a:gd name="connsiteY38" fmla="*/ 336707 h 1070849"/>
              <a:gd name="connsiteX39" fmla="*/ 82213 w 688249"/>
              <a:gd name="connsiteY39" fmla="*/ 303950 h 1070849"/>
              <a:gd name="connsiteX40" fmla="*/ 141580 w 688249"/>
              <a:gd name="connsiteY40" fmla="*/ 382798 h 1070849"/>
              <a:gd name="connsiteX41" fmla="*/ 183572 w 688249"/>
              <a:gd name="connsiteY41" fmla="*/ 346895 h 1070849"/>
              <a:gd name="connsiteX42" fmla="*/ 182822 w 688249"/>
              <a:gd name="connsiteY42" fmla="*/ 407041 h 1070849"/>
              <a:gd name="connsiteX43" fmla="*/ 233617 w 688249"/>
              <a:gd name="connsiteY43" fmla="*/ 475441 h 1070849"/>
              <a:gd name="connsiteX44" fmla="*/ 338468 w 688249"/>
              <a:gd name="connsiteY44" fmla="*/ 389897 h 1070849"/>
              <a:gd name="connsiteX45" fmla="*/ 259707 w 688249"/>
              <a:gd name="connsiteY45" fmla="*/ 356015 h 1070849"/>
              <a:gd name="connsiteX46" fmla="*/ 216618 w 688249"/>
              <a:gd name="connsiteY46" fmla="*/ 347212 h 1070849"/>
              <a:gd name="connsiteX47" fmla="*/ 215434 w 688249"/>
              <a:gd name="connsiteY47" fmla="*/ 328857 h 1070849"/>
              <a:gd name="connsiteX48" fmla="*/ 330473 w 688249"/>
              <a:gd name="connsiteY48" fmla="*/ 282276 h 1070849"/>
              <a:gd name="connsiteX49" fmla="*/ 356015 w 688249"/>
              <a:gd name="connsiteY49" fmla="*/ 260746 h 1070849"/>
              <a:gd name="connsiteX50" fmla="*/ 375900 w 688249"/>
              <a:gd name="connsiteY50" fmla="*/ 88678 h 1070849"/>
              <a:gd name="connsiteX51" fmla="*/ 386983 w 688249"/>
              <a:gd name="connsiteY51" fmla="*/ 26137 h 1070849"/>
              <a:gd name="connsiteX52" fmla="*/ 409840 w 688249"/>
              <a:gd name="connsiteY52" fmla="*/ -184 h 1070849"/>
              <a:gd name="connsiteX53" fmla="*/ 32601 w 688249"/>
              <a:gd name="connsiteY53" fmla="*/ 427647 h 1070849"/>
              <a:gd name="connsiteX54" fmla="*/ 34391 w 688249"/>
              <a:gd name="connsiteY54" fmla="*/ 435901 h 1070849"/>
              <a:gd name="connsiteX55" fmla="*/ 32601 w 688249"/>
              <a:gd name="connsiteY55" fmla="*/ 427647 h 1070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88249" h="1070849">
                <a:moveTo>
                  <a:pt x="409840" y="-184"/>
                </a:moveTo>
                <a:cubicBezTo>
                  <a:pt x="425714" y="2067"/>
                  <a:pt x="443463" y="-617"/>
                  <a:pt x="457663" y="8358"/>
                </a:cubicBezTo>
                <a:cubicBezTo>
                  <a:pt x="472901" y="18950"/>
                  <a:pt x="485080" y="34044"/>
                  <a:pt x="493248" y="50639"/>
                </a:cubicBezTo>
                <a:cubicBezTo>
                  <a:pt x="501185" y="71159"/>
                  <a:pt x="483897" y="86715"/>
                  <a:pt x="476682" y="103714"/>
                </a:cubicBezTo>
                <a:cubicBezTo>
                  <a:pt x="474055" y="131738"/>
                  <a:pt x="486292" y="159098"/>
                  <a:pt x="481732" y="187237"/>
                </a:cubicBezTo>
                <a:cubicBezTo>
                  <a:pt x="479279" y="199503"/>
                  <a:pt x="481155" y="211942"/>
                  <a:pt x="486754" y="222967"/>
                </a:cubicBezTo>
                <a:cubicBezTo>
                  <a:pt x="493046" y="220341"/>
                  <a:pt x="499453" y="217974"/>
                  <a:pt x="505976" y="215954"/>
                </a:cubicBezTo>
                <a:cubicBezTo>
                  <a:pt x="504706" y="211134"/>
                  <a:pt x="503349" y="206372"/>
                  <a:pt x="502108" y="201581"/>
                </a:cubicBezTo>
                <a:cubicBezTo>
                  <a:pt x="526495" y="190181"/>
                  <a:pt x="546785" y="166371"/>
                  <a:pt x="575097" y="165851"/>
                </a:cubicBezTo>
                <a:cubicBezTo>
                  <a:pt x="583351" y="164235"/>
                  <a:pt x="590393" y="157568"/>
                  <a:pt x="598618" y="156905"/>
                </a:cubicBezTo>
                <a:cubicBezTo>
                  <a:pt x="625315" y="170123"/>
                  <a:pt x="640957" y="196704"/>
                  <a:pt x="662863" y="215867"/>
                </a:cubicBezTo>
                <a:cubicBezTo>
                  <a:pt x="678678" y="232895"/>
                  <a:pt x="696716" y="258812"/>
                  <a:pt x="683469" y="282622"/>
                </a:cubicBezTo>
                <a:cubicBezTo>
                  <a:pt x="679833" y="294974"/>
                  <a:pt x="665402" y="296244"/>
                  <a:pt x="656253" y="302853"/>
                </a:cubicBezTo>
                <a:cubicBezTo>
                  <a:pt x="626152" y="325827"/>
                  <a:pt x="594030" y="347126"/>
                  <a:pt x="570566" y="377372"/>
                </a:cubicBezTo>
                <a:cubicBezTo>
                  <a:pt x="590913" y="388656"/>
                  <a:pt x="610076" y="405944"/>
                  <a:pt x="615560" y="429408"/>
                </a:cubicBezTo>
                <a:cubicBezTo>
                  <a:pt x="613193" y="451977"/>
                  <a:pt x="587103" y="459250"/>
                  <a:pt x="571547" y="471025"/>
                </a:cubicBezTo>
                <a:cubicBezTo>
                  <a:pt x="546294" y="480780"/>
                  <a:pt x="517982" y="477952"/>
                  <a:pt x="492498" y="487216"/>
                </a:cubicBezTo>
                <a:cubicBezTo>
                  <a:pt x="479597" y="491834"/>
                  <a:pt x="469784" y="501935"/>
                  <a:pt x="462511" y="513191"/>
                </a:cubicBezTo>
                <a:cubicBezTo>
                  <a:pt x="458730" y="512527"/>
                  <a:pt x="454921" y="511950"/>
                  <a:pt x="451169" y="511343"/>
                </a:cubicBezTo>
                <a:cubicBezTo>
                  <a:pt x="440260" y="539540"/>
                  <a:pt x="439971" y="570421"/>
                  <a:pt x="442164" y="600148"/>
                </a:cubicBezTo>
                <a:cubicBezTo>
                  <a:pt x="442972" y="619485"/>
                  <a:pt x="434603" y="637552"/>
                  <a:pt x="431746" y="656340"/>
                </a:cubicBezTo>
                <a:cubicBezTo>
                  <a:pt x="438066" y="735591"/>
                  <a:pt x="427734" y="814814"/>
                  <a:pt x="428167" y="894124"/>
                </a:cubicBezTo>
                <a:cubicBezTo>
                  <a:pt x="424934" y="924918"/>
                  <a:pt x="434343" y="955655"/>
                  <a:pt x="425339" y="986103"/>
                </a:cubicBezTo>
                <a:cubicBezTo>
                  <a:pt x="427186" y="1014184"/>
                  <a:pt x="388714" y="1023708"/>
                  <a:pt x="395901" y="1052829"/>
                </a:cubicBezTo>
                <a:cubicBezTo>
                  <a:pt x="396362" y="1059727"/>
                  <a:pt x="391774" y="1065181"/>
                  <a:pt x="388339" y="1070665"/>
                </a:cubicBezTo>
                <a:cubicBezTo>
                  <a:pt x="367559" y="1067721"/>
                  <a:pt x="334369" y="1073233"/>
                  <a:pt x="327472" y="1046508"/>
                </a:cubicBezTo>
                <a:cubicBezTo>
                  <a:pt x="332436" y="1044373"/>
                  <a:pt x="337371" y="1042237"/>
                  <a:pt x="342335" y="1040072"/>
                </a:cubicBezTo>
                <a:cubicBezTo>
                  <a:pt x="331974" y="981745"/>
                  <a:pt x="326462" y="922725"/>
                  <a:pt x="317255" y="864282"/>
                </a:cubicBezTo>
                <a:cubicBezTo>
                  <a:pt x="309607" y="834266"/>
                  <a:pt x="310300" y="803270"/>
                  <a:pt x="312435" y="772678"/>
                </a:cubicBezTo>
                <a:cubicBezTo>
                  <a:pt x="316736" y="711926"/>
                  <a:pt x="308626" y="651087"/>
                  <a:pt x="313272" y="590364"/>
                </a:cubicBezTo>
                <a:cubicBezTo>
                  <a:pt x="289635" y="606209"/>
                  <a:pt x="260775" y="607017"/>
                  <a:pt x="233241" y="608142"/>
                </a:cubicBezTo>
                <a:cubicBezTo>
                  <a:pt x="225882" y="601822"/>
                  <a:pt x="218580" y="595501"/>
                  <a:pt x="211423" y="588979"/>
                </a:cubicBezTo>
                <a:cubicBezTo>
                  <a:pt x="202534" y="593481"/>
                  <a:pt x="193298" y="603871"/>
                  <a:pt x="182591" y="598445"/>
                </a:cubicBezTo>
                <a:cubicBezTo>
                  <a:pt x="150180" y="584621"/>
                  <a:pt x="112748" y="569787"/>
                  <a:pt x="96586" y="536193"/>
                </a:cubicBezTo>
                <a:cubicBezTo>
                  <a:pt x="87639" y="525572"/>
                  <a:pt x="73555" y="520752"/>
                  <a:pt x="62357" y="512787"/>
                </a:cubicBezTo>
                <a:cubicBezTo>
                  <a:pt x="63887" y="505947"/>
                  <a:pt x="65589" y="499164"/>
                  <a:pt x="67408" y="492411"/>
                </a:cubicBezTo>
                <a:cubicBezTo>
                  <a:pt x="59875" y="485109"/>
                  <a:pt x="49254" y="476595"/>
                  <a:pt x="40423" y="486610"/>
                </a:cubicBezTo>
                <a:cubicBezTo>
                  <a:pt x="20797" y="461559"/>
                  <a:pt x="5184" y="431948"/>
                  <a:pt x="-184" y="400345"/>
                </a:cubicBezTo>
                <a:cubicBezTo>
                  <a:pt x="2327" y="378036"/>
                  <a:pt x="4289" y="353244"/>
                  <a:pt x="21692" y="336707"/>
                </a:cubicBezTo>
                <a:cubicBezTo>
                  <a:pt x="35892" y="316909"/>
                  <a:pt x="61549" y="313994"/>
                  <a:pt x="82213" y="303950"/>
                </a:cubicBezTo>
                <a:cubicBezTo>
                  <a:pt x="98808" y="332580"/>
                  <a:pt x="119530" y="358295"/>
                  <a:pt x="141580" y="382798"/>
                </a:cubicBezTo>
                <a:cubicBezTo>
                  <a:pt x="155548" y="370792"/>
                  <a:pt x="169199" y="358382"/>
                  <a:pt x="183572" y="346895"/>
                </a:cubicBezTo>
                <a:cubicBezTo>
                  <a:pt x="186141" y="366809"/>
                  <a:pt x="172749" y="388079"/>
                  <a:pt x="182822" y="407041"/>
                </a:cubicBezTo>
                <a:cubicBezTo>
                  <a:pt x="196992" y="431572"/>
                  <a:pt x="211769" y="456826"/>
                  <a:pt x="233617" y="475441"/>
                </a:cubicBezTo>
                <a:cubicBezTo>
                  <a:pt x="268942" y="447417"/>
                  <a:pt x="305768" y="420980"/>
                  <a:pt x="338468" y="389897"/>
                </a:cubicBezTo>
                <a:cubicBezTo>
                  <a:pt x="313243" y="376131"/>
                  <a:pt x="284816" y="370012"/>
                  <a:pt x="259707" y="356015"/>
                </a:cubicBezTo>
                <a:cubicBezTo>
                  <a:pt x="246691" y="348020"/>
                  <a:pt x="231394" y="347645"/>
                  <a:pt x="216618" y="347212"/>
                </a:cubicBezTo>
                <a:cubicBezTo>
                  <a:pt x="216329" y="342624"/>
                  <a:pt x="215723" y="333446"/>
                  <a:pt x="215434" y="328857"/>
                </a:cubicBezTo>
                <a:cubicBezTo>
                  <a:pt x="252463" y="310011"/>
                  <a:pt x="295090" y="304643"/>
                  <a:pt x="330473" y="282276"/>
                </a:cubicBezTo>
                <a:cubicBezTo>
                  <a:pt x="339853" y="276417"/>
                  <a:pt x="354053" y="273589"/>
                  <a:pt x="356015" y="260746"/>
                </a:cubicBezTo>
                <a:cubicBezTo>
                  <a:pt x="367328" y="203977"/>
                  <a:pt x="362740" y="145158"/>
                  <a:pt x="375900" y="88678"/>
                </a:cubicBezTo>
                <a:cubicBezTo>
                  <a:pt x="380460" y="67985"/>
                  <a:pt x="382249" y="46801"/>
                  <a:pt x="386983" y="26137"/>
                </a:cubicBezTo>
                <a:cubicBezTo>
                  <a:pt x="391802" y="15256"/>
                  <a:pt x="401673" y="8041"/>
                  <a:pt x="409840" y="-184"/>
                </a:cubicBezTo>
                <a:moveTo>
                  <a:pt x="32601" y="427647"/>
                </a:moveTo>
                <a:cubicBezTo>
                  <a:pt x="29860" y="429783"/>
                  <a:pt x="31130" y="434949"/>
                  <a:pt x="34391" y="435901"/>
                </a:cubicBezTo>
                <a:cubicBezTo>
                  <a:pt x="39846" y="435959"/>
                  <a:pt x="37623" y="425425"/>
                  <a:pt x="32601" y="427647"/>
                </a:cubicBezTo>
                <a:close/>
              </a:path>
            </a:pathLst>
          </a:custGeom>
          <a:gradFill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2" name="图形 35">
            <a:extLst>
              <a:ext uri="{FF2B5EF4-FFF2-40B4-BE49-F238E27FC236}">
                <a16:creationId xmlns:a16="http://schemas.microsoft.com/office/drawing/2014/main" id="{C6B3F4BE-DEE6-69DD-3040-2D3A5F4CF6EF}"/>
              </a:ext>
            </a:extLst>
          </p:cNvPr>
          <p:cNvGrpSpPr/>
          <p:nvPr/>
        </p:nvGrpSpPr>
        <p:grpSpPr>
          <a:xfrm>
            <a:off x="5544983" y="2540078"/>
            <a:ext cx="925832" cy="1136176"/>
            <a:chOff x="2129310" y="-1950810"/>
            <a:chExt cx="925832" cy="1136176"/>
          </a:xfrm>
          <a:gradFill>
            <a:gsLst>
              <a:gs pos="100000">
                <a:srgbClr val="FFD85B">
                  <a:alpha val="0"/>
                </a:srgbClr>
              </a:gs>
              <a:gs pos="0">
                <a:srgbClr val="FFD85B"/>
              </a:gs>
            </a:gsLst>
            <a:lin ang="0" scaled="1"/>
          </a:gra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1C282AE-0120-D268-3446-58FEE03A07E9}"/>
                </a:ext>
              </a:extLst>
            </p:cNvPr>
            <p:cNvSpPr/>
            <p:nvPr/>
          </p:nvSpPr>
          <p:spPr>
            <a:xfrm flipV="1">
              <a:off x="2129310" y="-1950810"/>
              <a:ext cx="925832" cy="1136176"/>
            </a:xfrm>
            <a:custGeom>
              <a:avLst/>
              <a:gdLst>
                <a:gd name="connsiteX0" fmla="*/ 358876 w 925832"/>
                <a:gd name="connsiteY0" fmla="*/ 1126111 h 1136176"/>
                <a:gd name="connsiteX1" fmla="*/ 112271 w 925832"/>
                <a:gd name="connsiteY1" fmla="*/ 1024918 h 1136176"/>
                <a:gd name="connsiteX2" fmla="*/ 204110 w 925832"/>
                <a:gd name="connsiteY2" fmla="*/ 985801 h 1136176"/>
                <a:gd name="connsiteX3" fmla="*/ 274690 w 925832"/>
                <a:gd name="connsiteY3" fmla="*/ 986652 h 1136176"/>
                <a:gd name="connsiteX4" fmla="*/ 295949 w 925832"/>
                <a:gd name="connsiteY4" fmla="*/ 988352 h 1136176"/>
                <a:gd name="connsiteX5" fmla="*/ 302752 w 925832"/>
                <a:gd name="connsiteY5" fmla="*/ 950086 h 1136176"/>
                <a:gd name="connsiteX6" fmla="*/ 199859 w 925832"/>
                <a:gd name="connsiteY6" fmla="*/ 895663 h 1136176"/>
                <a:gd name="connsiteX7" fmla="*/ 216866 w 925832"/>
                <a:gd name="connsiteY7" fmla="*/ 841240 h 1136176"/>
                <a:gd name="connsiteX8" fmla="*/ 239826 w 925832"/>
                <a:gd name="connsiteY8" fmla="*/ 832736 h 1136176"/>
                <a:gd name="connsiteX9" fmla="*/ 232172 w 925832"/>
                <a:gd name="connsiteY9" fmla="*/ 803824 h 1136176"/>
                <a:gd name="connsiteX10" fmla="*/ 205811 w 925832"/>
                <a:gd name="connsiteY10" fmla="*/ 785966 h 1136176"/>
                <a:gd name="connsiteX11" fmla="*/ 184552 w 925832"/>
                <a:gd name="connsiteY11" fmla="*/ 778313 h 1136176"/>
                <a:gd name="connsiteX12" fmla="*/ 176048 w 925832"/>
                <a:gd name="connsiteY12" fmla="*/ 751102 h 1136176"/>
                <a:gd name="connsiteX13" fmla="*/ 184552 w 925832"/>
                <a:gd name="connsiteY13" fmla="*/ 717938 h 1136176"/>
                <a:gd name="connsiteX14" fmla="*/ 205811 w 925832"/>
                <a:gd name="connsiteY14" fmla="*/ 641405 h 1136176"/>
                <a:gd name="connsiteX15" fmla="*/ 197307 w 925832"/>
                <a:gd name="connsiteY15" fmla="*/ 586131 h 1136176"/>
                <a:gd name="connsiteX16" fmla="*/ 180300 w 925832"/>
                <a:gd name="connsiteY16" fmla="*/ 555518 h 1136176"/>
                <a:gd name="connsiteX17" fmla="*/ 145435 w 925832"/>
                <a:gd name="connsiteY17" fmla="*/ 516402 h 1136176"/>
                <a:gd name="connsiteX18" fmla="*/ 120775 w 925832"/>
                <a:gd name="connsiteY18" fmla="*/ 493442 h 1136176"/>
                <a:gd name="connsiteX19" fmla="*/ 153089 w 925832"/>
                <a:gd name="connsiteY19" fmla="*/ 416059 h 1136176"/>
                <a:gd name="connsiteX20" fmla="*/ 214315 w 925832"/>
                <a:gd name="connsiteY20" fmla="*/ 337826 h 1136176"/>
                <a:gd name="connsiteX21" fmla="*/ 263636 w 925832"/>
                <a:gd name="connsiteY21" fmla="*/ 342078 h 1136176"/>
                <a:gd name="connsiteX22" fmla="*/ 284895 w 925832"/>
                <a:gd name="connsiteY22" fmla="*/ 358235 h 1136176"/>
                <a:gd name="connsiteX23" fmla="*/ 483029 w 925832"/>
                <a:gd name="connsiteY23" fmla="*/ 450924 h 1136176"/>
                <a:gd name="connsiteX24" fmla="*/ 498335 w 925832"/>
                <a:gd name="connsiteY24" fmla="*/ 482387 h 1136176"/>
                <a:gd name="connsiteX25" fmla="*/ 503438 w 925832"/>
                <a:gd name="connsiteY25" fmla="*/ 509599 h 1136176"/>
                <a:gd name="connsiteX26" fmla="*/ 524697 w 925832"/>
                <a:gd name="connsiteY26" fmla="*/ 506198 h 1136176"/>
                <a:gd name="connsiteX27" fmla="*/ 516193 w 925832"/>
                <a:gd name="connsiteY27" fmla="*/ 438169 h 1136176"/>
                <a:gd name="connsiteX28" fmla="*/ 494934 w 925832"/>
                <a:gd name="connsiteY28" fmla="*/ 402453 h 1136176"/>
                <a:gd name="connsiteX29" fmla="*/ 483029 w 925832"/>
                <a:gd name="connsiteY29" fmla="*/ 385446 h 1136176"/>
                <a:gd name="connsiteX30" fmla="*/ 467722 w 925832"/>
                <a:gd name="connsiteY30" fmla="*/ 364187 h 1136176"/>
                <a:gd name="connsiteX31" fmla="*/ 437109 w 925832"/>
                <a:gd name="connsiteY31" fmla="*/ 353983 h 1136176"/>
                <a:gd name="connsiteX32" fmla="*/ 413299 w 925832"/>
                <a:gd name="connsiteY32" fmla="*/ 342928 h 1136176"/>
                <a:gd name="connsiteX33" fmla="*/ 378434 w 925832"/>
                <a:gd name="connsiteY33" fmla="*/ 327622 h 1136176"/>
                <a:gd name="connsiteX34" fmla="*/ 375033 w 925832"/>
                <a:gd name="connsiteY34" fmla="*/ 324220 h 1136176"/>
                <a:gd name="connsiteX35" fmla="*/ 381836 w 925832"/>
                <a:gd name="connsiteY35" fmla="*/ 308063 h 1136176"/>
                <a:gd name="connsiteX36" fmla="*/ 421803 w 925832"/>
                <a:gd name="connsiteY36" fmla="*/ 268096 h 1136176"/>
                <a:gd name="connsiteX37" fmla="*/ 439660 w 925832"/>
                <a:gd name="connsiteY37" fmla="*/ 263845 h 1136176"/>
                <a:gd name="connsiteX38" fmla="*/ 425204 w 925832"/>
                <a:gd name="connsiteY38" fmla="*/ 254491 h 1136176"/>
                <a:gd name="connsiteX39" fmla="*/ 183702 w 925832"/>
                <a:gd name="connsiteY39" fmla="*/ 224728 h 1136176"/>
                <a:gd name="connsiteX40" fmla="*/ 150538 w 925832"/>
                <a:gd name="connsiteY40" fmla="*/ 255341 h 1136176"/>
                <a:gd name="connsiteX41" fmla="*/ 136932 w 925832"/>
                <a:gd name="connsiteY41" fmla="*/ 302111 h 1136176"/>
                <a:gd name="connsiteX42" fmla="*/ 123326 w 925832"/>
                <a:gd name="connsiteY42" fmla="*/ 744299 h 1136176"/>
                <a:gd name="connsiteX43" fmla="*/ 166694 w 925832"/>
                <a:gd name="connsiteY43" fmla="*/ 842941 h 1136176"/>
                <a:gd name="connsiteX44" fmla="*/ 153939 w 925832"/>
                <a:gd name="connsiteY44" fmla="*/ 872703 h 1136176"/>
                <a:gd name="connsiteX45" fmla="*/ 86760 w 925832"/>
                <a:gd name="connsiteY45" fmla="*/ 975597 h 1136176"/>
                <a:gd name="connsiteX46" fmla="*/ 77406 w 925832"/>
                <a:gd name="connsiteY46" fmla="*/ 985801 h 1136176"/>
                <a:gd name="connsiteX47" fmla="*/ 32337 w 925832"/>
                <a:gd name="connsiteY47" fmla="*/ 866751 h 1136176"/>
                <a:gd name="connsiteX48" fmla="*/ 6826 w 925832"/>
                <a:gd name="connsiteY48" fmla="*/ 754503 h 1136176"/>
                <a:gd name="connsiteX49" fmla="*/ 2575 w 925832"/>
                <a:gd name="connsiteY49" fmla="*/ 700080 h 1136176"/>
                <a:gd name="connsiteX50" fmla="*/ 5126 w 925832"/>
                <a:gd name="connsiteY50" fmla="*/ 677120 h 1136176"/>
                <a:gd name="connsiteX51" fmla="*/ 4275 w 925832"/>
                <a:gd name="connsiteY51" fmla="*/ 234932 h 1136176"/>
                <a:gd name="connsiteX52" fmla="*/ 49345 w 925832"/>
                <a:gd name="connsiteY52" fmla="*/ 138841 h 1136176"/>
                <a:gd name="connsiteX53" fmla="*/ 135231 w 925832"/>
                <a:gd name="connsiteY53" fmla="*/ 86119 h 1136176"/>
                <a:gd name="connsiteX54" fmla="*/ 158191 w 925832"/>
                <a:gd name="connsiteY54" fmla="*/ 85269 h 1136176"/>
                <a:gd name="connsiteX55" fmla="*/ 180300 w 925832"/>
                <a:gd name="connsiteY55" fmla="*/ 88670 h 1136176"/>
                <a:gd name="connsiteX56" fmla="*/ 200709 w 925832"/>
                <a:gd name="connsiteY56" fmla="*/ 95473 h 1136176"/>
                <a:gd name="connsiteX57" fmla="*/ 197307 w 925832"/>
                <a:gd name="connsiteY57" fmla="*/ 104827 h 1136176"/>
                <a:gd name="connsiteX58" fmla="*/ 187103 w 925832"/>
                <a:gd name="connsiteY58" fmla="*/ 152447 h 1136176"/>
                <a:gd name="connsiteX59" fmla="*/ 231322 w 925832"/>
                <a:gd name="connsiteY59" fmla="*/ 138841 h 1136176"/>
                <a:gd name="connsiteX60" fmla="*/ 299351 w 925832"/>
                <a:gd name="connsiteY60" fmla="*/ 133739 h 1136176"/>
                <a:gd name="connsiteX61" fmla="*/ 426905 w 925832"/>
                <a:gd name="connsiteY61" fmla="*/ 161801 h 1136176"/>
                <a:gd name="connsiteX62" fmla="*/ 452416 w 925832"/>
                <a:gd name="connsiteY62" fmla="*/ 167754 h 1136176"/>
                <a:gd name="connsiteX63" fmla="*/ 782356 w 925832"/>
                <a:gd name="connsiteY63" fmla="*/ 176257 h 1136176"/>
                <a:gd name="connsiteX64" fmla="*/ 831677 w 925832"/>
                <a:gd name="connsiteY64" fmla="*/ 168604 h 1136176"/>
                <a:gd name="connsiteX65" fmla="*/ 840181 w 925832"/>
                <a:gd name="connsiteY65" fmla="*/ 184761 h 1136176"/>
                <a:gd name="connsiteX66" fmla="*/ 849535 w 925832"/>
                <a:gd name="connsiteY66" fmla="*/ 177958 h 1136176"/>
                <a:gd name="connsiteX67" fmla="*/ 813819 w 925832"/>
                <a:gd name="connsiteY67" fmla="*/ 149896 h 1136176"/>
                <a:gd name="connsiteX68" fmla="*/ 822323 w 925832"/>
                <a:gd name="connsiteY68" fmla="*/ 135440 h 1136176"/>
                <a:gd name="connsiteX69" fmla="*/ 839330 w 925832"/>
                <a:gd name="connsiteY69" fmla="*/ 115882 h 1136176"/>
                <a:gd name="connsiteX70" fmla="*/ 821473 w 925832"/>
                <a:gd name="connsiteY70" fmla="*/ 125236 h 1136176"/>
                <a:gd name="connsiteX71" fmla="*/ 805316 w 925832"/>
                <a:gd name="connsiteY71" fmla="*/ 120133 h 1136176"/>
                <a:gd name="connsiteX72" fmla="*/ 812119 w 925832"/>
                <a:gd name="connsiteY72" fmla="*/ 92922 h 1136176"/>
                <a:gd name="connsiteX73" fmla="*/ 820622 w 925832"/>
                <a:gd name="connsiteY73" fmla="*/ 63159 h 1136176"/>
                <a:gd name="connsiteX74" fmla="*/ 847834 w 925832"/>
                <a:gd name="connsiteY74" fmla="*/ -618 h 1136176"/>
                <a:gd name="connsiteX75" fmla="*/ 865692 w 925832"/>
                <a:gd name="connsiteY75" fmla="*/ 12138 h 1136176"/>
                <a:gd name="connsiteX76" fmla="*/ 873345 w 925832"/>
                <a:gd name="connsiteY76" fmla="*/ 24893 h 1136176"/>
                <a:gd name="connsiteX77" fmla="*/ 880998 w 925832"/>
                <a:gd name="connsiteY77" fmla="*/ 43601 h 1136176"/>
                <a:gd name="connsiteX78" fmla="*/ 909060 w 925832"/>
                <a:gd name="connsiteY78" fmla="*/ 135440 h 1136176"/>
                <a:gd name="connsiteX79" fmla="*/ 891202 w 925832"/>
                <a:gd name="connsiteY79" fmla="*/ 394800 h 1136176"/>
                <a:gd name="connsiteX80" fmla="*/ 886100 w 925832"/>
                <a:gd name="connsiteY80" fmla="*/ 441570 h 1136176"/>
                <a:gd name="connsiteX81" fmla="*/ 886100 w 925832"/>
                <a:gd name="connsiteY81" fmla="*/ 482387 h 1136176"/>
                <a:gd name="connsiteX82" fmla="*/ 876746 w 925832"/>
                <a:gd name="connsiteY82" fmla="*/ 518103 h 1136176"/>
                <a:gd name="connsiteX83" fmla="*/ 871644 w 925832"/>
                <a:gd name="connsiteY83" fmla="*/ 547865 h 1136176"/>
                <a:gd name="connsiteX84" fmla="*/ 869093 w 925832"/>
                <a:gd name="connsiteY84" fmla="*/ 577628 h 1136176"/>
                <a:gd name="connsiteX85" fmla="*/ 866542 w 925832"/>
                <a:gd name="connsiteY85" fmla="*/ 597186 h 1136176"/>
                <a:gd name="connsiteX86" fmla="*/ 875045 w 925832"/>
                <a:gd name="connsiteY86" fmla="*/ 713686 h 1136176"/>
                <a:gd name="connsiteX87" fmla="*/ 878447 w 925832"/>
                <a:gd name="connsiteY87" fmla="*/ 828484 h 1136176"/>
                <a:gd name="connsiteX88" fmla="*/ 910761 w 925832"/>
                <a:gd name="connsiteY88" fmla="*/ 918623 h 1136176"/>
                <a:gd name="connsiteX89" fmla="*/ 924366 w 925832"/>
                <a:gd name="connsiteY89" fmla="*/ 979849 h 1136176"/>
                <a:gd name="connsiteX90" fmla="*/ 771301 w 925832"/>
                <a:gd name="connsiteY90" fmla="*/ 1097199 h 1136176"/>
                <a:gd name="connsiteX91" fmla="*/ 694769 w 925832"/>
                <a:gd name="connsiteY91" fmla="*/ 1134615 h 1136176"/>
                <a:gd name="connsiteX92" fmla="*/ 558711 w 925832"/>
                <a:gd name="connsiteY92" fmla="*/ 1135465 h 1136176"/>
                <a:gd name="connsiteX93" fmla="*/ 358876 w 925832"/>
                <a:gd name="connsiteY93" fmla="*/ 1126111 h 1136176"/>
                <a:gd name="connsiteX94" fmla="*/ 687966 w 925832"/>
                <a:gd name="connsiteY94" fmla="*/ 1100600 h 1136176"/>
                <a:gd name="connsiteX95" fmla="*/ 786608 w 925832"/>
                <a:gd name="connsiteY95" fmla="*/ 756204 h 1136176"/>
                <a:gd name="connsiteX96" fmla="*/ 811268 w 925832"/>
                <a:gd name="connsiteY96" fmla="*/ 620996 h 1136176"/>
                <a:gd name="connsiteX97" fmla="*/ 822323 w 925832"/>
                <a:gd name="connsiteY97" fmla="*/ 552967 h 1136176"/>
                <a:gd name="connsiteX98" fmla="*/ 829126 w 925832"/>
                <a:gd name="connsiteY98" fmla="*/ 501095 h 1136176"/>
                <a:gd name="connsiteX99" fmla="*/ 839330 w 925832"/>
                <a:gd name="connsiteY99" fmla="*/ 428815 h 1136176"/>
                <a:gd name="connsiteX100" fmla="*/ 848684 w 925832"/>
                <a:gd name="connsiteY100" fmla="*/ 303812 h 1136176"/>
                <a:gd name="connsiteX101" fmla="*/ 854637 w 925832"/>
                <a:gd name="connsiteY101" fmla="*/ 237483 h 1136176"/>
                <a:gd name="connsiteX102" fmla="*/ 815520 w 925832"/>
                <a:gd name="connsiteY102" fmla="*/ 251089 h 1136176"/>
                <a:gd name="connsiteX103" fmla="*/ 659904 w 925832"/>
                <a:gd name="connsiteY103" fmla="*/ 395651 h 1136176"/>
                <a:gd name="connsiteX104" fmla="*/ 628441 w 925832"/>
                <a:gd name="connsiteY104" fmla="*/ 433917 h 1136176"/>
                <a:gd name="connsiteX105" fmla="*/ 660754 w 925832"/>
                <a:gd name="connsiteY105" fmla="*/ 502796 h 1136176"/>
                <a:gd name="connsiteX106" fmla="*/ 704123 w 925832"/>
                <a:gd name="connsiteY106" fmla="*/ 618445 h 1136176"/>
                <a:gd name="connsiteX107" fmla="*/ 661605 w 925832"/>
                <a:gd name="connsiteY107" fmla="*/ 717087 h 1136176"/>
                <a:gd name="connsiteX108" fmla="*/ 622488 w 925832"/>
                <a:gd name="connsiteY108" fmla="*/ 743448 h 1136176"/>
                <a:gd name="connsiteX109" fmla="*/ 588474 w 925832"/>
                <a:gd name="connsiteY109" fmla="*/ 752802 h 1136176"/>
                <a:gd name="connsiteX110" fmla="*/ 601229 w 925832"/>
                <a:gd name="connsiteY110" fmla="*/ 718788 h 1136176"/>
                <a:gd name="connsiteX111" fmla="*/ 609733 w 925832"/>
                <a:gd name="connsiteY111" fmla="*/ 664365 h 1136176"/>
                <a:gd name="connsiteX112" fmla="*/ 566364 w 925832"/>
                <a:gd name="connsiteY112" fmla="*/ 540212 h 1136176"/>
                <a:gd name="connsiteX113" fmla="*/ 560412 w 925832"/>
                <a:gd name="connsiteY113" fmla="*/ 548716 h 1136176"/>
                <a:gd name="connsiteX114" fmla="*/ 557010 w 925832"/>
                <a:gd name="connsiteY114" fmla="*/ 560621 h 1136176"/>
                <a:gd name="connsiteX115" fmla="*/ 547656 w 925832"/>
                <a:gd name="connsiteY115" fmla="*/ 586982 h 1136176"/>
                <a:gd name="connsiteX116" fmla="*/ 534901 w 925832"/>
                <a:gd name="connsiteY116" fmla="*/ 639704 h 1136176"/>
                <a:gd name="connsiteX117" fmla="*/ 522145 w 925832"/>
                <a:gd name="connsiteY117" fmla="*/ 700080 h 1136176"/>
                <a:gd name="connsiteX118" fmla="*/ 512792 w 925832"/>
                <a:gd name="connsiteY118" fmla="*/ 746850 h 1136176"/>
                <a:gd name="connsiteX119" fmla="*/ 504288 w 925832"/>
                <a:gd name="connsiteY119" fmla="*/ 802123 h 1136176"/>
                <a:gd name="connsiteX120" fmla="*/ 542554 w 925832"/>
                <a:gd name="connsiteY120" fmla="*/ 858247 h 1136176"/>
                <a:gd name="connsiteX121" fmla="*/ 568915 w 925832"/>
                <a:gd name="connsiteY121" fmla="*/ 903316 h 1136176"/>
                <a:gd name="connsiteX122" fmla="*/ 484730 w 925832"/>
                <a:gd name="connsiteY122" fmla="*/ 947535 h 1136176"/>
                <a:gd name="connsiteX123" fmla="*/ 442212 w 925832"/>
                <a:gd name="connsiteY123" fmla="*/ 967093 h 1136176"/>
                <a:gd name="connsiteX124" fmla="*/ 338467 w 925832"/>
                <a:gd name="connsiteY124" fmla="*/ 1011312 h 1136176"/>
                <a:gd name="connsiteX125" fmla="*/ 304453 w 925832"/>
                <a:gd name="connsiteY125" fmla="*/ 1023217 h 1136176"/>
                <a:gd name="connsiteX126" fmla="*/ 460919 w 925832"/>
                <a:gd name="connsiteY126" fmla="*/ 1080191 h 1136176"/>
                <a:gd name="connsiteX127" fmla="*/ 516193 w 925832"/>
                <a:gd name="connsiteY127" fmla="*/ 1095498 h 1136176"/>
                <a:gd name="connsiteX128" fmla="*/ 687966 w 925832"/>
                <a:gd name="connsiteY128" fmla="*/ 1100600 h 1136176"/>
                <a:gd name="connsiteX129" fmla="*/ 328263 w 925832"/>
                <a:gd name="connsiteY129" fmla="*/ 963692 h 1136176"/>
                <a:gd name="connsiteX130" fmla="*/ 325712 w 925832"/>
                <a:gd name="connsiteY130" fmla="*/ 943283 h 1136176"/>
                <a:gd name="connsiteX131" fmla="*/ 313807 w 925832"/>
                <a:gd name="connsiteY131" fmla="*/ 960291 h 1136176"/>
                <a:gd name="connsiteX132" fmla="*/ 328263 w 925832"/>
                <a:gd name="connsiteY132" fmla="*/ 963692 h 1136176"/>
                <a:gd name="connsiteX133" fmla="*/ 375883 w 925832"/>
                <a:gd name="connsiteY133" fmla="*/ 768959 h 1136176"/>
                <a:gd name="connsiteX134" fmla="*/ 390339 w 925832"/>
                <a:gd name="connsiteY134" fmla="*/ 765558 h 1136176"/>
                <a:gd name="connsiteX135" fmla="*/ 403095 w 925832"/>
                <a:gd name="connsiteY135" fmla="*/ 758755 h 1136176"/>
                <a:gd name="connsiteX136" fmla="*/ 375033 w 925832"/>
                <a:gd name="connsiteY136" fmla="*/ 745999 h 1136176"/>
                <a:gd name="connsiteX137" fmla="*/ 341869 w 925832"/>
                <a:gd name="connsiteY137" fmla="*/ 749401 h 1136176"/>
                <a:gd name="connsiteX138" fmla="*/ 361427 w 925832"/>
                <a:gd name="connsiteY138" fmla="*/ 765558 h 1136176"/>
                <a:gd name="connsiteX139" fmla="*/ 375883 w 925832"/>
                <a:gd name="connsiteY139" fmla="*/ 768959 h 1136176"/>
                <a:gd name="connsiteX140" fmla="*/ 447314 w 925832"/>
                <a:gd name="connsiteY140" fmla="*/ 609942 h 1136176"/>
                <a:gd name="connsiteX141" fmla="*/ 355475 w 925832"/>
                <a:gd name="connsiteY141" fmla="*/ 518103 h 1136176"/>
                <a:gd name="connsiteX142" fmla="*/ 355475 w 925832"/>
                <a:gd name="connsiteY142" fmla="*/ 546165 h 1136176"/>
                <a:gd name="connsiteX143" fmla="*/ 383537 w 925832"/>
                <a:gd name="connsiteY143" fmla="*/ 589533 h 1136176"/>
                <a:gd name="connsiteX144" fmla="*/ 386088 w 925832"/>
                <a:gd name="connsiteY144" fmla="*/ 599737 h 1136176"/>
                <a:gd name="connsiteX145" fmla="*/ 385237 w 925832"/>
                <a:gd name="connsiteY145" fmla="*/ 609942 h 1136176"/>
                <a:gd name="connsiteX146" fmla="*/ 399693 w 925832"/>
                <a:gd name="connsiteY146" fmla="*/ 624398 h 1136176"/>
                <a:gd name="connsiteX147" fmla="*/ 425204 w 925832"/>
                <a:gd name="connsiteY147" fmla="*/ 638004 h 1136176"/>
                <a:gd name="connsiteX148" fmla="*/ 447314 w 925832"/>
                <a:gd name="connsiteY148" fmla="*/ 609942 h 1136176"/>
                <a:gd name="connsiteX149" fmla="*/ 631842 w 925832"/>
                <a:gd name="connsiteY149" fmla="*/ 350581 h 1136176"/>
                <a:gd name="connsiteX150" fmla="*/ 670959 w 925832"/>
                <a:gd name="connsiteY150" fmla="*/ 289355 h 1136176"/>
                <a:gd name="connsiteX151" fmla="*/ 687966 w 925832"/>
                <a:gd name="connsiteY151" fmla="*/ 266396 h 1136176"/>
                <a:gd name="connsiteX152" fmla="*/ 567215 w 925832"/>
                <a:gd name="connsiteY152" fmla="*/ 258742 h 1136176"/>
                <a:gd name="connsiteX153" fmla="*/ 448164 w 925832"/>
                <a:gd name="connsiteY153" fmla="*/ 253640 h 1136176"/>
                <a:gd name="connsiteX154" fmla="*/ 481328 w 925832"/>
                <a:gd name="connsiteY154" fmla="*/ 275750 h 1136176"/>
                <a:gd name="connsiteX155" fmla="*/ 557861 w 925832"/>
                <a:gd name="connsiteY155" fmla="*/ 344629 h 1136176"/>
                <a:gd name="connsiteX156" fmla="*/ 606331 w 925832"/>
                <a:gd name="connsiteY156" fmla="*/ 390548 h 1136176"/>
                <a:gd name="connsiteX157" fmla="*/ 631842 w 925832"/>
                <a:gd name="connsiteY157" fmla="*/ 350581 h 113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925832" h="1136176">
                  <a:moveTo>
                    <a:pt x="358876" y="1126111"/>
                  </a:moveTo>
                  <a:cubicBezTo>
                    <a:pt x="261085" y="1109954"/>
                    <a:pt x="112271" y="1048728"/>
                    <a:pt x="112271" y="1024918"/>
                  </a:cubicBezTo>
                  <a:cubicBezTo>
                    <a:pt x="112271" y="1010462"/>
                    <a:pt x="125027" y="1005360"/>
                    <a:pt x="204110" y="985801"/>
                  </a:cubicBezTo>
                  <a:cubicBezTo>
                    <a:pt x="264486" y="971345"/>
                    <a:pt x="266187" y="971345"/>
                    <a:pt x="274690" y="986652"/>
                  </a:cubicBezTo>
                  <a:cubicBezTo>
                    <a:pt x="284895" y="1007060"/>
                    <a:pt x="295949" y="1007060"/>
                    <a:pt x="295949" y="988352"/>
                  </a:cubicBezTo>
                  <a:cubicBezTo>
                    <a:pt x="296800" y="979849"/>
                    <a:pt x="299351" y="962842"/>
                    <a:pt x="302752" y="950086"/>
                  </a:cubicBezTo>
                  <a:cubicBezTo>
                    <a:pt x="309555" y="927126"/>
                    <a:pt x="304453" y="923725"/>
                    <a:pt x="199859" y="895663"/>
                  </a:cubicBezTo>
                  <a:cubicBezTo>
                    <a:pt x="186253" y="892262"/>
                    <a:pt x="202410" y="841240"/>
                    <a:pt x="216866" y="841240"/>
                  </a:cubicBezTo>
                  <a:cubicBezTo>
                    <a:pt x="222818" y="841240"/>
                    <a:pt x="233023" y="836988"/>
                    <a:pt x="239826" y="832736"/>
                  </a:cubicBezTo>
                  <a:cubicBezTo>
                    <a:pt x="250030" y="826784"/>
                    <a:pt x="249179" y="821682"/>
                    <a:pt x="232172" y="803824"/>
                  </a:cubicBezTo>
                  <a:cubicBezTo>
                    <a:pt x="221118" y="791919"/>
                    <a:pt x="209212" y="784266"/>
                    <a:pt x="205811" y="785966"/>
                  </a:cubicBezTo>
                  <a:cubicBezTo>
                    <a:pt x="202410" y="787667"/>
                    <a:pt x="193056" y="784266"/>
                    <a:pt x="184552" y="778313"/>
                  </a:cubicBezTo>
                  <a:cubicBezTo>
                    <a:pt x="173497" y="770660"/>
                    <a:pt x="170946" y="763007"/>
                    <a:pt x="176048" y="751102"/>
                  </a:cubicBezTo>
                  <a:cubicBezTo>
                    <a:pt x="180300" y="742598"/>
                    <a:pt x="183702" y="727291"/>
                    <a:pt x="184552" y="717938"/>
                  </a:cubicBezTo>
                  <a:cubicBezTo>
                    <a:pt x="186253" y="694127"/>
                    <a:pt x="198158" y="651609"/>
                    <a:pt x="205811" y="641405"/>
                  </a:cubicBezTo>
                  <a:cubicBezTo>
                    <a:pt x="214315" y="631201"/>
                    <a:pt x="206661" y="586131"/>
                    <a:pt x="197307" y="586131"/>
                  </a:cubicBezTo>
                  <a:cubicBezTo>
                    <a:pt x="193056" y="586131"/>
                    <a:pt x="185402" y="572526"/>
                    <a:pt x="180300" y="555518"/>
                  </a:cubicBezTo>
                  <a:cubicBezTo>
                    <a:pt x="172647" y="534259"/>
                    <a:pt x="162443" y="522354"/>
                    <a:pt x="145435" y="516402"/>
                  </a:cubicBezTo>
                  <a:cubicBezTo>
                    <a:pt x="131830" y="511300"/>
                    <a:pt x="120775" y="501946"/>
                    <a:pt x="120775" y="493442"/>
                  </a:cubicBezTo>
                  <a:cubicBezTo>
                    <a:pt x="120775" y="485789"/>
                    <a:pt x="135231" y="450924"/>
                    <a:pt x="153089" y="416059"/>
                  </a:cubicBezTo>
                  <a:cubicBezTo>
                    <a:pt x="177749" y="367589"/>
                    <a:pt x="192205" y="348881"/>
                    <a:pt x="214315" y="337826"/>
                  </a:cubicBezTo>
                  <a:cubicBezTo>
                    <a:pt x="242377" y="323370"/>
                    <a:pt x="244077" y="323370"/>
                    <a:pt x="263636" y="342078"/>
                  </a:cubicBezTo>
                  <a:cubicBezTo>
                    <a:pt x="274690" y="352282"/>
                    <a:pt x="284044" y="359085"/>
                    <a:pt x="284895" y="358235"/>
                  </a:cubicBezTo>
                  <a:cubicBezTo>
                    <a:pt x="289146" y="349731"/>
                    <a:pt x="461770" y="431366"/>
                    <a:pt x="483029" y="450924"/>
                  </a:cubicBezTo>
                  <a:cubicBezTo>
                    <a:pt x="493233" y="460278"/>
                    <a:pt x="500036" y="474734"/>
                    <a:pt x="498335" y="482387"/>
                  </a:cubicBezTo>
                  <a:cubicBezTo>
                    <a:pt x="496635" y="490041"/>
                    <a:pt x="498335" y="502796"/>
                    <a:pt x="503438" y="509599"/>
                  </a:cubicBezTo>
                  <a:cubicBezTo>
                    <a:pt x="511091" y="520654"/>
                    <a:pt x="513642" y="519803"/>
                    <a:pt x="524697" y="506198"/>
                  </a:cubicBezTo>
                  <a:cubicBezTo>
                    <a:pt x="541704" y="483238"/>
                    <a:pt x="540853" y="474734"/>
                    <a:pt x="516193" y="438169"/>
                  </a:cubicBezTo>
                  <a:cubicBezTo>
                    <a:pt x="504288" y="421161"/>
                    <a:pt x="494934" y="405005"/>
                    <a:pt x="494934" y="402453"/>
                  </a:cubicBezTo>
                  <a:cubicBezTo>
                    <a:pt x="494934" y="399902"/>
                    <a:pt x="489832" y="392249"/>
                    <a:pt x="483029" y="385446"/>
                  </a:cubicBezTo>
                  <a:cubicBezTo>
                    <a:pt x="476226" y="379494"/>
                    <a:pt x="469423" y="369289"/>
                    <a:pt x="467722" y="364187"/>
                  </a:cubicBezTo>
                  <a:cubicBezTo>
                    <a:pt x="466022" y="358235"/>
                    <a:pt x="451565" y="353983"/>
                    <a:pt x="437109" y="353983"/>
                  </a:cubicBezTo>
                  <a:cubicBezTo>
                    <a:pt x="418401" y="353983"/>
                    <a:pt x="410748" y="350581"/>
                    <a:pt x="413299" y="342928"/>
                  </a:cubicBezTo>
                  <a:cubicBezTo>
                    <a:pt x="418401" y="330173"/>
                    <a:pt x="397993" y="321669"/>
                    <a:pt x="378434" y="327622"/>
                  </a:cubicBezTo>
                  <a:cubicBezTo>
                    <a:pt x="366529" y="331873"/>
                    <a:pt x="365679" y="331023"/>
                    <a:pt x="375033" y="324220"/>
                  </a:cubicBezTo>
                  <a:cubicBezTo>
                    <a:pt x="380986" y="319968"/>
                    <a:pt x="384387" y="312315"/>
                    <a:pt x="381836" y="308063"/>
                  </a:cubicBezTo>
                  <a:cubicBezTo>
                    <a:pt x="374183" y="296158"/>
                    <a:pt x="408197" y="262994"/>
                    <a:pt x="421803" y="268096"/>
                  </a:cubicBezTo>
                  <a:cubicBezTo>
                    <a:pt x="428606" y="270647"/>
                    <a:pt x="436259" y="268947"/>
                    <a:pt x="439660" y="263845"/>
                  </a:cubicBezTo>
                  <a:cubicBezTo>
                    <a:pt x="443062" y="257892"/>
                    <a:pt x="437109" y="254491"/>
                    <a:pt x="425204" y="254491"/>
                  </a:cubicBezTo>
                  <a:cubicBezTo>
                    <a:pt x="398843" y="253640"/>
                    <a:pt x="216015" y="231531"/>
                    <a:pt x="183702" y="224728"/>
                  </a:cubicBezTo>
                  <a:cubicBezTo>
                    <a:pt x="157340" y="218775"/>
                    <a:pt x="156490" y="219626"/>
                    <a:pt x="150538" y="255341"/>
                  </a:cubicBezTo>
                  <a:cubicBezTo>
                    <a:pt x="147136" y="275750"/>
                    <a:pt x="141184" y="297009"/>
                    <a:pt x="136932" y="302111"/>
                  </a:cubicBezTo>
                  <a:cubicBezTo>
                    <a:pt x="111421" y="334425"/>
                    <a:pt x="101217" y="652460"/>
                    <a:pt x="123326" y="744299"/>
                  </a:cubicBezTo>
                  <a:cubicBezTo>
                    <a:pt x="136081" y="798722"/>
                    <a:pt x="151388" y="832736"/>
                    <a:pt x="166694" y="842941"/>
                  </a:cubicBezTo>
                  <a:cubicBezTo>
                    <a:pt x="172647" y="847192"/>
                    <a:pt x="168395" y="857397"/>
                    <a:pt x="153939" y="872703"/>
                  </a:cubicBezTo>
                  <a:cubicBezTo>
                    <a:pt x="125027" y="905017"/>
                    <a:pt x="86760" y="962842"/>
                    <a:pt x="86760" y="975597"/>
                  </a:cubicBezTo>
                  <a:cubicBezTo>
                    <a:pt x="86760" y="981550"/>
                    <a:pt x="82509" y="985801"/>
                    <a:pt x="77406" y="985801"/>
                  </a:cubicBezTo>
                  <a:cubicBezTo>
                    <a:pt x="65501" y="985801"/>
                    <a:pt x="48494" y="940732"/>
                    <a:pt x="32337" y="866751"/>
                  </a:cubicBezTo>
                  <a:cubicBezTo>
                    <a:pt x="24684" y="831886"/>
                    <a:pt x="12779" y="780864"/>
                    <a:pt x="6826" y="754503"/>
                  </a:cubicBezTo>
                  <a:cubicBezTo>
                    <a:pt x="-827" y="723890"/>
                    <a:pt x="-2527" y="703481"/>
                    <a:pt x="2575" y="700080"/>
                  </a:cubicBezTo>
                  <a:cubicBezTo>
                    <a:pt x="7677" y="697529"/>
                    <a:pt x="8527" y="687325"/>
                    <a:pt x="5126" y="677120"/>
                  </a:cubicBezTo>
                  <a:cubicBezTo>
                    <a:pt x="-827" y="659263"/>
                    <a:pt x="-827" y="325071"/>
                    <a:pt x="4275" y="234932"/>
                  </a:cubicBezTo>
                  <a:cubicBezTo>
                    <a:pt x="7677" y="190713"/>
                    <a:pt x="11078" y="182210"/>
                    <a:pt x="49345" y="138841"/>
                  </a:cubicBezTo>
                  <a:cubicBezTo>
                    <a:pt x="94414" y="87820"/>
                    <a:pt x="119074" y="72513"/>
                    <a:pt x="135231" y="86119"/>
                  </a:cubicBezTo>
                  <a:cubicBezTo>
                    <a:pt x="142884" y="92072"/>
                    <a:pt x="149687" y="92072"/>
                    <a:pt x="158191" y="85269"/>
                  </a:cubicBezTo>
                  <a:cubicBezTo>
                    <a:pt x="166694" y="77615"/>
                    <a:pt x="171797" y="78466"/>
                    <a:pt x="180300" y="88670"/>
                  </a:cubicBezTo>
                  <a:cubicBezTo>
                    <a:pt x="186253" y="95473"/>
                    <a:pt x="194756" y="98874"/>
                    <a:pt x="200709" y="95473"/>
                  </a:cubicBezTo>
                  <a:cubicBezTo>
                    <a:pt x="205811" y="92072"/>
                    <a:pt x="204110" y="96323"/>
                    <a:pt x="197307" y="104827"/>
                  </a:cubicBezTo>
                  <a:cubicBezTo>
                    <a:pt x="183702" y="121834"/>
                    <a:pt x="176899" y="152447"/>
                    <a:pt x="187103" y="152447"/>
                  </a:cubicBezTo>
                  <a:cubicBezTo>
                    <a:pt x="190505" y="152447"/>
                    <a:pt x="210063" y="146495"/>
                    <a:pt x="231322" y="138841"/>
                  </a:cubicBezTo>
                  <a:cubicBezTo>
                    <a:pt x="260234" y="128637"/>
                    <a:pt x="276391" y="127787"/>
                    <a:pt x="299351" y="133739"/>
                  </a:cubicBezTo>
                  <a:cubicBezTo>
                    <a:pt x="342719" y="146495"/>
                    <a:pt x="412449" y="161801"/>
                    <a:pt x="426905" y="161801"/>
                  </a:cubicBezTo>
                  <a:cubicBezTo>
                    <a:pt x="433708" y="162652"/>
                    <a:pt x="445613" y="164352"/>
                    <a:pt x="452416" y="167754"/>
                  </a:cubicBezTo>
                  <a:cubicBezTo>
                    <a:pt x="511941" y="191564"/>
                    <a:pt x="730484" y="197516"/>
                    <a:pt x="782356" y="176257"/>
                  </a:cubicBezTo>
                  <a:cubicBezTo>
                    <a:pt x="808717" y="166053"/>
                    <a:pt x="835929" y="161801"/>
                    <a:pt x="831677" y="168604"/>
                  </a:cubicBezTo>
                  <a:cubicBezTo>
                    <a:pt x="829976" y="171155"/>
                    <a:pt x="833378" y="178808"/>
                    <a:pt x="840181" y="184761"/>
                  </a:cubicBezTo>
                  <a:cubicBezTo>
                    <a:pt x="850385" y="194115"/>
                    <a:pt x="851235" y="192414"/>
                    <a:pt x="849535" y="177958"/>
                  </a:cubicBezTo>
                  <a:cubicBezTo>
                    <a:pt x="846133" y="156699"/>
                    <a:pt x="827425" y="142243"/>
                    <a:pt x="813819" y="149896"/>
                  </a:cubicBezTo>
                  <a:cubicBezTo>
                    <a:pt x="809568" y="153298"/>
                    <a:pt x="812969" y="146495"/>
                    <a:pt x="822323" y="135440"/>
                  </a:cubicBezTo>
                  <a:lnTo>
                    <a:pt x="839330" y="115882"/>
                  </a:lnTo>
                  <a:lnTo>
                    <a:pt x="821473" y="125236"/>
                  </a:lnTo>
                  <a:cubicBezTo>
                    <a:pt x="806166" y="132889"/>
                    <a:pt x="803615" y="132038"/>
                    <a:pt x="805316" y="120133"/>
                  </a:cubicBezTo>
                  <a:cubicBezTo>
                    <a:pt x="806166" y="112480"/>
                    <a:pt x="808717" y="99725"/>
                    <a:pt x="812119" y="92922"/>
                  </a:cubicBezTo>
                  <a:cubicBezTo>
                    <a:pt x="815520" y="86119"/>
                    <a:pt x="818922" y="72513"/>
                    <a:pt x="820622" y="63159"/>
                  </a:cubicBezTo>
                  <a:cubicBezTo>
                    <a:pt x="824874" y="39349"/>
                    <a:pt x="841881" y="-618"/>
                    <a:pt x="847834" y="-618"/>
                  </a:cubicBezTo>
                  <a:cubicBezTo>
                    <a:pt x="851235" y="-618"/>
                    <a:pt x="858889" y="5335"/>
                    <a:pt x="865692" y="12138"/>
                  </a:cubicBezTo>
                  <a:cubicBezTo>
                    <a:pt x="873345" y="18940"/>
                    <a:pt x="876746" y="24893"/>
                    <a:pt x="873345" y="24893"/>
                  </a:cubicBezTo>
                  <a:cubicBezTo>
                    <a:pt x="870794" y="24893"/>
                    <a:pt x="874195" y="33397"/>
                    <a:pt x="880998" y="43601"/>
                  </a:cubicBezTo>
                  <a:cubicBezTo>
                    <a:pt x="891202" y="60608"/>
                    <a:pt x="895454" y="75064"/>
                    <a:pt x="909060" y="135440"/>
                  </a:cubicBezTo>
                  <a:cubicBezTo>
                    <a:pt x="911611" y="146495"/>
                    <a:pt x="908210" y="196666"/>
                    <a:pt x="891202" y="394800"/>
                  </a:cubicBezTo>
                  <a:cubicBezTo>
                    <a:pt x="888651" y="418610"/>
                    <a:pt x="886951" y="439019"/>
                    <a:pt x="886100" y="441570"/>
                  </a:cubicBezTo>
                  <a:cubicBezTo>
                    <a:pt x="885250" y="444121"/>
                    <a:pt x="885250" y="461979"/>
                    <a:pt x="886100" y="482387"/>
                  </a:cubicBezTo>
                  <a:cubicBezTo>
                    <a:pt x="886951" y="505347"/>
                    <a:pt x="883549" y="518103"/>
                    <a:pt x="876746" y="518103"/>
                  </a:cubicBezTo>
                  <a:cubicBezTo>
                    <a:pt x="869943" y="518103"/>
                    <a:pt x="868243" y="527457"/>
                    <a:pt x="871644" y="547865"/>
                  </a:cubicBezTo>
                  <a:cubicBezTo>
                    <a:pt x="874195" y="564022"/>
                    <a:pt x="873345" y="577628"/>
                    <a:pt x="869093" y="577628"/>
                  </a:cubicBezTo>
                  <a:cubicBezTo>
                    <a:pt x="864841" y="577628"/>
                    <a:pt x="863991" y="586131"/>
                    <a:pt x="866542" y="597186"/>
                  </a:cubicBezTo>
                  <a:cubicBezTo>
                    <a:pt x="869943" y="607391"/>
                    <a:pt x="873345" y="660113"/>
                    <a:pt x="875045" y="713686"/>
                  </a:cubicBezTo>
                  <a:cubicBezTo>
                    <a:pt x="876746" y="767258"/>
                    <a:pt x="878447" y="819131"/>
                    <a:pt x="878447" y="828484"/>
                  </a:cubicBezTo>
                  <a:cubicBezTo>
                    <a:pt x="879297" y="848893"/>
                    <a:pt x="885250" y="866751"/>
                    <a:pt x="910761" y="918623"/>
                  </a:cubicBezTo>
                  <a:cubicBezTo>
                    <a:pt x="923516" y="944984"/>
                    <a:pt x="927768" y="965393"/>
                    <a:pt x="924366" y="979849"/>
                  </a:cubicBezTo>
                  <a:cubicBezTo>
                    <a:pt x="915863" y="1011312"/>
                    <a:pt x="860589" y="1053830"/>
                    <a:pt x="771301" y="1097199"/>
                  </a:cubicBezTo>
                  <a:lnTo>
                    <a:pt x="694769" y="1134615"/>
                  </a:lnTo>
                  <a:lnTo>
                    <a:pt x="558711" y="1135465"/>
                  </a:lnTo>
                  <a:cubicBezTo>
                    <a:pt x="483879" y="1136315"/>
                    <a:pt x="393741" y="1131213"/>
                    <a:pt x="358876" y="1126111"/>
                  </a:cubicBezTo>
                  <a:close/>
                  <a:moveTo>
                    <a:pt x="687966" y="1100600"/>
                  </a:moveTo>
                  <a:cubicBezTo>
                    <a:pt x="751743" y="1073389"/>
                    <a:pt x="753444" y="1067436"/>
                    <a:pt x="786608" y="756204"/>
                  </a:cubicBezTo>
                  <a:cubicBezTo>
                    <a:pt x="792560" y="701781"/>
                    <a:pt x="801914" y="649909"/>
                    <a:pt x="811268" y="620996"/>
                  </a:cubicBezTo>
                  <a:cubicBezTo>
                    <a:pt x="816371" y="604839"/>
                    <a:pt x="821473" y="574226"/>
                    <a:pt x="822323" y="552967"/>
                  </a:cubicBezTo>
                  <a:cubicBezTo>
                    <a:pt x="823173" y="531708"/>
                    <a:pt x="826575" y="507898"/>
                    <a:pt x="829126" y="501095"/>
                  </a:cubicBezTo>
                  <a:cubicBezTo>
                    <a:pt x="831677" y="494292"/>
                    <a:pt x="836779" y="461979"/>
                    <a:pt x="839330" y="428815"/>
                  </a:cubicBezTo>
                  <a:cubicBezTo>
                    <a:pt x="841881" y="396501"/>
                    <a:pt x="846133" y="339527"/>
                    <a:pt x="848684" y="303812"/>
                  </a:cubicBezTo>
                  <a:lnTo>
                    <a:pt x="854637" y="237483"/>
                  </a:lnTo>
                  <a:lnTo>
                    <a:pt x="815520" y="251089"/>
                  </a:lnTo>
                  <a:cubicBezTo>
                    <a:pt x="776404" y="264695"/>
                    <a:pt x="738137" y="299560"/>
                    <a:pt x="659904" y="395651"/>
                  </a:cubicBezTo>
                  <a:lnTo>
                    <a:pt x="628441" y="433917"/>
                  </a:lnTo>
                  <a:lnTo>
                    <a:pt x="660754" y="502796"/>
                  </a:lnTo>
                  <a:cubicBezTo>
                    <a:pt x="678612" y="540212"/>
                    <a:pt x="698170" y="592934"/>
                    <a:pt x="704123" y="618445"/>
                  </a:cubicBezTo>
                  <a:cubicBezTo>
                    <a:pt x="716878" y="673719"/>
                    <a:pt x="707524" y="694978"/>
                    <a:pt x="661605" y="717087"/>
                  </a:cubicBezTo>
                  <a:cubicBezTo>
                    <a:pt x="646298" y="724740"/>
                    <a:pt x="628441" y="735795"/>
                    <a:pt x="622488" y="743448"/>
                  </a:cubicBezTo>
                  <a:cubicBezTo>
                    <a:pt x="613134" y="754503"/>
                    <a:pt x="588474" y="761306"/>
                    <a:pt x="588474" y="752802"/>
                  </a:cubicBezTo>
                  <a:cubicBezTo>
                    <a:pt x="588474" y="751102"/>
                    <a:pt x="594426" y="735795"/>
                    <a:pt x="601229" y="718788"/>
                  </a:cubicBezTo>
                  <a:cubicBezTo>
                    <a:pt x="608882" y="701781"/>
                    <a:pt x="612284" y="677120"/>
                    <a:pt x="609733" y="664365"/>
                  </a:cubicBezTo>
                  <a:cubicBezTo>
                    <a:pt x="596977" y="603139"/>
                    <a:pt x="576569" y="544464"/>
                    <a:pt x="566364" y="540212"/>
                  </a:cubicBezTo>
                  <a:cubicBezTo>
                    <a:pt x="559561" y="537661"/>
                    <a:pt x="557010" y="540212"/>
                    <a:pt x="560412" y="548716"/>
                  </a:cubicBezTo>
                  <a:cubicBezTo>
                    <a:pt x="562963" y="554668"/>
                    <a:pt x="561262" y="560621"/>
                    <a:pt x="557010" y="560621"/>
                  </a:cubicBezTo>
                  <a:cubicBezTo>
                    <a:pt x="552759" y="560621"/>
                    <a:pt x="548507" y="572526"/>
                    <a:pt x="547656" y="586982"/>
                  </a:cubicBezTo>
                  <a:cubicBezTo>
                    <a:pt x="546806" y="601438"/>
                    <a:pt x="540853" y="625248"/>
                    <a:pt x="534901" y="639704"/>
                  </a:cubicBezTo>
                  <a:cubicBezTo>
                    <a:pt x="528948" y="655011"/>
                    <a:pt x="522996" y="682222"/>
                    <a:pt x="522145" y="700080"/>
                  </a:cubicBezTo>
                  <a:cubicBezTo>
                    <a:pt x="520445" y="717938"/>
                    <a:pt x="517043" y="739197"/>
                    <a:pt x="512792" y="746850"/>
                  </a:cubicBezTo>
                  <a:cubicBezTo>
                    <a:pt x="509390" y="754503"/>
                    <a:pt x="505138" y="779164"/>
                    <a:pt x="504288" y="802123"/>
                  </a:cubicBezTo>
                  <a:cubicBezTo>
                    <a:pt x="501737" y="846342"/>
                    <a:pt x="510240" y="858247"/>
                    <a:pt x="542554" y="858247"/>
                  </a:cubicBezTo>
                  <a:cubicBezTo>
                    <a:pt x="570616" y="858247"/>
                    <a:pt x="581671" y="876955"/>
                    <a:pt x="568915" y="903316"/>
                  </a:cubicBezTo>
                  <a:cubicBezTo>
                    <a:pt x="557861" y="927126"/>
                    <a:pt x="535751" y="939031"/>
                    <a:pt x="484730" y="947535"/>
                  </a:cubicBezTo>
                  <a:cubicBezTo>
                    <a:pt x="466872" y="950086"/>
                    <a:pt x="448164" y="958590"/>
                    <a:pt x="442212" y="967093"/>
                  </a:cubicBezTo>
                  <a:cubicBezTo>
                    <a:pt x="423504" y="992604"/>
                    <a:pt x="378434" y="1011312"/>
                    <a:pt x="338467" y="1011312"/>
                  </a:cubicBezTo>
                  <a:cubicBezTo>
                    <a:pt x="308705" y="1011312"/>
                    <a:pt x="301052" y="1013863"/>
                    <a:pt x="304453" y="1023217"/>
                  </a:cubicBezTo>
                  <a:cubicBezTo>
                    <a:pt x="312106" y="1042776"/>
                    <a:pt x="373332" y="1065735"/>
                    <a:pt x="460919" y="1080191"/>
                  </a:cubicBezTo>
                  <a:cubicBezTo>
                    <a:pt x="486430" y="1085294"/>
                    <a:pt x="511091" y="1092097"/>
                    <a:pt x="516193" y="1095498"/>
                  </a:cubicBezTo>
                  <a:cubicBezTo>
                    <a:pt x="539153" y="1115056"/>
                    <a:pt x="646298" y="1117607"/>
                    <a:pt x="687966" y="1100600"/>
                  </a:cubicBezTo>
                  <a:close/>
                  <a:moveTo>
                    <a:pt x="328263" y="963692"/>
                  </a:moveTo>
                  <a:cubicBezTo>
                    <a:pt x="335066" y="945834"/>
                    <a:pt x="335066" y="943283"/>
                    <a:pt x="325712" y="943283"/>
                  </a:cubicBezTo>
                  <a:cubicBezTo>
                    <a:pt x="321460" y="943283"/>
                    <a:pt x="316358" y="950937"/>
                    <a:pt x="313807" y="960291"/>
                  </a:cubicBezTo>
                  <a:cubicBezTo>
                    <a:pt x="308705" y="980699"/>
                    <a:pt x="320610" y="983250"/>
                    <a:pt x="328263" y="963692"/>
                  </a:cubicBezTo>
                  <a:close/>
                  <a:moveTo>
                    <a:pt x="375883" y="768959"/>
                  </a:moveTo>
                  <a:cubicBezTo>
                    <a:pt x="363978" y="754503"/>
                    <a:pt x="375883" y="751102"/>
                    <a:pt x="390339" y="765558"/>
                  </a:cubicBezTo>
                  <a:cubicBezTo>
                    <a:pt x="396292" y="771510"/>
                    <a:pt x="400544" y="769810"/>
                    <a:pt x="403095" y="758755"/>
                  </a:cubicBezTo>
                  <a:cubicBezTo>
                    <a:pt x="406496" y="745149"/>
                    <a:pt x="403095" y="743448"/>
                    <a:pt x="375033" y="745999"/>
                  </a:cubicBezTo>
                  <a:lnTo>
                    <a:pt x="341869" y="749401"/>
                  </a:lnTo>
                  <a:lnTo>
                    <a:pt x="361427" y="765558"/>
                  </a:lnTo>
                  <a:cubicBezTo>
                    <a:pt x="384387" y="784266"/>
                    <a:pt x="390339" y="785966"/>
                    <a:pt x="375883" y="768959"/>
                  </a:cubicBezTo>
                  <a:close/>
                  <a:moveTo>
                    <a:pt x="447314" y="609942"/>
                  </a:moveTo>
                  <a:cubicBezTo>
                    <a:pt x="429456" y="575927"/>
                    <a:pt x="372482" y="518103"/>
                    <a:pt x="355475" y="518103"/>
                  </a:cubicBezTo>
                  <a:cubicBezTo>
                    <a:pt x="342719" y="518103"/>
                    <a:pt x="342719" y="519803"/>
                    <a:pt x="355475" y="546165"/>
                  </a:cubicBezTo>
                  <a:cubicBezTo>
                    <a:pt x="363128" y="560621"/>
                    <a:pt x="375883" y="581029"/>
                    <a:pt x="383537" y="589533"/>
                  </a:cubicBezTo>
                  <a:cubicBezTo>
                    <a:pt x="391190" y="598887"/>
                    <a:pt x="392040" y="603139"/>
                    <a:pt x="386088" y="599737"/>
                  </a:cubicBezTo>
                  <a:cubicBezTo>
                    <a:pt x="376734" y="593785"/>
                    <a:pt x="376734" y="596336"/>
                    <a:pt x="385237" y="609942"/>
                  </a:cubicBezTo>
                  <a:cubicBezTo>
                    <a:pt x="391190" y="620146"/>
                    <a:pt x="397993" y="626098"/>
                    <a:pt x="399693" y="624398"/>
                  </a:cubicBezTo>
                  <a:cubicBezTo>
                    <a:pt x="402245" y="622697"/>
                    <a:pt x="413299" y="628650"/>
                    <a:pt x="425204" y="638004"/>
                  </a:cubicBezTo>
                  <a:cubicBezTo>
                    <a:pt x="452416" y="659263"/>
                    <a:pt x="465171" y="643956"/>
                    <a:pt x="447314" y="609942"/>
                  </a:cubicBezTo>
                  <a:close/>
                  <a:moveTo>
                    <a:pt x="631842" y="350581"/>
                  </a:moveTo>
                  <a:cubicBezTo>
                    <a:pt x="642897" y="328472"/>
                    <a:pt x="660754" y="301260"/>
                    <a:pt x="670959" y="289355"/>
                  </a:cubicBezTo>
                  <a:cubicBezTo>
                    <a:pt x="681163" y="277450"/>
                    <a:pt x="688816" y="267246"/>
                    <a:pt x="687966" y="266396"/>
                  </a:cubicBezTo>
                  <a:cubicBezTo>
                    <a:pt x="687116" y="265545"/>
                    <a:pt x="632692" y="262144"/>
                    <a:pt x="567215" y="258742"/>
                  </a:cubicBezTo>
                  <a:lnTo>
                    <a:pt x="448164" y="253640"/>
                  </a:lnTo>
                  <a:lnTo>
                    <a:pt x="481328" y="275750"/>
                  </a:lnTo>
                  <a:cubicBezTo>
                    <a:pt x="500036" y="288505"/>
                    <a:pt x="534051" y="319118"/>
                    <a:pt x="557861" y="344629"/>
                  </a:cubicBezTo>
                  <a:cubicBezTo>
                    <a:pt x="581671" y="369289"/>
                    <a:pt x="603780" y="390548"/>
                    <a:pt x="606331" y="390548"/>
                  </a:cubicBezTo>
                  <a:cubicBezTo>
                    <a:pt x="608882" y="390548"/>
                    <a:pt x="620787" y="372691"/>
                    <a:pt x="631842" y="350581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DE14DAF-5CBA-278B-13C4-B8D84AAD5B2A}"/>
                </a:ext>
              </a:extLst>
            </p:cNvPr>
            <p:cNvSpPr/>
            <p:nvPr/>
          </p:nvSpPr>
          <p:spPr>
            <a:xfrm flipV="1">
              <a:off x="2660058" y="-1843694"/>
              <a:ext cx="183081" cy="159245"/>
            </a:xfrm>
            <a:custGeom>
              <a:avLst/>
              <a:gdLst>
                <a:gd name="connsiteX0" fmla="*/ -270 w 183081"/>
                <a:gd name="connsiteY0" fmla="*/ 143560 h 159245"/>
                <a:gd name="connsiteX1" fmla="*/ 20989 w 183081"/>
                <a:gd name="connsiteY1" fmla="*/ 101042 h 159245"/>
                <a:gd name="connsiteX2" fmla="*/ 40548 w 183081"/>
                <a:gd name="connsiteY2" fmla="*/ 65327 h 159245"/>
                <a:gd name="connsiteX3" fmla="*/ 47351 w 183081"/>
                <a:gd name="connsiteY3" fmla="*/ 55973 h 159245"/>
                <a:gd name="connsiteX4" fmla="*/ 80515 w 183081"/>
                <a:gd name="connsiteY4" fmla="*/ 30462 h 159245"/>
                <a:gd name="connsiteX5" fmla="*/ 136639 w 183081"/>
                <a:gd name="connsiteY5" fmla="*/ 699 h 159245"/>
                <a:gd name="connsiteX6" fmla="*/ 175755 w 183081"/>
                <a:gd name="connsiteY6" fmla="*/ 16006 h 159245"/>
                <a:gd name="connsiteX7" fmla="*/ 155346 w 183081"/>
                <a:gd name="connsiteY7" fmla="*/ 105294 h 159245"/>
                <a:gd name="connsiteX8" fmla="*/ 94120 w 183081"/>
                <a:gd name="connsiteY8" fmla="*/ 131655 h 159245"/>
                <a:gd name="connsiteX9" fmla="*/ 38847 w 183081"/>
                <a:gd name="connsiteY9" fmla="*/ 150363 h 159245"/>
                <a:gd name="connsiteX10" fmla="*/ -270 w 183081"/>
                <a:gd name="connsiteY10" fmla="*/ 143560 h 15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081" h="159245">
                  <a:moveTo>
                    <a:pt x="-270" y="143560"/>
                  </a:moveTo>
                  <a:cubicBezTo>
                    <a:pt x="1431" y="135056"/>
                    <a:pt x="10785" y="116348"/>
                    <a:pt x="20989" y="101042"/>
                  </a:cubicBezTo>
                  <a:cubicBezTo>
                    <a:pt x="32044" y="86586"/>
                    <a:pt x="40548" y="70429"/>
                    <a:pt x="40548" y="65327"/>
                  </a:cubicBezTo>
                  <a:cubicBezTo>
                    <a:pt x="40548" y="60224"/>
                    <a:pt x="43099" y="55973"/>
                    <a:pt x="47351" y="55973"/>
                  </a:cubicBezTo>
                  <a:cubicBezTo>
                    <a:pt x="50752" y="55973"/>
                    <a:pt x="65208" y="44068"/>
                    <a:pt x="80515" y="30462"/>
                  </a:cubicBezTo>
                  <a:cubicBezTo>
                    <a:pt x="94971" y="16856"/>
                    <a:pt x="120482" y="3250"/>
                    <a:pt x="136639" y="699"/>
                  </a:cubicBezTo>
                  <a:cubicBezTo>
                    <a:pt x="160449" y="-3553"/>
                    <a:pt x="166401" y="-1002"/>
                    <a:pt x="175755" y="16006"/>
                  </a:cubicBezTo>
                  <a:cubicBezTo>
                    <a:pt x="190211" y="44068"/>
                    <a:pt x="180857" y="85735"/>
                    <a:pt x="155346" y="105294"/>
                  </a:cubicBezTo>
                  <a:cubicBezTo>
                    <a:pt x="144292" y="114648"/>
                    <a:pt x="116230" y="126553"/>
                    <a:pt x="94120" y="131655"/>
                  </a:cubicBezTo>
                  <a:cubicBezTo>
                    <a:pt x="72011" y="137607"/>
                    <a:pt x="46500" y="146111"/>
                    <a:pt x="38847" y="150363"/>
                  </a:cubicBezTo>
                  <a:cubicBezTo>
                    <a:pt x="15037" y="163118"/>
                    <a:pt x="-2821" y="159717"/>
                    <a:pt x="-270" y="143560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任意多边形: 形状 52" descr="D:\51PPT模板网\51pptmoban.com\图片.jpg">
            <a:extLst>
              <a:ext uri="{FF2B5EF4-FFF2-40B4-BE49-F238E27FC236}">
                <a16:creationId xmlns:a16="http://schemas.microsoft.com/office/drawing/2014/main" id="{242E1673-85B5-2AAC-4048-41DF75DE7EAC}"/>
              </a:ext>
            </a:extLst>
          </p:cNvPr>
          <p:cNvSpPr/>
          <p:nvPr/>
        </p:nvSpPr>
        <p:spPr>
          <a:xfrm flipV="1">
            <a:off x="6470815" y="2423963"/>
            <a:ext cx="1455201" cy="1367210"/>
          </a:xfrm>
          <a:custGeom>
            <a:avLst/>
            <a:gdLst>
              <a:gd name="connsiteX0" fmla="*/ 528998 w 1176421"/>
              <a:gd name="connsiteY0" fmla="*/ 1092716 h 1105287"/>
              <a:gd name="connsiteX1" fmla="*/ 318108 w 1176421"/>
              <a:gd name="connsiteY1" fmla="*/ 967713 h 1105287"/>
              <a:gd name="connsiteX2" fmla="*/ 240725 w 1176421"/>
              <a:gd name="connsiteY2" fmla="*/ 928597 h 1105287"/>
              <a:gd name="connsiteX3" fmla="*/ 151437 w 1176421"/>
              <a:gd name="connsiteY3" fmla="*/ 960060 h 1105287"/>
              <a:gd name="connsiteX4" fmla="*/ 108919 w 1176421"/>
              <a:gd name="connsiteY4" fmla="*/ 947305 h 1105287"/>
              <a:gd name="connsiteX5" fmla="*/ 46843 w 1176421"/>
              <a:gd name="connsiteY5" fmla="*/ 855466 h 1105287"/>
              <a:gd name="connsiteX6" fmla="*/ 89361 w 1176421"/>
              <a:gd name="connsiteY6" fmla="*/ 660733 h 1105287"/>
              <a:gd name="connsiteX7" fmla="*/ 61299 w 1176421"/>
              <a:gd name="connsiteY7" fmla="*/ 524675 h 1105287"/>
              <a:gd name="connsiteX8" fmla="*/ 22182 w 1176421"/>
              <a:gd name="connsiteY8" fmla="*/ 384365 h 1105287"/>
              <a:gd name="connsiteX9" fmla="*/ 1774 w 1176421"/>
              <a:gd name="connsiteY9" fmla="*/ 335044 h 1105287"/>
              <a:gd name="connsiteX10" fmla="*/ 28985 w 1176421"/>
              <a:gd name="connsiteY10" fmla="*/ 256811 h 1105287"/>
              <a:gd name="connsiteX11" fmla="*/ 49394 w 1176421"/>
              <a:gd name="connsiteY11" fmla="*/ 254260 h 1105287"/>
              <a:gd name="connsiteX12" fmla="*/ 64701 w 1176421"/>
              <a:gd name="connsiteY12" fmla="*/ 256811 h 1105287"/>
              <a:gd name="connsiteX13" fmla="*/ 70653 w 1176421"/>
              <a:gd name="connsiteY13" fmla="*/ 263614 h 1105287"/>
              <a:gd name="connsiteX14" fmla="*/ 78306 w 1176421"/>
              <a:gd name="connsiteY14" fmla="*/ 264464 h 1105287"/>
              <a:gd name="connsiteX15" fmla="*/ 99565 w 1176421"/>
              <a:gd name="connsiteY15" fmla="*/ 267016 h 1105287"/>
              <a:gd name="connsiteX16" fmla="*/ 113171 w 1176421"/>
              <a:gd name="connsiteY16" fmla="*/ 273818 h 1105287"/>
              <a:gd name="connsiteX17" fmla="*/ 125927 w 1176421"/>
              <a:gd name="connsiteY17" fmla="*/ 288275 h 1105287"/>
              <a:gd name="connsiteX18" fmla="*/ 139532 w 1176421"/>
              <a:gd name="connsiteY18" fmla="*/ 277220 h 1105287"/>
              <a:gd name="connsiteX19" fmla="*/ 155689 w 1176421"/>
              <a:gd name="connsiteY19" fmla="*/ 279771 h 1105287"/>
              <a:gd name="connsiteX20" fmla="*/ 172696 w 1176421"/>
              <a:gd name="connsiteY20" fmla="*/ 303581 h 1105287"/>
              <a:gd name="connsiteX21" fmla="*/ 181200 w 1176421"/>
              <a:gd name="connsiteY21" fmla="*/ 305282 h 1105287"/>
              <a:gd name="connsiteX22" fmla="*/ 189704 w 1176421"/>
              <a:gd name="connsiteY22" fmla="*/ 301880 h 1105287"/>
              <a:gd name="connsiteX23" fmla="*/ 202459 w 1176421"/>
              <a:gd name="connsiteY23" fmla="*/ 327391 h 1105287"/>
              <a:gd name="connsiteX24" fmla="*/ 214364 w 1176421"/>
              <a:gd name="connsiteY24" fmla="*/ 335044 h 1105287"/>
              <a:gd name="connsiteX25" fmla="*/ 215215 w 1176421"/>
              <a:gd name="connsiteY25" fmla="*/ 313785 h 1105287"/>
              <a:gd name="connsiteX26" fmla="*/ 258583 w 1176421"/>
              <a:gd name="connsiteY26" fmla="*/ 462599 h 1105287"/>
              <a:gd name="connsiteX27" fmla="*/ 278992 w 1176421"/>
              <a:gd name="connsiteY27" fmla="*/ 522124 h 1105287"/>
              <a:gd name="connsiteX28" fmla="*/ 295999 w 1176421"/>
              <a:gd name="connsiteY28" fmla="*/ 665835 h 1105287"/>
              <a:gd name="connsiteX29" fmla="*/ 301101 w 1176421"/>
              <a:gd name="connsiteY29" fmla="*/ 675189 h 1105287"/>
              <a:gd name="connsiteX30" fmla="*/ 301951 w 1176421"/>
              <a:gd name="connsiteY30" fmla="*/ 681142 h 1105287"/>
              <a:gd name="connsiteX31" fmla="*/ 293448 w 1176421"/>
              <a:gd name="connsiteY31" fmla="*/ 740667 h 1105287"/>
              <a:gd name="connsiteX32" fmla="*/ 284944 w 1176421"/>
              <a:gd name="connsiteY32" fmla="*/ 794240 h 1105287"/>
              <a:gd name="connsiteX33" fmla="*/ 295149 w 1176421"/>
              <a:gd name="connsiteY33" fmla="*/ 849513 h 1105287"/>
              <a:gd name="connsiteX34" fmla="*/ 494983 w 1176421"/>
              <a:gd name="connsiteY34" fmla="*/ 1015334 h 1105287"/>
              <a:gd name="connsiteX35" fmla="*/ 555359 w 1176421"/>
              <a:gd name="connsiteY35" fmla="*/ 1046797 h 1105287"/>
              <a:gd name="connsiteX36" fmla="*/ 586822 w 1176421"/>
              <a:gd name="connsiteY36" fmla="*/ 1030640 h 1105287"/>
              <a:gd name="connsiteX37" fmla="*/ 643797 w 1176421"/>
              <a:gd name="connsiteY37" fmla="*/ 913290 h 1105287"/>
              <a:gd name="connsiteX38" fmla="*/ 647198 w 1176421"/>
              <a:gd name="connsiteY38" fmla="*/ 753422 h 1105287"/>
              <a:gd name="connsiteX39" fmla="*/ 624238 w 1176421"/>
              <a:gd name="connsiteY39" fmla="*/ 674339 h 1105287"/>
              <a:gd name="connsiteX40" fmla="*/ 568115 w 1176421"/>
              <a:gd name="connsiteY40" fmla="*/ 683693 h 1105287"/>
              <a:gd name="connsiteX41" fmla="*/ 487330 w 1176421"/>
              <a:gd name="connsiteY41" fmla="*/ 705802 h 1105287"/>
              <a:gd name="connsiteX42" fmla="*/ 494983 w 1176421"/>
              <a:gd name="connsiteY42" fmla="*/ 710054 h 1105287"/>
              <a:gd name="connsiteX43" fmla="*/ 508589 w 1176421"/>
              <a:gd name="connsiteY43" fmla="*/ 727911 h 1105287"/>
              <a:gd name="connsiteX44" fmla="*/ 525596 w 1176421"/>
              <a:gd name="connsiteY44" fmla="*/ 759375 h 1105287"/>
              <a:gd name="connsiteX45" fmla="*/ 522195 w 1176421"/>
              <a:gd name="connsiteY45" fmla="*/ 823152 h 1105287"/>
              <a:gd name="connsiteX46" fmla="*/ 457568 w 1176421"/>
              <a:gd name="connsiteY46" fmla="*/ 839309 h 1105287"/>
              <a:gd name="connsiteX47" fmla="*/ 344469 w 1176421"/>
              <a:gd name="connsiteY47" fmla="*/ 730463 h 1105287"/>
              <a:gd name="connsiteX48" fmla="*/ 369130 w 1176421"/>
              <a:gd name="connsiteY48" fmla="*/ 713455 h 1105287"/>
              <a:gd name="connsiteX49" fmla="*/ 370831 w 1176421"/>
              <a:gd name="connsiteY49" fmla="*/ 663284 h 1105287"/>
              <a:gd name="connsiteX50" fmla="*/ 336816 w 1176421"/>
              <a:gd name="connsiteY50" fmla="*/ 601208 h 1105287"/>
              <a:gd name="connsiteX51" fmla="*/ 310455 w 1176421"/>
              <a:gd name="connsiteY51" fmla="*/ 569744 h 1105287"/>
              <a:gd name="connsiteX52" fmla="*/ 297700 w 1176421"/>
              <a:gd name="connsiteY52" fmla="*/ 554438 h 1105287"/>
              <a:gd name="connsiteX53" fmla="*/ 294298 w 1176421"/>
              <a:gd name="connsiteY53" fmla="*/ 528927 h 1105287"/>
              <a:gd name="connsiteX54" fmla="*/ 344469 w 1176421"/>
              <a:gd name="connsiteY54" fmla="*/ 460898 h 1105287"/>
              <a:gd name="connsiteX55" fmla="*/ 402294 w 1176421"/>
              <a:gd name="connsiteY55" fmla="*/ 469402 h 1105287"/>
              <a:gd name="connsiteX56" fmla="*/ 376783 w 1176421"/>
              <a:gd name="connsiteY56" fmla="*/ 360555 h 1105287"/>
              <a:gd name="connsiteX57" fmla="*/ 364878 w 1176421"/>
              <a:gd name="connsiteY57" fmla="*/ 225348 h 1105287"/>
              <a:gd name="connsiteX58" fmla="*/ 455867 w 1176421"/>
              <a:gd name="connsiteY58" fmla="*/ 249158 h 1105287"/>
              <a:gd name="connsiteX59" fmla="*/ 466922 w 1176421"/>
              <a:gd name="connsiteY59" fmla="*/ 188782 h 1105287"/>
              <a:gd name="connsiteX60" fmla="*/ 308754 w 1176421"/>
              <a:gd name="connsiteY60" fmla="*/ 50173 h 1105287"/>
              <a:gd name="connsiteX61" fmla="*/ 256032 w 1176421"/>
              <a:gd name="connsiteY61" fmla="*/ 33166 h 1105287"/>
              <a:gd name="connsiteX62" fmla="*/ 251780 w 1176421"/>
              <a:gd name="connsiteY62" fmla="*/ 16159 h 1105287"/>
              <a:gd name="connsiteX63" fmla="*/ 266236 w 1176421"/>
              <a:gd name="connsiteY63" fmla="*/ 7655 h 1105287"/>
              <a:gd name="connsiteX64" fmla="*/ 460969 w 1176421"/>
              <a:gd name="connsiteY64" fmla="*/ 41670 h 1105287"/>
              <a:gd name="connsiteX65" fmla="*/ 517093 w 1176421"/>
              <a:gd name="connsiteY65" fmla="*/ 92691 h 1105287"/>
              <a:gd name="connsiteX66" fmla="*/ 526447 w 1176421"/>
              <a:gd name="connsiteY66" fmla="*/ 106297 h 1105287"/>
              <a:gd name="connsiteX67" fmla="*/ 532399 w 1176421"/>
              <a:gd name="connsiteY67" fmla="*/ 113950 h 1105287"/>
              <a:gd name="connsiteX68" fmla="*/ 556209 w 1176421"/>
              <a:gd name="connsiteY68" fmla="*/ 151366 h 1105287"/>
              <a:gd name="connsiteX69" fmla="*/ 577469 w 1176421"/>
              <a:gd name="connsiteY69" fmla="*/ 176877 h 1105287"/>
              <a:gd name="connsiteX70" fmla="*/ 592775 w 1176421"/>
              <a:gd name="connsiteY70" fmla="*/ 210892 h 1105287"/>
              <a:gd name="connsiteX71" fmla="*/ 624238 w 1176421"/>
              <a:gd name="connsiteY71" fmla="*/ 329092 h 1105287"/>
              <a:gd name="connsiteX72" fmla="*/ 571516 w 1176421"/>
              <a:gd name="connsiteY72" fmla="*/ 368209 h 1105287"/>
              <a:gd name="connsiteX73" fmla="*/ 528148 w 1176421"/>
              <a:gd name="connsiteY73" fmla="*/ 389468 h 1105287"/>
              <a:gd name="connsiteX74" fmla="*/ 482228 w 1176421"/>
              <a:gd name="connsiteY74" fmla="*/ 363957 h 1105287"/>
              <a:gd name="connsiteX75" fmla="*/ 436309 w 1176421"/>
              <a:gd name="connsiteY75" fmla="*/ 337596 h 1105287"/>
              <a:gd name="connsiteX76" fmla="*/ 448214 w 1176421"/>
              <a:gd name="connsiteY76" fmla="*/ 370760 h 1105287"/>
              <a:gd name="connsiteX77" fmla="*/ 471173 w 1176421"/>
              <a:gd name="connsiteY77" fmla="*/ 400522 h 1105287"/>
              <a:gd name="connsiteX78" fmla="*/ 533250 w 1176421"/>
              <a:gd name="connsiteY78" fmla="*/ 398822 h 1105287"/>
              <a:gd name="connsiteX79" fmla="*/ 609782 w 1176421"/>
              <a:gd name="connsiteY79" fmla="*/ 460898 h 1105287"/>
              <a:gd name="connsiteX80" fmla="*/ 635293 w 1176421"/>
              <a:gd name="connsiteY80" fmla="*/ 568894 h 1105287"/>
              <a:gd name="connsiteX81" fmla="*/ 633592 w 1176421"/>
              <a:gd name="connsiteY81" fmla="*/ 601208 h 1105287"/>
              <a:gd name="connsiteX82" fmla="*/ 604680 w 1176421"/>
              <a:gd name="connsiteY82" fmla="*/ 636923 h 1105287"/>
              <a:gd name="connsiteX83" fmla="*/ 576618 w 1176421"/>
              <a:gd name="connsiteY83" fmla="*/ 653930 h 1105287"/>
              <a:gd name="connsiteX84" fmla="*/ 608082 w 1176421"/>
              <a:gd name="connsiteY84" fmla="*/ 653930 h 1105287"/>
              <a:gd name="connsiteX85" fmla="*/ 654001 w 1176421"/>
              <a:gd name="connsiteY85" fmla="*/ 568894 h 1105287"/>
              <a:gd name="connsiteX86" fmla="*/ 729683 w 1176421"/>
              <a:gd name="connsiteY86" fmla="*/ 324840 h 1105287"/>
              <a:gd name="connsiteX87" fmla="*/ 812168 w 1176421"/>
              <a:gd name="connsiteY87" fmla="*/ 305282 h 1105287"/>
              <a:gd name="connsiteX88" fmla="*/ 1047718 w 1176421"/>
              <a:gd name="connsiteY88" fmla="*/ 429435 h 1105287"/>
              <a:gd name="connsiteX89" fmla="*/ 1136156 w 1176421"/>
              <a:gd name="connsiteY89" fmla="*/ 497463 h 1105287"/>
              <a:gd name="connsiteX90" fmla="*/ 1176123 w 1176421"/>
              <a:gd name="connsiteY90" fmla="*/ 543383 h 1105287"/>
              <a:gd name="connsiteX91" fmla="*/ 1068127 w 1176421"/>
              <a:gd name="connsiteY91" fmla="*/ 627569 h 1105287"/>
              <a:gd name="connsiteX92" fmla="*/ 835978 w 1176421"/>
              <a:gd name="connsiteY92" fmla="*/ 670937 h 1105287"/>
              <a:gd name="connsiteX93" fmla="*/ 698220 w 1176421"/>
              <a:gd name="connsiteY93" fmla="*/ 716006 h 1105287"/>
              <a:gd name="connsiteX94" fmla="*/ 711826 w 1176421"/>
              <a:gd name="connsiteY94" fmla="*/ 766178 h 1105287"/>
              <a:gd name="connsiteX95" fmla="*/ 711826 w 1176421"/>
              <a:gd name="connsiteY95" fmla="*/ 772981 h 1105287"/>
              <a:gd name="connsiteX96" fmla="*/ 706723 w 1176421"/>
              <a:gd name="connsiteY96" fmla="*/ 795090 h 1105287"/>
              <a:gd name="connsiteX97" fmla="*/ 718628 w 1176421"/>
              <a:gd name="connsiteY97" fmla="*/ 805294 h 1105287"/>
              <a:gd name="connsiteX98" fmla="*/ 721180 w 1176421"/>
              <a:gd name="connsiteY98" fmla="*/ 814648 h 1105287"/>
              <a:gd name="connsiteX99" fmla="*/ 725431 w 1176421"/>
              <a:gd name="connsiteY99" fmla="*/ 841009 h 1105287"/>
              <a:gd name="connsiteX100" fmla="*/ 741588 w 1176421"/>
              <a:gd name="connsiteY100" fmla="*/ 892882 h 1105287"/>
              <a:gd name="connsiteX101" fmla="*/ 756895 w 1176421"/>
              <a:gd name="connsiteY101" fmla="*/ 937100 h 1105287"/>
              <a:gd name="connsiteX102" fmla="*/ 769650 w 1176421"/>
              <a:gd name="connsiteY102" fmla="*/ 965162 h 1105287"/>
              <a:gd name="connsiteX103" fmla="*/ 733085 w 1176421"/>
              <a:gd name="connsiteY103" fmla="*/ 1024688 h 1105287"/>
              <a:gd name="connsiteX104" fmla="*/ 687165 w 1176421"/>
              <a:gd name="connsiteY104" fmla="*/ 1053600 h 1105287"/>
              <a:gd name="connsiteX105" fmla="*/ 651450 w 1176421"/>
              <a:gd name="connsiteY105" fmla="*/ 1079111 h 1105287"/>
              <a:gd name="connsiteX106" fmla="*/ 528998 w 1176421"/>
              <a:gd name="connsiteY106" fmla="*/ 1092716 h 1105287"/>
              <a:gd name="connsiteX107" fmla="*/ 831727 w 1176421"/>
              <a:gd name="connsiteY107" fmla="*/ 628419 h 1105287"/>
              <a:gd name="connsiteX108" fmla="*/ 1019656 w 1176421"/>
              <a:gd name="connsiteY108" fmla="*/ 568894 h 1105287"/>
              <a:gd name="connsiteX109" fmla="*/ 1043467 w 1176421"/>
              <a:gd name="connsiteY109" fmla="*/ 484708 h 1105287"/>
              <a:gd name="connsiteX110" fmla="*/ 822373 w 1176421"/>
              <a:gd name="connsiteY110" fmla="*/ 347800 h 1105287"/>
              <a:gd name="connsiteX111" fmla="*/ 793460 w 1176421"/>
              <a:gd name="connsiteY111" fmla="*/ 373311 h 1105287"/>
              <a:gd name="connsiteX112" fmla="*/ 774752 w 1176421"/>
              <a:gd name="connsiteY112" fmla="*/ 398822 h 1105287"/>
              <a:gd name="connsiteX113" fmla="*/ 769650 w 1176421"/>
              <a:gd name="connsiteY113" fmla="*/ 409876 h 1105287"/>
              <a:gd name="connsiteX114" fmla="*/ 750092 w 1176421"/>
              <a:gd name="connsiteY114" fmla="*/ 466850 h 1105287"/>
              <a:gd name="connsiteX115" fmla="*/ 746690 w 1176421"/>
              <a:gd name="connsiteY115" fmla="*/ 474504 h 1105287"/>
              <a:gd name="connsiteX116" fmla="*/ 742439 w 1176421"/>
              <a:gd name="connsiteY116" fmla="*/ 488110 h 1105287"/>
              <a:gd name="connsiteX117" fmla="*/ 738187 w 1176421"/>
              <a:gd name="connsiteY117" fmla="*/ 501715 h 1105287"/>
              <a:gd name="connsiteX118" fmla="*/ 733935 w 1176421"/>
              <a:gd name="connsiteY118" fmla="*/ 509369 h 1105287"/>
              <a:gd name="connsiteX119" fmla="*/ 728833 w 1176421"/>
              <a:gd name="connsiteY119" fmla="*/ 522124 h 1105287"/>
              <a:gd name="connsiteX120" fmla="*/ 725431 w 1176421"/>
              <a:gd name="connsiteY120" fmla="*/ 534879 h 1105287"/>
              <a:gd name="connsiteX121" fmla="*/ 716928 w 1176421"/>
              <a:gd name="connsiteY121" fmla="*/ 552737 h 1105287"/>
              <a:gd name="connsiteX122" fmla="*/ 710975 w 1176421"/>
              <a:gd name="connsiteY122" fmla="*/ 566343 h 1105287"/>
              <a:gd name="connsiteX123" fmla="*/ 702472 w 1176421"/>
              <a:gd name="connsiteY123" fmla="*/ 604609 h 1105287"/>
              <a:gd name="connsiteX124" fmla="*/ 699921 w 1176421"/>
              <a:gd name="connsiteY124" fmla="*/ 647127 h 1105287"/>
              <a:gd name="connsiteX125" fmla="*/ 732234 w 1176421"/>
              <a:gd name="connsiteY125" fmla="*/ 641175 h 1105287"/>
              <a:gd name="connsiteX126" fmla="*/ 831727 w 1176421"/>
              <a:gd name="connsiteY126" fmla="*/ 628419 h 1105287"/>
              <a:gd name="connsiteX127" fmla="*/ 550257 w 1176421"/>
              <a:gd name="connsiteY127" fmla="*/ 589303 h 1105287"/>
              <a:gd name="connsiteX128" fmla="*/ 555359 w 1176421"/>
              <a:gd name="connsiteY128" fmla="*/ 534879 h 1105287"/>
              <a:gd name="connsiteX129" fmla="*/ 505188 w 1176421"/>
              <a:gd name="connsiteY129" fmla="*/ 464299 h 1105287"/>
              <a:gd name="connsiteX130" fmla="*/ 490732 w 1176421"/>
              <a:gd name="connsiteY130" fmla="*/ 525525 h 1105287"/>
              <a:gd name="connsiteX131" fmla="*/ 506038 w 1176421"/>
              <a:gd name="connsiteY131" fmla="*/ 591854 h 1105287"/>
              <a:gd name="connsiteX132" fmla="*/ 550257 w 1176421"/>
              <a:gd name="connsiteY132" fmla="*/ 589303 h 110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176421" h="1105287">
                <a:moveTo>
                  <a:pt x="528998" y="1092716"/>
                </a:moveTo>
                <a:cubicBezTo>
                  <a:pt x="479677" y="1074859"/>
                  <a:pt x="389539" y="1022136"/>
                  <a:pt x="318108" y="967713"/>
                </a:cubicBezTo>
                <a:cubicBezTo>
                  <a:pt x="246678" y="914141"/>
                  <a:pt x="240725" y="911589"/>
                  <a:pt x="240725" y="928597"/>
                </a:cubicBezTo>
                <a:cubicBezTo>
                  <a:pt x="240725" y="952407"/>
                  <a:pt x="173547" y="976217"/>
                  <a:pt x="151437" y="960060"/>
                </a:cubicBezTo>
                <a:cubicBezTo>
                  <a:pt x="147186" y="956659"/>
                  <a:pt x="127627" y="950706"/>
                  <a:pt x="108919" y="947305"/>
                </a:cubicBezTo>
                <a:cubicBezTo>
                  <a:pt x="49394" y="937100"/>
                  <a:pt x="23033" y="898834"/>
                  <a:pt x="46843" y="855466"/>
                </a:cubicBezTo>
                <a:cubicBezTo>
                  <a:pt x="66401" y="818900"/>
                  <a:pt x="90211" y="708353"/>
                  <a:pt x="89361" y="660733"/>
                </a:cubicBezTo>
                <a:cubicBezTo>
                  <a:pt x="88511" y="632671"/>
                  <a:pt x="76606" y="574846"/>
                  <a:pt x="61299" y="524675"/>
                </a:cubicBezTo>
                <a:cubicBezTo>
                  <a:pt x="46843" y="476204"/>
                  <a:pt x="28985" y="413278"/>
                  <a:pt x="22182" y="384365"/>
                </a:cubicBezTo>
                <a:cubicBezTo>
                  <a:pt x="15380" y="354603"/>
                  <a:pt x="6026" y="333344"/>
                  <a:pt x="1774" y="335044"/>
                </a:cubicBezTo>
                <a:cubicBezTo>
                  <a:pt x="-7580" y="340997"/>
                  <a:pt x="17080" y="272118"/>
                  <a:pt x="28985" y="256811"/>
                </a:cubicBezTo>
                <a:cubicBezTo>
                  <a:pt x="35788" y="249158"/>
                  <a:pt x="41741" y="248308"/>
                  <a:pt x="49394" y="254260"/>
                </a:cubicBezTo>
                <a:cubicBezTo>
                  <a:pt x="54496" y="258512"/>
                  <a:pt x="62149" y="260213"/>
                  <a:pt x="64701" y="256811"/>
                </a:cubicBezTo>
                <a:cubicBezTo>
                  <a:pt x="68102" y="254260"/>
                  <a:pt x="70653" y="256811"/>
                  <a:pt x="70653" y="263614"/>
                </a:cubicBezTo>
                <a:cubicBezTo>
                  <a:pt x="70653" y="272968"/>
                  <a:pt x="72354" y="272968"/>
                  <a:pt x="78306" y="264464"/>
                </a:cubicBezTo>
                <a:cubicBezTo>
                  <a:pt x="83409" y="255110"/>
                  <a:pt x="87660" y="255961"/>
                  <a:pt x="99565" y="267016"/>
                </a:cubicBezTo>
                <a:cubicBezTo>
                  <a:pt x="107219" y="274669"/>
                  <a:pt x="113171" y="278070"/>
                  <a:pt x="113171" y="273818"/>
                </a:cubicBezTo>
                <a:cubicBezTo>
                  <a:pt x="114022" y="270417"/>
                  <a:pt x="119124" y="276370"/>
                  <a:pt x="125927" y="288275"/>
                </a:cubicBezTo>
                <a:cubicBezTo>
                  <a:pt x="136981" y="306983"/>
                  <a:pt x="143784" y="301880"/>
                  <a:pt x="139532" y="277220"/>
                </a:cubicBezTo>
                <a:cubicBezTo>
                  <a:pt x="138682" y="273818"/>
                  <a:pt x="146335" y="274669"/>
                  <a:pt x="155689" y="279771"/>
                </a:cubicBezTo>
                <a:cubicBezTo>
                  <a:pt x="165043" y="284873"/>
                  <a:pt x="172696" y="295077"/>
                  <a:pt x="172696" y="303581"/>
                </a:cubicBezTo>
                <a:cubicBezTo>
                  <a:pt x="172696" y="316337"/>
                  <a:pt x="174397" y="316337"/>
                  <a:pt x="181200" y="305282"/>
                </a:cubicBezTo>
                <a:cubicBezTo>
                  <a:pt x="185452" y="298479"/>
                  <a:pt x="189704" y="296778"/>
                  <a:pt x="189704" y="301880"/>
                </a:cubicBezTo>
                <a:cubicBezTo>
                  <a:pt x="189704" y="306132"/>
                  <a:pt x="195656" y="318037"/>
                  <a:pt x="202459" y="327391"/>
                </a:cubicBezTo>
                <a:cubicBezTo>
                  <a:pt x="209262" y="335895"/>
                  <a:pt x="215215" y="340147"/>
                  <a:pt x="214364" y="335044"/>
                </a:cubicBezTo>
                <a:cubicBezTo>
                  <a:pt x="213514" y="330793"/>
                  <a:pt x="213514" y="320588"/>
                  <a:pt x="215215" y="313785"/>
                </a:cubicBezTo>
                <a:cubicBezTo>
                  <a:pt x="216065" y="302731"/>
                  <a:pt x="226269" y="337596"/>
                  <a:pt x="258583" y="462599"/>
                </a:cubicBezTo>
                <a:cubicBezTo>
                  <a:pt x="262835" y="480456"/>
                  <a:pt x="272189" y="507668"/>
                  <a:pt x="278992" y="522124"/>
                </a:cubicBezTo>
                <a:cubicBezTo>
                  <a:pt x="301101" y="571445"/>
                  <a:pt x="308754" y="636072"/>
                  <a:pt x="295999" y="665835"/>
                </a:cubicBezTo>
                <a:cubicBezTo>
                  <a:pt x="290046" y="678590"/>
                  <a:pt x="291747" y="680291"/>
                  <a:pt x="301101" y="675189"/>
                </a:cubicBezTo>
                <a:cubicBezTo>
                  <a:pt x="311305" y="669236"/>
                  <a:pt x="311305" y="670087"/>
                  <a:pt x="301951" y="681142"/>
                </a:cubicBezTo>
                <a:cubicBezTo>
                  <a:pt x="295149" y="689645"/>
                  <a:pt x="291747" y="711755"/>
                  <a:pt x="293448" y="740667"/>
                </a:cubicBezTo>
                <a:cubicBezTo>
                  <a:pt x="295149" y="770429"/>
                  <a:pt x="292597" y="789137"/>
                  <a:pt x="284944" y="794240"/>
                </a:cubicBezTo>
                <a:cubicBezTo>
                  <a:pt x="276441" y="801043"/>
                  <a:pt x="278141" y="812097"/>
                  <a:pt x="295149" y="849513"/>
                </a:cubicBezTo>
                <a:cubicBezTo>
                  <a:pt x="324911" y="916692"/>
                  <a:pt x="362327" y="948155"/>
                  <a:pt x="494983" y="1015334"/>
                </a:cubicBezTo>
                <a:lnTo>
                  <a:pt x="555359" y="1046797"/>
                </a:lnTo>
                <a:lnTo>
                  <a:pt x="586822" y="1030640"/>
                </a:lnTo>
                <a:cubicBezTo>
                  <a:pt x="625089" y="1011932"/>
                  <a:pt x="626789" y="1007680"/>
                  <a:pt x="643797" y="913290"/>
                </a:cubicBezTo>
                <a:cubicBezTo>
                  <a:pt x="654851" y="849513"/>
                  <a:pt x="655702" y="823152"/>
                  <a:pt x="647198" y="753422"/>
                </a:cubicBezTo>
                <a:cubicBezTo>
                  <a:pt x="638695" y="685393"/>
                  <a:pt x="635293" y="671788"/>
                  <a:pt x="624238" y="674339"/>
                </a:cubicBezTo>
                <a:cubicBezTo>
                  <a:pt x="616585" y="676890"/>
                  <a:pt x="591925" y="681142"/>
                  <a:pt x="568115" y="683693"/>
                </a:cubicBezTo>
                <a:cubicBezTo>
                  <a:pt x="503487" y="691346"/>
                  <a:pt x="487330" y="695598"/>
                  <a:pt x="487330" y="705802"/>
                </a:cubicBezTo>
                <a:cubicBezTo>
                  <a:pt x="487330" y="710904"/>
                  <a:pt x="490732" y="712605"/>
                  <a:pt x="494983" y="710054"/>
                </a:cubicBezTo>
                <a:cubicBezTo>
                  <a:pt x="499235" y="707503"/>
                  <a:pt x="505188" y="715156"/>
                  <a:pt x="508589" y="727911"/>
                </a:cubicBezTo>
                <a:cubicBezTo>
                  <a:pt x="511140" y="740667"/>
                  <a:pt x="518794" y="755123"/>
                  <a:pt x="525596" y="759375"/>
                </a:cubicBezTo>
                <a:cubicBezTo>
                  <a:pt x="545155" y="774681"/>
                  <a:pt x="543454" y="801893"/>
                  <a:pt x="522195" y="823152"/>
                </a:cubicBezTo>
                <a:cubicBezTo>
                  <a:pt x="505188" y="840159"/>
                  <a:pt x="495834" y="842710"/>
                  <a:pt x="457568" y="839309"/>
                </a:cubicBezTo>
                <a:cubicBezTo>
                  <a:pt x="384436" y="833356"/>
                  <a:pt x="319809" y="771280"/>
                  <a:pt x="344469" y="730463"/>
                </a:cubicBezTo>
                <a:cubicBezTo>
                  <a:pt x="350422" y="721109"/>
                  <a:pt x="361477" y="713455"/>
                  <a:pt x="369130" y="713455"/>
                </a:cubicBezTo>
                <a:cubicBezTo>
                  <a:pt x="392940" y="713455"/>
                  <a:pt x="393790" y="703251"/>
                  <a:pt x="370831" y="663284"/>
                </a:cubicBezTo>
                <a:cubicBezTo>
                  <a:pt x="358926" y="642025"/>
                  <a:pt x="342769" y="613963"/>
                  <a:pt x="336816" y="601208"/>
                </a:cubicBezTo>
                <a:cubicBezTo>
                  <a:pt x="330013" y="588452"/>
                  <a:pt x="318108" y="573996"/>
                  <a:pt x="310455" y="569744"/>
                </a:cubicBezTo>
                <a:cubicBezTo>
                  <a:pt x="302802" y="565492"/>
                  <a:pt x="296849" y="558690"/>
                  <a:pt x="297700" y="554438"/>
                </a:cubicBezTo>
                <a:cubicBezTo>
                  <a:pt x="298550" y="551036"/>
                  <a:pt x="297700" y="539131"/>
                  <a:pt x="294298" y="528927"/>
                </a:cubicBezTo>
                <a:cubicBezTo>
                  <a:pt x="283243" y="483858"/>
                  <a:pt x="318108" y="436237"/>
                  <a:pt x="344469" y="460898"/>
                </a:cubicBezTo>
                <a:cubicBezTo>
                  <a:pt x="357225" y="472803"/>
                  <a:pt x="402294" y="479606"/>
                  <a:pt x="402294" y="469402"/>
                </a:cubicBezTo>
                <a:cubicBezTo>
                  <a:pt x="402294" y="466000"/>
                  <a:pt x="390389" y="416679"/>
                  <a:pt x="376783" y="360555"/>
                </a:cubicBezTo>
                <a:cubicBezTo>
                  <a:pt x="347021" y="241505"/>
                  <a:pt x="347021" y="242355"/>
                  <a:pt x="364878" y="225348"/>
                </a:cubicBezTo>
                <a:cubicBezTo>
                  <a:pt x="384436" y="204939"/>
                  <a:pt x="395491" y="208341"/>
                  <a:pt x="455867" y="249158"/>
                </a:cubicBezTo>
                <a:cubicBezTo>
                  <a:pt x="518794" y="290826"/>
                  <a:pt x="518794" y="290826"/>
                  <a:pt x="466922" y="188782"/>
                </a:cubicBezTo>
                <a:cubicBezTo>
                  <a:pt x="415900" y="85889"/>
                  <a:pt x="374232" y="50173"/>
                  <a:pt x="308754" y="50173"/>
                </a:cubicBezTo>
                <a:cubicBezTo>
                  <a:pt x="285795" y="50173"/>
                  <a:pt x="267937" y="44221"/>
                  <a:pt x="256032" y="33166"/>
                </a:cubicBezTo>
                <a:cubicBezTo>
                  <a:pt x="239875" y="18710"/>
                  <a:pt x="239875" y="16159"/>
                  <a:pt x="251780" y="16159"/>
                </a:cubicBezTo>
                <a:cubicBezTo>
                  <a:pt x="259433" y="16159"/>
                  <a:pt x="266236" y="12757"/>
                  <a:pt x="266236" y="7655"/>
                </a:cubicBezTo>
                <a:cubicBezTo>
                  <a:pt x="266236" y="-13604"/>
                  <a:pt x="398042" y="9356"/>
                  <a:pt x="460969" y="41670"/>
                </a:cubicBezTo>
                <a:cubicBezTo>
                  <a:pt x="491582" y="56976"/>
                  <a:pt x="530699" y="92691"/>
                  <a:pt x="517093" y="92691"/>
                </a:cubicBezTo>
                <a:cubicBezTo>
                  <a:pt x="512841" y="92691"/>
                  <a:pt x="517093" y="98644"/>
                  <a:pt x="526447" y="106297"/>
                </a:cubicBezTo>
                <a:cubicBezTo>
                  <a:pt x="534950" y="113100"/>
                  <a:pt x="537502" y="117352"/>
                  <a:pt x="532399" y="113950"/>
                </a:cubicBezTo>
                <a:cubicBezTo>
                  <a:pt x="511991" y="103746"/>
                  <a:pt x="529848" y="132658"/>
                  <a:pt x="556209" y="151366"/>
                </a:cubicBezTo>
                <a:cubicBezTo>
                  <a:pt x="569815" y="161571"/>
                  <a:pt x="579169" y="173476"/>
                  <a:pt x="577469" y="176877"/>
                </a:cubicBezTo>
                <a:cubicBezTo>
                  <a:pt x="574917" y="180279"/>
                  <a:pt x="581720" y="195585"/>
                  <a:pt x="592775" y="210892"/>
                </a:cubicBezTo>
                <a:cubicBezTo>
                  <a:pt x="620837" y="248308"/>
                  <a:pt x="636143" y="306983"/>
                  <a:pt x="624238" y="329092"/>
                </a:cubicBezTo>
                <a:cubicBezTo>
                  <a:pt x="619136" y="338446"/>
                  <a:pt x="595326" y="356303"/>
                  <a:pt x="571516" y="368209"/>
                </a:cubicBezTo>
                <a:lnTo>
                  <a:pt x="528148" y="389468"/>
                </a:lnTo>
                <a:lnTo>
                  <a:pt x="482228" y="363957"/>
                </a:lnTo>
                <a:lnTo>
                  <a:pt x="436309" y="337596"/>
                </a:lnTo>
                <a:lnTo>
                  <a:pt x="448214" y="370760"/>
                </a:lnTo>
                <a:cubicBezTo>
                  <a:pt x="455016" y="390318"/>
                  <a:pt x="464370" y="402223"/>
                  <a:pt x="471173" y="400522"/>
                </a:cubicBezTo>
                <a:cubicBezTo>
                  <a:pt x="482228" y="397971"/>
                  <a:pt x="489881" y="397121"/>
                  <a:pt x="533250" y="398822"/>
                </a:cubicBezTo>
                <a:cubicBezTo>
                  <a:pt x="557910" y="399672"/>
                  <a:pt x="596176" y="430285"/>
                  <a:pt x="609782" y="460898"/>
                </a:cubicBezTo>
                <a:cubicBezTo>
                  <a:pt x="624238" y="490661"/>
                  <a:pt x="637844" y="548485"/>
                  <a:pt x="635293" y="568894"/>
                </a:cubicBezTo>
                <a:cubicBezTo>
                  <a:pt x="635293" y="575697"/>
                  <a:pt x="633592" y="590153"/>
                  <a:pt x="633592" y="601208"/>
                </a:cubicBezTo>
                <a:cubicBezTo>
                  <a:pt x="632742" y="612262"/>
                  <a:pt x="620837" y="626718"/>
                  <a:pt x="604680" y="636923"/>
                </a:cubicBezTo>
                <a:lnTo>
                  <a:pt x="576618" y="653930"/>
                </a:lnTo>
                <a:lnTo>
                  <a:pt x="608082" y="653930"/>
                </a:lnTo>
                <a:cubicBezTo>
                  <a:pt x="642096" y="653930"/>
                  <a:pt x="640395" y="656481"/>
                  <a:pt x="654001" y="568894"/>
                </a:cubicBezTo>
                <a:cubicBezTo>
                  <a:pt x="660804" y="518723"/>
                  <a:pt x="714377" y="348650"/>
                  <a:pt x="729683" y="324840"/>
                </a:cubicBezTo>
                <a:cubicBezTo>
                  <a:pt x="746690" y="299329"/>
                  <a:pt x="769650" y="294227"/>
                  <a:pt x="812168" y="305282"/>
                </a:cubicBezTo>
                <a:cubicBezTo>
                  <a:pt x="868292" y="320588"/>
                  <a:pt x="994996" y="386916"/>
                  <a:pt x="1047718" y="429435"/>
                </a:cubicBezTo>
                <a:cubicBezTo>
                  <a:pt x="1074080" y="450694"/>
                  <a:pt x="1113196" y="481307"/>
                  <a:pt x="1136156" y="497463"/>
                </a:cubicBezTo>
                <a:cubicBezTo>
                  <a:pt x="1158265" y="514471"/>
                  <a:pt x="1176123" y="534879"/>
                  <a:pt x="1176123" y="543383"/>
                </a:cubicBezTo>
                <a:cubicBezTo>
                  <a:pt x="1176123" y="561241"/>
                  <a:pt x="1123401" y="602058"/>
                  <a:pt x="1068127" y="627569"/>
                </a:cubicBezTo>
                <a:cubicBezTo>
                  <a:pt x="983091" y="667536"/>
                  <a:pt x="955029" y="672638"/>
                  <a:pt x="835978" y="670937"/>
                </a:cubicBezTo>
                <a:cubicBezTo>
                  <a:pt x="679512" y="667536"/>
                  <a:pt x="693968" y="663284"/>
                  <a:pt x="698220" y="716006"/>
                </a:cubicBezTo>
                <a:cubicBezTo>
                  <a:pt x="699921" y="739816"/>
                  <a:pt x="705873" y="762776"/>
                  <a:pt x="711826" y="766178"/>
                </a:cubicBezTo>
                <a:cubicBezTo>
                  <a:pt x="718628" y="771280"/>
                  <a:pt x="718628" y="772981"/>
                  <a:pt x="711826" y="772981"/>
                </a:cubicBezTo>
                <a:cubicBezTo>
                  <a:pt x="705873" y="772981"/>
                  <a:pt x="704172" y="782335"/>
                  <a:pt x="706723" y="795090"/>
                </a:cubicBezTo>
                <a:cubicBezTo>
                  <a:pt x="709275" y="811247"/>
                  <a:pt x="712676" y="814648"/>
                  <a:pt x="718628" y="805294"/>
                </a:cubicBezTo>
                <a:cubicBezTo>
                  <a:pt x="723731" y="797641"/>
                  <a:pt x="724581" y="801043"/>
                  <a:pt x="721180" y="814648"/>
                </a:cubicBezTo>
                <a:cubicBezTo>
                  <a:pt x="716928" y="826553"/>
                  <a:pt x="719479" y="836758"/>
                  <a:pt x="725431" y="841009"/>
                </a:cubicBezTo>
                <a:cubicBezTo>
                  <a:pt x="730534" y="844411"/>
                  <a:pt x="738187" y="868221"/>
                  <a:pt x="741588" y="892882"/>
                </a:cubicBezTo>
                <a:cubicBezTo>
                  <a:pt x="744990" y="919243"/>
                  <a:pt x="751793" y="937951"/>
                  <a:pt x="756895" y="937100"/>
                </a:cubicBezTo>
                <a:cubicBezTo>
                  <a:pt x="761997" y="936250"/>
                  <a:pt x="767949" y="949005"/>
                  <a:pt x="769650" y="965162"/>
                </a:cubicBezTo>
                <a:cubicBezTo>
                  <a:pt x="773052" y="992374"/>
                  <a:pt x="769650" y="997476"/>
                  <a:pt x="733085" y="1024688"/>
                </a:cubicBezTo>
                <a:cubicBezTo>
                  <a:pt x="710975" y="1040844"/>
                  <a:pt x="690567" y="1053600"/>
                  <a:pt x="687165" y="1053600"/>
                </a:cubicBezTo>
                <a:cubicBezTo>
                  <a:pt x="683764" y="1053600"/>
                  <a:pt x="667607" y="1065505"/>
                  <a:pt x="651450" y="1079111"/>
                </a:cubicBezTo>
                <a:cubicBezTo>
                  <a:pt x="619136" y="1108023"/>
                  <a:pt x="581720" y="1112275"/>
                  <a:pt x="528998" y="1092716"/>
                </a:cubicBezTo>
                <a:close/>
                <a:moveTo>
                  <a:pt x="831727" y="628419"/>
                </a:moveTo>
                <a:cubicBezTo>
                  <a:pt x="911661" y="620766"/>
                  <a:pt x="971186" y="602058"/>
                  <a:pt x="1019656" y="568894"/>
                </a:cubicBezTo>
                <a:cubicBezTo>
                  <a:pt x="1081733" y="525525"/>
                  <a:pt x="1082583" y="520423"/>
                  <a:pt x="1043467" y="484708"/>
                </a:cubicBezTo>
                <a:cubicBezTo>
                  <a:pt x="992445" y="439639"/>
                  <a:pt x="844482" y="347800"/>
                  <a:pt x="822373" y="347800"/>
                </a:cubicBezTo>
                <a:cubicBezTo>
                  <a:pt x="809617" y="347800"/>
                  <a:pt x="800263" y="356303"/>
                  <a:pt x="793460" y="373311"/>
                </a:cubicBezTo>
                <a:cubicBezTo>
                  <a:pt x="787508" y="387767"/>
                  <a:pt x="779004" y="398822"/>
                  <a:pt x="774752" y="398822"/>
                </a:cubicBezTo>
                <a:cubicBezTo>
                  <a:pt x="770501" y="398822"/>
                  <a:pt x="767949" y="403924"/>
                  <a:pt x="769650" y="409876"/>
                </a:cubicBezTo>
                <a:cubicBezTo>
                  <a:pt x="773052" y="426883"/>
                  <a:pt x="759446" y="466850"/>
                  <a:pt x="750092" y="466850"/>
                </a:cubicBezTo>
                <a:cubicBezTo>
                  <a:pt x="744990" y="466850"/>
                  <a:pt x="743289" y="470252"/>
                  <a:pt x="746690" y="474504"/>
                </a:cubicBezTo>
                <a:cubicBezTo>
                  <a:pt x="749242" y="478756"/>
                  <a:pt x="747541" y="484708"/>
                  <a:pt x="742439" y="488110"/>
                </a:cubicBezTo>
                <a:cubicBezTo>
                  <a:pt x="737336" y="491511"/>
                  <a:pt x="735636" y="497463"/>
                  <a:pt x="738187" y="501715"/>
                </a:cubicBezTo>
                <a:cubicBezTo>
                  <a:pt x="741588" y="505967"/>
                  <a:pt x="739037" y="509369"/>
                  <a:pt x="733935" y="509369"/>
                </a:cubicBezTo>
                <a:cubicBezTo>
                  <a:pt x="727982" y="509369"/>
                  <a:pt x="725431" y="515321"/>
                  <a:pt x="728833" y="522124"/>
                </a:cubicBezTo>
                <a:cubicBezTo>
                  <a:pt x="731384" y="528927"/>
                  <a:pt x="729683" y="534879"/>
                  <a:pt x="725431" y="534879"/>
                </a:cubicBezTo>
                <a:cubicBezTo>
                  <a:pt x="720329" y="534879"/>
                  <a:pt x="716928" y="542533"/>
                  <a:pt x="716928" y="552737"/>
                </a:cubicBezTo>
                <a:cubicBezTo>
                  <a:pt x="716928" y="562091"/>
                  <a:pt x="714377" y="568043"/>
                  <a:pt x="710975" y="566343"/>
                </a:cubicBezTo>
                <a:cubicBezTo>
                  <a:pt x="706723" y="563792"/>
                  <a:pt x="703322" y="581649"/>
                  <a:pt x="702472" y="604609"/>
                </a:cubicBezTo>
                <a:lnTo>
                  <a:pt x="699921" y="647127"/>
                </a:lnTo>
                <a:lnTo>
                  <a:pt x="732234" y="641175"/>
                </a:lnTo>
                <a:cubicBezTo>
                  <a:pt x="749242" y="637773"/>
                  <a:pt x="794311" y="631821"/>
                  <a:pt x="831727" y="628419"/>
                </a:cubicBezTo>
                <a:close/>
                <a:moveTo>
                  <a:pt x="550257" y="589303"/>
                </a:moveTo>
                <a:cubicBezTo>
                  <a:pt x="552808" y="581649"/>
                  <a:pt x="555359" y="557839"/>
                  <a:pt x="555359" y="534879"/>
                </a:cubicBezTo>
                <a:cubicBezTo>
                  <a:pt x="555359" y="484708"/>
                  <a:pt x="534950" y="455796"/>
                  <a:pt x="505188" y="464299"/>
                </a:cubicBezTo>
                <a:cubicBezTo>
                  <a:pt x="485629" y="469402"/>
                  <a:pt x="485629" y="471102"/>
                  <a:pt x="490732" y="525525"/>
                </a:cubicBezTo>
                <a:cubicBezTo>
                  <a:pt x="494133" y="556138"/>
                  <a:pt x="500936" y="585901"/>
                  <a:pt x="506038" y="591854"/>
                </a:cubicBezTo>
                <a:cubicBezTo>
                  <a:pt x="518794" y="607160"/>
                  <a:pt x="544304" y="605459"/>
                  <a:pt x="550257" y="589303"/>
                </a:cubicBezTo>
                <a:close/>
              </a:path>
            </a:pathLst>
          </a:custGeom>
          <a:gradFill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DD5FA13-4ABA-121B-E783-354ED3500835}"/>
              </a:ext>
            </a:extLst>
          </p:cNvPr>
          <p:cNvGrpSpPr/>
          <p:nvPr/>
        </p:nvGrpSpPr>
        <p:grpSpPr>
          <a:xfrm>
            <a:off x="5612244" y="1416275"/>
            <a:ext cx="1374648" cy="918972"/>
            <a:chOff x="5933185" y="3446654"/>
            <a:chExt cx="1374648" cy="918972"/>
          </a:xfrm>
          <a:gradFill>
            <a:gsLst>
              <a:gs pos="0">
                <a:srgbClr val="FFD85B">
                  <a:alpha val="5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C4B6485-9EBF-A6F9-0C59-7AC8D62D564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4EAB051-6580-504B-CE41-6B6D641AD6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弧形 35">
            <a:extLst>
              <a:ext uri="{FF2B5EF4-FFF2-40B4-BE49-F238E27FC236}">
                <a16:creationId xmlns:a16="http://schemas.microsoft.com/office/drawing/2014/main" id="{33AF2FD4-9CFB-06F8-CA74-642444E1CE89}"/>
              </a:ext>
            </a:extLst>
          </p:cNvPr>
          <p:cNvSpPr/>
          <p:nvPr/>
        </p:nvSpPr>
        <p:spPr>
          <a:xfrm>
            <a:off x="3816972" y="889310"/>
            <a:ext cx="4612654" cy="4612654"/>
          </a:xfrm>
          <a:prstGeom prst="arc">
            <a:avLst>
              <a:gd name="adj1" fmla="val 12103350"/>
              <a:gd name="adj2" fmla="val 20333255"/>
            </a:avLst>
          </a:prstGeom>
          <a:ln w="38100" cap="rnd">
            <a:gradFill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rgbClr val="C5071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00830741-C5E7-0F2C-27E9-CA264323DDBE}"/>
              </a:ext>
            </a:extLst>
          </p:cNvPr>
          <p:cNvSpPr/>
          <p:nvPr/>
        </p:nvSpPr>
        <p:spPr>
          <a:xfrm>
            <a:off x="3816972" y="889310"/>
            <a:ext cx="4612654" cy="4612654"/>
          </a:xfrm>
          <a:prstGeom prst="arc">
            <a:avLst>
              <a:gd name="adj1" fmla="val 678735"/>
              <a:gd name="adj2" fmla="val 10179696"/>
            </a:avLst>
          </a:prstGeom>
          <a:ln w="38100" cap="rnd"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rgbClr val="C5071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CBF02476-C969-E81D-5062-09B8935FA4F7}"/>
              </a:ext>
            </a:extLst>
          </p:cNvPr>
          <p:cNvSpPr/>
          <p:nvPr/>
        </p:nvSpPr>
        <p:spPr>
          <a:xfrm>
            <a:off x="7849404" y="2478024"/>
            <a:ext cx="2392680" cy="950976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gradFill>
            <a:gsLst>
              <a:gs pos="0">
                <a:srgbClr val="FFD85B">
                  <a:alpha val="30000"/>
                </a:srgbClr>
              </a:gs>
              <a:gs pos="59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F25BE0F-4F51-2C83-A9E1-CF58F1FC4579}"/>
              </a:ext>
            </a:extLst>
          </p:cNvPr>
          <p:cNvSpPr/>
          <p:nvPr/>
        </p:nvSpPr>
        <p:spPr>
          <a:xfrm>
            <a:off x="2495014" y="2625984"/>
            <a:ext cx="1566672" cy="481584"/>
          </a:xfrm>
          <a:custGeom>
            <a:avLst/>
            <a:gdLst>
              <a:gd name="connsiteX0" fmla="*/ 807720 w 1566672"/>
              <a:gd name="connsiteY0" fmla="*/ 0 h 481584"/>
              <a:gd name="connsiteX1" fmla="*/ 1566672 w 1566672"/>
              <a:gd name="connsiteY1" fmla="*/ 0 h 481584"/>
              <a:gd name="connsiteX2" fmla="*/ 1566672 w 1566672"/>
              <a:gd name="connsiteY2" fmla="*/ 10668 h 481584"/>
              <a:gd name="connsiteX3" fmla="*/ 880872 w 1566672"/>
              <a:gd name="connsiteY3" fmla="*/ 10668 h 481584"/>
              <a:gd name="connsiteX4" fmla="*/ 818388 w 1566672"/>
              <a:gd name="connsiteY4" fmla="*/ 83820 h 481584"/>
              <a:gd name="connsiteX5" fmla="*/ 859536 w 1566672"/>
              <a:gd name="connsiteY5" fmla="*/ 147828 h 481584"/>
              <a:gd name="connsiteX6" fmla="*/ 877824 w 1566672"/>
              <a:gd name="connsiteY6" fmla="*/ 155448 h 481584"/>
              <a:gd name="connsiteX7" fmla="*/ 1147572 w 1566672"/>
              <a:gd name="connsiteY7" fmla="*/ 155448 h 481584"/>
              <a:gd name="connsiteX8" fmla="*/ 1228344 w 1566672"/>
              <a:gd name="connsiteY8" fmla="*/ 239268 h 481584"/>
              <a:gd name="connsiteX9" fmla="*/ 1149096 w 1566672"/>
              <a:gd name="connsiteY9" fmla="*/ 324612 h 481584"/>
              <a:gd name="connsiteX10" fmla="*/ 143256 w 1566672"/>
              <a:gd name="connsiteY10" fmla="*/ 324612 h 481584"/>
              <a:gd name="connsiteX11" fmla="*/ 82296 w 1566672"/>
              <a:gd name="connsiteY11" fmla="*/ 396240 h 481584"/>
              <a:gd name="connsiteX12" fmla="*/ 144780 w 1566672"/>
              <a:gd name="connsiteY12" fmla="*/ 469392 h 481584"/>
              <a:gd name="connsiteX13" fmla="*/ 1560576 w 1566672"/>
              <a:gd name="connsiteY13" fmla="*/ 469392 h 481584"/>
              <a:gd name="connsiteX14" fmla="*/ 1560576 w 1566672"/>
              <a:gd name="connsiteY14" fmla="*/ 481584 h 481584"/>
              <a:gd name="connsiteX15" fmla="*/ 80772 w 1566672"/>
              <a:gd name="connsiteY15" fmla="*/ 481584 h 481584"/>
              <a:gd name="connsiteX16" fmla="*/ 3048 w 1566672"/>
              <a:gd name="connsiteY16" fmla="*/ 423672 h 481584"/>
              <a:gd name="connsiteX17" fmla="*/ 0 w 1566672"/>
              <a:gd name="connsiteY17" fmla="*/ 411480 h 481584"/>
              <a:gd name="connsiteX18" fmla="*/ 0 w 1566672"/>
              <a:gd name="connsiteY18" fmla="*/ 382524 h 481584"/>
              <a:gd name="connsiteX19" fmla="*/ 76200 w 1566672"/>
              <a:gd name="connsiteY19" fmla="*/ 312420 h 481584"/>
              <a:gd name="connsiteX20" fmla="*/ 1083564 w 1566672"/>
              <a:gd name="connsiteY20" fmla="*/ 312420 h 481584"/>
              <a:gd name="connsiteX21" fmla="*/ 1144524 w 1566672"/>
              <a:gd name="connsiteY21" fmla="*/ 239268 h 481584"/>
              <a:gd name="connsiteX22" fmla="*/ 1082040 w 1566672"/>
              <a:gd name="connsiteY22" fmla="*/ 167640 h 481584"/>
              <a:gd name="connsiteX23" fmla="*/ 812292 w 1566672"/>
              <a:gd name="connsiteY23" fmla="*/ 167640 h 481584"/>
              <a:gd name="connsiteX24" fmla="*/ 734568 w 1566672"/>
              <a:gd name="connsiteY24" fmla="*/ 83820 h 481584"/>
              <a:gd name="connsiteX25" fmla="*/ 807720 w 1566672"/>
              <a:gd name="connsiteY25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66672" h="481584">
                <a:moveTo>
                  <a:pt x="807720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0872" y="10668"/>
                </a:lnTo>
                <a:cubicBezTo>
                  <a:pt x="836676" y="21336"/>
                  <a:pt x="818388" y="51816"/>
                  <a:pt x="818388" y="83820"/>
                </a:cubicBezTo>
                <a:cubicBezTo>
                  <a:pt x="818388" y="105156"/>
                  <a:pt x="829056" y="132588"/>
                  <a:pt x="859536" y="147828"/>
                </a:cubicBezTo>
                <a:cubicBezTo>
                  <a:pt x="864108" y="150876"/>
                  <a:pt x="873252" y="155448"/>
                  <a:pt x="877824" y="155448"/>
                </a:cubicBezTo>
                <a:lnTo>
                  <a:pt x="1147572" y="155448"/>
                </a:lnTo>
                <a:cubicBezTo>
                  <a:pt x="1203960" y="163068"/>
                  <a:pt x="1228344" y="201168"/>
                  <a:pt x="1228344" y="239268"/>
                </a:cubicBezTo>
                <a:cubicBezTo>
                  <a:pt x="1228344" y="286512"/>
                  <a:pt x="1188720" y="324612"/>
                  <a:pt x="1149096" y="324612"/>
                </a:cubicBezTo>
                <a:lnTo>
                  <a:pt x="143256" y="324612"/>
                </a:lnTo>
                <a:cubicBezTo>
                  <a:pt x="103632" y="333756"/>
                  <a:pt x="82296" y="365760"/>
                  <a:pt x="82296" y="396240"/>
                </a:cubicBezTo>
                <a:cubicBezTo>
                  <a:pt x="82296" y="432816"/>
                  <a:pt x="114300" y="469392"/>
                  <a:pt x="144780" y="469392"/>
                </a:cubicBezTo>
                <a:lnTo>
                  <a:pt x="1560576" y="469392"/>
                </a:lnTo>
                <a:lnTo>
                  <a:pt x="1560576" y="481584"/>
                </a:lnTo>
                <a:lnTo>
                  <a:pt x="80772" y="481584"/>
                </a:lnTo>
                <a:cubicBezTo>
                  <a:pt x="56388" y="481584"/>
                  <a:pt x="9144" y="457200"/>
                  <a:pt x="3048" y="423672"/>
                </a:cubicBezTo>
                <a:cubicBezTo>
                  <a:pt x="3048" y="420624"/>
                  <a:pt x="0" y="414528"/>
                  <a:pt x="0" y="411480"/>
                </a:cubicBezTo>
                <a:lnTo>
                  <a:pt x="0" y="382524"/>
                </a:lnTo>
                <a:cubicBezTo>
                  <a:pt x="3048" y="350520"/>
                  <a:pt x="44196" y="312420"/>
                  <a:pt x="76200" y="312420"/>
                </a:cubicBezTo>
                <a:lnTo>
                  <a:pt x="1083564" y="312420"/>
                </a:lnTo>
                <a:cubicBezTo>
                  <a:pt x="1127760" y="297180"/>
                  <a:pt x="1144524" y="271272"/>
                  <a:pt x="1144524" y="239268"/>
                </a:cubicBezTo>
                <a:cubicBezTo>
                  <a:pt x="1144524" y="204216"/>
                  <a:pt x="1110996" y="167640"/>
                  <a:pt x="1082040" y="167640"/>
                </a:cubicBezTo>
                <a:lnTo>
                  <a:pt x="812292" y="167640"/>
                </a:lnTo>
                <a:cubicBezTo>
                  <a:pt x="758952" y="160020"/>
                  <a:pt x="734568" y="120396"/>
                  <a:pt x="734568" y="83820"/>
                </a:cubicBezTo>
                <a:cubicBezTo>
                  <a:pt x="734568" y="48768"/>
                  <a:pt x="757428" y="9144"/>
                  <a:pt x="807720" y="0"/>
                </a:cubicBezTo>
                <a:close/>
              </a:path>
            </a:pathLst>
          </a:custGeom>
          <a:gradFill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A8BBEFFD-DBAD-F3DE-88FE-A3AC29FE319A}"/>
              </a:ext>
            </a:extLst>
          </p:cNvPr>
          <p:cNvSpPr>
            <a:spLocks/>
          </p:cNvSpPr>
          <p:nvPr/>
        </p:nvSpPr>
        <p:spPr>
          <a:xfrm>
            <a:off x="4424898" y="4071781"/>
            <a:ext cx="3424506" cy="481584"/>
          </a:xfrm>
          <a:custGeom>
            <a:avLst/>
            <a:gdLst>
              <a:gd name="connsiteX0" fmla="*/ 211552 w 3424506"/>
              <a:gd name="connsiteY0" fmla="*/ 0 h 481584"/>
              <a:gd name="connsiteX1" fmla="*/ 912434 w 3424506"/>
              <a:gd name="connsiteY1" fmla="*/ 0 h 481584"/>
              <a:gd name="connsiteX2" fmla="*/ 1088879 w 3424506"/>
              <a:gd name="connsiteY2" fmla="*/ 0 h 481584"/>
              <a:gd name="connsiteX3" fmla="*/ 2335627 w 3424506"/>
              <a:gd name="connsiteY3" fmla="*/ 0 h 481584"/>
              <a:gd name="connsiteX4" fmla="*/ 2512072 w 3424506"/>
              <a:gd name="connsiteY4" fmla="*/ 0 h 481584"/>
              <a:gd name="connsiteX5" fmla="*/ 3212954 w 3424506"/>
              <a:gd name="connsiteY5" fmla="*/ 0 h 481584"/>
              <a:gd name="connsiteX6" fmla="*/ 3317590 w 3424506"/>
              <a:gd name="connsiteY6" fmla="*/ 65201 h 481584"/>
              <a:gd name="connsiteX7" fmla="*/ 3321082 w 3424506"/>
              <a:gd name="connsiteY7" fmla="*/ 81461 h 481584"/>
              <a:gd name="connsiteX8" fmla="*/ 3330180 w 3424506"/>
              <a:gd name="connsiteY8" fmla="*/ 82323 h 481584"/>
              <a:gd name="connsiteX9" fmla="*/ 3424506 w 3424506"/>
              <a:gd name="connsiteY9" fmla="*/ 191121 h 481584"/>
              <a:gd name="connsiteX10" fmla="*/ 3424506 w 3424506"/>
              <a:gd name="connsiteY10" fmla="*/ 290463 h 481584"/>
              <a:gd name="connsiteX11" fmla="*/ 3330180 w 3424506"/>
              <a:gd name="connsiteY11" fmla="*/ 399262 h 481584"/>
              <a:gd name="connsiteX12" fmla="*/ 3321082 w 3424506"/>
              <a:gd name="connsiteY12" fmla="*/ 400124 h 481584"/>
              <a:gd name="connsiteX13" fmla="*/ 3317590 w 3424506"/>
              <a:gd name="connsiteY13" fmla="*/ 416384 h 481584"/>
              <a:gd name="connsiteX14" fmla="*/ 3212954 w 3424506"/>
              <a:gd name="connsiteY14" fmla="*/ 481584 h 481584"/>
              <a:gd name="connsiteX15" fmla="*/ 2512072 w 3424506"/>
              <a:gd name="connsiteY15" fmla="*/ 481584 h 481584"/>
              <a:gd name="connsiteX16" fmla="*/ 2335627 w 3424506"/>
              <a:gd name="connsiteY16" fmla="*/ 481584 h 481584"/>
              <a:gd name="connsiteX17" fmla="*/ 1088879 w 3424506"/>
              <a:gd name="connsiteY17" fmla="*/ 481584 h 481584"/>
              <a:gd name="connsiteX18" fmla="*/ 912434 w 3424506"/>
              <a:gd name="connsiteY18" fmla="*/ 481584 h 481584"/>
              <a:gd name="connsiteX19" fmla="*/ 211552 w 3424506"/>
              <a:gd name="connsiteY19" fmla="*/ 481584 h 481584"/>
              <a:gd name="connsiteX20" fmla="*/ 106916 w 3424506"/>
              <a:gd name="connsiteY20" fmla="*/ 416384 h 481584"/>
              <a:gd name="connsiteX21" fmla="*/ 103424 w 3424506"/>
              <a:gd name="connsiteY21" fmla="*/ 400124 h 481584"/>
              <a:gd name="connsiteX22" fmla="*/ 94326 w 3424506"/>
              <a:gd name="connsiteY22" fmla="*/ 399262 h 481584"/>
              <a:gd name="connsiteX23" fmla="*/ 0 w 3424506"/>
              <a:gd name="connsiteY23" fmla="*/ 290463 h 481584"/>
              <a:gd name="connsiteX24" fmla="*/ 0 w 3424506"/>
              <a:gd name="connsiteY24" fmla="*/ 191121 h 481584"/>
              <a:gd name="connsiteX25" fmla="*/ 94326 w 3424506"/>
              <a:gd name="connsiteY25" fmla="*/ 82323 h 481584"/>
              <a:gd name="connsiteX26" fmla="*/ 103424 w 3424506"/>
              <a:gd name="connsiteY26" fmla="*/ 81461 h 481584"/>
              <a:gd name="connsiteX27" fmla="*/ 106916 w 3424506"/>
              <a:gd name="connsiteY27" fmla="*/ 65201 h 481584"/>
              <a:gd name="connsiteX28" fmla="*/ 211552 w 3424506"/>
              <a:gd name="connsiteY28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424506" h="481584">
                <a:moveTo>
                  <a:pt x="211552" y="0"/>
                </a:moveTo>
                <a:lnTo>
                  <a:pt x="912434" y="0"/>
                </a:lnTo>
                <a:lnTo>
                  <a:pt x="1088879" y="0"/>
                </a:lnTo>
                <a:lnTo>
                  <a:pt x="2335627" y="0"/>
                </a:lnTo>
                <a:lnTo>
                  <a:pt x="2512072" y="0"/>
                </a:lnTo>
                <a:lnTo>
                  <a:pt x="3212954" y="0"/>
                </a:lnTo>
                <a:cubicBezTo>
                  <a:pt x="3259993" y="0"/>
                  <a:pt x="3300351" y="26885"/>
                  <a:pt x="3317590" y="65201"/>
                </a:cubicBezTo>
                <a:lnTo>
                  <a:pt x="3321082" y="81461"/>
                </a:lnTo>
                <a:lnTo>
                  <a:pt x="3330180" y="82323"/>
                </a:lnTo>
                <a:cubicBezTo>
                  <a:pt x="3384012" y="92678"/>
                  <a:pt x="3424506" y="137454"/>
                  <a:pt x="3424506" y="191121"/>
                </a:cubicBezTo>
                <a:lnTo>
                  <a:pt x="3424506" y="290463"/>
                </a:lnTo>
                <a:cubicBezTo>
                  <a:pt x="3424506" y="344130"/>
                  <a:pt x="3384012" y="388906"/>
                  <a:pt x="3330180" y="399262"/>
                </a:cubicBezTo>
                <a:lnTo>
                  <a:pt x="3321082" y="400124"/>
                </a:lnTo>
                <a:lnTo>
                  <a:pt x="3317590" y="416384"/>
                </a:lnTo>
                <a:cubicBezTo>
                  <a:pt x="3300351" y="454699"/>
                  <a:pt x="3259993" y="481584"/>
                  <a:pt x="3212954" y="481584"/>
                </a:cubicBezTo>
                <a:lnTo>
                  <a:pt x="2512072" y="481584"/>
                </a:lnTo>
                <a:lnTo>
                  <a:pt x="2335627" y="481584"/>
                </a:lnTo>
                <a:lnTo>
                  <a:pt x="1088879" y="481584"/>
                </a:lnTo>
                <a:lnTo>
                  <a:pt x="912434" y="481584"/>
                </a:lnTo>
                <a:lnTo>
                  <a:pt x="211552" y="481584"/>
                </a:lnTo>
                <a:cubicBezTo>
                  <a:pt x="164514" y="481584"/>
                  <a:pt x="124155" y="454699"/>
                  <a:pt x="106916" y="416384"/>
                </a:cubicBezTo>
                <a:lnTo>
                  <a:pt x="103424" y="400124"/>
                </a:lnTo>
                <a:lnTo>
                  <a:pt x="94326" y="399262"/>
                </a:lnTo>
                <a:cubicBezTo>
                  <a:pt x="40494" y="388906"/>
                  <a:pt x="0" y="344130"/>
                  <a:pt x="0" y="290463"/>
                </a:cubicBezTo>
                <a:lnTo>
                  <a:pt x="0" y="191121"/>
                </a:lnTo>
                <a:cubicBezTo>
                  <a:pt x="0" y="137454"/>
                  <a:pt x="40494" y="92678"/>
                  <a:pt x="94326" y="82323"/>
                </a:cubicBezTo>
                <a:lnTo>
                  <a:pt x="103424" y="81461"/>
                </a:lnTo>
                <a:lnTo>
                  <a:pt x="106916" y="65201"/>
                </a:lnTo>
                <a:cubicBezTo>
                  <a:pt x="124155" y="26885"/>
                  <a:pt x="164514" y="0"/>
                  <a:pt x="211552" y="0"/>
                </a:cubicBezTo>
                <a:close/>
              </a:path>
            </a:pathLst>
          </a:custGeom>
          <a:gradFill>
            <a:gsLst>
              <a:gs pos="55000">
                <a:srgbClr val="E27755">
                  <a:alpha val="0"/>
                </a:srgbClr>
              </a:gs>
              <a:gs pos="0">
                <a:schemeClr val="accent4">
                  <a:lumMod val="40000"/>
                  <a:lumOff val="60000"/>
                  <a:alpha val="45000"/>
                </a:schemeClr>
              </a:gs>
              <a:gs pos="100000">
                <a:schemeClr val="accent4">
                  <a:lumMod val="40000"/>
                  <a:lumOff val="60000"/>
                  <a:alpha val="45000"/>
                </a:schemeClr>
              </a:gs>
            </a:gsLst>
            <a:lin ang="10800000" scaled="1"/>
          </a:gradFill>
          <a:ln w="25400" cap="rnd">
            <a:gradFill flip="none" rotWithShape="1">
              <a:gsLst>
                <a:gs pos="57000">
                  <a:srgbClr val="E27755"/>
                </a:gs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9ECA4F3F-2FE8-3CF3-9FF6-69AB85E1F6CE}"/>
              </a:ext>
            </a:extLst>
          </p:cNvPr>
          <p:cNvSpPr txBox="1"/>
          <p:nvPr/>
        </p:nvSpPr>
        <p:spPr>
          <a:xfrm>
            <a:off x="4848549" y="4125348"/>
            <a:ext cx="2528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中国风年终总结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8E0C38E-ECEE-3337-091B-DEE244312CAF}"/>
              </a:ext>
            </a:extLst>
          </p:cNvPr>
          <p:cNvSpPr txBox="1"/>
          <p:nvPr/>
        </p:nvSpPr>
        <p:spPr>
          <a:xfrm>
            <a:off x="5541770" y="4815884"/>
            <a:ext cx="10679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51PPT</a:t>
            </a:r>
            <a:r>
              <a:rPr lang="zh-CN" altLang="en-US" sz="12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314099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34528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E07E4-AFFC-FE9F-131A-9EC67434DC24}"/>
              </a:ext>
            </a:extLst>
          </p:cNvPr>
          <p:cNvGrpSpPr/>
          <p:nvPr/>
        </p:nvGrpSpPr>
        <p:grpSpPr>
          <a:xfrm>
            <a:off x="6096000" y="2695938"/>
            <a:ext cx="5413154" cy="2044423"/>
            <a:chOff x="5864446" y="2755192"/>
            <a:chExt cx="5413154" cy="20444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08DB7DB-201D-185F-8343-D7D070C1256B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55477ED-19DF-721D-2AA7-D2EF4A20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5F0A878C-6EB5-2691-BAA9-528AAFDD5760}"/>
              </a:ext>
            </a:extLst>
          </p:cNvPr>
          <p:cNvGrpSpPr/>
          <p:nvPr/>
        </p:nvGrpSpPr>
        <p:grpSpPr>
          <a:xfrm>
            <a:off x="-5637" y="-466569"/>
            <a:ext cx="12200850" cy="6505575"/>
            <a:chOff x="-5637" y="-466569"/>
            <a:chExt cx="12200850" cy="6505575"/>
          </a:xfrm>
        </p:grpSpPr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6BFDF36D-5250-8CF9-1491-3DE05A0A6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637" y="-466569"/>
              <a:ext cx="4762500" cy="6505575"/>
            </a:xfrm>
            <a:prstGeom prst="rect">
              <a:avLst/>
            </a:prstGeom>
          </p:spPr>
        </p:pic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9A0081BE-190D-78D2-B6C3-732E8B93A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553625" y="-466569"/>
              <a:ext cx="4641588" cy="6505575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82E344F-7676-7514-2F76-3ED781A3E142}"/>
              </a:ext>
            </a:extLst>
          </p:cNvPr>
          <p:cNvGrpSpPr/>
          <p:nvPr/>
        </p:nvGrpSpPr>
        <p:grpSpPr>
          <a:xfrm>
            <a:off x="10106153" y="5408102"/>
            <a:ext cx="1594346" cy="743532"/>
            <a:chOff x="4604321" y="2242082"/>
            <a:chExt cx="3321695" cy="1549091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E827B0E-6973-4A8B-7F78-72259F640A49}"/>
                </a:ext>
              </a:extLst>
            </p:cNvPr>
            <p:cNvSpPr/>
            <p:nvPr/>
          </p:nvSpPr>
          <p:spPr>
            <a:xfrm>
              <a:off x="4604321" y="2242082"/>
              <a:ext cx="935719" cy="1455888"/>
            </a:xfrm>
            <a:custGeom>
              <a:avLst/>
              <a:gdLst>
                <a:gd name="connsiteX0" fmla="*/ 409840 w 688249"/>
                <a:gd name="connsiteY0" fmla="*/ -184 h 1070849"/>
                <a:gd name="connsiteX1" fmla="*/ 457663 w 688249"/>
                <a:gd name="connsiteY1" fmla="*/ 8358 h 1070849"/>
                <a:gd name="connsiteX2" fmla="*/ 493248 w 688249"/>
                <a:gd name="connsiteY2" fmla="*/ 50639 h 1070849"/>
                <a:gd name="connsiteX3" fmla="*/ 476682 w 688249"/>
                <a:gd name="connsiteY3" fmla="*/ 103714 h 1070849"/>
                <a:gd name="connsiteX4" fmla="*/ 481732 w 688249"/>
                <a:gd name="connsiteY4" fmla="*/ 187237 h 1070849"/>
                <a:gd name="connsiteX5" fmla="*/ 486754 w 688249"/>
                <a:gd name="connsiteY5" fmla="*/ 222967 h 1070849"/>
                <a:gd name="connsiteX6" fmla="*/ 505976 w 688249"/>
                <a:gd name="connsiteY6" fmla="*/ 215954 h 1070849"/>
                <a:gd name="connsiteX7" fmla="*/ 502108 w 688249"/>
                <a:gd name="connsiteY7" fmla="*/ 201581 h 1070849"/>
                <a:gd name="connsiteX8" fmla="*/ 575097 w 688249"/>
                <a:gd name="connsiteY8" fmla="*/ 165851 h 1070849"/>
                <a:gd name="connsiteX9" fmla="*/ 598618 w 688249"/>
                <a:gd name="connsiteY9" fmla="*/ 156905 h 1070849"/>
                <a:gd name="connsiteX10" fmla="*/ 662863 w 688249"/>
                <a:gd name="connsiteY10" fmla="*/ 215867 h 1070849"/>
                <a:gd name="connsiteX11" fmla="*/ 683469 w 688249"/>
                <a:gd name="connsiteY11" fmla="*/ 282622 h 1070849"/>
                <a:gd name="connsiteX12" fmla="*/ 656253 w 688249"/>
                <a:gd name="connsiteY12" fmla="*/ 302853 h 1070849"/>
                <a:gd name="connsiteX13" fmla="*/ 570566 w 688249"/>
                <a:gd name="connsiteY13" fmla="*/ 377372 h 1070849"/>
                <a:gd name="connsiteX14" fmla="*/ 615560 w 688249"/>
                <a:gd name="connsiteY14" fmla="*/ 429408 h 1070849"/>
                <a:gd name="connsiteX15" fmla="*/ 571547 w 688249"/>
                <a:gd name="connsiteY15" fmla="*/ 471025 h 1070849"/>
                <a:gd name="connsiteX16" fmla="*/ 492498 w 688249"/>
                <a:gd name="connsiteY16" fmla="*/ 487216 h 1070849"/>
                <a:gd name="connsiteX17" fmla="*/ 462511 w 688249"/>
                <a:gd name="connsiteY17" fmla="*/ 513191 h 1070849"/>
                <a:gd name="connsiteX18" fmla="*/ 451169 w 688249"/>
                <a:gd name="connsiteY18" fmla="*/ 511343 h 1070849"/>
                <a:gd name="connsiteX19" fmla="*/ 442164 w 688249"/>
                <a:gd name="connsiteY19" fmla="*/ 600148 h 1070849"/>
                <a:gd name="connsiteX20" fmla="*/ 431746 w 688249"/>
                <a:gd name="connsiteY20" fmla="*/ 656340 h 1070849"/>
                <a:gd name="connsiteX21" fmla="*/ 428167 w 688249"/>
                <a:gd name="connsiteY21" fmla="*/ 894124 h 1070849"/>
                <a:gd name="connsiteX22" fmla="*/ 425339 w 688249"/>
                <a:gd name="connsiteY22" fmla="*/ 986103 h 1070849"/>
                <a:gd name="connsiteX23" fmla="*/ 395901 w 688249"/>
                <a:gd name="connsiteY23" fmla="*/ 1052829 h 1070849"/>
                <a:gd name="connsiteX24" fmla="*/ 388339 w 688249"/>
                <a:gd name="connsiteY24" fmla="*/ 1070665 h 1070849"/>
                <a:gd name="connsiteX25" fmla="*/ 327472 w 688249"/>
                <a:gd name="connsiteY25" fmla="*/ 1046508 h 1070849"/>
                <a:gd name="connsiteX26" fmla="*/ 342335 w 688249"/>
                <a:gd name="connsiteY26" fmla="*/ 1040072 h 1070849"/>
                <a:gd name="connsiteX27" fmla="*/ 317255 w 688249"/>
                <a:gd name="connsiteY27" fmla="*/ 864282 h 1070849"/>
                <a:gd name="connsiteX28" fmla="*/ 312435 w 688249"/>
                <a:gd name="connsiteY28" fmla="*/ 772678 h 1070849"/>
                <a:gd name="connsiteX29" fmla="*/ 313272 w 688249"/>
                <a:gd name="connsiteY29" fmla="*/ 590364 h 1070849"/>
                <a:gd name="connsiteX30" fmla="*/ 233241 w 688249"/>
                <a:gd name="connsiteY30" fmla="*/ 608142 h 1070849"/>
                <a:gd name="connsiteX31" fmla="*/ 211423 w 688249"/>
                <a:gd name="connsiteY31" fmla="*/ 588979 h 1070849"/>
                <a:gd name="connsiteX32" fmla="*/ 182591 w 688249"/>
                <a:gd name="connsiteY32" fmla="*/ 598445 h 1070849"/>
                <a:gd name="connsiteX33" fmla="*/ 96586 w 688249"/>
                <a:gd name="connsiteY33" fmla="*/ 536193 h 1070849"/>
                <a:gd name="connsiteX34" fmla="*/ 62357 w 688249"/>
                <a:gd name="connsiteY34" fmla="*/ 512787 h 1070849"/>
                <a:gd name="connsiteX35" fmla="*/ 67408 w 688249"/>
                <a:gd name="connsiteY35" fmla="*/ 492411 h 1070849"/>
                <a:gd name="connsiteX36" fmla="*/ 40423 w 688249"/>
                <a:gd name="connsiteY36" fmla="*/ 486610 h 1070849"/>
                <a:gd name="connsiteX37" fmla="*/ -184 w 688249"/>
                <a:gd name="connsiteY37" fmla="*/ 400345 h 1070849"/>
                <a:gd name="connsiteX38" fmla="*/ 21692 w 688249"/>
                <a:gd name="connsiteY38" fmla="*/ 336707 h 1070849"/>
                <a:gd name="connsiteX39" fmla="*/ 82213 w 688249"/>
                <a:gd name="connsiteY39" fmla="*/ 303950 h 1070849"/>
                <a:gd name="connsiteX40" fmla="*/ 141580 w 688249"/>
                <a:gd name="connsiteY40" fmla="*/ 382798 h 1070849"/>
                <a:gd name="connsiteX41" fmla="*/ 183572 w 688249"/>
                <a:gd name="connsiteY41" fmla="*/ 346895 h 1070849"/>
                <a:gd name="connsiteX42" fmla="*/ 182822 w 688249"/>
                <a:gd name="connsiteY42" fmla="*/ 407041 h 1070849"/>
                <a:gd name="connsiteX43" fmla="*/ 233617 w 688249"/>
                <a:gd name="connsiteY43" fmla="*/ 475441 h 1070849"/>
                <a:gd name="connsiteX44" fmla="*/ 338468 w 688249"/>
                <a:gd name="connsiteY44" fmla="*/ 389897 h 1070849"/>
                <a:gd name="connsiteX45" fmla="*/ 259707 w 688249"/>
                <a:gd name="connsiteY45" fmla="*/ 356015 h 1070849"/>
                <a:gd name="connsiteX46" fmla="*/ 216618 w 688249"/>
                <a:gd name="connsiteY46" fmla="*/ 347212 h 1070849"/>
                <a:gd name="connsiteX47" fmla="*/ 215434 w 688249"/>
                <a:gd name="connsiteY47" fmla="*/ 328857 h 1070849"/>
                <a:gd name="connsiteX48" fmla="*/ 330473 w 688249"/>
                <a:gd name="connsiteY48" fmla="*/ 282276 h 1070849"/>
                <a:gd name="connsiteX49" fmla="*/ 356015 w 688249"/>
                <a:gd name="connsiteY49" fmla="*/ 260746 h 1070849"/>
                <a:gd name="connsiteX50" fmla="*/ 375900 w 688249"/>
                <a:gd name="connsiteY50" fmla="*/ 88678 h 1070849"/>
                <a:gd name="connsiteX51" fmla="*/ 386983 w 688249"/>
                <a:gd name="connsiteY51" fmla="*/ 26137 h 1070849"/>
                <a:gd name="connsiteX52" fmla="*/ 409840 w 688249"/>
                <a:gd name="connsiteY52" fmla="*/ -184 h 1070849"/>
                <a:gd name="connsiteX53" fmla="*/ 32601 w 688249"/>
                <a:gd name="connsiteY53" fmla="*/ 427647 h 1070849"/>
                <a:gd name="connsiteX54" fmla="*/ 34391 w 688249"/>
                <a:gd name="connsiteY54" fmla="*/ 435901 h 1070849"/>
                <a:gd name="connsiteX55" fmla="*/ 32601 w 688249"/>
                <a:gd name="connsiteY55" fmla="*/ 427647 h 107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88249" h="1070849">
                  <a:moveTo>
                    <a:pt x="409840" y="-184"/>
                  </a:moveTo>
                  <a:cubicBezTo>
                    <a:pt x="425714" y="2067"/>
                    <a:pt x="443463" y="-617"/>
                    <a:pt x="457663" y="8358"/>
                  </a:cubicBezTo>
                  <a:cubicBezTo>
                    <a:pt x="472901" y="18950"/>
                    <a:pt x="485080" y="34044"/>
                    <a:pt x="493248" y="50639"/>
                  </a:cubicBezTo>
                  <a:cubicBezTo>
                    <a:pt x="501185" y="71159"/>
                    <a:pt x="483897" y="86715"/>
                    <a:pt x="476682" y="103714"/>
                  </a:cubicBezTo>
                  <a:cubicBezTo>
                    <a:pt x="474055" y="131738"/>
                    <a:pt x="486292" y="159098"/>
                    <a:pt x="481732" y="187237"/>
                  </a:cubicBezTo>
                  <a:cubicBezTo>
                    <a:pt x="479279" y="199503"/>
                    <a:pt x="481155" y="211942"/>
                    <a:pt x="486754" y="222967"/>
                  </a:cubicBezTo>
                  <a:cubicBezTo>
                    <a:pt x="493046" y="220341"/>
                    <a:pt x="499453" y="217974"/>
                    <a:pt x="505976" y="215954"/>
                  </a:cubicBezTo>
                  <a:cubicBezTo>
                    <a:pt x="504706" y="211134"/>
                    <a:pt x="503349" y="206372"/>
                    <a:pt x="502108" y="201581"/>
                  </a:cubicBezTo>
                  <a:cubicBezTo>
                    <a:pt x="526495" y="190181"/>
                    <a:pt x="546785" y="166371"/>
                    <a:pt x="575097" y="165851"/>
                  </a:cubicBezTo>
                  <a:cubicBezTo>
                    <a:pt x="583351" y="164235"/>
                    <a:pt x="590393" y="157568"/>
                    <a:pt x="598618" y="156905"/>
                  </a:cubicBezTo>
                  <a:cubicBezTo>
                    <a:pt x="625315" y="170123"/>
                    <a:pt x="640957" y="196704"/>
                    <a:pt x="662863" y="215867"/>
                  </a:cubicBezTo>
                  <a:cubicBezTo>
                    <a:pt x="678678" y="232895"/>
                    <a:pt x="696716" y="258812"/>
                    <a:pt x="683469" y="282622"/>
                  </a:cubicBezTo>
                  <a:cubicBezTo>
                    <a:pt x="679833" y="294974"/>
                    <a:pt x="665402" y="296244"/>
                    <a:pt x="656253" y="302853"/>
                  </a:cubicBezTo>
                  <a:cubicBezTo>
                    <a:pt x="626152" y="325827"/>
                    <a:pt x="594030" y="347126"/>
                    <a:pt x="570566" y="377372"/>
                  </a:cubicBezTo>
                  <a:cubicBezTo>
                    <a:pt x="590913" y="388656"/>
                    <a:pt x="610076" y="405944"/>
                    <a:pt x="615560" y="429408"/>
                  </a:cubicBezTo>
                  <a:cubicBezTo>
                    <a:pt x="613193" y="451977"/>
                    <a:pt x="587103" y="459250"/>
                    <a:pt x="571547" y="471025"/>
                  </a:cubicBezTo>
                  <a:cubicBezTo>
                    <a:pt x="546294" y="480780"/>
                    <a:pt x="517982" y="477952"/>
                    <a:pt x="492498" y="487216"/>
                  </a:cubicBezTo>
                  <a:cubicBezTo>
                    <a:pt x="479597" y="491834"/>
                    <a:pt x="469784" y="501935"/>
                    <a:pt x="462511" y="513191"/>
                  </a:cubicBezTo>
                  <a:cubicBezTo>
                    <a:pt x="458730" y="512527"/>
                    <a:pt x="454921" y="511950"/>
                    <a:pt x="451169" y="511343"/>
                  </a:cubicBezTo>
                  <a:cubicBezTo>
                    <a:pt x="440260" y="539540"/>
                    <a:pt x="439971" y="570421"/>
                    <a:pt x="442164" y="600148"/>
                  </a:cubicBezTo>
                  <a:cubicBezTo>
                    <a:pt x="442972" y="619485"/>
                    <a:pt x="434603" y="637552"/>
                    <a:pt x="431746" y="656340"/>
                  </a:cubicBezTo>
                  <a:cubicBezTo>
                    <a:pt x="438066" y="735591"/>
                    <a:pt x="427734" y="814814"/>
                    <a:pt x="428167" y="894124"/>
                  </a:cubicBezTo>
                  <a:cubicBezTo>
                    <a:pt x="424934" y="924918"/>
                    <a:pt x="434343" y="955655"/>
                    <a:pt x="425339" y="986103"/>
                  </a:cubicBezTo>
                  <a:cubicBezTo>
                    <a:pt x="427186" y="1014184"/>
                    <a:pt x="388714" y="1023708"/>
                    <a:pt x="395901" y="1052829"/>
                  </a:cubicBezTo>
                  <a:cubicBezTo>
                    <a:pt x="396362" y="1059727"/>
                    <a:pt x="391774" y="1065181"/>
                    <a:pt x="388339" y="1070665"/>
                  </a:cubicBezTo>
                  <a:cubicBezTo>
                    <a:pt x="367559" y="1067721"/>
                    <a:pt x="334369" y="1073233"/>
                    <a:pt x="327472" y="1046508"/>
                  </a:cubicBezTo>
                  <a:cubicBezTo>
                    <a:pt x="332436" y="1044373"/>
                    <a:pt x="337371" y="1042237"/>
                    <a:pt x="342335" y="1040072"/>
                  </a:cubicBezTo>
                  <a:cubicBezTo>
                    <a:pt x="331974" y="981745"/>
                    <a:pt x="326462" y="922725"/>
                    <a:pt x="317255" y="864282"/>
                  </a:cubicBezTo>
                  <a:cubicBezTo>
                    <a:pt x="309607" y="834266"/>
                    <a:pt x="310300" y="803270"/>
                    <a:pt x="312435" y="772678"/>
                  </a:cubicBezTo>
                  <a:cubicBezTo>
                    <a:pt x="316736" y="711926"/>
                    <a:pt x="308626" y="651087"/>
                    <a:pt x="313272" y="590364"/>
                  </a:cubicBezTo>
                  <a:cubicBezTo>
                    <a:pt x="289635" y="606209"/>
                    <a:pt x="260775" y="607017"/>
                    <a:pt x="233241" y="608142"/>
                  </a:cubicBezTo>
                  <a:cubicBezTo>
                    <a:pt x="225882" y="601822"/>
                    <a:pt x="218580" y="595501"/>
                    <a:pt x="211423" y="588979"/>
                  </a:cubicBezTo>
                  <a:cubicBezTo>
                    <a:pt x="202534" y="593481"/>
                    <a:pt x="193298" y="603871"/>
                    <a:pt x="182591" y="598445"/>
                  </a:cubicBezTo>
                  <a:cubicBezTo>
                    <a:pt x="150180" y="584621"/>
                    <a:pt x="112748" y="569787"/>
                    <a:pt x="96586" y="536193"/>
                  </a:cubicBezTo>
                  <a:cubicBezTo>
                    <a:pt x="87639" y="525572"/>
                    <a:pt x="73555" y="520752"/>
                    <a:pt x="62357" y="512787"/>
                  </a:cubicBezTo>
                  <a:cubicBezTo>
                    <a:pt x="63887" y="505947"/>
                    <a:pt x="65589" y="499164"/>
                    <a:pt x="67408" y="492411"/>
                  </a:cubicBezTo>
                  <a:cubicBezTo>
                    <a:pt x="59875" y="485109"/>
                    <a:pt x="49254" y="476595"/>
                    <a:pt x="40423" y="486610"/>
                  </a:cubicBezTo>
                  <a:cubicBezTo>
                    <a:pt x="20797" y="461559"/>
                    <a:pt x="5184" y="431948"/>
                    <a:pt x="-184" y="400345"/>
                  </a:cubicBezTo>
                  <a:cubicBezTo>
                    <a:pt x="2327" y="378036"/>
                    <a:pt x="4289" y="353244"/>
                    <a:pt x="21692" y="336707"/>
                  </a:cubicBezTo>
                  <a:cubicBezTo>
                    <a:pt x="35892" y="316909"/>
                    <a:pt x="61549" y="313994"/>
                    <a:pt x="82213" y="303950"/>
                  </a:cubicBezTo>
                  <a:cubicBezTo>
                    <a:pt x="98808" y="332580"/>
                    <a:pt x="119530" y="358295"/>
                    <a:pt x="141580" y="382798"/>
                  </a:cubicBezTo>
                  <a:cubicBezTo>
                    <a:pt x="155548" y="370792"/>
                    <a:pt x="169199" y="358382"/>
                    <a:pt x="183572" y="346895"/>
                  </a:cubicBezTo>
                  <a:cubicBezTo>
                    <a:pt x="186141" y="366809"/>
                    <a:pt x="172749" y="388079"/>
                    <a:pt x="182822" y="407041"/>
                  </a:cubicBezTo>
                  <a:cubicBezTo>
                    <a:pt x="196992" y="431572"/>
                    <a:pt x="211769" y="456826"/>
                    <a:pt x="233617" y="475441"/>
                  </a:cubicBezTo>
                  <a:cubicBezTo>
                    <a:pt x="268942" y="447417"/>
                    <a:pt x="305768" y="420980"/>
                    <a:pt x="338468" y="389897"/>
                  </a:cubicBezTo>
                  <a:cubicBezTo>
                    <a:pt x="313243" y="376131"/>
                    <a:pt x="284816" y="370012"/>
                    <a:pt x="259707" y="356015"/>
                  </a:cubicBezTo>
                  <a:cubicBezTo>
                    <a:pt x="246691" y="348020"/>
                    <a:pt x="231394" y="347645"/>
                    <a:pt x="216618" y="347212"/>
                  </a:cubicBezTo>
                  <a:cubicBezTo>
                    <a:pt x="216329" y="342624"/>
                    <a:pt x="215723" y="333446"/>
                    <a:pt x="215434" y="328857"/>
                  </a:cubicBezTo>
                  <a:cubicBezTo>
                    <a:pt x="252463" y="310011"/>
                    <a:pt x="295090" y="304643"/>
                    <a:pt x="330473" y="282276"/>
                  </a:cubicBezTo>
                  <a:cubicBezTo>
                    <a:pt x="339853" y="276417"/>
                    <a:pt x="354053" y="273589"/>
                    <a:pt x="356015" y="260746"/>
                  </a:cubicBezTo>
                  <a:cubicBezTo>
                    <a:pt x="367328" y="203977"/>
                    <a:pt x="362740" y="145158"/>
                    <a:pt x="375900" y="88678"/>
                  </a:cubicBezTo>
                  <a:cubicBezTo>
                    <a:pt x="380460" y="67985"/>
                    <a:pt x="382249" y="46801"/>
                    <a:pt x="386983" y="26137"/>
                  </a:cubicBezTo>
                  <a:cubicBezTo>
                    <a:pt x="391802" y="15256"/>
                    <a:pt x="401673" y="8041"/>
                    <a:pt x="409840" y="-184"/>
                  </a:cubicBezTo>
                  <a:moveTo>
                    <a:pt x="32601" y="427647"/>
                  </a:moveTo>
                  <a:cubicBezTo>
                    <a:pt x="29860" y="429783"/>
                    <a:pt x="31130" y="434949"/>
                    <a:pt x="34391" y="435901"/>
                  </a:cubicBezTo>
                  <a:cubicBezTo>
                    <a:pt x="39846" y="435959"/>
                    <a:pt x="37623" y="425425"/>
                    <a:pt x="32601" y="427647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图形 35">
              <a:extLst>
                <a:ext uri="{FF2B5EF4-FFF2-40B4-BE49-F238E27FC236}">
                  <a16:creationId xmlns:a16="http://schemas.microsoft.com/office/drawing/2014/main" id="{C6B3F4BE-DEE6-69DD-3040-2D3A5F4CF6EF}"/>
                </a:ext>
              </a:extLst>
            </p:cNvPr>
            <p:cNvGrpSpPr/>
            <p:nvPr/>
          </p:nvGrpSpPr>
          <p:grpSpPr>
            <a:xfrm>
              <a:off x="5544983" y="2540078"/>
              <a:ext cx="925832" cy="1136176"/>
              <a:chOff x="2129310" y="-1950810"/>
              <a:chExt cx="925832" cy="1136176"/>
            </a:xfrm>
            <a:gradFill>
              <a:gsLst>
                <a:gs pos="100000">
                  <a:srgbClr val="FFD85B">
                    <a:alpha val="0"/>
                  </a:srgbClr>
                </a:gs>
                <a:gs pos="0">
                  <a:srgbClr val="FFD85B"/>
                </a:gs>
              </a:gsLst>
              <a:lin ang="0" scaled="1"/>
            </a:gradFill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1C282AE-0120-D268-3446-58FEE03A07E9}"/>
                  </a:ext>
                </a:extLst>
              </p:cNvPr>
              <p:cNvSpPr/>
              <p:nvPr/>
            </p:nvSpPr>
            <p:spPr>
              <a:xfrm flipV="1">
                <a:off x="2129310" y="-1950810"/>
                <a:ext cx="925832" cy="1136176"/>
              </a:xfrm>
              <a:custGeom>
                <a:avLst/>
                <a:gdLst>
                  <a:gd name="connsiteX0" fmla="*/ 358876 w 925832"/>
                  <a:gd name="connsiteY0" fmla="*/ 1126111 h 1136176"/>
                  <a:gd name="connsiteX1" fmla="*/ 112271 w 925832"/>
                  <a:gd name="connsiteY1" fmla="*/ 1024918 h 1136176"/>
                  <a:gd name="connsiteX2" fmla="*/ 204110 w 925832"/>
                  <a:gd name="connsiteY2" fmla="*/ 985801 h 1136176"/>
                  <a:gd name="connsiteX3" fmla="*/ 274690 w 925832"/>
                  <a:gd name="connsiteY3" fmla="*/ 986652 h 1136176"/>
                  <a:gd name="connsiteX4" fmla="*/ 295949 w 925832"/>
                  <a:gd name="connsiteY4" fmla="*/ 988352 h 1136176"/>
                  <a:gd name="connsiteX5" fmla="*/ 302752 w 925832"/>
                  <a:gd name="connsiteY5" fmla="*/ 950086 h 1136176"/>
                  <a:gd name="connsiteX6" fmla="*/ 199859 w 925832"/>
                  <a:gd name="connsiteY6" fmla="*/ 895663 h 1136176"/>
                  <a:gd name="connsiteX7" fmla="*/ 216866 w 925832"/>
                  <a:gd name="connsiteY7" fmla="*/ 841240 h 1136176"/>
                  <a:gd name="connsiteX8" fmla="*/ 239826 w 925832"/>
                  <a:gd name="connsiteY8" fmla="*/ 832736 h 1136176"/>
                  <a:gd name="connsiteX9" fmla="*/ 232172 w 925832"/>
                  <a:gd name="connsiteY9" fmla="*/ 803824 h 1136176"/>
                  <a:gd name="connsiteX10" fmla="*/ 205811 w 925832"/>
                  <a:gd name="connsiteY10" fmla="*/ 785966 h 1136176"/>
                  <a:gd name="connsiteX11" fmla="*/ 184552 w 925832"/>
                  <a:gd name="connsiteY11" fmla="*/ 778313 h 1136176"/>
                  <a:gd name="connsiteX12" fmla="*/ 176048 w 925832"/>
                  <a:gd name="connsiteY12" fmla="*/ 751102 h 1136176"/>
                  <a:gd name="connsiteX13" fmla="*/ 184552 w 925832"/>
                  <a:gd name="connsiteY13" fmla="*/ 717938 h 1136176"/>
                  <a:gd name="connsiteX14" fmla="*/ 205811 w 925832"/>
                  <a:gd name="connsiteY14" fmla="*/ 641405 h 1136176"/>
                  <a:gd name="connsiteX15" fmla="*/ 197307 w 925832"/>
                  <a:gd name="connsiteY15" fmla="*/ 586131 h 1136176"/>
                  <a:gd name="connsiteX16" fmla="*/ 180300 w 925832"/>
                  <a:gd name="connsiteY16" fmla="*/ 555518 h 1136176"/>
                  <a:gd name="connsiteX17" fmla="*/ 145435 w 925832"/>
                  <a:gd name="connsiteY17" fmla="*/ 516402 h 1136176"/>
                  <a:gd name="connsiteX18" fmla="*/ 120775 w 925832"/>
                  <a:gd name="connsiteY18" fmla="*/ 493442 h 1136176"/>
                  <a:gd name="connsiteX19" fmla="*/ 153089 w 925832"/>
                  <a:gd name="connsiteY19" fmla="*/ 416059 h 1136176"/>
                  <a:gd name="connsiteX20" fmla="*/ 214315 w 925832"/>
                  <a:gd name="connsiteY20" fmla="*/ 337826 h 1136176"/>
                  <a:gd name="connsiteX21" fmla="*/ 263636 w 925832"/>
                  <a:gd name="connsiteY21" fmla="*/ 342078 h 1136176"/>
                  <a:gd name="connsiteX22" fmla="*/ 284895 w 925832"/>
                  <a:gd name="connsiteY22" fmla="*/ 358235 h 1136176"/>
                  <a:gd name="connsiteX23" fmla="*/ 483029 w 925832"/>
                  <a:gd name="connsiteY23" fmla="*/ 450924 h 1136176"/>
                  <a:gd name="connsiteX24" fmla="*/ 498335 w 925832"/>
                  <a:gd name="connsiteY24" fmla="*/ 482387 h 1136176"/>
                  <a:gd name="connsiteX25" fmla="*/ 503438 w 925832"/>
                  <a:gd name="connsiteY25" fmla="*/ 509599 h 1136176"/>
                  <a:gd name="connsiteX26" fmla="*/ 524697 w 925832"/>
                  <a:gd name="connsiteY26" fmla="*/ 506198 h 1136176"/>
                  <a:gd name="connsiteX27" fmla="*/ 516193 w 925832"/>
                  <a:gd name="connsiteY27" fmla="*/ 438169 h 1136176"/>
                  <a:gd name="connsiteX28" fmla="*/ 494934 w 925832"/>
                  <a:gd name="connsiteY28" fmla="*/ 402453 h 1136176"/>
                  <a:gd name="connsiteX29" fmla="*/ 483029 w 925832"/>
                  <a:gd name="connsiteY29" fmla="*/ 385446 h 1136176"/>
                  <a:gd name="connsiteX30" fmla="*/ 467722 w 925832"/>
                  <a:gd name="connsiteY30" fmla="*/ 364187 h 1136176"/>
                  <a:gd name="connsiteX31" fmla="*/ 437109 w 925832"/>
                  <a:gd name="connsiteY31" fmla="*/ 353983 h 1136176"/>
                  <a:gd name="connsiteX32" fmla="*/ 413299 w 925832"/>
                  <a:gd name="connsiteY32" fmla="*/ 342928 h 1136176"/>
                  <a:gd name="connsiteX33" fmla="*/ 378434 w 925832"/>
                  <a:gd name="connsiteY33" fmla="*/ 327622 h 1136176"/>
                  <a:gd name="connsiteX34" fmla="*/ 375033 w 925832"/>
                  <a:gd name="connsiteY34" fmla="*/ 324220 h 1136176"/>
                  <a:gd name="connsiteX35" fmla="*/ 381836 w 925832"/>
                  <a:gd name="connsiteY35" fmla="*/ 308063 h 1136176"/>
                  <a:gd name="connsiteX36" fmla="*/ 421803 w 925832"/>
                  <a:gd name="connsiteY36" fmla="*/ 268096 h 1136176"/>
                  <a:gd name="connsiteX37" fmla="*/ 439660 w 925832"/>
                  <a:gd name="connsiteY37" fmla="*/ 263845 h 1136176"/>
                  <a:gd name="connsiteX38" fmla="*/ 425204 w 925832"/>
                  <a:gd name="connsiteY38" fmla="*/ 254491 h 1136176"/>
                  <a:gd name="connsiteX39" fmla="*/ 183702 w 925832"/>
                  <a:gd name="connsiteY39" fmla="*/ 224728 h 1136176"/>
                  <a:gd name="connsiteX40" fmla="*/ 150538 w 925832"/>
                  <a:gd name="connsiteY40" fmla="*/ 255341 h 1136176"/>
                  <a:gd name="connsiteX41" fmla="*/ 136932 w 925832"/>
                  <a:gd name="connsiteY41" fmla="*/ 302111 h 1136176"/>
                  <a:gd name="connsiteX42" fmla="*/ 123326 w 925832"/>
                  <a:gd name="connsiteY42" fmla="*/ 744299 h 1136176"/>
                  <a:gd name="connsiteX43" fmla="*/ 166694 w 925832"/>
                  <a:gd name="connsiteY43" fmla="*/ 842941 h 1136176"/>
                  <a:gd name="connsiteX44" fmla="*/ 153939 w 925832"/>
                  <a:gd name="connsiteY44" fmla="*/ 872703 h 1136176"/>
                  <a:gd name="connsiteX45" fmla="*/ 86760 w 925832"/>
                  <a:gd name="connsiteY45" fmla="*/ 975597 h 1136176"/>
                  <a:gd name="connsiteX46" fmla="*/ 77406 w 925832"/>
                  <a:gd name="connsiteY46" fmla="*/ 985801 h 1136176"/>
                  <a:gd name="connsiteX47" fmla="*/ 32337 w 925832"/>
                  <a:gd name="connsiteY47" fmla="*/ 866751 h 1136176"/>
                  <a:gd name="connsiteX48" fmla="*/ 6826 w 925832"/>
                  <a:gd name="connsiteY48" fmla="*/ 754503 h 1136176"/>
                  <a:gd name="connsiteX49" fmla="*/ 2575 w 925832"/>
                  <a:gd name="connsiteY49" fmla="*/ 700080 h 1136176"/>
                  <a:gd name="connsiteX50" fmla="*/ 5126 w 925832"/>
                  <a:gd name="connsiteY50" fmla="*/ 677120 h 1136176"/>
                  <a:gd name="connsiteX51" fmla="*/ 4275 w 925832"/>
                  <a:gd name="connsiteY51" fmla="*/ 234932 h 1136176"/>
                  <a:gd name="connsiteX52" fmla="*/ 49345 w 925832"/>
                  <a:gd name="connsiteY52" fmla="*/ 138841 h 1136176"/>
                  <a:gd name="connsiteX53" fmla="*/ 135231 w 925832"/>
                  <a:gd name="connsiteY53" fmla="*/ 86119 h 1136176"/>
                  <a:gd name="connsiteX54" fmla="*/ 158191 w 925832"/>
                  <a:gd name="connsiteY54" fmla="*/ 85269 h 1136176"/>
                  <a:gd name="connsiteX55" fmla="*/ 180300 w 925832"/>
                  <a:gd name="connsiteY55" fmla="*/ 88670 h 1136176"/>
                  <a:gd name="connsiteX56" fmla="*/ 200709 w 925832"/>
                  <a:gd name="connsiteY56" fmla="*/ 95473 h 1136176"/>
                  <a:gd name="connsiteX57" fmla="*/ 197307 w 925832"/>
                  <a:gd name="connsiteY57" fmla="*/ 104827 h 1136176"/>
                  <a:gd name="connsiteX58" fmla="*/ 187103 w 925832"/>
                  <a:gd name="connsiteY58" fmla="*/ 152447 h 1136176"/>
                  <a:gd name="connsiteX59" fmla="*/ 231322 w 925832"/>
                  <a:gd name="connsiteY59" fmla="*/ 138841 h 1136176"/>
                  <a:gd name="connsiteX60" fmla="*/ 299351 w 925832"/>
                  <a:gd name="connsiteY60" fmla="*/ 133739 h 1136176"/>
                  <a:gd name="connsiteX61" fmla="*/ 426905 w 925832"/>
                  <a:gd name="connsiteY61" fmla="*/ 161801 h 1136176"/>
                  <a:gd name="connsiteX62" fmla="*/ 452416 w 925832"/>
                  <a:gd name="connsiteY62" fmla="*/ 167754 h 1136176"/>
                  <a:gd name="connsiteX63" fmla="*/ 782356 w 925832"/>
                  <a:gd name="connsiteY63" fmla="*/ 176257 h 1136176"/>
                  <a:gd name="connsiteX64" fmla="*/ 831677 w 925832"/>
                  <a:gd name="connsiteY64" fmla="*/ 168604 h 1136176"/>
                  <a:gd name="connsiteX65" fmla="*/ 840181 w 925832"/>
                  <a:gd name="connsiteY65" fmla="*/ 184761 h 1136176"/>
                  <a:gd name="connsiteX66" fmla="*/ 849535 w 925832"/>
                  <a:gd name="connsiteY66" fmla="*/ 177958 h 1136176"/>
                  <a:gd name="connsiteX67" fmla="*/ 813819 w 925832"/>
                  <a:gd name="connsiteY67" fmla="*/ 149896 h 1136176"/>
                  <a:gd name="connsiteX68" fmla="*/ 822323 w 925832"/>
                  <a:gd name="connsiteY68" fmla="*/ 135440 h 1136176"/>
                  <a:gd name="connsiteX69" fmla="*/ 839330 w 925832"/>
                  <a:gd name="connsiteY69" fmla="*/ 115882 h 1136176"/>
                  <a:gd name="connsiteX70" fmla="*/ 821473 w 925832"/>
                  <a:gd name="connsiteY70" fmla="*/ 125236 h 1136176"/>
                  <a:gd name="connsiteX71" fmla="*/ 805316 w 925832"/>
                  <a:gd name="connsiteY71" fmla="*/ 120133 h 1136176"/>
                  <a:gd name="connsiteX72" fmla="*/ 812119 w 925832"/>
                  <a:gd name="connsiteY72" fmla="*/ 92922 h 1136176"/>
                  <a:gd name="connsiteX73" fmla="*/ 820622 w 925832"/>
                  <a:gd name="connsiteY73" fmla="*/ 63159 h 1136176"/>
                  <a:gd name="connsiteX74" fmla="*/ 847834 w 925832"/>
                  <a:gd name="connsiteY74" fmla="*/ -618 h 1136176"/>
                  <a:gd name="connsiteX75" fmla="*/ 865692 w 925832"/>
                  <a:gd name="connsiteY75" fmla="*/ 12138 h 1136176"/>
                  <a:gd name="connsiteX76" fmla="*/ 873345 w 925832"/>
                  <a:gd name="connsiteY76" fmla="*/ 24893 h 1136176"/>
                  <a:gd name="connsiteX77" fmla="*/ 880998 w 925832"/>
                  <a:gd name="connsiteY77" fmla="*/ 43601 h 1136176"/>
                  <a:gd name="connsiteX78" fmla="*/ 909060 w 925832"/>
                  <a:gd name="connsiteY78" fmla="*/ 135440 h 1136176"/>
                  <a:gd name="connsiteX79" fmla="*/ 891202 w 925832"/>
                  <a:gd name="connsiteY79" fmla="*/ 394800 h 1136176"/>
                  <a:gd name="connsiteX80" fmla="*/ 886100 w 925832"/>
                  <a:gd name="connsiteY80" fmla="*/ 441570 h 1136176"/>
                  <a:gd name="connsiteX81" fmla="*/ 886100 w 925832"/>
                  <a:gd name="connsiteY81" fmla="*/ 482387 h 1136176"/>
                  <a:gd name="connsiteX82" fmla="*/ 876746 w 925832"/>
                  <a:gd name="connsiteY82" fmla="*/ 518103 h 1136176"/>
                  <a:gd name="connsiteX83" fmla="*/ 871644 w 925832"/>
                  <a:gd name="connsiteY83" fmla="*/ 547865 h 1136176"/>
                  <a:gd name="connsiteX84" fmla="*/ 869093 w 925832"/>
                  <a:gd name="connsiteY84" fmla="*/ 577628 h 1136176"/>
                  <a:gd name="connsiteX85" fmla="*/ 866542 w 925832"/>
                  <a:gd name="connsiteY85" fmla="*/ 597186 h 1136176"/>
                  <a:gd name="connsiteX86" fmla="*/ 875045 w 925832"/>
                  <a:gd name="connsiteY86" fmla="*/ 713686 h 1136176"/>
                  <a:gd name="connsiteX87" fmla="*/ 878447 w 925832"/>
                  <a:gd name="connsiteY87" fmla="*/ 828484 h 1136176"/>
                  <a:gd name="connsiteX88" fmla="*/ 910761 w 925832"/>
                  <a:gd name="connsiteY88" fmla="*/ 918623 h 1136176"/>
                  <a:gd name="connsiteX89" fmla="*/ 924366 w 925832"/>
                  <a:gd name="connsiteY89" fmla="*/ 979849 h 1136176"/>
                  <a:gd name="connsiteX90" fmla="*/ 771301 w 925832"/>
                  <a:gd name="connsiteY90" fmla="*/ 1097199 h 1136176"/>
                  <a:gd name="connsiteX91" fmla="*/ 694769 w 925832"/>
                  <a:gd name="connsiteY91" fmla="*/ 1134615 h 1136176"/>
                  <a:gd name="connsiteX92" fmla="*/ 558711 w 925832"/>
                  <a:gd name="connsiteY92" fmla="*/ 1135465 h 1136176"/>
                  <a:gd name="connsiteX93" fmla="*/ 358876 w 925832"/>
                  <a:gd name="connsiteY93" fmla="*/ 1126111 h 1136176"/>
                  <a:gd name="connsiteX94" fmla="*/ 687966 w 925832"/>
                  <a:gd name="connsiteY94" fmla="*/ 1100600 h 1136176"/>
                  <a:gd name="connsiteX95" fmla="*/ 786608 w 925832"/>
                  <a:gd name="connsiteY95" fmla="*/ 756204 h 1136176"/>
                  <a:gd name="connsiteX96" fmla="*/ 811268 w 925832"/>
                  <a:gd name="connsiteY96" fmla="*/ 620996 h 1136176"/>
                  <a:gd name="connsiteX97" fmla="*/ 822323 w 925832"/>
                  <a:gd name="connsiteY97" fmla="*/ 552967 h 1136176"/>
                  <a:gd name="connsiteX98" fmla="*/ 829126 w 925832"/>
                  <a:gd name="connsiteY98" fmla="*/ 501095 h 1136176"/>
                  <a:gd name="connsiteX99" fmla="*/ 839330 w 925832"/>
                  <a:gd name="connsiteY99" fmla="*/ 428815 h 1136176"/>
                  <a:gd name="connsiteX100" fmla="*/ 848684 w 925832"/>
                  <a:gd name="connsiteY100" fmla="*/ 303812 h 1136176"/>
                  <a:gd name="connsiteX101" fmla="*/ 854637 w 925832"/>
                  <a:gd name="connsiteY101" fmla="*/ 237483 h 1136176"/>
                  <a:gd name="connsiteX102" fmla="*/ 815520 w 925832"/>
                  <a:gd name="connsiteY102" fmla="*/ 251089 h 1136176"/>
                  <a:gd name="connsiteX103" fmla="*/ 659904 w 925832"/>
                  <a:gd name="connsiteY103" fmla="*/ 395651 h 1136176"/>
                  <a:gd name="connsiteX104" fmla="*/ 628441 w 925832"/>
                  <a:gd name="connsiteY104" fmla="*/ 433917 h 1136176"/>
                  <a:gd name="connsiteX105" fmla="*/ 660754 w 925832"/>
                  <a:gd name="connsiteY105" fmla="*/ 502796 h 1136176"/>
                  <a:gd name="connsiteX106" fmla="*/ 704123 w 925832"/>
                  <a:gd name="connsiteY106" fmla="*/ 618445 h 1136176"/>
                  <a:gd name="connsiteX107" fmla="*/ 661605 w 925832"/>
                  <a:gd name="connsiteY107" fmla="*/ 717087 h 1136176"/>
                  <a:gd name="connsiteX108" fmla="*/ 622488 w 925832"/>
                  <a:gd name="connsiteY108" fmla="*/ 743448 h 1136176"/>
                  <a:gd name="connsiteX109" fmla="*/ 588474 w 925832"/>
                  <a:gd name="connsiteY109" fmla="*/ 752802 h 1136176"/>
                  <a:gd name="connsiteX110" fmla="*/ 601229 w 925832"/>
                  <a:gd name="connsiteY110" fmla="*/ 718788 h 1136176"/>
                  <a:gd name="connsiteX111" fmla="*/ 609733 w 925832"/>
                  <a:gd name="connsiteY111" fmla="*/ 664365 h 1136176"/>
                  <a:gd name="connsiteX112" fmla="*/ 566364 w 925832"/>
                  <a:gd name="connsiteY112" fmla="*/ 540212 h 1136176"/>
                  <a:gd name="connsiteX113" fmla="*/ 560412 w 925832"/>
                  <a:gd name="connsiteY113" fmla="*/ 548716 h 1136176"/>
                  <a:gd name="connsiteX114" fmla="*/ 557010 w 925832"/>
                  <a:gd name="connsiteY114" fmla="*/ 560621 h 1136176"/>
                  <a:gd name="connsiteX115" fmla="*/ 547656 w 925832"/>
                  <a:gd name="connsiteY115" fmla="*/ 586982 h 1136176"/>
                  <a:gd name="connsiteX116" fmla="*/ 534901 w 925832"/>
                  <a:gd name="connsiteY116" fmla="*/ 639704 h 1136176"/>
                  <a:gd name="connsiteX117" fmla="*/ 522145 w 925832"/>
                  <a:gd name="connsiteY117" fmla="*/ 700080 h 1136176"/>
                  <a:gd name="connsiteX118" fmla="*/ 512792 w 925832"/>
                  <a:gd name="connsiteY118" fmla="*/ 746850 h 1136176"/>
                  <a:gd name="connsiteX119" fmla="*/ 504288 w 925832"/>
                  <a:gd name="connsiteY119" fmla="*/ 802123 h 1136176"/>
                  <a:gd name="connsiteX120" fmla="*/ 542554 w 925832"/>
                  <a:gd name="connsiteY120" fmla="*/ 858247 h 1136176"/>
                  <a:gd name="connsiteX121" fmla="*/ 568915 w 925832"/>
                  <a:gd name="connsiteY121" fmla="*/ 903316 h 1136176"/>
                  <a:gd name="connsiteX122" fmla="*/ 484730 w 925832"/>
                  <a:gd name="connsiteY122" fmla="*/ 947535 h 1136176"/>
                  <a:gd name="connsiteX123" fmla="*/ 442212 w 925832"/>
                  <a:gd name="connsiteY123" fmla="*/ 967093 h 1136176"/>
                  <a:gd name="connsiteX124" fmla="*/ 338467 w 925832"/>
                  <a:gd name="connsiteY124" fmla="*/ 1011312 h 1136176"/>
                  <a:gd name="connsiteX125" fmla="*/ 304453 w 925832"/>
                  <a:gd name="connsiteY125" fmla="*/ 1023217 h 1136176"/>
                  <a:gd name="connsiteX126" fmla="*/ 460919 w 925832"/>
                  <a:gd name="connsiteY126" fmla="*/ 1080191 h 1136176"/>
                  <a:gd name="connsiteX127" fmla="*/ 516193 w 925832"/>
                  <a:gd name="connsiteY127" fmla="*/ 1095498 h 1136176"/>
                  <a:gd name="connsiteX128" fmla="*/ 687966 w 925832"/>
                  <a:gd name="connsiteY128" fmla="*/ 1100600 h 1136176"/>
                  <a:gd name="connsiteX129" fmla="*/ 328263 w 925832"/>
                  <a:gd name="connsiteY129" fmla="*/ 963692 h 1136176"/>
                  <a:gd name="connsiteX130" fmla="*/ 325712 w 925832"/>
                  <a:gd name="connsiteY130" fmla="*/ 943283 h 1136176"/>
                  <a:gd name="connsiteX131" fmla="*/ 313807 w 925832"/>
                  <a:gd name="connsiteY131" fmla="*/ 960291 h 1136176"/>
                  <a:gd name="connsiteX132" fmla="*/ 328263 w 925832"/>
                  <a:gd name="connsiteY132" fmla="*/ 963692 h 1136176"/>
                  <a:gd name="connsiteX133" fmla="*/ 375883 w 925832"/>
                  <a:gd name="connsiteY133" fmla="*/ 768959 h 1136176"/>
                  <a:gd name="connsiteX134" fmla="*/ 390339 w 925832"/>
                  <a:gd name="connsiteY134" fmla="*/ 765558 h 1136176"/>
                  <a:gd name="connsiteX135" fmla="*/ 403095 w 925832"/>
                  <a:gd name="connsiteY135" fmla="*/ 758755 h 1136176"/>
                  <a:gd name="connsiteX136" fmla="*/ 375033 w 925832"/>
                  <a:gd name="connsiteY136" fmla="*/ 745999 h 1136176"/>
                  <a:gd name="connsiteX137" fmla="*/ 341869 w 925832"/>
                  <a:gd name="connsiteY137" fmla="*/ 749401 h 1136176"/>
                  <a:gd name="connsiteX138" fmla="*/ 361427 w 925832"/>
                  <a:gd name="connsiteY138" fmla="*/ 765558 h 1136176"/>
                  <a:gd name="connsiteX139" fmla="*/ 375883 w 925832"/>
                  <a:gd name="connsiteY139" fmla="*/ 768959 h 1136176"/>
                  <a:gd name="connsiteX140" fmla="*/ 447314 w 925832"/>
                  <a:gd name="connsiteY140" fmla="*/ 609942 h 1136176"/>
                  <a:gd name="connsiteX141" fmla="*/ 355475 w 925832"/>
                  <a:gd name="connsiteY141" fmla="*/ 518103 h 1136176"/>
                  <a:gd name="connsiteX142" fmla="*/ 355475 w 925832"/>
                  <a:gd name="connsiteY142" fmla="*/ 546165 h 1136176"/>
                  <a:gd name="connsiteX143" fmla="*/ 383537 w 925832"/>
                  <a:gd name="connsiteY143" fmla="*/ 589533 h 1136176"/>
                  <a:gd name="connsiteX144" fmla="*/ 386088 w 925832"/>
                  <a:gd name="connsiteY144" fmla="*/ 599737 h 1136176"/>
                  <a:gd name="connsiteX145" fmla="*/ 385237 w 925832"/>
                  <a:gd name="connsiteY145" fmla="*/ 609942 h 1136176"/>
                  <a:gd name="connsiteX146" fmla="*/ 399693 w 925832"/>
                  <a:gd name="connsiteY146" fmla="*/ 624398 h 1136176"/>
                  <a:gd name="connsiteX147" fmla="*/ 425204 w 925832"/>
                  <a:gd name="connsiteY147" fmla="*/ 638004 h 1136176"/>
                  <a:gd name="connsiteX148" fmla="*/ 447314 w 925832"/>
                  <a:gd name="connsiteY148" fmla="*/ 609942 h 1136176"/>
                  <a:gd name="connsiteX149" fmla="*/ 631842 w 925832"/>
                  <a:gd name="connsiteY149" fmla="*/ 350581 h 1136176"/>
                  <a:gd name="connsiteX150" fmla="*/ 670959 w 925832"/>
                  <a:gd name="connsiteY150" fmla="*/ 289355 h 1136176"/>
                  <a:gd name="connsiteX151" fmla="*/ 687966 w 925832"/>
                  <a:gd name="connsiteY151" fmla="*/ 266396 h 1136176"/>
                  <a:gd name="connsiteX152" fmla="*/ 567215 w 925832"/>
                  <a:gd name="connsiteY152" fmla="*/ 258742 h 1136176"/>
                  <a:gd name="connsiteX153" fmla="*/ 448164 w 925832"/>
                  <a:gd name="connsiteY153" fmla="*/ 253640 h 1136176"/>
                  <a:gd name="connsiteX154" fmla="*/ 481328 w 925832"/>
                  <a:gd name="connsiteY154" fmla="*/ 275750 h 1136176"/>
                  <a:gd name="connsiteX155" fmla="*/ 557861 w 925832"/>
                  <a:gd name="connsiteY155" fmla="*/ 344629 h 1136176"/>
                  <a:gd name="connsiteX156" fmla="*/ 606331 w 925832"/>
                  <a:gd name="connsiteY156" fmla="*/ 390548 h 1136176"/>
                  <a:gd name="connsiteX157" fmla="*/ 631842 w 925832"/>
                  <a:gd name="connsiteY157" fmla="*/ 350581 h 1136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925832" h="1136176">
                    <a:moveTo>
                      <a:pt x="358876" y="1126111"/>
                    </a:moveTo>
                    <a:cubicBezTo>
                      <a:pt x="261085" y="1109954"/>
                      <a:pt x="112271" y="1048728"/>
                      <a:pt x="112271" y="1024918"/>
                    </a:cubicBezTo>
                    <a:cubicBezTo>
                      <a:pt x="112271" y="1010462"/>
                      <a:pt x="125027" y="1005360"/>
                      <a:pt x="204110" y="985801"/>
                    </a:cubicBezTo>
                    <a:cubicBezTo>
                      <a:pt x="264486" y="971345"/>
                      <a:pt x="266187" y="971345"/>
                      <a:pt x="274690" y="986652"/>
                    </a:cubicBezTo>
                    <a:cubicBezTo>
                      <a:pt x="284895" y="1007060"/>
                      <a:pt x="295949" y="1007060"/>
                      <a:pt x="295949" y="988352"/>
                    </a:cubicBezTo>
                    <a:cubicBezTo>
                      <a:pt x="296800" y="979849"/>
                      <a:pt x="299351" y="962842"/>
                      <a:pt x="302752" y="950086"/>
                    </a:cubicBezTo>
                    <a:cubicBezTo>
                      <a:pt x="309555" y="927126"/>
                      <a:pt x="304453" y="923725"/>
                      <a:pt x="199859" y="895663"/>
                    </a:cubicBezTo>
                    <a:cubicBezTo>
                      <a:pt x="186253" y="892262"/>
                      <a:pt x="202410" y="841240"/>
                      <a:pt x="216866" y="841240"/>
                    </a:cubicBezTo>
                    <a:cubicBezTo>
                      <a:pt x="222818" y="841240"/>
                      <a:pt x="233023" y="836988"/>
                      <a:pt x="239826" y="832736"/>
                    </a:cubicBezTo>
                    <a:cubicBezTo>
                      <a:pt x="250030" y="826784"/>
                      <a:pt x="249179" y="821682"/>
                      <a:pt x="232172" y="803824"/>
                    </a:cubicBezTo>
                    <a:cubicBezTo>
                      <a:pt x="221118" y="791919"/>
                      <a:pt x="209212" y="784266"/>
                      <a:pt x="205811" y="785966"/>
                    </a:cubicBezTo>
                    <a:cubicBezTo>
                      <a:pt x="202410" y="787667"/>
                      <a:pt x="193056" y="784266"/>
                      <a:pt x="184552" y="778313"/>
                    </a:cubicBezTo>
                    <a:cubicBezTo>
                      <a:pt x="173497" y="770660"/>
                      <a:pt x="170946" y="763007"/>
                      <a:pt x="176048" y="751102"/>
                    </a:cubicBezTo>
                    <a:cubicBezTo>
                      <a:pt x="180300" y="742598"/>
                      <a:pt x="183702" y="727291"/>
                      <a:pt x="184552" y="717938"/>
                    </a:cubicBezTo>
                    <a:cubicBezTo>
                      <a:pt x="186253" y="694127"/>
                      <a:pt x="198158" y="651609"/>
                      <a:pt x="205811" y="641405"/>
                    </a:cubicBezTo>
                    <a:cubicBezTo>
                      <a:pt x="214315" y="631201"/>
                      <a:pt x="206661" y="586131"/>
                      <a:pt x="197307" y="586131"/>
                    </a:cubicBezTo>
                    <a:cubicBezTo>
                      <a:pt x="193056" y="586131"/>
                      <a:pt x="185402" y="572526"/>
                      <a:pt x="180300" y="555518"/>
                    </a:cubicBezTo>
                    <a:cubicBezTo>
                      <a:pt x="172647" y="534259"/>
                      <a:pt x="162443" y="522354"/>
                      <a:pt x="145435" y="516402"/>
                    </a:cubicBezTo>
                    <a:cubicBezTo>
                      <a:pt x="131830" y="511300"/>
                      <a:pt x="120775" y="501946"/>
                      <a:pt x="120775" y="493442"/>
                    </a:cubicBezTo>
                    <a:cubicBezTo>
                      <a:pt x="120775" y="485789"/>
                      <a:pt x="135231" y="450924"/>
                      <a:pt x="153089" y="416059"/>
                    </a:cubicBezTo>
                    <a:cubicBezTo>
                      <a:pt x="177749" y="367589"/>
                      <a:pt x="192205" y="348881"/>
                      <a:pt x="214315" y="337826"/>
                    </a:cubicBezTo>
                    <a:cubicBezTo>
                      <a:pt x="242377" y="323370"/>
                      <a:pt x="244077" y="323370"/>
                      <a:pt x="263636" y="342078"/>
                    </a:cubicBezTo>
                    <a:cubicBezTo>
                      <a:pt x="274690" y="352282"/>
                      <a:pt x="284044" y="359085"/>
                      <a:pt x="284895" y="358235"/>
                    </a:cubicBezTo>
                    <a:cubicBezTo>
                      <a:pt x="289146" y="349731"/>
                      <a:pt x="461770" y="431366"/>
                      <a:pt x="483029" y="450924"/>
                    </a:cubicBezTo>
                    <a:cubicBezTo>
                      <a:pt x="493233" y="460278"/>
                      <a:pt x="500036" y="474734"/>
                      <a:pt x="498335" y="482387"/>
                    </a:cubicBezTo>
                    <a:cubicBezTo>
                      <a:pt x="496635" y="490041"/>
                      <a:pt x="498335" y="502796"/>
                      <a:pt x="503438" y="509599"/>
                    </a:cubicBezTo>
                    <a:cubicBezTo>
                      <a:pt x="511091" y="520654"/>
                      <a:pt x="513642" y="519803"/>
                      <a:pt x="524697" y="506198"/>
                    </a:cubicBezTo>
                    <a:cubicBezTo>
                      <a:pt x="541704" y="483238"/>
                      <a:pt x="540853" y="474734"/>
                      <a:pt x="516193" y="438169"/>
                    </a:cubicBezTo>
                    <a:cubicBezTo>
                      <a:pt x="504288" y="421161"/>
                      <a:pt x="494934" y="405005"/>
                      <a:pt x="494934" y="402453"/>
                    </a:cubicBezTo>
                    <a:cubicBezTo>
                      <a:pt x="494934" y="399902"/>
                      <a:pt x="489832" y="392249"/>
                      <a:pt x="483029" y="385446"/>
                    </a:cubicBezTo>
                    <a:cubicBezTo>
                      <a:pt x="476226" y="379494"/>
                      <a:pt x="469423" y="369289"/>
                      <a:pt x="467722" y="364187"/>
                    </a:cubicBezTo>
                    <a:cubicBezTo>
                      <a:pt x="466022" y="358235"/>
                      <a:pt x="451565" y="353983"/>
                      <a:pt x="437109" y="353983"/>
                    </a:cubicBezTo>
                    <a:cubicBezTo>
                      <a:pt x="418401" y="353983"/>
                      <a:pt x="410748" y="350581"/>
                      <a:pt x="413299" y="342928"/>
                    </a:cubicBezTo>
                    <a:cubicBezTo>
                      <a:pt x="418401" y="330173"/>
                      <a:pt x="397993" y="321669"/>
                      <a:pt x="378434" y="327622"/>
                    </a:cubicBezTo>
                    <a:cubicBezTo>
                      <a:pt x="366529" y="331873"/>
                      <a:pt x="365679" y="331023"/>
                      <a:pt x="375033" y="324220"/>
                    </a:cubicBezTo>
                    <a:cubicBezTo>
                      <a:pt x="380986" y="319968"/>
                      <a:pt x="384387" y="312315"/>
                      <a:pt x="381836" y="308063"/>
                    </a:cubicBezTo>
                    <a:cubicBezTo>
                      <a:pt x="374183" y="296158"/>
                      <a:pt x="408197" y="262994"/>
                      <a:pt x="421803" y="268096"/>
                    </a:cubicBezTo>
                    <a:cubicBezTo>
                      <a:pt x="428606" y="270647"/>
                      <a:pt x="436259" y="268947"/>
                      <a:pt x="439660" y="263845"/>
                    </a:cubicBezTo>
                    <a:cubicBezTo>
                      <a:pt x="443062" y="257892"/>
                      <a:pt x="437109" y="254491"/>
                      <a:pt x="425204" y="254491"/>
                    </a:cubicBezTo>
                    <a:cubicBezTo>
                      <a:pt x="398843" y="253640"/>
                      <a:pt x="216015" y="231531"/>
                      <a:pt x="183702" y="224728"/>
                    </a:cubicBezTo>
                    <a:cubicBezTo>
                      <a:pt x="157340" y="218775"/>
                      <a:pt x="156490" y="219626"/>
                      <a:pt x="150538" y="255341"/>
                    </a:cubicBezTo>
                    <a:cubicBezTo>
                      <a:pt x="147136" y="275750"/>
                      <a:pt x="141184" y="297009"/>
                      <a:pt x="136932" y="302111"/>
                    </a:cubicBezTo>
                    <a:cubicBezTo>
                      <a:pt x="111421" y="334425"/>
                      <a:pt x="101217" y="652460"/>
                      <a:pt x="123326" y="744299"/>
                    </a:cubicBezTo>
                    <a:cubicBezTo>
                      <a:pt x="136081" y="798722"/>
                      <a:pt x="151388" y="832736"/>
                      <a:pt x="166694" y="842941"/>
                    </a:cubicBezTo>
                    <a:cubicBezTo>
                      <a:pt x="172647" y="847192"/>
                      <a:pt x="168395" y="857397"/>
                      <a:pt x="153939" y="872703"/>
                    </a:cubicBezTo>
                    <a:cubicBezTo>
                      <a:pt x="125027" y="905017"/>
                      <a:pt x="86760" y="962842"/>
                      <a:pt x="86760" y="975597"/>
                    </a:cubicBezTo>
                    <a:cubicBezTo>
                      <a:pt x="86760" y="981550"/>
                      <a:pt x="82509" y="985801"/>
                      <a:pt x="77406" y="985801"/>
                    </a:cubicBezTo>
                    <a:cubicBezTo>
                      <a:pt x="65501" y="985801"/>
                      <a:pt x="48494" y="940732"/>
                      <a:pt x="32337" y="866751"/>
                    </a:cubicBezTo>
                    <a:cubicBezTo>
                      <a:pt x="24684" y="831886"/>
                      <a:pt x="12779" y="780864"/>
                      <a:pt x="6826" y="754503"/>
                    </a:cubicBezTo>
                    <a:cubicBezTo>
                      <a:pt x="-827" y="723890"/>
                      <a:pt x="-2527" y="703481"/>
                      <a:pt x="2575" y="700080"/>
                    </a:cubicBezTo>
                    <a:cubicBezTo>
                      <a:pt x="7677" y="697529"/>
                      <a:pt x="8527" y="687325"/>
                      <a:pt x="5126" y="677120"/>
                    </a:cubicBezTo>
                    <a:cubicBezTo>
                      <a:pt x="-827" y="659263"/>
                      <a:pt x="-827" y="325071"/>
                      <a:pt x="4275" y="234932"/>
                    </a:cubicBezTo>
                    <a:cubicBezTo>
                      <a:pt x="7677" y="190713"/>
                      <a:pt x="11078" y="182210"/>
                      <a:pt x="49345" y="138841"/>
                    </a:cubicBezTo>
                    <a:cubicBezTo>
                      <a:pt x="94414" y="87820"/>
                      <a:pt x="119074" y="72513"/>
                      <a:pt x="135231" y="86119"/>
                    </a:cubicBezTo>
                    <a:cubicBezTo>
                      <a:pt x="142884" y="92072"/>
                      <a:pt x="149687" y="92072"/>
                      <a:pt x="158191" y="85269"/>
                    </a:cubicBezTo>
                    <a:cubicBezTo>
                      <a:pt x="166694" y="77615"/>
                      <a:pt x="171797" y="78466"/>
                      <a:pt x="180300" y="88670"/>
                    </a:cubicBezTo>
                    <a:cubicBezTo>
                      <a:pt x="186253" y="95473"/>
                      <a:pt x="194756" y="98874"/>
                      <a:pt x="200709" y="95473"/>
                    </a:cubicBezTo>
                    <a:cubicBezTo>
                      <a:pt x="205811" y="92072"/>
                      <a:pt x="204110" y="96323"/>
                      <a:pt x="197307" y="104827"/>
                    </a:cubicBezTo>
                    <a:cubicBezTo>
                      <a:pt x="183702" y="121834"/>
                      <a:pt x="176899" y="152447"/>
                      <a:pt x="187103" y="152447"/>
                    </a:cubicBezTo>
                    <a:cubicBezTo>
                      <a:pt x="190505" y="152447"/>
                      <a:pt x="210063" y="146495"/>
                      <a:pt x="231322" y="138841"/>
                    </a:cubicBezTo>
                    <a:cubicBezTo>
                      <a:pt x="260234" y="128637"/>
                      <a:pt x="276391" y="127787"/>
                      <a:pt x="299351" y="133739"/>
                    </a:cubicBezTo>
                    <a:cubicBezTo>
                      <a:pt x="342719" y="146495"/>
                      <a:pt x="412449" y="161801"/>
                      <a:pt x="426905" y="161801"/>
                    </a:cubicBezTo>
                    <a:cubicBezTo>
                      <a:pt x="433708" y="162652"/>
                      <a:pt x="445613" y="164352"/>
                      <a:pt x="452416" y="167754"/>
                    </a:cubicBezTo>
                    <a:cubicBezTo>
                      <a:pt x="511941" y="191564"/>
                      <a:pt x="730484" y="197516"/>
                      <a:pt x="782356" y="176257"/>
                    </a:cubicBezTo>
                    <a:cubicBezTo>
                      <a:pt x="808717" y="166053"/>
                      <a:pt x="835929" y="161801"/>
                      <a:pt x="831677" y="168604"/>
                    </a:cubicBezTo>
                    <a:cubicBezTo>
                      <a:pt x="829976" y="171155"/>
                      <a:pt x="833378" y="178808"/>
                      <a:pt x="840181" y="184761"/>
                    </a:cubicBezTo>
                    <a:cubicBezTo>
                      <a:pt x="850385" y="194115"/>
                      <a:pt x="851235" y="192414"/>
                      <a:pt x="849535" y="177958"/>
                    </a:cubicBezTo>
                    <a:cubicBezTo>
                      <a:pt x="846133" y="156699"/>
                      <a:pt x="827425" y="142243"/>
                      <a:pt x="813819" y="149896"/>
                    </a:cubicBezTo>
                    <a:cubicBezTo>
                      <a:pt x="809568" y="153298"/>
                      <a:pt x="812969" y="146495"/>
                      <a:pt x="822323" y="135440"/>
                    </a:cubicBezTo>
                    <a:lnTo>
                      <a:pt x="839330" y="115882"/>
                    </a:lnTo>
                    <a:lnTo>
                      <a:pt x="821473" y="125236"/>
                    </a:lnTo>
                    <a:cubicBezTo>
                      <a:pt x="806166" y="132889"/>
                      <a:pt x="803615" y="132038"/>
                      <a:pt x="805316" y="120133"/>
                    </a:cubicBezTo>
                    <a:cubicBezTo>
                      <a:pt x="806166" y="112480"/>
                      <a:pt x="808717" y="99725"/>
                      <a:pt x="812119" y="92922"/>
                    </a:cubicBezTo>
                    <a:cubicBezTo>
                      <a:pt x="815520" y="86119"/>
                      <a:pt x="818922" y="72513"/>
                      <a:pt x="820622" y="63159"/>
                    </a:cubicBezTo>
                    <a:cubicBezTo>
                      <a:pt x="824874" y="39349"/>
                      <a:pt x="841881" y="-618"/>
                      <a:pt x="847834" y="-618"/>
                    </a:cubicBezTo>
                    <a:cubicBezTo>
                      <a:pt x="851235" y="-618"/>
                      <a:pt x="858889" y="5335"/>
                      <a:pt x="865692" y="12138"/>
                    </a:cubicBezTo>
                    <a:cubicBezTo>
                      <a:pt x="873345" y="18940"/>
                      <a:pt x="876746" y="24893"/>
                      <a:pt x="873345" y="24893"/>
                    </a:cubicBezTo>
                    <a:cubicBezTo>
                      <a:pt x="870794" y="24893"/>
                      <a:pt x="874195" y="33397"/>
                      <a:pt x="880998" y="43601"/>
                    </a:cubicBezTo>
                    <a:cubicBezTo>
                      <a:pt x="891202" y="60608"/>
                      <a:pt x="895454" y="75064"/>
                      <a:pt x="909060" y="135440"/>
                    </a:cubicBezTo>
                    <a:cubicBezTo>
                      <a:pt x="911611" y="146495"/>
                      <a:pt x="908210" y="196666"/>
                      <a:pt x="891202" y="394800"/>
                    </a:cubicBezTo>
                    <a:cubicBezTo>
                      <a:pt x="888651" y="418610"/>
                      <a:pt x="886951" y="439019"/>
                      <a:pt x="886100" y="441570"/>
                    </a:cubicBezTo>
                    <a:cubicBezTo>
                      <a:pt x="885250" y="444121"/>
                      <a:pt x="885250" y="461979"/>
                      <a:pt x="886100" y="482387"/>
                    </a:cubicBezTo>
                    <a:cubicBezTo>
                      <a:pt x="886951" y="505347"/>
                      <a:pt x="883549" y="518103"/>
                      <a:pt x="876746" y="518103"/>
                    </a:cubicBezTo>
                    <a:cubicBezTo>
                      <a:pt x="869943" y="518103"/>
                      <a:pt x="868243" y="527457"/>
                      <a:pt x="871644" y="547865"/>
                    </a:cubicBezTo>
                    <a:cubicBezTo>
                      <a:pt x="874195" y="564022"/>
                      <a:pt x="873345" y="577628"/>
                      <a:pt x="869093" y="577628"/>
                    </a:cubicBezTo>
                    <a:cubicBezTo>
                      <a:pt x="864841" y="577628"/>
                      <a:pt x="863991" y="586131"/>
                      <a:pt x="866542" y="597186"/>
                    </a:cubicBezTo>
                    <a:cubicBezTo>
                      <a:pt x="869943" y="607391"/>
                      <a:pt x="873345" y="660113"/>
                      <a:pt x="875045" y="713686"/>
                    </a:cubicBezTo>
                    <a:cubicBezTo>
                      <a:pt x="876746" y="767258"/>
                      <a:pt x="878447" y="819131"/>
                      <a:pt x="878447" y="828484"/>
                    </a:cubicBezTo>
                    <a:cubicBezTo>
                      <a:pt x="879297" y="848893"/>
                      <a:pt x="885250" y="866751"/>
                      <a:pt x="910761" y="918623"/>
                    </a:cubicBezTo>
                    <a:cubicBezTo>
                      <a:pt x="923516" y="944984"/>
                      <a:pt x="927768" y="965393"/>
                      <a:pt x="924366" y="979849"/>
                    </a:cubicBezTo>
                    <a:cubicBezTo>
                      <a:pt x="915863" y="1011312"/>
                      <a:pt x="860589" y="1053830"/>
                      <a:pt x="771301" y="1097199"/>
                    </a:cubicBezTo>
                    <a:lnTo>
                      <a:pt x="694769" y="1134615"/>
                    </a:lnTo>
                    <a:lnTo>
                      <a:pt x="558711" y="1135465"/>
                    </a:lnTo>
                    <a:cubicBezTo>
                      <a:pt x="483879" y="1136315"/>
                      <a:pt x="393741" y="1131213"/>
                      <a:pt x="358876" y="1126111"/>
                    </a:cubicBezTo>
                    <a:close/>
                    <a:moveTo>
                      <a:pt x="687966" y="1100600"/>
                    </a:moveTo>
                    <a:cubicBezTo>
                      <a:pt x="751743" y="1073389"/>
                      <a:pt x="753444" y="1067436"/>
                      <a:pt x="786608" y="756204"/>
                    </a:cubicBezTo>
                    <a:cubicBezTo>
                      <a:pt x="792560" y="701781"/>
                      <a:pt x="801914" y="649909"/>
                      <a:pt x="811268" y="620996"/>
                    </a:cubicBezTo>
                    <a:cubicBezTo>
                      <a:pt x="816371" y="604839"/>
                      <a:pt x="821473" y="574226"/>
                      <a:pt x="822323" y="552967"/>
                    </a:cubicBezTo>
                    <a:cubicBezTo>
                      <a:pt x="823173" y="531708"/>
                      <a:pt x="826575" y="507898"/>
                      <a:pt x="829126" y="501095"/>
                    </a:cubicBezTo>
                    <a:cubicBezTo>
                      <a:pt x="831677" y="494292"/>
                      <a:pt x="836779" y="461979"/>
                      <a:pt x="839330" y="428815"/>
                    </a:cubicBezTo>
                    <a:cubicBezTo>
                      <a:pt x="841881" y="396501"/>
                      <a:pt x="846133" y="339527"/>
                      <a:pt x="848684" y="303812"/>
                    </a:cubicBezTo>
                    <a:lnTo>
                      <a:pt x="854637" y="237483"/>
                    </a:lnTo>
                    <a:lnTo>
                      <a:pt x="815520" y="251089"/>
                    </a:lnTo>
                    <a:cubicBezTo>
                      <a:pt x="776404" y="264695"/>
                      <a:pt x="738137" y="299560"/>
                      <a:pt x="659904" y="395651"/>
                    </a:cubicBezTo>
                    <a:lnTo>
                      <a:pt x="628441" y="433917"/>
                    </a:lnTo>
                    <a:lnTo>
                      <a:pt x="660754" y="502796"/>
                    </a:lnTo>
                    <a:cubicBezTo>
                      <a:pt x="678612" y="540212"/>
                      <a:pt x="698170" y="592934"/>
                      <a:pt x="704123" y="618445"/>
                    </a:cubicBezTo>
                    <a:cubicBezTo>
                      <a:pt x="716878" y="673719"/>
                      <a:pt x="707524" y="694978"/>
                      <a:pt x="661605" y="717087"/>
                    </a:cubicBezTo>
                    <a:cubicBezTo>
                      <a:pt x="646298" y="724740"/>
                      <a:pt x="628441" y="735795"/>
                      <a:pt x="622488" y="743448"/>
                    </a:cubicBezTo>
                    <a:cubicBezTo>
                      <a:pt x="613134" y="754503"/>
                      <a:pt x="588474" y="761306"/>
                      <a:pt x="588474" y="752802"/>
                    </a:cubicBezTo>
                    <a:cubicBezTo>
                      <a:pt x="588474" y="751102"/>
                      <a:pt x="594426" y="735795"/>
                      <a:pt x="601229" y="718788"/>
                    </a:cubicBezTo>
                    <a:cubicBezTo>
                      <a:pt x="608882" y="701781"/>
                      <a:pt x="612284" y="677120"/>
                      <a:pt x="609733" y="664365"/>
                    </a:cubicBezTo>
                    <a:cubicBezTo>
                      <a:pt x="596977" y="603139"/>
                      <a:pt x="576569" y="544464"/>
                      <a:pt x="566364" y="540212"/>
                    </a:cubicBezTo>
                    <a:cubicBezTo>
                      <a:pt x="559561" y="537661"/>
                      <a:pt x="557010" y="540212"/>
                      <a:pt x="560412" y="548716"/>
                    </a:cubicBezTo>
                    <a:cubicBezTo>
                      <a:pt x="562963" y="554668"/>
                      <a:pt x="561262" y="560621"/>
                      <a:pt x="557010" y="560621"/>
                    </a:cubicBezTo>
                    <a:cubicBezTo>
                      <a:pt x="552759" y="560621"/>
                      <a:pt x="548507" y="572526"/>
                      <a:pt x="547656" y="586982"/>
                    </a:cubicBezTo>
                    <a:cubicBezTo>
                      <a:pt x="546806" y="601438"/>
                      <a:pt x="540853" y="625248"/>
                      <a:pt x="534901" y="639704"/>
                    </a:cubicBezTo>
                    <a:cubicBezTo>
                      <a:pt x="528948" y="655011"/>
                      <a:pt x="522996" y="682222"/>
                      <a:pt x="522145" y="700080"/>
                    </a:cubicBezTo>
                    <a:cubicBezTo>
                      <a:pt x="520445" y="717938"/>
                      <a:pt x="517043" y="739197"/>
                      <a:pt x="512792" y="746850"/>
                    </a:cubicBezTo>
                    <a:cubicBezTo>
                      <a:pt x="509390" y="754503"/>
                      <a:pt x="505138" y="779164"/>
                      <a:pt x="504288" y="802123"/>
                    </a:cubicBezTo>
                    <a:cubicBezTo>
                      <a:pt x="501737" y="846342"/>
                      <a:pt x="510240" y="858247"/>
                      <a:pt x="542554" y="858247"/>
                    </a:cubicBezTo>
                    <a:cubicBezTo>
                      <a:pt x="570616" y="858247"/>
                      <a:pt x="581671" y="876955"/>
                      <a:pt x="568915" y="903316"/>
                    </a:cubicBezTo>
                    <a:cubicBezTo>
                      <a:pt x="557861" y="927126"/>
                      <a:pt x="535751" y="939031"/>
                      <a:pt x="484730" y="947535"/>
                    </a:cubicBezTo>
                    <a:cubicBezTo>
                      <a:pt x="466872" y="950086"/>
                      <a:pt x="448164" y="958590"/>
                      <a:pt x="442212" y="967093"/>
                    </a:cubicBezTo>
                    <a:cubicBezTo>
                      <a:pt x="423504" y="992604"/>
                      <a:pt x="378434" y="1011312"/>
                      <a:pt x="338467" y="1011312"/>
                    </a:cubicBezTo>
                    <a:cubicBezTo>
                      <a:pt x="308705" y="1011312"/>
                      <a:pt x="301052" y="1013863"/>
                      <a:pt x="304453" y="1023217"/>
                    </a:cubicBezTo>
                    <a:cubicBezTo>
                      <a:pt x="312106" y="1042776"/>
                      <a:pt x="373332" y="1065735"/>
                      <a:pt x="460919" y="1080191"/>
                    </a:cubicBezTo>
                    <a:cubicBezTo>
                      <a:pt x="486430" y="1085294"/>
                      <a:pt x="511091" y="1092097"/>
                      <a:pt x="516193" y="1095498"/>
                    </a:cubicBezTo>
                    <a:cubicBezTo>
                      <a:pt x="539153" y="1115056"/>
                      <a:pt x="646298" y="1117607"/>
                      <a:pt x="687966" y="1100600"/>
                    </a:cubicBezTo>
                    <a:close/>
                    <a:moveTo>
                      <a:pt x="328263" y="963692"/>
                    </a:moveTo>
                    <a:cubicBezTo>
                      <a:pt x="335066" y="945834"/>
                      <a:pt x="335066" y="943283"/>
                      <a:pt x="325712" y="943283"/>
                    </a:cubicBezTo>
                    <a:cubicBezTo>
                      <a:pt x="321460" y="943283"/>
                      <a:pt x="316358" y="950937"/>
                      <a:pt x="313807" y="960291"/>
                    </a:cubicBezTo>
                    <a:cubicBezTo>
                      <a:pt x="308705" y="980699"/>
                      <a:pt x="320610" y="983250"/>
                      <a:pt x="328263" y="963692"/>
                    </a:cubicBezTo>
                    <a:close/>
                    <a:moveTo>
                      <a:pt x="375883" y="768959"/>
                    </a:moveTo>
                    <a:cubicBezTo>
                      <a:pt x="363978" y="754503"/>
                      <a:pt x="375883" y="751102"/>
                      <a:pt x="390339" y="765558"/>
                    </a:cubicBezTo>
                    <a:cubicBezTo>
                      <a:pt x="396292" y="771510"/>
                      <a:pt x="400544" y="769810"/>
                      <a:pt x="403095" y="758755"/>
                    </a:cubicBezTo>
                    <a:cubicBezTo>
                      <a:pt x="406496" y="745149"/>
                      <a:pt x="403095" y="743448"/>
                      <a:pt x="375033" y="745999"/>
                    </a:cubicBezTo>
                    <a:lnTo>
                      <a:pt x="341869" y="749401"/>
                    </a:lnTo>
                    <a:lnTo>
                      <a:pt x="361427" y="765558"/>
                    </a:lnTo>
                    <a:cubicBezTo>
                      <a:pt x="384387" y="784266"/>
                      <a:pt x="390339" y="785966"/>
                      <a:pt x="375883" y="768959"/>
                    </a:cubicBezTo>
                    <a:close/>
                    <a:moveTo>
                      <a:pt x="447314" y="609942"/>
                    </a:moveTo>
                    <a:cubicBezTo>
                      <a:pt x="429456" y="575927"/>
                      <a:pt x="372482" y="518103"/>
                      <a:pt x="355475" y="518103"/>
                    </a:cubicBezTo>
                    <a:cubicBezTo>
                      <a:pt x="342719" y="518103"/>
                      <a:pt x="342719" y="519803"/>
                      <a:pt x="355475" y="546165"/>
                    </a:cubicBezTo>
                    <a:cubicBezTo>
                      <a:pt x="363128" y="560621"/>
                      <a:pt x="375883" y="581029"/>
                      <a:pt x="383537" y="589533"/>
                    </a:cubicBezTo>
                    <a:cubicBezTo>
                      <a:pt x="391190" y="598887"/>
                      <a:pt x="392040" y="603139"/>
                      <a:pt x="386088" y="599737"/>
                    </a:cubicBezTo>
                    <a:cubicBezTo>
                      <a:pt x="376734" y="593785"/>
                      <a:pt x="376734" y="596336"/>
                      <a:pt x="385237" y="609942"/>
                    </a:cubicBezTo>
                    <a:cubicBezTo>
                      <a:pt x="391190" y="620146"/>
                      <a:pt x="397993" y="626098"/>
                      <a:pt x="399693" y="624398"/>
                    </a:cubicBezTo>
                    <a:cubicBezTo>
                      <a:pt x="402245" y="622697"/>
                      <a:pt x="413299" y="628650"/>
                      <a:pt x="425204" y="638004"/>
                    </a:cubicBezTo>
                    <a:cubicBezTo>
                      <a:pt x="452416" y="659263"/>
                      <a:pt x="465171" y="643956"/>
                      <a:pt x="447314" y="609942"/>
                    </a:cubicBezTo>
                    <a:close/>
                    <a:moveTo>
                      <a:pt x="631842" y="350581"/>
                    </a:moveTo>
                    <a:cubicBezTo>
                      <a:pt x="642897" y="328472"/>
                      <a:pt x="660754" y="301260"/>
                      <a:pt x="670959" y="289355"/>
                    </a:cubicBezTo>
                    <a:cubicBezTo>
                      <a:pt x="681163" y="277450"/>
                      <a:pt x="688816" y="267246"/>
                      <a:pt x="687966" y="266396"/>
                    </a:cubicBezTo>
                    <a:cubicBezTo>
                      <a:pt x="687116" y="265545"/>
                      <a:pt x="632692" y="262144"/>
                      <a:pt x="567215" y="258742"/>
                    </a:cubicBezTo>
                    <a:lnTo>
                      <a:pt x="448164" y="253640"/>
                    </a:lnTo>
                    <a:lnTo>
                      <a:pt x="481328" y="275750"/>
                    </a:lnTo>
                    <a:cubicBezTo>
                      <a:pt x="500036" y="288505"/>
                      <a:pt x="534051" y="319118"/>
                      <a:pt x="557861" y="344629"/>
                    </a:cubicBezTo>
                    <a:cubicBezTo>
                      <a:pt x="581671" y="369289"/>
                      <a:pt x="603780" y="390548"/>
                      <a:pt x="606331" y="390548"/>
                    </a:cubicBezTo>
                    <a:cubicBezTo>
                      <a:pt x="608882" y="390548"/>
                      <a:pt x="620787" y="372691"/>
                      <a:pt x="631842" y="35058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DE14DAF-5CBA-278B-13C4-B8D84AAD5B2A}"/>
                  </a:ext>
                </a:extLst>
              </p:cNvPr>
              <p:cNvSpPr/>
              <p:nvPr/>
            </p:nvSpPr>
            <p:spPr>
              <a:xfrm flipV="1">
                <a:off x="2660058" y="-1843694"/>
                <a:ext cx="183081" cy="159245"/>
              </a:xfrm>
              <a:custGeom>
                <a:avLst/>
                <a:gdLst>
                  <a:gd name="connsiteX0" fmla="*/ -270 w 183081"/>
                  <a:gd name="connsiteY0" fmla="*/ 143560 h 159245"/>
                  <a:gd name="connsiteX1" fmla="*/ 20989 w 183081"/>
                  <a:gd name="connsiteY1" fmla="*/ 101042 h 159245"/>
                  <a:gd name="connsiteX2" fmla="*/ 40548 w 183081"/>
                  <a:gd name="connsiteY2" fmla="*/ 65327 h 159245"/>
                  <a:gd name="connsiteX3" fmla="*/ 47351 w 183081"/>
                  <a:gd name="connsiteY3" fmla="*/ 55973 h 159245"/>
                  <a:gd name="connsiteX4" fmla="*/ 80515 w 183081"/>
                  <a:gd name="connsiteY4" fmla="*/ 30462 h 159245"/>
                  <a:gd name="connsiteX5" fmla="*/ 136639 w 183081"/>
                  <a:gd name="connsiteY5" fmla="*/ 699 h 159245"/>
                  <a:gd name="connsiteX6" fmla="*/ 175755 w 183081"/>
                  <a:gd name="connsiteY6" fmla="*/ 16006 h 159245"/>
                  <a:gd name="connsiteX7" fmla="*/ 155346 w 183081"/>
                  <a:gd name="connsiteY7" fmla="*/ 105294 h 159245"/>
                  <a:gd name="connsiteX8" fmla="*/ 94120 w 183081"/>
                  <a:gd name="connsiteY8" fmla="*/ 131655 h 159245"/>
                  <a:gd name="connsiteX9" fmla="*/ 38847 w 183081"/>
                  <a:gd name="connsiteY9" fmla="*/ 150363 h 159245"/>
                  <a:gd name="connsiteX10" fmla="*/ -270 w 183081"/>
                  <a:gd name="connsiteY10" fmla="*/ 143560 h 15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3081" h="159245">
                    <a:moveTo>
                      <a:pt x="-270" y="143560"/>
                    </a:moveTo>
                    <a:cubicBezTo>
                      <a:pt x="1431" y="135056"/>
                      <a:pt x="10785" y="116348"/>
                      <a:pt x="20989" y="101042"/>
                    </a:cubicBezTo>
                    <a:cubicBezTo>
                      <a:pt x="32044" y="86586"/>
                      <a:pt x="40548" y="70429"/>
                      <a:pt x="40548" y="65327"/>
                    </a:cubicBezTo>
                    <a:cubicBezTo>
                      <a:pt x="40548" y="60224"/>
                      <a:pt x="43099" y="55973"/>
                      <a:pt x="47351" y="55973"/>
                    </a:cubicBezTo>
                    <a:cubicBezTo>
                      <a:pt x="50752" y="55973"/>
                      <a:pt x="65208" y="44068"/>
                      <a:pt x="80515" y="30462"/>
                    </a:cubicBezTo>
                    <a:cubicBezTo>
                      <a:pt x="94971" y="16856"/>
                      <a:pt x="120482" y="3250"/>
                      <a:pt x="136639" y="699"/>
                    </a:cubicBezTo>
                    <a:cubicBezTo>
                      <a:pt x="160449" y="-3553"/>
                      <a:pt x="166401" y="-1002"/>
                      <a:pt x="175755" y="16006"/>
                    </a:cubicBezTo>
                    <a:cubicBezTo>
                      <a:pt x="190211" y="44068"/>
                      <a:pt x="180857" y="85735"/>
                      <a:pt x="155346" y="105294"/>
                    </a:cubicBezTo>
                    <a:cubicBezTo>
                      <a:pt x="144292" y="114648"/>
                      <a:pt x="116230" y="126553"/>
                      <a:pt x="94120" y="131655"/>
                    </a:cubicBezTo>
                    <a:cubicBezTo>
                      <a:pt x="72011" y="137607"/>
                      <a:pt x="46500" y="146111"/>
                      <a:pt x="38847" y="150363"/>
                    </a:cubicBezTo>
                    <a:cubicBezTo>
                      <a:pt x="15037" y="163118"/>
                      <a:pt x="-2821" y="159717"/>
                      <a:pt x="-270" y="14356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42E1673-85B5-2AAC-4048-41DF75DE7EAC}"/>
                </a:ext>
              </a:extLst>
            </p:cNvPr>
            <p:cNvSpPr/>
            <p:nvPr/>
          </p:nvSpPr>
          <p:spPr>
            <a:xfrm flipV="1">
              <a:off x="6470815" y="2423963"/>
              <a:ext cx="1455201" cy="1367210"/>
            </a:xfrm>
            <a:custGeom>
              <a:avLst/>
              <a:gdLst>
                <a:gd name="connsiteX0" fmla="*/ 528998 w 1176421"/>
                <a:gd name="connsiteY0" fmla="*/ 1092716 h 1105287"/>
                <a:gd name="connsiteX1" fmla="*/ 318108 w 1176421"/>
                <a:gd name="connsiteY1" fmla="*/ 967713 h 1105287"/>
                <a:gd name="connsiteX2" fmla="*/ 240725 w 1176421"/>
                <a:gd name="connsiteY2" fmla="*/ 928597 h 1105287"/>
                <a:gd name="connsiteX3" fmla="*/ 151437 w 1176421"/>
                <a:gd name="connsiteY3" fmla="*/ 960060 h 1105287"/>
                <a:gd name="connsiteX4" fmla="*/ 108919 w 1176421"/>
                <a:gd name="connsiteY4" fmla="*/ 947305 h 1105287"/>
                <a:gd name="connsiteX5" fmla="*/ 46843 w 1176421"/>
                <a:gd name="connsiteY5" fmla="*/ 855466 h 1105287"/>
                <a:gd name="connsiteX6" fmla="*/ 89361 w 1176421"/>
                <a:gd name="connsiteY6" fmla="*/ 660733 h 1105287"/>
                <a:gd name="connsiteX7" fmla="*/ 61299 w 1176421"/>
                <a:gd name="connsiteY7" fmla="*/ 524675 h 1105287"/>
                <a:gd name="connsiteX8" fmla="*/ 22182 w 1176421"/>
                <a:gd name="connsiteY8" fmla="*/ 384365 h 1105287"/>
                <a:gd name="connsiteX9" fmla="*/ 1774 w 1176421"/>
                <a:gd name="connsiteY9" fmla="*/ 335044 h 1105287"/>
                <a:gd name="connsiteX10" fmla="*/ 28985 w 1176421"/>
                <a:gd name="connsiteY10" fmla="*/ 256811 h 1105287"/>
                <a:gd name="connsiteX11" fmla="*/ 49394 w 1176421"/>
                <a:gd name="connsiteY11" fmla="*/ 254260 h 1105287"/>
                <a:gd name="connsiteX12" fmla="*/ 64701 w 1176421"/>
                <a:gd name="connsiteY12" fmla="*/ 256811 h 1105287"/>
                <a:gd name="connsiteX13" fmla="*/ 70653 w 1176421"/>
                <a:gd name="connsiteY13" fmla="*/ 263614 h 1105287"/>
                <a:gd name="connsiteX14" fmla="*/ 78306 w 1176421"/>
                <a:gd name="connsiteY14" fmla="*/ 264464 h 1105287"/>
                <a:gd name="connsiteX15" fmla="*/ 99565 w 1176421"/>
                <a:gd name="connsiteY15" fmla="*/ 267016 h 1105287"/>
                <a:gd name="connsiteX16" fmla="*/ 113171 w 1176421"/>
                <a:gd name="connsiteY16" fmla="*/ 273818 h 1105287"/>
                <a:gd name="connsiteX17" fmla="*/ 125927 w 1176421"/>
                <a:gd name="connsiteY17" fmla="*/ 288275 h 1105287"/>
                <a:gd name="connsiteX18" fmla="*/ 139532 w 1176421"/>
                <a:gd name="connsiteY18" fmla="*/ 277220 h 1105287"/>
                <a:gd name="connsiteX19" fmla="*/ 155689 w 1176421"/>
                <a:gd name="connsiteY19" fmla="*/ 279771 h 1105287"/>
                <a:gd name="connsiteX20" fmla="*/ 172696 w 1176421"/>
                <a:gd name="connsiteY20" fmla="*/ 303581 h 1105287"/>
                <a:gd name="connsiteX21" fmla="*/ 181200 w 1176421"/>
                <a:gd name="connsiteY21" fmla="*/ 305282 h 1105287"/>
                <a:gd name="connsiteX22" fmla="*/ 189704 w 1176421"/>
                <a:gd name="connsiteY22" fmla="*/ 301880 h 1105287"/>
                <a:gd name="connsiteX23" fmla="*/ 202459 w 1176421"/>
                <a:gd name="connsiteY23" fmla="*/ 327391 h 1105287"/>
                <a:gd name="connsiteX24" fmla="*/ 214364 w 1176421"/>
                <a:gd name="connsiteY24" fmla="*/ 335044 h 1105287"/>
                <a:gd name="connsiteX25" fmla="*/ 215215 w 1176421"/>
                <a:gd name="connsiteY25" fmla="*/ 313785 h 1105287"/>
                <a:gd name="connsiteX26" fmla="*/ 258583 w 1176421"/>
                <a:gd name="connsiteY26" fmla="*/ 462599 h 1105287"/>
                <a:gd name="connsiteX27" fmla="*/ 278992 w 1176421"/>
                <a:gd name="connsiteY27" fmla="*/ 522124 h 1105287"/>
                <a:gd name="connsiteX28" fmla="*/ 295999 w 1176421"/>
                <a:gd name="connsiteY28" fmla="*/ 665835 h 1105287"/>
                <a:gd name="connsiteX29" fmla="*/ 301101 w 1176421"/>
                <a:gd name="connsiteY29" fmla="*/ 675189 h 1105287"/>
                <a:gd name="connsiteX30" fmla="*/ 301951 w 1176421"/>
                <a:gd name="connsiteY30" fmla="*/ 681142 h 1105287"/>
                <a:gd name="connsiteX31" fmla="*/ 293448 w 1176421"/>
                <a:gd name="connsiteY31" fmla="*/ 740667 h 1105287"/>
                <a:gd name="connsiteX32" fmla="*/ 284944 w 1176421"/>
                <a:gd name="connsiteY32" fmla="*/ 794240 h 1105287"/>
                <a:gd name="connsiteX33" fmla="*/ 295149 w 1176421"/>
                <a:gd name="connsiteY33" fmla="*/ 849513 h 1105287"/>
                <a:gd name="connsiteX34" fmla="*/ 494983 w 1176421"/>
                <a:gd name="connsiteY34" fmla="*/ 1015334 h 1105287"/>
                <a:gd name="connsiteX35" fmla="*/ 555359 w 1176421"/>
                <a:gd name="connsiteY35" fmla="*/ 1046797 h 1105287"/>
                <a:gd name="connsiteX36" fmla="*/ 586822 w 1176421"/>
                <a:gd name="connsiteY36" fmla="*/ 1030640 h 1105287"/>
                <a:gd name="connsiteX37" fmla="*/ 643797 w 1176421"/>
                <a:gd name="connsiteY37" fmla="*/ 913290 h 1105287"/>
                <a:gd name="connsiteX38" fmla="*/ 647198 w 1176421"/>
                <a:gd name="connsiteY38" fmla="*/ 753422 h 1105287"/>
                <a:gd name="connsiteX39" fmla="*/ 624238 w 1176421"/>
                <a:gd name="connsiteY39" fmla="*/ 674339 h 1105287"/>
                <a:gd name="connsiteX40" fmla="*/ 568115 w 1176421"/>
                <a:gd name="connsiteY40" fmla="*/ 683693 h 1105287"/>
                <a:gd name="connsiteX41" fmla="*/ 487330 w 1176421"/>
                <a:gd name="connsiteY41" fmla="*/ 705802 h 1105287"/>
                <a:gd name="connsiteX42" fmla="*/ 494983 w 1176421"/>
                <a:gd name="connsiteY42" fmla="*/ 710054 h 1105287"/>
                <a:gd name="connsiteX43" fmla="*/ 508589 w 1176421"/>
                <a:gd name="connsiteY43" fmla="*/ 727911 h 1105287"/>
                <a:gd name="connsiteX44" fmla="*/ 525596 w 1176421"/>
                <a:gd name="connsiteY44" fmla="*/ 759375 h 1105287"/>
                <a:gd name="connsiteX45" fmla="*/ 522195 w 1176421"/>
                <a:gd name="connsiteY45" fmla="*/ 823152 h 1105287"/>
                <a:gd name="connsiteX46" fmla="*/ 457568 w 1176421"/>
                <a:gd name="connsiteY46" fmla="*/ 839309 h 1105287"/>
                <a:gd name="connsiteX47" fmla="*/ 344469 w 1176421"/>
                <a:gd name="connsiteY47" fmla="*/ 730463 h 1105287"/>
                <a:gd name="connsiteX48" fmla="*/ 369130 w 1176421"/>
                <a:gd name="connsiteY48" fmla="*/ 713455 h 1105287"/>
                <a:gd name="connsiteX49" fmla="*/ 370831 w 1176421"/>
                <a:gd name="connsiteY49" fmla="*/ 663284 h 1105287"/>
                <a:gd name="connsiteX50" fmla="*/ 336816 w 1176421"/>
                <a:gd name="connsiteY50" fmla="*/ 601208 h 1105287"/>
                <a:gd name="connsiteX51" fmla="*/ 310455 w 1176421"/>
                <a:gd name="connsiteY51" fmla="*/ 569744 h 1105287"/>
                <a:gd name="connsiteX52" fmla="*/ 297700 w 1176421"/>
                <a:gd name="connsiteY52" fmla="*/ 554438 h 1105287"/>
                <a:gd name="connsiteX53" fmla="*/ 294298 w 1176421"/>
                <a:gd name="connsiteY53" fmla="*/ 528927 h 1105287"/>
                <a:gd name="connsiteX54" fmla="*/ 344469 w 1176421"/>
                <a:gd name="connsiteY54" fmla="*/ 460898 h 1105287"/>
                <a:gd name="connsiteX55" fmla="*/ 402294 w 1176421"/>
                <a:gd name="connsiteY55" fmla="*/ 469402 h 1105287"/>
                <a:gd name="connsiteX56" fmla="*/ 376783 w 1176421"/>
                <a:gd name="connsiteY56" fmla="*/ 360555 h 1105287"/>
                <a:gd name="connsiteX57" fmla="*/ 364878 w 1176421"/>
                <a:gd name="connsiteY57" fmla="*/ 225348 h 1105287"/>
                <a:gd name="connsiteX58" fmla="*/ 455867 w 1176421"/>
                <a:gd name="connsiteY58" fmla="*/ 249158 h 1105287"/>
                <a:gd name="connsiteX59" fmla="*/ 466922 w 1176421"/>
                <a:gd name="connsiteY59" fmla="*/ 188782 h 1105287"/>
                <a:gd name="connsiteX60" fmla="*/ 308754 w 1176421"/>
                <a:gd name="connsiteY60" fmla="*/ 50173 h 1105287"/>
                <a:gd name="connsiteX61" fmla="*/ 256032 w 1176421"/>
                <a:gd name="connsiteY61" fmla="*/ 33166 h 1105287"/>
                <a:gd name="connsiteX62" fmla="*/ 251780 w 1176421"/>
                <a:gd name="connsiteY62" fmla="*/ 16159 h 1105287"/>
                <a:gd name="connsiteX63" fmla="*/ 266236 w 1176421"/>
                <a:gd name="connsiteY63" fmla="*/ 7655 h 1105287"/>
                <a:gd name="connsiteX64" fmla="*/ 460969 w 1176421"/>
                <a:gd name="connsiteY64" fmla="*/ 41670 h 1105287"/>
                <a:gd name="connsiteX65" fmla="*/ 517093 w 1176421"/>
                <a:gd name="connsiteY65" fmla="*/ 92691 h 1105287"/>
                <a:gd name="connsiteX66" fmla="*/ 526447 w 1176421"/>
                <a:gd name="connsiteY66" fmla="*/ 106297 h 1105287"/>
                <a:gd name="connsiteX67" fmla="*/ 532399 w 1176421"/>
                <a:gd name="connsiteY67" fmla="*/ 113950 h 1105287"/>
                <a:gd name="connsiteX68" fmla="*/ 556209 w 1176421"/>
                <a:gd name="connsiteY68" fmla="*/ 151366 h 1105287"/>
                <a:gd name="connsiteX69" fmla="*/ 577469 w 1176421"/>
                <a:gd name="connsiteY69" fmla="*/ 176877 h 1105287"/>
                <a:gd name="connsiteX70" fmla="*/ 592775 w 1176421"/>
                <a:gd name="connsiteY70" fmla="*/ 210892 h 1105287"/>
                <a:gd name="connsiteX71" fmla="*/ 624238 w 1176421"/>
                <a:gd name="connsiteY71" fmla="*/ 329092 h 1105287"/>
                <a:gd name="connsiteX72" fmla="*/ 571516 w 1176421"/>
                <a:gd name="connsiteY72" fmla="*/ 368209 h 1105287"/>
                <a:gd name="connsiteX73" fmla="*/ 528148 w 1176421"/>
                <a:gd name="connsiteY73" fmla="*/ 389468 h 1105287"/>
                <a:gd name="connsiteX74" fmla="*/ 482228 w 1176421"/>
                <a:gd name="connsiteY74" fmla="*/ 363957 h 1105287"/>
                <a:gd name="connsiteX75" fmla="*/ 436309 w 1176421"/>
                <a:gd name="connsiteY75" fmla="*/ 337596 h 1105287"/>
                <a:gd name="connsiteX76" fmla="*/ 448214 w 1176421"/>
                <a:gd name="connsiteY76" fmla="*/ 370760 h 1105287"/>
                <a:gd name="connsiteX77" fmla="*/ 471173 w 1176421"/>
                <a:gd name="connsiteY77" fmla="*/ 400522 h 1105287"/>
                <a:gd name="connsiteX78" fmla="*/ 533250 w 1176421"/>
                <a:gd name="connsiteY78" fmla="*/ 398822 h 1105287"/>
                <a:gd name="connsiteX79" fmla="*/ 609782 w 1176421"/>
                <a:gd name="connsiteY79" fmla="*/ 460898 h 1105287"/>
                <a:gd name="connsiteX80" fmla="*/ 635293 w 1176421"/>
                <a:gd name="connsiteY80" fmla="*/ 568894 h 1105287"/>
                <a:gd name="connsiteX81" fmla="*/ 633592 w 1176421"/>
                <a:gd name="connsiteY81" fmla="*/ 601208 h 1105287"/>
                <a:gd name="connsiteX82" fmla="*/ 604680 w 1176421"/>
                <a:gd name="connsiteY82" fmla="*/ 636923 h 1105287"/>
                <a:gd name="connsiteX83" fmla="*/ 576618 w 1176421"/>
                <a:gd name="connsiteY83" fmla="*/ 653930 h 1105287"/>
                <a:gd name="connsiteX84" fmla="*/ 608082 w 1176421"/>
                <a:gd name="connsiteY84" fmla="*/ 653930 h 1105287"/>
                <a:gd name="connsiteX85" fmla="*/ 654001 w 1176421"/>
                <a:gd name="connsiteY85" fmla="*/ 568894 h 1105287"/>
                <a:gd name="connsiteX86" fmla="*/ 729683 w 1176421"/>
                <a:gd name="connsiteY86" fmla="*/ 324840 h 1105287"/>
                <a:gd name="connsiteX87" fmla="*/ 812168 w 1176421"/>
                <a:gd name="connsiteY87" fmla="*/ 305282 h 1105287"/>
                <a:gd name="connsiteX88" fmla="*/ 1047718 w 1176421"/>
                <a:gd name="connsiteY88" fmla="*/ 429435 h 1105287"/>
                <a:gd name="connsiteX89" fmla="*/ 1136156 w 1176421"/>
                <a:gd name="connsiteY89" fmla="*/ 497463 h 1105287"/>
                <a:gd name="connsiteX90" fmla="*/ 1176123 w 1176421"/>
                <a:gd name="connsiteY90" fmla="*/ 543383 h 1105287"/>
                <a:gd name="connsiteX91" fmla="*/ 1068127 w 1176421"/>
                <a:gd name="connsiteY91" fmla="*/ 627569 h 1105287"/>
                <a:gd name="connsiteX92" fmla="*/ 835978 w 1176421"/>
                <a:gd name="connsiteY92" fmla="*/ 670937 h 1105287"/>
                <a:gd name="connsiteX93" fmla="*/ 698220 w 1176421"/>
                <a:gd name="connsiteY93" fmla="*/ 716006 h 1105287"/>
                <a:gd name="connsiteX94" fmla="*/ 711826 w 1176421"/>
                <a:gd name="connsiteY94" fmla="*/ 766178 h 1105287"/>
                <a:gd name="connsiteX95" fmla="*/ 711826 w 1176421"/>
                <a:gd name="connsiteY95" fmla="*/ 772981 h 1105287"/>
                <a:gd name="connsiteX96" fmla="*/ 706723 w 1176421"/>
                <a:gd name="connsiteY96" fmla="*/ 795090 h 1105287"/>
                <a:gd name="connsiteX97" fmla="*/ 718628 w 1176421"/>
                <a:gd name="connsiteY97" fmla="*/ 805294 h 1105287"/>
                <a:gd name="connsiteX98" fmla="*/ 721180 w 1176421"/>
                <a:gd name="connsiteY98" fmla="*/ 814648 h 1105287"/>
                <a:gd name="connsiteX99" fmla="*/ 725431 w 1176421"/>
                <a:gd name="connsiteY99" fmla="*/ 841009 h 1105287"/>
                <a:gd name="connsiteX100" fmla="*/ 741588 w 1176421"/>
                <a:gd name="connsiteY100" fmla="*/ 892882 h 1105287"/>
                <a:gd name="connsiteX101" fmla="*/ 756895 w 1176421"/>
                <a:gd name="connsiteY101" fmla="*/ 937100 h 1105287"/>
                <a:gd name="connsiteX102" fmla="*/ 769650 w 1176421"/>
                <a:gd name="connsiteY102" fmla="*/ 965162 h 1105287"/>
                <a:gd name="connsiteX103" fmla="*/ 733085 w 1176421"/>
                <a:gd name="connsiteY103" fmla="*/ 1024688 h 1105287"/>
                <a:gd name="connsiteX104" fmla="*/ 687165 w 1176421"/>
                <a:gd name="connsiteY104" fmla="*/ 1053600 h 1105287"/>
                <a:gd name="connsiteX105" fmla="*/ 651450 w 1176421"/>
                <a:gd name="connsiteY105" fmla="*/ 1079111 h 1105287"/>
                <a:gd name="connsiteX106" fmla="*/ 528998 w 1176421"/>
                <a:gd name="connsiteY106" fmla="*/ 1092716 h 1105287"/>
                <a:gd name="connsiteX107" fmla="*/ 831727 w 1176421"/>
                <a:gd name="connsiteY107" fmla="*/ 628419 h 1105287"/>
                <a:gd name="connsiteX108" fmla="*/ 1019656 w 1176421"/>
                <a:gd name="connsiteY108" fmla="*/ 568894 h 1105287"/>
                <a:gd name="connsiteX109" fmla="*/ 1043467 w 1176421"/>
                <a:gd name="connsiteY109" fmla="*/ 484708 h 1105287"/>
                <a:gd name="connsiteX110" fmla="*/ 822373 w 1176421"/>
                <a:gd name="connsiteY110" fmla="*/ 347800 h 1105287"/>
                <a:gd name="connsiteX111" fmla="*/ 793460 w 1176421"/>
                <a:gd name="connsiteY111" fmla="*/ 373311 h 1105287"/>
                <a:gd name="connsiteX112" fmla="*/ 774752 w 1176421"/>
                <a:gd name="connsiteY112" fmla="*/ 398822 h 1105287"/>
                <a:gd name="connsiteX113" fmla="*/ 769650 w 1176421"/>
                <a:gd name="connsiteY113" fmla="*/ 409876 h 1105287"/>
                <a:gd name="connsiteX114" fmla="*/ 750092 w 1176421"/>
                <a:gd name="connsiteY114" fmla="*/ 466850 h 1105287"/>
                <a:gd name="connsiteX115" fmla="*/ 746690 w 1176421"/>
                <a:gd name="connsiteY115" fmla="*/ 474504 h 1105287"/>
                <a:gd name="connsiteX116" fmla="*/ 742439 w 1176421"/>
                <a:gd name="connsiteY116" fmla="*/ 488110 h 1105287"/>
                <a:gd name="connsiteX117" fmla="*/ 738187 w 1176421"/>
                <a:gd name="connsiteY117" fmla="*/ 501715 h 1105287"/>
                <a:gd name="connsiteX118" fmla="*/ 733935 w 1176421"/>
                <a:gd name="connsiteY118" fmla="*/ 509369 h 1105287"/>
                <a:gd name="connsiteX119" fmla="*/ 728833 w 1176421"/>
                <a:gd name="connsiteY119" fmla="*/ 522124 h 1105287"/>
                <a:gd name="connsiteX120" fmla="*/ 725431 w 1176421"/>
                <a:gd name="connsiteY120" fmla="*/ 534879 h 1105287"/>
                <a:gd name="connsiteX121" fmla="*/ 716928 w 1176421"/>
                <a:gd name="connsiteY121" fmla="*/ 552737 h 1105287"/>
                <a:gd name="connsiteX122" fmla="*/ 710975 w 1176421"/>
                <a:gd name="connsiteY122" fmla="*/ 566343 h 1105287"/>
                <a:gd name="connsiteX123" fmla="*/ 702472 w 1176421"/>
                <a:gd name="connsiteY123" fmla="*/ 604609 h 1105287"/>
                <a:gd name="connsiteX124" fmla="*/ 699921 w 1176421"/>
                <a:gd name="connsiteY124" fmla="*/ 647127 h 1105287"/>
                <a:gd name="connsiteX125" fmla="*/ 732234 w 1176421"/>
                <a:gd name="connsiteY125" fmla="*/ 641175 h 1105287"/>
                <a:gd name="connsiteX126" fmla="*/ 831727 w 1176421"/>
                <a:gd name="connsiteY126" fmla="*/ 628419 h 1105287"/>
                <a:gd name="connsiteX127" fmla="*/ 550257 w 1176421"/>
                <a:gd name="connsiteY127" fmla="*/ 589303 h 1105287"/>
                <a:gd name="connsiteX128" fmla="*/ 555359 w 1176421"/>
                <a:gd name="connsiteY128" fmla="*/ 534879 h 1105287"/>
                <a:gd name="connsiteX129" fmla="*/ 505188 w 1176421"/>
                <a:gd name="connsiteY129" fmla="*/ 464299 h 1105287"/>
                <a:gd name="connsiteX130" fmla="*/ 490732 w 1176421"/>
                <a:gd name="connsiteY130" fmla="*/ 525525 h 1105287"/>
                <a:gd name="connsiteX131" fmla="*/ 506038 w 1176421"/>
                <a:gd name="connsiteY131" fmla="*/ 591854 h 1105287"/>
                <a:gd name="connsiteX132" fmla="*/ 550257 w 1176421"/>
                <a:gd name="connsiteY132" fmla="*/ 589303 h 110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176421" h="1105287">
                  <a:moveTo>
                    <a:pt x="528998" y="1092716"/>
                  </a:moveTo>
                  <a:cubicBezTo>
                    <a:pt x="479677" y="1074859"/>
                    <a:pt x="389539" y="1022136"/>
                    <a:pt x="318108" y="967713"/>
                  </a:cubicBezTo>
                  <a:cubicBezTo>
                    <a:pt x="246678" y="914141"/>
                    <a:pt x="240725" y="911589"/>
                    <a:pt x="240725" y="928597"/>
                  </a:cubicBezTo>
                  <a:cubicBezTo>
                    <a:pt x="240725" y="952407"/>
                    <a:pt x="173547" y="976217"/>
                    <a:pt x="151437" y="960060"/>
                  </a:cubicBezTo>
                  <a:cubicBezTo>
                    <a:pt x="147186" y="956659"/>
                    <a:pt x="127627" y="950706"/>
                    <a:pt x="108919" y="947305"/>
                  </a:cubicBezTo>
                  <a:cubicBezTo>
                    <a:pt x="49394" y="937100"/>
                    <a:pt x="23033" y="898834"/>
                    <a:pt x="46843" y="855466"/>
                  </a:cubicBezTo>
                  <a:cubicBezTo>
                    <a:pt x="66401" y="818900"/>
                    <a:pt x="90211" y="708353"/>
                    <a:pt x="89361" y="660733"/>
                  </a:cubicBezTo>
                  <a:cubicBezTo>
                    <a:pt x="88511" y="632671"/>
                    <a:pt x="76606" y="574846"/>
                    <a:pt x="61299" y="524675"/>
                  </a:cubicBezTo>
                  <a:cubicBezTo>
                    <a:pt x="46843" y="476204"/>
                    <a:pt x="28985" y="413278"/>
                    <a:pt x="22182" y="384365"/>
                  </a:cubicBezTo>
                  <a:cubicBezTo>
                    <a:pt x="15380" y="354603"/>
                    <a:pt x="6026" y="333344"/>
                    <a:pt x="1774" y="335044"/>
                  </a:cubicBezTo>
                  <a:cubicBezTo>
                    <a:pt x="-7580" y="340997"/>
                    <a:pt x="17080" y="272118"/>
                    <a:pt x="28985" y="256811"/>
                  </a:cubicBezTo>
                  <a:cubicBezTo>
                    <a:pt x="35788" y="249158"/>
                    <a:pt x="41741" y="248308"/>
                    <a:pt x="49394" y="254260"/>
                  </a:cubicBezTo>
                  <a:cubicBezTo>
                    <a:pt x="54496" y="258512"/>
                    <a:pt x="62149" y="260213"/>
                    <a:pt x="64701" y="256811"/>
                  </a:cubicBezTo>
                  <a:cubicBezTo>
                    <a:pt x="68102" y="254260"/>
                    <a:pt x="70653" y="256811"/>
                    <a:pt x="70653" y="263614"/>
                  </a:cubicBezTo>
                  <a:cubicBezTo>
                    <a:pt x="70653" y="272968"/>
                    <a:pt x="72354" y="272968"/>
                    <a:pt x="78306" y="264464"/>
                  </a:cubicBezTo>
                  <a:cubicBezTo>
                    <a:pt x="83409" y="255110"/>
                    <a:pt x="87660" y="255961"/>
                    <a:pt x="99565" y="267016"/>
                  </a:cubicBezTo>
                  <a:cubicBezTo>
                    <a:pt x="107219" y="274669"/>
                    <a:pt x="113171" y="278070"/>
                    <a:pt x="113171" y="273818"/>
                  </a:cubicBezTo>
                  <a:cubicBezTo>
                    <a:pt x="114022" y="270417"/>
                    <a:pt x="119124" y="276370"/>
                    <a:pt x="125927" y="288275"/>
                  </a:cubicBezTo>
                  <a:cubicBezTo>
                    <a:pt x="136981" y="306983"/>
                    <a:pt x="143784" y="301880"/>
                    <a:pt x="139532" y="277220"/>
                  </a:cubicBezTo>
                  <a:cubicBezTo>
                    <a:pt x="138682" y="273818"/>
                    <a:pt x="146335" y="274669"/>
                    <a:pt x="155689" y="279771"/>
                  </a:cubicBezTo>
                  <a:cubicBezTo>
                    <a:pt x="165043" y="284873"/>
                    <a:pt x="172696" y="295077"/>
                    <a:pt x="172696" y="303581"/>
                  </a:cubicBezTo>
                  <a:cubicBezTo>
                    <a:pt x="172696" y="316337"/>
                    <a:pt x="174397" y="316337"/>
                    <a:pt x="181200" y="305282"/>
                  </a:cubicBezTo>
                  <a:cubicBezTo>
                    <a:pt x="185452" y="298479"/>
                    <a:pt x="189704" y="296778"/>
                    <a:pt x="189704" y="301880"/>
                  </a:cubicBezTo>
                  <a:cubicBezTo>
                    <a:pt x="189704" y="306132"/>
                    <a:pt x="195656" y="318037"/>
                    <a:pt x="202459" y="327391"/>
                  </a:cubicBezTo>
                  <a:cubicBezTo>
                    <a:pt x="209262" y="335895"/>
                    <a:pt x="215215" y="340147"/>
                    <a:pt x="214364" y="335044"/>
                  </a:cubicBezTo>
                  <a:cubicBezTo>
                    <a:pt x="213514" y="330793"/>
                    <a:pt x="213514" y="320588"/>
                    <a:pt x="215215" y="313785"/>
                  </a:cubicBezTo>
                  <a:cubicBezTo>
                    <a:pt x="216065" y="302731"/>
                    <a:pt x="226269" y="337596"/>
                    <a:pt x="258583" y="462599"/>
                  </a:cubicBezTo>
                  <a:cubicBezTo>
                    <a:pt x="262835" y="480456"/>
                    <a:pt x="272189" y="507668"/>
                    <a:pt x="278992" y="522124"/>
                  </a:cubicBezTo>
                  <a:cubicBezTo>
                    <a:pt x="301101" y="571445"/>
                    <a:pt x="308754" y="636072"/>
                    <a:pt x="295999" y="665835"/>
                  </a:cubicBezTo>
                  <a:cubicBezTo>
                    <a:pt x="290046" y="678590"/>
                    <a:pt x="291747" y="680291"/>
                    <a:pt x="301101" y="675189"/>
                  </a:cubicBezTo>
                  <a:cubicBezTo>
                    <a:pt x="311305" y="669236"/>
                    <a:pt x="311305" y="670087"/>
                    <a:pt x="301951" y="681142"/>
                  </a:cubicBezTo>
                  <a:cubicBezTo>
                    <a:pt x="295149" y="689645"/>
                    <a:pt x="291747" y="711755"/>
                    <a:pt x="293448" y="740667"/>
                  </a:cubicBezTo>
                  <a:cubicBezTo>
                    <a:pt x="295149" y="770429"/>
                    <a:pt x="292597" y="789137"/>
                    <a:pt x="284944" y="794240"/>
                  </a:cubicBezTo>
                  <a:cubicBezTo>
                    <a:pt x="276441" y="801043"/>
                    <a:pt x="278141" y="812097"/>
                    <a:pt x="295149" y="849513"/>
                  </a:cubicBezTo>
                  <a:cubicBezTo>
                    <a:pt x="324911" y="916692"/>
                    <a:pt x="362327" y="948155"/>
                    <a:pt x="494983" y="1015334"/>
                  </a:cubicBezTo>
                  <a:lnTo>
                    <a:pt x="555359" y="1046797"/>
                  </a:lnTo>
                  <a:lnTo>
                    <a:pt x="586822" y="1030640"/>
                  </a:lnTo>
                  <a:cubicBezTo>
                    <a:pt x="625089" y="1011932"/>
                    <a:pt x="626789" y="1007680"/>
                    <a:pt x="643797" y="913290"/>
                  </a:cubicBezTo>
                  <a:cubicBezTo>
                    <a:pt x="654851" y="849513"/>
                    <a:pt x="655702" y="823152"/>
                    <a:pt x="647198" y="753422"/>
                  </a:cubicBezTo>
                  <a:cubicBezTo>
                    <a:pt x="638695" y="685393"/>
                    <a:pt x="635293" y="671788"/>
                    <a:pt x="624238" y="674339"/>
                  </a:cubicBezTo>
                  <a:cubicBezTo>
                    <a:pt x="616585" y="676890"/>
                    <a:pt x="591925" y="681142"/>
                    <a:pt x="568115" y="683693"/>
                  </a:cubicBezTo>
                  <a:cubicBezTo>
                    <a:pt x="503487" y="691346"/>
                    <a:pt x="487330" y="695598"/>
                    <a:pt x="487330" y="705802"/>
                  </a:cubicBezTo>
                  <a:cubicBezTo>
                    <a:pt x="487330" y="710904"/>
                    <a:pt x="490732" y="712605"/>
                    <a:pt x="494983" y="710054"/>
                  </a:cubicBezTo>
                  <a:cubicBezTo>
                    <a:pt x="499235" y="707503"/>
                    <a:pt x="505188" y="715156"/>
                    <a:pt x="508589" y="727911"/>
                  </a:cubicBezTo>
                  <a:cubicBezTo>
                    <a:pt x="511140" y="740667"/>
                    <a:pt x="518794" y="755123"/>
                    <a:pt x="525596" y="759375"/>
                  </a:cubicBezTo>
                  <a:cubicBezTo>
                    <a:pt x="545155" y="774681"/>
                    <a:pt x="543454" y="801893"/>
                    <a:pt x="522195" y="823152"/>
                  </a:cubicBezTo>
                  <a:cubicBezTo>
                    <a:pt x="505188" y="840159"/>
                    <a:pt x="495834" y="842710"/>
                    <a:pt x="457568" y="839309"/>
                  </a:cubicBezTo>
                  <a:cubicBezTo>
                    <a:pt x="384436" y="833356"/>
                    <a:pt x="319809" y="771280"/>
                    <a:pt x="344469" y="730463"/>
                  </a:cubicBezTo>
                  <a:cubicBezTo>
                    <a:pt x="350422" y="721109"/>
                    <a:pt x="361477" y="713455"/>
                    <a:pt x="369130" y="713455"/>
                  </a:cubicBezTo>
                  <a:cubicBezTo>
                    <a:pt x="392940" y="713455"/>
                    <a:pt x="393790" y="703251"/>
                    <a:pt x="370831" y="663284"/>
                  </a:cubicBezTo>
                  <a:cubicBezTo>
                    <a:pt x="358926" y="642025"/>
                    <a:pt x="342769" y="613963"/>
                    <a:pt x="336816" y="601208"/>
                  </a:cubicBezTo>
                  <a:cubicBezTo>
                    <a:pt x="330013" y="588452"/>
                    <a:pt x="318108" y="573996"/>
                    <a:pt x="310455" y="569744"/>
                  </a:cubicBezTo>
                  <a:cubicBezTo>
                    <a:pt x="302802" y="565492"/>
                    <a:pt x="296849" y="558690"/>
                    <a:pt x="297700" y="554438"/>
                  </a:cubicBezTo>
                  <a:cubicBezTo>
                    <a:pt x="298550" y="551036"/>
                    <a:pt x="297700" y="539131"/>
                    <a:pt x="294298" y="528927"/>
                  </a:cubicBezTo>
                  <a:cubicBezTo>
                    <a:pt x="283243" y="483858"/>
                    <a:pt x="318108" y="436237"/>
                    <a:pt x="344469" y="460898"/>
                  </a:cubicBezTo>
                  <a:cubicBezTo>
                    <a:pt x="357225" y="472803"/>
                    <a:pt x="402294" y="479606"/>
                    <a:pt x="402294" y="469402"/>
                  </a:cubicBezTo>
                  <a:cubicBezTo>
                    <a:pt x="402294" y="466000"/>
                    <a:pt x="390389" y="416679"/>
                    <a:pt x="376783" y="360555"/>
                  </a:cubicBezTo>
                  <a:cubicBezTo>
                    <a:pt x="347021" y="241505"/>
                    <a:pt x="347021" y="242355"/>
                    <a:pt x="364878" y="225348"/>
                  </a:cubicBezTo>
                  <a:cubicBezTo>
                    <a:pt x="384436" y="204939"/>
                    <a:pt x="395491" y="208341"/>
                    <a:pt x="455867" y="249158"/>
                  </a:cubicBezTo>
                  <a:cubicBezTo>
                    <a:pt x="518794" y="290826"/>
                    <a:pt x="518794" y="290826"/>
                    <a:pt x="466922" y="188782"/>
                  </a:cubicBezTo>
                  <a:cubicBezTo>
                    <a:pt x="415900" y="85889"/>
                    <a:pt x="374232" y="50173"/>
                    <a:pt x="308754" y="50173"/>
                  </a:cubicBezTo>
                  <a:cubicBezTo>
                    <a:pt x="285795" y="50173"/>
                    <a:pt x="267937" y="44221"/>
                    <a:pt x="256032" y="33166"/>
                  </a:cubicBezTo>
                  <a:cubicBezTo>
                    <a:pt x="239875" y="18710"/>
                    <a:pt x="239875" y="16159"/>
                    <a:pt x="251780" y="16159"/>
                  </a:cubicBezTo>
                  <a:cubicBezTo>
                    <a:pt x="259433" y="16159"/>
                    <a:pt x="266236" y="12757"/>
                    <a:pt x="266236" y="7655"/>
                  </a:cubicBezTo>
                  <a:cubicBezTo>
                    <a:pt x="266236" y="-13604"/>
                    <a:pt x="398042" y="9356"/>
                    <a:pt x="460969" y="41670"/>
                  </a:cubicBezTo>
                  <a:cubicBezTo>
                    <a:pt x="491582" y="56976"/>
                    <a:pt x="530699" y="92691"/>
                    <a:pt x="517093" y="92691"/>
                  </a:cubicBezTo>
                  <a:cubicBezTo>
                    <a:pt x="512841" y="92691"/>
                    <a:pt x="517093" y="98644"/>
                    <a:pt x="526447" y="106297"/>
                  </a:cubicBezTo>
                  <a:cubicBezTo>
                    <a:pt x="534950" y="113100"/>
                    <a:pt x="537502" y="117352"/>
                    <a:pt x="532399" y="113950"/>
                  </a:cubicBezTo>
                  <a:cubicBezTo>
                    <a:pt x="511991" y="103746"/>
                    <a:pt x="529848" y="132658"/>
                    <a:pt x="556209" y="151366"/>
                  </a:cubicBezTo>
                  <a:cubicBezTo>
                    <a:pt x="569815" y="161571"/>
                    <a:pt x="579169" y="173476"/>
                    <a:pt x="577469" y="176877"/>
                  </a:cubicBezTo>
                  <a:cubicBezTo>
                    <a:pt x="574917" y="180279"/>
                    <a:pt x="581720" y="195585"/>
                    <a:pt x="592775" y="210892"/>
                  </a:cubicBezTo>
                  <a:cubicBezTo>
                    <a:pt x="620837" y="248308"/>
                    <a:pt x="636143" y="306983"/>
                    <a:pt x="624238" y="329092"/>
                  </a:cubicBezTo>
                  <a:cubicBezTo>
                    <a:pt x="619136" y="338446"/>
                    <a:pt x="595326" y="356303"/>
                    <a:pt x="571516" y="368209"/>
                  </a:cubicBezTo>
                  <a:lnTo>
                    <a:pt x="528148" y="389468"/>
                  </a:lnTo>
                  <a:lnTo>
                    <a:pt x="482228" y="363957"/>
                  </a:lnTo>
                  <a:lnTo>
                    <a:pt x="436309" y="337596"/>
                  </a:lnTo>
                  <a:lnTo>
                    <a:pt x="448214" y="370760"/>
                  </a:lnTo>
                  <a:cubicBezTo>
                    <a:pt x="455016" y="390318"/>
                    <a:pt x="464370" y="402223"/>
                    <a:pt x="471173" y="400522"/>
                  </a:cubicBezTo>
                  <a:cubicBezTo>
                    <a:pt x="482228" y="397971"/>
                    <a:pt x="489881" y="397121"/>
                    <a:pt x="533250" y="398822"/>
                  </a:cubicBezTo>
                  <a:cubicBezTo>
                    <a:pt x="557910" y="399672"/>
                    <a:pt x="596176" y="430285"/>
                    <a:pt x="609782" y="460898"/>
                  </a:cubicBezTo>
                  <a:cubicBezTo>
                    <a:pt x="624238" y="490661"/>
                    <a:pt x="637844" y="548485"/>
                    <a:pt x="635293" y="568894"/>
                  </a:cubicBezTo>
                  <a:cubicBezTo>
                    <a:pt x="635293" y="575697"/>
                    <a:pt x="633592" y="590153"/>
                    <a:pt x="633592" y="601208"/>
                  </a:cubicBezTo>
                  <a:cubicBezTo>
                    <a:pt x="632742" y="612262"/>
                    <a:pt x="620837" y="626718"/>
                    <a:pt x="604680" y="636923"/>
                  </a:cubicBezTo>
                  <a:lnTo>
                    <a:pt x="576618" y="653930"/>
                  </a:lnTo>
                  <a:lnTo>
                    <a:pt x="608082" y="653930"/>
                  </a:lnTo>
                  <a:cubicBezTo>
                    <a:pt x="642096" y="653930"/>
                    <a:pt x="640395" y="656481"/>
                    <a:pt x="654001" y="568894"/>
                  </a:cubicBezTo>
                  <a:cubicBezTo>
                    <a:pt x="660804" y="518723"/>
                    <a:pt x="714377" y="348650"/>
                    <a:pt x="729683" y="324840"/>
                  </a:cubicBezTo>
                  <a:cubicBezTo>
                    <a:pt x="746690" y="299329"/>
                    <a:pt x="769650" y="294227"/>
                    <a:pt x="812168" y="305282"/>
                  </a:cubicBezTo>
                  <a:cubicBezTo>
                    <a:pt x="868292" y="320588"/>
                    <a:pt x="994996" y="386916"/>
                    <a:pt x="1047718" y="429435"/>
                  </a:cubicBezTo>
                  <a:cubicBezTo>
                    <a:pt x="1074080" y="450694"/>
                    <a:pt x="1113196" y="481307"/>
                    <a:pt x="1136156" y="497463"/>
                  </a:cubicBezTo>
                  <a:cubicBezTo>
                    <a:pt x="1158265" y="514471"/>
                    <a:pt x="1176123" y="534879"/>
                    <a:pt x="1176123" y="543383"/>
                  </a:cubicBezTo>
                  <a:cubicBezTo>
                    <a:pt x="1176123" y="561241"/>
                    <a:pt x="1123401" y="602058"/>
                    <a:pt x="1068127" y="627569"/>
                  </a:cubicBezTo>
                  <a:cubicBezTo>
                    <a:pt x="983091" y="667536"/>
                    <a:pt x="955029" y="672638"/>
                    <a:pt x="835978" y="670937"/>
                  </a:cubicBezTo>
                  <a:cubicBezTo>
                    <a:pt x="679512" y="667536"/>
                    <a:pt x="693968" y="663284"/>
                    <a:pt x="698220" y="716006"/>
                  </a:cubicBezTo>
                  <a:cubicBezTo>
                    <a:pt x="699921" y="739816"/>
                    <a:pt x="705873" y="762776"/>
                    <a:pt x="711826" y="766178"/>
                  </a:cubicBezTo>
                  <a:cubicBezTo>
                    <a:pt x="718628" y="771280"/>
                    <a:pt x="718628" y="772981"/>
                    <a:pt x="711826" y="772981"/>
                  </a:cubicBezTo>
                  <a:cubicBezTo>
                    <a:pt x="705873" y="772981"/>
                    <a:pt x="704172" y="782335"/>
                    <a:pt x="706723" y="795090"/>
                  </a:cubicBezTo>
                  <a:cubicBezTo>
                    <a:pt x="709275" y="811247"/>
                    <a:pt x="712676" y="814648"/>
                    <a:pt x="718628" y="805294"/>
                  </a:cubicBezTo>
                  <a:cubicBezTo>
                    <a:pt x="723731" y="797641"/>
                    <a:pt x="724581" y="801043"/>
                    <a:pt x="721180" y="814648"/>
                  </a:cubicBezTo>
                  <a:cubicBezTo>
                    <a:pt x="716928" y="826553"/>
                    <a:pt x="719479" y="836758"/>
                    <a:pt x="725431" y="841009"/>
                  </a:cubicBezTo>
                  <a:cubicBezTo>
                    <a:pt x="730534" y="844411"/>
                    <a:pt x="738187" y="868221"/>
                    <a:pt x="741588" y="892882"/>
                  </a:cubicBezTo>
                  <a:cubicBezTo>
                    <a:pt x="744990" y="919243"/>
                    <a:pt x="751793" y="937951"/>
                    <a:pt x="756895" y="937100"/>
                  </a:cubicBezTo>
                  <a:cubicBezTo>
                    <a:pt x="761997" y="936250"/>
                    <a:pt x="767949" y="949005"/>
                    <a:pt x="769650" y="965162"/>
                  </a:cubicBezTo>
                  <a:cubicBezTo>
                    <a:pt x="773052" y="992374"/>
                    <a:pt x="769650" y="997476"/>
                    <a:pt x="733085" y="1024688"/>
                  </a:cubicBezTo>
                  <a:cubicBezTo>
                    <a:pt x="710975" y="1040844"/>
                    <a:pt x="690567" y="1053600"/>
                    <a:pt x="687165" y="1053600"/>
                  </a:cubicBezTo>
                  <a:cubicBezTo>
                    <a:pt x="683764" y="1053600"/>
                    <a:pt x="667607" y="1065505"/>
                    <a:pt x="651450" y="1079111"/>
                  </a:cubicBezTo>
                  <a:cubicBezTo>
                    <a:pt x="619136" y="1108023"/>
                    <a:pt x="581720" y="1112275"/>
                    <a:pt x="528998" y="1092716"/>
                  </a:cubicBezTo>
                  <a:close/>
                  <a:moveTo>
                    <a:pt x="831727" y="628419"/>
                  </a:moveTo>
                  <a:cubicBezTo>
                    <a:pt x="911661" y="620766"/>
                    <a:pt x="971186" y="602058"/>
                    <a:pt x="1019656" y="568894"/>
                  </a:cubicBezTo>
                  <a:cubicBezTo>
                    <a:pt x="1081733" y="525525"/>
                    <a:pt x="1082583" y="520423"/>
                    <a:pt x="1043467" y="484708"/>
                  </a:cubicBezTo>
                  <a:cubicBezTo>
                    <a:pt x="992445" y="439639"/>
                    <a:pt x="844482" y="347800"/>
                    <a:pt x="822373" y="347800"/>
                  </a:cubicBezTo>
                  <a:cubicBezTo>
                    <a:pt x="809617" y="347800"/>
                    <a:pt x="800263" y="356303"/>
                    <a:pt x="793460" y="373311"/>
                  </a:cubicBezTo>
                  <a:cubicBezTo>
                    <a:pt x="787508" y="387767"/>
                    <a:pt x="779004" y="398822"/>
                    <a:pt x="774752" y="398822"/>
                  </a:cubicBezTo>
                  <a:cubicBezTo>
                    <a:pt x="770501" y="398822"/>
                    <a:pt x="767949" y="403924"/>
                    <a:pt x="769650" y="409876"/>
                  </a:cubicBezTo>
                  <a:cubicBezTo>
                    <a:pt x="773052" y="426883"/>
                    <a:pt x="759446" y="466850"/>
                    <a:pt x="750092" y="466850"/>
                  </a:cubicBezTo>
                  <a:cubicBezTo>
                    <a:pt x="744990" y="466850"/>
                    <a:pt x="743289" y="470252"/>
                    <a:pt x="746690" y="474504"/>
                  </a:cubicBezTo>
                  <a:cubicBezTo>
                    <a:pt x="749242" y="478756"/>
                    <a:pt x="747541" y="484708"/>
                    <a:pt x="742439" y="488110"/>
                  </a:cubicBezTo>
                  <a:cubicBezTo>
                    <a:pt x="737336" y="491511"/>
                    <a:pt x="735636" y="497463"/>
                    <a:pt x="738187" y="501715"/>
                  </a:cubicBezTo>
                  <a:cubicBezTo>
                    <a:pt x="741588" y="505967"/>
                    <a:pt x="739037" y="509369"/>
                    <a:pt x="733935" y="509369"/>
                  </a:cubicBezTo>
                  <a:cubicBezTo>
                    <a:pt x="727982" y="509369"/>
                    <a:pt x="725431" y="515321"/>
                    <a:pt x="728833" y="522124"/>
                  </a:cubicBezTo>
                  <a:cubicBezTo>
                    <a:pt x="731384" y="528927"/>
                    <a:pt x="729683" y="534879"/>
                    <a:pt x="725431" y="534879"/>
                  </a:cubicBezTo>
                  <a:cubicBezTo>
                    <a:pt x="720329" y="534879"/>
                    <a:pt x="716928" y="542533"/>
                    <a:pt x="716928" y="552737"/>
                  </a:cubicBezTo>
                  <a:cubicBezTo>
                    <a:pt x="716928" y="562091"/>
                    <a:pt x="714377" y="568043"/>
                    <a:pt x="710975" y="566343"/>
                  </a:cubicBezTo>
                  <a:cubicBezTo>
                    <a:pt x="706723" y="563792"/>
                    <a:pt x="703322" y="581649"/>
                    <a:pt x="702472" y="604609"/>
                  </a:cubicBezTo>
                  <a:lnTo>
                    <a:pt x="699921" y="647127"/>
                  </a:lnTo>
                  <a:lnTo>
                    <a:pt x="732234" y="641175"/>
                  </a:lnTo>
                  <a:cubicBezTo>
                    <a:pt x="749242" y="637773"/>
                    <a:pt x="794311" y="631821"/>
                    <a:pt x="831727" y="628419"/>
                  </a:cubicBezTo>
                  <a:close/>
                  <a:moveTo>
                    <a:pt x="550257" y="589303"/>
                  </a:moveTo>
                  <a:cubicBezTo>
                    <a:pt x="552808" y="581649"/>
                    <a:pt x="555359" y="557839"/>
                    <a:pt x="555359" y="534879"/>
                  </a:cubicBezTo>
                  <a:cubicBezTo>
                    <a:pt x="555359" y="484708"/>
                    <a:pt x="534950" y="455796"/>
                    <a:pt x="505188" y="464299"/>
                  </a:cubicBezTo>
                  <a:cubicBezTo>
                    <a:pt x="485629" y="469402"/>
                    <a:pt x="485629" y="471102"/>
                    <a:pt x="490732" y="525525"/>
                  </a:cubicBezTo>
                  <a:cubicBezTo>
                    <a:pt x="494133" y="556138"/>
                    <a:pt x="500936" y="585901"/>
                    <a:pt x="506038" y="591854"/>
                  </a:cubicBezTo>
                  <a:cubicBezTo>
                    <a:pt x="518794" y="607160"/>
                    <a:pt x="544304" y="605459"/>
                    <a:pt x="550257" y="589303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DD5FA13-4ABA-121B-E783-354ED3500835}"/>
              </a:ext>
            </a:extLst>
          </p:cNvPr>
          <p:cNvGrpSpPr/>
          <p:nvPr/>
        </p:nvGrpSpPr>
        <p:grpSpPr>
          <a:xfrm>
            <a:off x="8065501" y="2997822"/>
            <a:ext cx="1374648" cy="918972"/>
            <a:chOff x="5933185" y="3446654"/>
            <a:chExt cx="1374648" cy="918972"/>
          </a:xfrm>
          <a:gradFill>
            <a:gsLst>
              <a:gs pos="0">
                <a:srgbClr val="FFD85B">
                  <a:alpha val="5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C4B6485-9EBF-A6F9-0C59-7AC8D62D564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4EAB051-6580-504B-CE41-6B6D641AD6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CBF02476-C969-E81D-5062-09B8935FA4F7}"/>
              </a:ext>
            </a:extLst>
          </p:cNvPr>
          <p:cNvSpPr/>
          <p:nvPr/>
        </p:nvSpPr>
        <p:spPr>
          <a:xfrm>
            <a:off x="4772438" y="537961"/>
            <a:ext cx="2392680" cy="950976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gradFill flip="none" rotWithShape="1">
            <a:gsLst>
              <a:gs pos="0">
                <a:srgbClr val="FFD85B">
                  <a:alpha val="30000"/>
                </a:srgbClr>
              </a:gs>
              <a:gs pos="59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 descr="D:\51PPT模板网\51pptmoban.com\图片.jpg">
            <a:extLst>
              <a:ext uri="{FF2B5EF4-FFF2-40B4-BE49-F238E27FC236}">
                <a16:creationId xmlns:a16="http://schemas.microsoft.com/office/drawing/2014/main" id="{9F25BE0F-4F51-2C83-A9E1-CF58F1FC4579}"/>
              </a:ext>
            </a:extLst>
          </p:cNvPr>
          <p:cNvSpPr/>
          <p:nvPr/>
        </p:nvSpPr>
        <p:spPr>
          <a:xfrm>
            <a:off x="7808573" y="4926518"/>
            <a:ext cx="1566672" cy="481584"/>
          </a:xfrm>
          <a:custGeom>
            <a:avLst/>
            <a:gdLst>
              <a:gd name="connsiteX0" fmla="*/ 807720 w 1566672"/>
              <a:gd name="connsiteY0" fmla="*/ 0 h 481584"/>
              <a:gd name="connsiteX1" fmla="*/ 1566672 w 1566672"/>
              <a:gd name="connsiteY1" fmla="*/ 0 h 481584"/>
              <a:gd name="connsiteX2" fmla="*/ 1566672 w 1566672"/>
              <a:gd name="connsiteY2" fmla="*/ 10668 h 481584"/>
              <a:gd name="connsiteX3" fmla="*/ 880872 w 1566672"/>
              <a:gd name="connsiteY3" fmla="*/ 10668 h 481584"/>
              <a:gd name="connsiteX4" fmla="*/ 818388 w 1566672"/>
              <a:gd name="connsiteY4" fmla="*/ 83820 h 481584"/>
              <a:gd name="connsiteX5" fmla="*/ 859536 w 1566672"/>
              <a:gd name="connsiteY5" fmla="*/ 147828 h 481584"/>
              <a:gd name="connsiteX6" fmla="*/ 877824 w 1566672"/>
              <a:gd name="connsiteY6" fmla="*/ 155448 h 481584"/>
              <a:gd name="connsiteX7" fmla="*/ 1147572 w 1566672"/>
              <a:gd name="connsiteY7" fmla="*/ 155448 h 481584"/>
              <a:gd name="connsiteX8" fmla="*/ 1228344 w 1566672"/>
              <a:gd name="connsiteY8" fmla="*/ 239268 h 481584"/>
              <a:gd name="connsiteX9" fmla="*/ 1149096 w 1566672"/>
              <a:gd name="connsiteY9" fmla="*/ 324612 h 481584"/>
              <a:gd name="connsiteX10" fmla="*/ 143256 w 1566672"/>
              <a:gd name="connsiteY10" fmla="*/ 324612 h 481584"/>
              <a:gd name="connsiteX11" fmla="*/ 82296 w 1566672"/>
              <a:gd name="connsiteY11" fmla="*/ 396240 h 481584"/>
              <a:gd name="connsiteX12" fmla="*/ 144780 w 1566672"/>
              <a:gd name="connsiteY12" fmla="*/ 469392 h 481584"/>
              <a:gd name="connsiteX13" fmla="*/ 1560576 w 1566672"/>
              <a:gd name="connsiteY13" fmla="*/ 469392 h 481584"/>
              <a:gd name="connsiteX14" fmla="*/ 1560576 w 1566672"/>
              <a:gd name="connsiteY14" fmla="*/ 481584 h 481584"/>
              <a:gd name="connsiteX15" fmla="*/ 80772 w 1566672"/>
              <a:gd name="connsiteY15" fmla="*/ 481584 h 481584"/>
              <a:gd name="connsiteX16" fmla="*/ 3048 w 1566672"/>
              <a:gd name="connsiteY16" fmla="*/ 423672 h 481584"/>
              <a:gd name="connsiteX17" fmla="*/ 0 w 1566672"/>
              <a:gd name="connsiteY17" fmla="*/ 411480 h 481584"/>
              <a:gd name="connsiteX18" fmla="*/ 0 w 1566672"/>
              <a:gd name="connsiteY18" fmla="*/ 382524 h 481584"/>
              <a:gd name="connsiteX19" fmla="*/ 76200 w 1566672"/>
              <a:gd name="connsiteY19" fmla="*/ 312420 h 481584"/>
              <a:gd name="connsiteX20" fmla="*/ 1083564 w 1566672"/>
              <a:gd name="connsiteY20" fmla="*/ 312420 h 481584"/>
              <a:gd name="connsiteX21" fmla="*/ 1144524 w 1566672"/>
              <a:gd name="connsiteY21" fmla="*/ 239268 h 481584"/>
              <a:gd name="connsiteX22" fmla="*/ 1082040 w 1566672"/>
              <a:gd name="connsiteY22" fmla="*/ 167640 h 481584"/>
              <a:gd name="connsiteX23" fmla="*/ 812292 w 1566672"/>
              <a:gd name="connsiteY23" fmla="*/ 167640 h 481584"/>
              <a:gd name="connsiteX24" fmla="*/ 734568 w 1566672"/>
              <a:gd name="connsiteY24" fmla="*/ 83820 h 481584"/>
              <a:gd name="connsiteX25" fmla="*/ 807720 w 1566672"/>
              <a:gd name="connsiteY25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66672" h="481584">
                <a:moveTo>
                  <a:pt x="807720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0872" y="10668"/>
                </a:lnTo>
                <a:cubicBezTo>
                  <a:pt x="836676" y="21336"/>
                  <a:pt x="818388" y="51816"/>
                  <a:pt x="818388" y="83820"/>
                </a:cubicBezTo>
                <a:cubicBezTo>
                  <a:pt x="818388" y="105156"/>
                  <a:pt x="829056" y="132588"/>
                  <a:pt x="859536" y="147828"/>
                </a:cubicBezTo>
                <a:cubicBezTo>
                  <a:pt x="864108" y="150876"/>
                  <a:pt x="873252" y="155448"/>
                  <a:pt x="877824" y="155448"/>
                </a:cubicBezTo>
                <a:lnTo>
                  <a:pt x="1147572" y="155448"/>
                </a:lnTo>
                <a:cubicBezTo>
                  <a:pt x="1203960" y="163068"/>
                  <a:pt x="1228344" y="201168"/>
                  <a:pt x="1228344" y="239268"/>
                </a:cubicBezTo>
                <a:cubicBezTo>
                  <a:pt x="1228344" y="286512"/>
                  <a:pt x="1188720" y="324612"/>
                  <a:pt x="1149096" y="324612"/>
                </a:cubicBezTo>
                <a:lnTo>
                  <a:pt x="143256" y="324612"/>
                </a:lnTo>
                <a:cubicBezTo>
                  <a:pt x="103632" y="333756"/>
                  <a:pt x="82296" y="365760"/>
                  <a:pt x="82296" y="396240"/>
                </a:cubicBezTo>
                <a:cubicBezTo>
                  <a:pt x="82296" y="432816"/>
                  <a:pt x="114300" y="469392"/>
                  <a:pt x="144780" y="469392"/>
                </a:cubicBezTo>
                <a:lnTo>
                  <a:pt x="1560576" y="469392"/>
                </a:lnTo>
                <a:lnTo>
                  <a:pt x="1560576" y="481584"/>
                </a:lnTo>
                <a:lnTo>
                  <a:pt x="80772" y="481584"/>
                </a:lnTo>
                <a:cubicBezTo>
                  <a:pt x="56388" y="481584"/>
                  <a:pt x="9144" y="457200"/>
                  <a:pt x="3048" y="423672"/>
                </a:cubicBezTo>
                <a:cubicBezTo>
                  <a:pt x="3048" y="420624"/>
                  <a:pt x="0" y="414528"/>
                  <a:pt x="0" y="411480"/>
                </a:cubicBezTo>
                <a:lnTo>
                  <a:pt x="0" y="382524"/>
                </a:lnTo>
                <a:cubicBezTo>
                  <a:pt x="3048" y="350520"/>
                  <a:pt x="44196" y="312420"/>
                  <a:pt x="76200" y="312420"/>
                </a:cubicBezTo>
                <a:lnTo>
                  <a:pt x="1083564" y="312420"/>
                </a:lnTo>
                <a:cubicBezTo>
                  <a:pt x="1127760" y="297180"/>
                  <a:pt x="1144524" y="271272"/>
                  <a:pt x="1144524" y="239268"/>
                </a:cubicBezTo>
                <a:cubicBezTo>
                  <a:pt x="1144524" y="204216"/>
                  <a:pt x="1110996" y="167640"/>
                  <a:pt x="1082040" y="167640"/>
                </a:cubicBezTo>
                <a:lnTo>
                  <a:pt x="812292" y="167640"/>
                </a:lnTo>
                <a:cubicBezTo>
                  <a:pt x="758952" y="160020"/>
                  <a:pt x="734568" y="120396"/>
                  <a:pt x="734568" y="83820"/>
                </a:cubicBezTo>
                <a:cubicBezTo>
                  <a:pt x="734568" y="48768"/>
                  <a:pt x="757428" y="9144"/>
                  <a:pt x="80772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6678997" y="1730640"/>
            <a:ext cx="880716" cy="4049228"/>
            <a:chOff x="3117250" y="1730640"/>
            <a:chExt cx="880716" cy="404922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2B6D0FF-5B0A-C4E8-C523-0D54C2709411}"/>
                </a:ext>
              </a:extLst>
            </p:cNvPr>
            <p:cNvSpPr>
              <a:spLocks/>
            </p:cNvSpPr>
            <p:nvPr/>
          </p:nvSpPr>
          <p:spPr>
            <a:xfrm rot="16200000">
              <a:off x="1532994" y="3314896"/>
              <a:ext cx="4049228" cy="880716"/>
            </a:xfrm>
            <a:custGeom>
              <a:avLst/>
              <a:gdLst>
                <a:gd name="connsiteX0" fmla="*/ 4049228 w 4049228"/>
                <a:gd name="connsiteY0" fmla="*/ 349520 h 880716"/>
                <a:gd name="connsiteX1" fmla="*/ 4049228 w 4049228"/>
                <a:gd name="connsiteY1" fmla="*/ 531196 h 880716"/>
                <a:gd name="connsiteX2" fmla="*/ 3876725 w 4049228"/>
                <a:gd name="connsiteY2" fmla="*/ 730166 h 880716"/>
                <a:gd name="connsiteX3" fmla="*/ 3860087 w 4049228"/>
                <a:gd name="connsiteY3" fmla="*/ 731743 h 880716"/>
                <a:gd name="connsiteX4" fmla="*/ 3853701 w 4049228"/>
                <a:gd name="connsiteY4" fmla="*/ 761479 h 880716"/>
                <a:gd name="connsiteX5" fmla="*/ 3662343 w 4049228"/>
                <a:gd name="connsiteY5" fmla="*/ 880716 h 880716"/>
                <a:gd name="connsiteX6" fmla="*/ 2380576 w 4049228"/>
                <a:gd name="connsiteY6" fmla="*/ 880716 h 880716"/>
                <a:gd name="connsiteX7" fmla="*/ 2057894 w 4049228"/>
                <a:gd name="connsiteY7" fmla="*/ 880716 h 880716"/>
                <a:gd name="connsiteX8" fmla="*/ 386878 w 4049228"/>
                <a:gd name="connsiteY8" fmla="*/ 880716 h 880716"/>
                <a:gd name="connsiteX9" fmla="*/ 325128 w 4049228"/>
                <a:gd name="connsiteY9" fmla="*/ 871940 h 880716"/>
                <a:gd name="connsiteX10" fmla="*/ 195527 w 4049228"/>
                <a:gd name="connsiteY10" fmla="*/ 761480 h 880716"/>
                <a:gd name="connsiteX11" fmla="*/ 189141 w 4049228"/>
                <a:gd name="connsiteY11" fmla="*/ 731744 h 880716"/>
                <a:gd name="connsiteX12" fmla="*/ 172503 w 4049228"/>
                <a:gd name="connsiteY12" fmla="*/ 730167 h 880716"/>
                <a:gd name="connsiteX13" fmla="*/ 0 w 4049228"/>
                <a:gd name="connsiteY13" fmla="*/ 531196 h 880716"/>
                <a:gd name="connsiteX14" fmla="*/ 0 w 4049228"/>
                <a:gd name="connsiteY14" fmla="*/ 349520 h 880716"/>
                <a:gd name="connsiteX15" fmla="*/ 172503 w 4049228"/>
                <a:gd name="connsiteY15" fmla="*/ 150552 h 880716"/>
                <a:gd name="connsiteX16" fmla="*/ 189141 w 4049228"/>
                <a:gd name="connsiteY16" fmla="*/ 148975 h 880716"/>
                <a:gd name="connsiteX17" fmla="*/ 195527 w 4049228"/>
                <a:gd name="connsiteY17" fmla="*/ 119239 h 880716"/>
                <a:gd name="connsiteX18" fmla="*/ 386885 w 4049228"/>
                <a:gd name="connsiteY18" fmla="*/ 0 h 880716"/>
                <a:gd name="connsiteX19" fmla="*/ 1668652 w 4049228"/>
                <a:gd name="connsiteY19" fmla="*/ 0 h 880716"/>
                <a:gd name="connsiteX20" fmla="*/ 1991334 w 4049228"/>
                <a:gd name="connsiteY20" fmla="*/ 0 h 880716"/>
                <a:gd name="connsiteX21" fmla="*/ 3662350 w 4049228"/>
                <a:gd name="connsiteY21" fmla="*/ 0 h 880716"/>
                <a:gd name="connsiteX22" fmla="*/ 3724101 w 4049228"/>
                <a:gd name="connsiteY22" fmla="*/ 8776 h 880716"/>
                <a:gd name="connsiteX23" fmla="*/ 3853701 w 4049228"/>
                <a:gd name="connsiteY23" fmla="*/ 119238 h 880716"/>
                <a:gd name="connsiteX24" fmla="*/ 3860087 w 4049228"/>
                <a:gd name="connsiteY24" fmla="*/ 148974 h 880716"/>
                <a:gd name="connsiteX25" fmla="*/ 3876725 w 4049228"/>
                <a:gd name="connsiteY25" fmla="*/ 150551 h 880716"/>
                <a:gd name="connsiteX26" fmla="*/ 4049228 w 4049228"/>
                <a:gd name="connsiteY26" fmla="*/ 349520 h 88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49228" h="880716">
                  <a:moveTo>
                    <a:pt x="4049228" y="349520"/>
                  </a:moveTo>
                  <a:lnTo>
                    <a:pt x="4049228" y="531196"/>
                  </a:lnTo>
                  <a:cubicBezTo>
                    <a:pt x="4049228" y="629341"/>
                    <a:pt x="3975173" y="711227"/>
                    <a:pt x="3876725" y="730166"/>
                  </a:cubicBezTo>
                  <a:lnTo>
                    <a:pt x="3860087" y="731743"/>
                  </a:lnTo>
                  <a:lnTo>
                    <a:pt x="3853701" y="761479"/>
                  </a:lnTo>
                  <a:cubicBezTo>
                    <a:pt x="3822174" y="831549"/>
                    <a:pt x="3748368" y="880716"/>
                    <a:pt x="3662343" y="880716"/>
                  </a:cubicBezTo>
                  <a:lnTo>
                    <a:pt x="2380576" y="880716"/>
                  </a:lnTo>
                  <a:lnTo>
                    <a:pt x="2057894" y="880716"/>
                  </a:lnTo>
                  <a:lnTo>
                    <a:pt x="386878" y="880716"/>
                  </a:lnTo>
                  <a:lnTo>
                    <a:pt x="325128" y="871940"/>
                  </a:lnTo>
                  <a:cubicBezTo>
                    <a:pt x="266601" y="854827"/>
                    <a:pt x="219172" y="814032"/>
                    <a:pt x="195527" y="761480"/>
                  </a:cubicBezTo>
                  <a:lnTo>
                    <a:pt x="189141" y="731744"/>
                  </a:lnTo>
                  <a:lnTo>
                    <a:pt x="172503" y="730167"/>
                  </a:lnTo>
                  <a:cubicBezTo>
                    <a:pt x="74055" y="711228"/>
                    <a:pt x="0" y="629342"/>
                    <a:pt x="0" y="531196"/>
                  </a:cubicBezTo>
                  <a:lnTo>
                    <a:pt x="0" y="349520"/>
                  </a:lnTo>
                  <a:cubicBezTo>
                    <a:pt x="0" y="251375"/>
                    <a:pt x="74055" y="169489"/>
                    <a:pt x="172503" y="150552"/>
                  </a:cubicBezTo>
                  <a:lnTo>
                    <a:pt x="189141" y="148975"/>
                  </a:lnTo>
                  <a:lnTo>
                    <a:pt x="195527" y="119239"/>
                  </a:lnTo>
                  <a:cubicBezTo>
                    <a:pt x="227054" y="49167"/>
                    <a:pt x="300862" y="0"/>
                    <a:pt x="386885" y="0"/>
                  </a:cubicBezTo>
                  <a:lnTo>
                    <a:pt x="1668652" y="0"/>
                  </a:lnTo>
                  <a:lnTo>
                    <a:pt x="1991334" y="0"/>
                  </a:lnTo>
                  <a:lnTo>
                    <a:pt x="3662350" y="0"/>
                  </a:lnTo>
                  <a:lnTo>
                    <a:pt x="3724101" y="8776"/>
                  </a:lnTo>
                  <a:cubicBezTo>
                    <a:pt x="3782629" y="25889"/>
                    <a:pt x="3830056" y="66684"/>
                    <a:pt x="3853701" y="119238"/>
                  </a:cubicBezTo>
                  <a:lnTo>
                    <a:pt x="3860087" y="148974"/>
                  </a:lnTo>
                  <a:lnTo>
                    <a:pt x="3876725" y="150551"/>
                  </a:lnTo>
                  <a:cubicBezTo>
                    <a:pt x="3975173" y="169488"/>
                    <a:pt x="4049228" y="251374"/>
                    <a:pt x="4049228" y="349520"/>
                  </a:cubicBezTo>
                  <a:close/>
                </a:path>
              </a:pathLst>
            </a:custGeom>
            <a:gradFill>
              <a:gsLst>
                <a:gs pos="0">
                  <a:srgbClr val="E27755">
                    <a:alpha val="0"/>
                  </a:srgbClr>
                </a:gs>
                <a:gs pos="100000">
                  <a:schemeClr val="accent4">
                    <a:lumMod val="40000"/>
                    <a:lumOff val="60000"/>
                    <a:alpha val="45000"/>
                  </a:schemeClr>
                </a:gs>
              </a:gsLst>
              <a:lin ang="10800000" scaled="1"/>
            </a:gradFill>
            <a:ln w="25400" cap="rnd">
              <a:gradFill flip="none" rotWithShape="1">
                <a:gsLst>
                  <a:gs pos="57000">
                    <a:srgbClr val="E27755"/>
                  </a:gs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壹</a:t>
              </a: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8F5CCA8-96B1-E52C-A595-1DA07A4E51A8}"/>
              </a:ext>
            </a:extLst>
          </p:cNvPr>
          <p:cNvSpPr txBox="1"/>
          <p:nvPr/>
        </p:nvSpPr>
        <p:spPr>
          <a:xfrm>
            <a:off x="3493986" y="1888259"/>
            <a:ext cx="2769989" cy="37339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50707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1CF8141-E6CB-A4E3-9D27-350DA9F13617}"/>
              </a:ext>
            </a:extLst>
          </p:cNvPr>
          <p:cNvSpPr/>
          <p:nvPr/>
        </p:nvSpPr>
        <p:spPr>
          <a:xfrm>
            <a:off x="4992624" y="3534341"/>
            <a:ext cx="1631830" cy="1584904"/>
          </a:xfrm>
          <a:custGeom>
            <a:avLst/>
            <a:gdLst>
              <a:gd name="connsiteX0" fmla="*/ 1247845 w 1247845"/>
              <a:gd name="connsiteY0" fmla="*/ 572548 h 1211961"/>
              <a:gd name="connsiteX1" fmla="*/ 1244797 w 1247845"/>
              <a:gd name="connsiteY1" fmla="*/ 521684 h 1211961"/>
              <a:gd name="connsiteX2" fmla="*/ 1243940 w 1247845"/>
              <a:gd name="connsiteY2" fmla="*/ 509492 h 1211961"/>
              <a:gd name="connsiteX3" fmla="*/ 1242321 w 1247845"/>
              <a:gd name="connsiteY3" fmla="*/ 497586 h 1211961"/>
              <a:gd name="connsiteX4" fmla="*/ 1239082 w 1247845"/>
              <a:gd name="connsiteY4" fmla="*/ 474821 h 1211961"/>
              <a:gd name="connsiteX5" fmla="*/ 1228224 w 1247845"/>
              <a:gd name="connsiteY5" fmla="*/ 441579 h 1211961"/>
              <a:gd name="connsiteX6" fmla="*/ 1223937 w 1247845"/>
              <a:gd name="connsiteY6" fmla="*/ 421481 h 1211961"/>
              <a:gd name="connsiteX7" fmla="*/ 1225747 w 1247845"/>
              <a:gd name="connsiteY7" fmla="*/ 412718 h 1211961"/>
              <a:gd name="connsiteX8" fmla="*/ 1219937 w 1247845"/>
              <a:gd name="connsiteY8" fmla="*/ 394525 h 1211961"/>
              <a:gd name="connsiteX9" fmla="*/ 1222604 w 1247845"/>
              <a:gd name="connsiteY9" fmla="*/ 413575 h 1211961"/>
              <a:gd name="connsiteX10" fmla="*/ 1218222 w 1247845"/>
              <a:gd name="connsiteY10" fmla="*/ 388334 h 1211961"/>
              <a:gd name="connsiteX11" fmla="*/ 1208602 w 1247845"/>
              <a:gd name="connsiteY11" fmla="*/ 363093 h 1211961"/>
              <a:gd name="connsiteX12" fmla="*/ 1202697 w 1247845"/>
              <a:gd name="connsiteY12" fmla="*/ 351854 h 1211961"/>
              <a:gd name="connsiteX13" fmla="*/ 1200506 w 1247845"/>
              <a:gd name="connsiteY13" fmla="*/ 352806 h 1211961"/>
              <a:gd name="connsiteX14" fmla="*/ 1193743 w 1247845"/>
              <a:gd name="connsiteY14" fmla="*/ 335185 h 1211961"/>
              <a:gd name="connsiteX15" fmla="*/ 1193362 w 1247845"/>
              <a:gd name="connsiteY15" fmla="*/ 338804 h 1211961"/>
              <a:gd name="connsiteX16" fmla="*/ 1190695 w 1247845"/>
              <a:gd name="connsiteY16" fmla="*/ 329660 h 1211961"/>
              <a:gd name="connsiteX17" fmla="*/ 1191933 w 1247845"/>
              <a:gd name="connsiteY17" fmla="*/ 339471 h 1211961"/>
              <a:gd name="connsiteX18" fmla="*/ 1200982 w 1247845"/>
              <a:gd name="connsiteY18" fmla="*/ 361188 h 1211961"/>
              <a:gd name="connsiteX19" fmla="*/ 1195839 w 1247845"/>
              <a:gd name="connsiteY19" fmla="*/ 349758 h 1211961"/>
              <a:gd name="connsiteX20" fmla="*/ 1193934 w 1247845"/>
              <a:gd name="connsiteY20" fmla="*/ 353949 h 1211961"/>
              <a:gd name="connsiteX21" fmla="*/ 1200030 w 1247845"/>
              <a:gd name="connsiteY21" fmla="*/ 363284 h 1211961"/>
              <a:gd name="connsiteX22" fmla="*/ 1193362 w 1247845"/>
              <a:gd name="connsiteY22" fmla="*/ 359188 h 1211961"/>
              <a:gd name="connsiteX23" fmla="*/ 1199649 w 1247845"/>
              <a:gd name="connsiteY23" fmla="*/ 366808 h 1211961"/>
              <a:gd name="connsiteX24" fmla="*/ 1196601 w 1247845"/>
              <a:gd name="connsiteY24" fmla="*/ 367951 h 1211961"/>
              <a:gd name="connsiteX25" fmla="*/ 1198029 w 1247845"/>
              <a:gd name="connsiteY25" fmla="*/ 369665 h 1211961"/>
              <a:gd name="connsiteX26" fmla="*/ 1196601 w 1247845"/>
              <a:gd name="connsiteY26" fmla="*/ 370046 h 1211961"/>
              <a:gd name="connsiteX27" fmla="*/ 1193648 w 1247845"/>
              <a:gd name="connsiteY27" fmla="*/ 371570 h 1211961"/>
              <a:gd name="connsiteX28" fmla="*/ 1194886 w 1247845"/>
              <a:gd name="connsiteY28" fmla="*/ 370142 h 1211961"/>
              <a:gd name="connsiteX29" fmla="*/ 1192410 w 1247845"/>
              <a:gd name="connsiteY29" fmla="*/ 361093 h 1211961"/>
              <a:gd name="connsiteX30" fmla="*/ 1193076 w 1247845"/>
              <a:gd name="connsiteY30" fmla="*/ 371856 h 1211961"/>
              <a:gd name="connsiteX31" fmla="*/ 1186695 w 1247845"/>
              <a:gd name="connsiteY31" fmla="*/ 375094 h 1211961"/>
              <a:gd name="connsiteX32" fmla="*/ 1185742 w 1247845"/>
              <a:gd name="connsiteY32" fmla="*/ 374523 h 1211961"/>
              <a:gd name="connsiteX33" fmla="*/ 1184409 w 1247845"/>
              <a:gd name="connsiteY33" fmla="*/ 370332 h 1211961"/>
              <a:gd name="connsiteX34" fmla="*/ 1182504 w 1247845"/>
              <a:gd name="connsiteY34" fmla="*/ 365855 h 1211961"/>
              <a:gd name="connsiteX35" fmla="*/ 1181170 w 1247845"/>
              <a:gd name="connsiteY35" fmla="*/ 354139 h 1211961"/>
              <a:gd name="connsiteX36" fmla="*/ 1170978 w 1247845"/>
              <a:gd name="connsiteY36" fmla="*/ 326898 h 1211961"/>
              <a:gd name="connsiteX37" fmla="*/ 1164978 w 1247845"/>
              <a:gd name="connsiteY37" fmla="*/ 321659 h 1211961"/>
              <a:gd name="connsiteX38" fmla="*/ 1165168 w 1247845"/>
              <a:gd name="connsiteY38" fmla="*/ 318325 h 1211961"/>
              <a:gd name="connsiteX39" fmla="*/ 1162501 w 1247845"/>
              <a:gd name="connsiteY39" fmla="*/ 316611 h 1211961"/>
              <a:gd name="connsiteX40" fmla="*/ 1161549 w 1247845"/>
              <a:gd name="connsiteY40" fmla="*/ 311086 h 1211961"/>
              <a:gd name="connsiteX41" fmla="*/ 1154500 w 1247845"/>
              <a:gd name="connsiteY41" fmla="*/ 304133 h 1211961"/>
              <a:gd name="connsiteX42" fmla="*/ 1152119 w 1247845"/>
              <a:gd name="connsiteY42" fmla="*/ 298418 h 1211961"/>
              <a:gd name="connsiteX43" fmla="*/ 1152690 w 1247845"/>
              <a:gd name="connsiteY43" fmla="*/ 298609 h 1211961"/>
              <a:gd name="connsiteX44" fmla="*/ 1143451 w 1247845"/>
              <a:gd name="connsiteY44" fmla="*/ 280606 h 1211961"/>
              <a:gd name="connsiteX45" fmla="*/ 1143261 w 1247845"/>
              <a:gd name="connsiteY45" fmla="*/ 280321 h 1211961"/>
              <a:gd name="connsiteX46" fmla="*/ 1118972 w 1247845"/>
              <a:gd name="connsiteY46" fmla="*/ 242888 h 1211961"/>
              <a:gd name="connsiteX47" fmla="*/ 1109161 w 1247845"/>
              <a:gd name="connsiteY47" fmla="*/ 225742 h 1211961"/>
              <a:gd name="connsiteX48" fmla="*/ 1105446 w 1247845"/>
              <a:gd name="connsiteY48" fmla="*/ 224695 h 1211961"/>
              <a:gd name="connsiteX49" fmla="*/ 1093350 w 1247845"/>
              <a:gd name="connsiteY49" fmla="*/ 206883 h 1211961"/>
              <a:gd name="connsiteX50" fmla="*/ 1087539 w 1247845"/>
              <a:gd name="connsiteY50" fmla="*/ 194786 h 1211961"/>
              <a:gd name="connsiteX51" fmla="*/ 1088301 w 1247845"/>
              <a:gd name="connsiteY51" fmla="*/ 193929 h 1211961"/>
              <a:gd name="connsiteX52" fmla="*/ 1085158 w 1247845"/>
              <a:gd name="connsiteY52" fmla="*/ 191548 h 1211961"/>
              <a:gd name="connsiteX53" fmla="*/ 1082777 w 1247845"/>
              <a:gd name="connsiteY53" fmla="*/ 188595 h 1211961"/>
              <a:gd name="connsiteX54" fmla="*/ 1072014 w 1247845"/>
              <a:gd name="connsiteY54" fmla="*/ 176213 h 1211961"/>
              <a:gd name="connsiteX55" fmla="*/ 1062012 w 1247845"/>
              <a:gd name="connsiteY55" fmla="*/ 164021 h 1211961"/>
              <a:gd name="connsiteX56" fmla="*/ 1035152 w 1247845"/>
              <a:gd name="connsiteY56" fmla="*/ 123634 h 1211961"/>
              <a:gd name="connsiteX57" fmla="*/ 998766 w 1247845"/>
              <a:gd name="connsiteY57" fmla="*/ 91535 h 1211961"/>
              <a:gd name="connsiteX58" fmla="*/ 992956 w 1247845"/>
              <a:gd name="connsiteY58" fmla="*/ 91440 h 1211961"/>
              <a:gd name="connsiteX59" fmla="*/ 960857 w 1247845"/>
              <a:gd name="connsiteY59" fmla="*/ 67913 h 1211961"/>
              <a:gd name="connsiteX60" fmla="*/ 924852 w 1247845"/>
              <a:gd name="connsiteY60" fmla="*/ 46292 h 1211961"/>
              <a:gd name="connsiteX61" fmla="*/ 876370 w 1247845"/>
              <a:gd name="connsiteY61" fmla="*/ 16573 h 1211961"/>
              <a:gd name="connsiteX62" fmla="*/ 847033 w 1247845"/>
              <a:gd name="connsiteY62" fmla="*/ 9620 h 1211961"/>
              <a:gd name="connsiteX63" fmla="*/ 821697 w 1247845"/>
              <a:gd name="connsiteY63" fmla="*/ 12192 h 1211961"/>
              <a:gd name="connsiteX64" fmla="*/ 769309 w 1247845"/>
              <a:gd name="connsiteY64" fmla="*/ 1905 h 1211961"/>
              <a:gd name="connsiteX65" fmla="*/ 759594 w 1247845"/>
              <a:gd name="connsiteY65" fmla="*/ 4096 h 1211961"/>
              <a:gd name="connsiteX66" fmla="*/ 753879 w 1247845"/>
              <a:gd name="connsiteY66" fmla="*/ 0 h 1211961"/>
              <a:gd name="connsiteX67" fmla="*/ 751974 w 1247845"/>
              <a:gd name="connsiteY67" fmla="*/ 7048 h 1211961"/>
              <a:gd name="connsiteX68" fmla="*/ 780739 w 1247845"/>
              <a:gd name="connsiteY68" fmla="*/ 9144 h 1211961"/>
              <a:gd name="connsiteX69" fmla="*/ 788645 w 1247845"/>
              <a:gd name="connsiteY69" fmla="*/ 13049 h 1211961"/>
              <a:gd name="connsiteX70" fmla="*/ 874084 w 1247845"/>
              <a:gd name="connsiteY70" fmla="*/ 26194 h 1211961"/>
              <a:gd name="connsiteX71" fmla="*/ 950760 w 1247845"/>
              <a:gd name="connsiteY71" fmla="*/ 64484 h 1211961"/>
              <a:gd name="connsiteX72" fmla="*/ 952951 w 1247845"/>
              <a:gd name="connsiteY72" fmla="*/ 73247 h 1211961"/>
              <a:gd name="connsiteX73" fmla="*/ 981717 w 1247845"/>
              <a:gd name="connsiteY73" fmla="*/ 94679 h 1211961"/>
              <a:gd name="connsiteX74" fmla="*/ 1008958 w 1247845"/>
              <a:gd name="connsiteY74" fmla="*/ 107823 h 1211961"/>
              <a:gd name="connsiteX75" fmla="*/ 1030008 w 1247845"/>
              <a:gd name="connsiteY75" fmla="*/ 130016 h 1211961"/>
              <a:gd name="connsiteX76" fmla="*/ 1051249 w 1247845"/>
              <a:gd name="connsiteY76" fmla="*/ 155448 h 1211961"/>
              <a:gd name="connsiteX77" fmla="*/ 1051535 w 1247845"/>
              <a:gd name="connsiteY77" fmla="*/ 157067 h 1211961"/>
              <a:gd name="connsiteX78" fmla="*/ 1037152 w 1247845"/>
              <a:gd name="connsiteY78" fmla="*/ 144685 h 1211961"/>
              <a:gd name="connsiteX79" fmla="*/ 1041915 w 1247845"/>
              <a:gd name="connsiteY79" fmla="*/ 146209 h 1211961"/>
              <a:gd name="connsiteX80" fmla="*/ 1028580 w 1247845"/>
              <a:gd name="connsiteY80" fmla="*/ 134398 h 1211961"/>
              <a:gd name="connsiteX81" fmla="*/ 1018864 w 1247845"/>
              <a:gd name="connsiteY81" fmla="*/ 122206 h 1211961"/>
              <a:gd name="connsiteX82" fmla="*/ 1008482 w 1247845"/>
              <a:gd name="connsiteY82" fmla="*/ 120491 h 1211961"/>
              <a:gd name="connsiteX83" fmla="*/ 1021912 w 1247845"/>
              <a:gd name="connsiteY83" fmla="*/ 139065 h 1211961"/>
              <a:gd name="connsiteX84" fmla="*/ 1013625 w 1247845"/>
              <a:gd name="connsiteY84" fmla="*/ 130492 h 1211961"/>
              <a:gd name="connsiteX85" fmla="*/ 1026579 w 1247845"/>
              <a:gd name="connsiteY85" fmla="*/ 144589 h 1211961"/>
              <a:gd name="connsiteX86" fmla="*/ 1042391 w 1247845"/>
              <a:gd name="connsiteY86" fmla="*/ 158496 h 1211961"/>
              <a:gd name="connsiteX87" fmla="*/ 1039629 w 1247845"/>
              <a:gd name="connsiteY87" fmla="*/ 159067 h 1211961"/>
              <a:gd name="connsiteX88" fmla="*/ 1052868 w 1247845"/>
              <a:gd name="connsiteY88" fmla="*/ 170974 h 1211961"/>
              <a:gd name="connsiteX89" fmla="*/ 1056012 w 1247845"/>
              <a:gd name="connsiteY89" fmla="*/ 175355 h 1211961"/>
              <a:gd name="connsiteX90" fmla="*/ 1053535 w 1247845"/>
              <a:gd name="connsiteY90" fmla="*/ 174308 h 1211961"/>
              <a:gd name="connsiteX91" fmla="*/ 1056488 w 1247845"/>
              <a:gd name="connsiteY91" fmla="*/ 180404 h 1211961"/>
              <a:gd name="connsiteX92" fmla="*/ 1054392 w 1247845"/>
              <a:gd name="connsiteY92" fmla="*/ 179737 h 1211961"/>
              <a:gd name="connsiteX93" fmla="*/ 1057250 w 1247845"/>
              <a:gd name="connsiteY93" fmla="*/ 182880 h 1211961"/>
              <a:gd name="connsiteX94" fmla="*/ 1057250 w 1247845"/>
              <a:gd name="connsiteY94" fmla="*/ 185833 h 1211961"/>
              <a:gd name="connsiteX95" fmla="*/ 1035723 w 1247845"/>
              <a:gd name="connsiteY95" fmla="*/ 178022 h 1211961"/>
              <a:gd name="connsiteX96" fmla="*/ 1033342 w 1247845"/>
              <a:gd name="connsiteY96" fmla="*/ 173641 h 1211961"/>
              <a:gd name="connsiteX97" fmla="*/ 1031628 w 1247845"/>
              <a:gd name="connsiteY97" fmla="*/ 175355 h 1211961"/>
              <a:gd name="connsiteX98" fmla="*/ 1033914 w 1247845"/>
              <a:gd name="connsiteY98" fmla="*/ 177641 h 1211961"/>
              <a:gd name="connsiteX99" fmla="*/ 1030866 w 1247845"/>
              <a:gd name="connsiteY99" fmla="*/ 176975 h 1211961"/>
              <a:gd name="connsiteX100" fmla="*/ 1029532 w 1247845"/>
              <a:gd name="connsiteY100" fmla="*/ 175450 h 1211961"/>
              <a:gd name="connsiteX101" fmla="*/ 1027532 w 1247845"/>
              <a:gd name="connsiteY101" fmla="*/ 173355 h 1211961"/>
              <a:gd name="connsiteX102" fmla="*/ 1028675 w 1247845"/>
              <a:gd name="connsiteY102" fmla="*/ 176403 h 1211961"/>
              <a:gd name="connsiteX103" fmla="*/ 1028675 w 1247845"/>
              <a:gd name="connsiteY103" fmla="*/ 176403 h 1211961"/>
              <a:gd name="connsiteX104" fmla="*/ 1021626 w 1247845"/>
              <a:gd name="connsiteY104" fmla="*/ 172212 h 1211961"/>
              <a:gd name="connsiteX105" fmla="*/ 1017054 w 1247845"/>
              <a:gd name="connsiteY105" fmla="*/ 164401 h 1211961"/>
              <a:gd name="connsiteX106" fmla="*/ 1005910 w 1247845"/>
              <a:gd name="connsiteY106" fmla="*/ 164878 h 1211961"/>
              <a:gd name="connsiteX107" fmla="*/ 1004100 w 1247845"/>
              <a:gd name="connsiteY107" fmla="*/ 168307 h 1211961"/>
              <a:gd name="connsiteX108" fmla="*/ 997528 w 1247845"/>
              <a:gd name="connsiteY108" fmla="*/ 164401 h 1211961"/>
              <a:gd name="connsiteX109" fmla="*/ 996004 w 1247845"/>
              <a:gd name="connsiteY109" fmla="*/ 152209 h 1211961"/>
              <a:gd name="connsiteX110" fmla="*/ 992670 w 1247845"/>
              <a:gd name="connsiteY110" fmla="*/ 151543 h 1211961"/>
              <a:gd name="connsiteX111" fmla="*/ 991242 w 1247845"/>
              <a:gd name="connsiteY111" fmla="*/ 152495 h 1211961"/>
              <a:gd name="connsiteX112" fmla="*/ 990956 w 1247845"/>
              <a:gd name="connsiteY112" fmla="*/ 153162 h 1211961"/>
              <a:gd name="connsiteX113" fmla="*/ 983336 w 1247845"/>
              <a:gd name="connsiteY113" fmla="*/ 145828 h 1211961"/>
              <a:gd name="connsiteX114" fmla="*/ 982288 w 1247845"/>
              <a:gd name="connsiteY114" fmla="*/ 149257 h 1211961"/>
              <a:gd name="connsiteX115" fmla="*/ 990289 w 1247845"/>
              <a:gd name="connsiteY115" fmla="*/ 155353 h 1211961"/>
              <a:gd name="connsiteX116" fmla="*/ 990384 w 1247845"/>
              <a:gd name="connsiteY116" fmla="*/ 156019 h 1211961"/>
              <a:gd name="connsiteX117" fmla="*/ 993051 w 1247845"/>
              <a:gd name="connsiteY117" fmla="*/ 160687 h 1211961"/>
              <a:gd name="connsiteX118" fmla="*/ 973716 w 1247845"/>
              <a:gd name="connsiteY118" fmla="*/ 144685 h 1211961"/>
              <a:gd name="connsiteX119" fmla="*/ 969525 w 1247845"/>
              <a:gd name="connsiteY119" fmla="*/ 142113 h 1211961"/>
              <a:gd name="connsiteX120" fmla="*/ 970096 w 1247845"/>
              <a:gd name="connsiteY120" fmla="*/ 141542 h 1211961"/>
              <a:gd name="connsiteX121" fmla="*/ 968953 w 1247845"/>
              <a:gd name="connsiteY121" fmla="*/ 140113 h 1211961"/>
              <a:gd name="connsiteX122" fmla="*/ 967905 w 1247845"/>
              <a:gd name="connsiteY122" fmla="*/ 141160 h 1211961"/>
              <a:gd name="connsiteX123" fmla="*/ 954951 w 1247845"/>
              <a:gd name="connsiteY123" fmla="*/ 134874 h 1211961"/>
              <a:gd name="connsiteX124" fmla="*/ 950856 w 1247845"/>
              <a:gd name="connsiteY124" fmla="*/ 130492 h 1211961"/>
              <a:gd name="connsiteX125" fmla="*/ 945903 w 1247845"/>
              <a:gd name="connsiteY125" fmla="*/ 127349 h 1211961"/>
              <a:gd name="connsiteX126" fmla="*/ 851700 w 1247845"/>
              <a:gd name="connsiteY126" fmla="*/ 65913 h 1211961"/>
              <a:gd name="connsiteX127" fmla="*/ 734448 w 1247845"/>
              <a:gd name="connsiteY127" fmla="*/ 32861 h 1211961"/>
              <a:gd name="connsiteX128" fmla="*/ 710349 w 1247845"/>
              <a:gd name="connsiteY128" fmla="*/ 24479 h 1211961"/>
              <a:gd name="connsiteX129" fmla="*/ 682346 w 1247845"/>
              <a:gd name="connsiteY129" fmla="*/ 21336 h 1211961"/>
              <a:gd name="connsiteX130" fmla="*/ 628911 w 1247845"/>
              <a:gd name="connsiteY130" fmla="*/ 11239 h 1211961"/>
              <a:gd name="connsiteX131" fmla="*/ 613385 w 1247845"/>
              <a:gd name="connsiteY131" fmla="*/ 12097 h 1211961"/>
              <a:gd name="connsiteX132" fmla="*/ 598812 w 1247845"/>
              <a:gd name="connsiteY132" fmla="*/ 13144 h 1211961"/>
              <a:gd name="connsiteX133" fmla="*/ 575666 w 1247845"/>
              <a:gd name="connsiteY133" fmla="*/ 11144 h 1211961"/>
              <a:gd name="connsiteX134" fmla="*/ 520135 w 1247845"/>
              <a:gd name="connsiteY134" fmla="*/ 16383 h 1211961"/>
              <a:gd name="connsiteX135" fmla="*/ 507943 w 1247845"/>
              <a:gd name="connsiteY135" fmla="*/ 23622 h 1211961"/>
              <a:gd name="connsiteX136" fmla="*/ 490036 w 1247845"/>
              <a:gd name="connsiteY136" fmla="*/ 24003 h 1211961"/>
              <a:gd name="connsiteX137" fmla="*/ 489274 w 1247845"/>
              <a:gd name="connsiteY137" fmla="*/ 20479 h 1211961"/>
              <a:gd name="connsiteX138" fmla="*/ 483654 w 1247845"/>
              <a:gd name="connsiteY138" fmla="*/ 24098 h 1211961"/>
              <a:gd name="connsiteX139" fmla="*/ 471653 w 1247845"/>
              <a:gd name="connsiteY139" fmla="*/ 18097 h 1211961"/>
              <a:gd name="connsiteX140" fmla="*/ 455746 w 1247845"/>
              <a:gd name="connsiteY140" fmla="*/ 23336 h 1211961"/>
              <a:gd name="connsiteX141" fmla="*/ 462414 w 1247845"/>
              <a:gd name="connsiteY141" fmla="*/ 15430 h 1211961"/>
              <a:gd name="connsiteX142" fmla="*/ 481654 w 1247845"/>
              <a:gd name="connsiteY142" fmla="*/ 14668 h 1211961"/>
              <a:gd name="connsiteX143" fmla="*/ 482702 w 1247845"/>
              <a:gd name="connsiteY143" fmla="*/ 9525 h 1211961"/>
              <a:gd name="connsiteX144" fmla="*/ 502228 w 1247845"/>
              <a:gd name="connsiteY144" fmla="*/ 10668 h 1211961"/>
              <a:gd name="connsiteX145" fmla="*/ 494418 w 1247845"/>
              <a:gd name="connsiteY145" fmla="*/ 14668 h 1211961"/>
              <a:gd name="connsiteX146" fmla="*/ 518611 w 1247845"/>
              <a:gd name="connsiteY146" fmla="*/ 6953 h 1211961"/>
              <a:gd name="connsiteX147" fmla="*/ 516325 w 1247845"/>
              <a:gd name="connsiteY147" fmla="*/ 6096 h 1211961"/>
              <a:gd name="connsiteX148" fmla="*/ 409931 w 1247845"/>
              <a:gd name="connsiteY148" fmla="*/ 23146 h 1211961"/>
              <a:gd name="connsiteX149" fmla="*/ 313728 w 1247845"/>
              <a:gd name="connsiteY149" fmla="*/ 70771 h 1211961"/>
              <a:gd name="connsiteX150" fmla="*/ 294678 w 1247845"/>
              <a:gd name="connsiteY150" fmla="*/ 76295 h 1211961"/>
              <a:gd name="connsiteX151" fmla="*/ 268104 w 1247845"/>
              <a:gd name="connsiteY151" fmla="*/ 112871 h 1211961"/>
              <a:gd name="connsiteX152" fmla="*/ 340017 w 1247845"/>
              <a:gd name="connsiteY152" fmla="*/ 66199 h 1211961"/>
              <a:gd name="connsiteX153" fmla="*/ 361258 w 1247845"/>
              <a:gd name="connsiteY153" fmla="*/ 71914 h 1211961"/>
              <a:gd name="connsiteX154" fmla="*/ 278391 w 1247845"/>
              <a:gd name="connsiteY154" fmla="*/ 120301 h 1211961"/>
              <a:gd name="connsiteX155" fmla="*/ 271533 w 1247845"/>
              <a:gd name="connsiteY155" fmla="*/ 128302 h 1211961"/>
              <a:gd name="connsiteX156" fmla="*/ 226479 w 1247845"/>
              <a:gd name="connsiteY156" fmla="*/ 160306 h 1211961"/>
              <a:gd name="connsiteX157" fmla="*/ 155232 w 1247845"/>
              <a:gd name="connsiteY157" fmla="*/ 234029 h 1211961"/>
              <a:gd name="connsiteX158" fmla="*/ 140850 w 1247845"/>
              <a:gd name="connsiteY158" fmla="*/ 251460 h 1211961"/>
              <a:gd name="connsiteX159" fmla="*/ 159804 w 1247845"/>
              <a:gd name="connsiteY159" fmla="*/ 231267 h 1211961"/>
              <a:gd name="connsiteX160" fmla="*/ 174187 w 1247845"/>
              <a:gd name="connsiteY160" fmla="*/ 212408 h 1211961"/>
              <a:gd name="connsiteX161" fmla="*/ 201143 w 1247845"/>
              <a:gd name="connsiteY161" fmla="*/ 189071 h 1211961"/>
              <a:gd name="connsiteX162" fmla="*/ 229718 w 1247845"/>
              <a:gd name="connsiteY162" fmla="*/ 163925 h 1211961"/>
              <a:gd name="connsiteX163" fmla="*/ 243815 w 1247845"/>
              <a:gd name="connsiteY163" fmla="*/ 155448 h 1211961"/>
              <a:gd name="connsiteX164" fmla="*/ 256864 w 1247845"/>
              <a:gd name="connsiteY164" fmla="*/ 147066 h 1211961"/>
              <a:gd name="connsiteX165" fmla="*/ 281534 w 1247845"/>
              <a:gd name="connsiteY165" fmla="*/ 129445 h 1211961"/>
              <a:gd name="connsiteX166" fmla="*/ 340779 w 1247845"/>
              <a:gd name="connsiteY166" fmla="*/ 94488 h 1211961"/>
              <a:gd name="connsiteX167" fmla="*/ 359448 w 1247845"/>
              <a:gd name="connsiteY167" fmla="*/ 91535 h 1211961"/>
              <a:gd name="connsiteX168" fmla="*/ 378308 w 1247845"/>
              <a:gd name="connsiteY168" fmla="*/ 94679 h 1211961"/>
              <a:gd name="connsiteX169" fmla="*/ 377546 w 1247845"/>
              <a:gd name="connsiteY169" fmla="*/ 88392 h 1211961"/>
              <a:gd name="connsiteX170" fmla="*/ 392119 w 1247845"/>
              <a:gd name="connsiteY170" fmla="*/ 92488 h 1211961"/>
              <a:gd name="connsiteX171" fmla="*/ 379260 w 1247845"/>
              <a:gd name="connsiteY171" fmla="*/ 96964 h 1211961"/>
              <a:gd name="connsiteX172" fmla="*/ 396405 w 1247845"/>
              <a:gd name="connsiteY172" fmla="*/ 102489 h 1211961"/>
              <a:gd name="connsiteX173" fmla="*/ 372974 w 1247845"/>
              <a:gd name="connsiteY173" fmla="*/ 117158 h 1211961"/>
              <a:gd name="connsiteX174" fmla="*/ 351828 w 1247845"/>
              <a:gd name="connsiteY174" fmla="*/ 133350 h 1211961"/>
              <a:gd name="connsiteX175" fmla="*/ 308966 w 1247845"/>
              <a:gd name="connsiteY175" fmla="*/ 163925 h 1211961"/>
              <a:gd name="connsiteX176" fmla="*/ 292011 w 1247845"/>
              <a:gd name="connsiteY176" fmla="*/ 162782 h 1211961"/>
              <a:gd name="connsiteX177" fmla="*/ 308871 w 1247845"/>
              <a:gd name="connsiteY177" fmla="*/ 166973 h 1211961"/>
              <a:gd name="connsiteX178" fmla="*/ 296012 w 1247845"/>
              <a:gd name="connsiteY178" fmla="*/ 181261 h 1211961"/>
              <a:gd name="connsiteX179" fmla="*/ 292011 w 1247845"/>
              <a:gd name="connsiteY179" fmla="*/ 185738 h 1211961"/>
              <a:gd name="connsiteX180" fmla="*/ 291059 w 1247845"/>
              <a:gd name="connsiteY180" fmla="*/ 186023 h 1211961"/>
              <a:gd name="connsiteX181" fmla="*/ 275628 w 1247845"/>
              <a:gd name="connsiteY181" fmla="*/ 195643 h 1211961"/>
              <a:gd name="connsiteX182" fmla="*/ 274104 w 1247845"/>
              <a:gd name="connsiteY182" fmla="*/ 198596 h 1211961"/>
              <a:gd name="connsiteX183" fmla="*/ 261817 w 1247845"/>
              <a:gd name="connsiteY183" fmla="*/ 208883 h 1211961"/>
              <a:gd name="connsiteX184" fmla="*/ 261150 w 1247845"/>
              <a:gd name="connsiteY184" fmla="*/ 209169 h 1211961"/>
              <a:gd name="connsiteX185" fmla="*/ 259912 w 1247845"/>
              <a:gd name="connsiteY185" fmla="*/ 210598 h 1211961"/>
              <a:gd name="connsiteX186" fmla="*/ 257721 w 1247845"/>
              <a:gd name="connsiteY186" fmla="*/ 212693 h 1211961"/>
              <a:gd name="connsiteX187" fmla="*/ 240672 w 1247845"/>
              <a:gd name="connsiteY187" fmla="*/ 216503 h 1211961"/>
              <a:gd name="connsiteX188" fmla="*/ 236766 w 1247845"/>
              <a:gd name="connsiteY188" fmla="*/ 219742 h 1211961"/>
              <a:gd name="connsiteX189" fmla="*/ 235052 w 1247845"/>
              <a:gd name="connsiteY189" fmla="*/ 222980 h 1211961"/>
              <a:gd name="connsiteX190" fmla="*/ 227813 w 1247845"/>
              <a:gd name="connsiteY190" fmla="*/ 224885 h 1211961"/>
              <a:gd name="connsiteX191" fmla="*/ 221622 w 1247845"/>
              <a:gd name="connsiteY191" fmla="*/ 230981 h 1211961"/>
              <a:gd name="connsiteX192" fmla="*/ 210477 w 1247845"/>
              <a:gd name="connsiteY192" fmla="*/ 239363 h 1211961"/>
              <a:gd name="connsiteX193" fmla="*/ 207048 w 1247845"/>
              <a:gd name="connsiteY193" fmla="*/ 240506 h 1211961"/>
              <a:gd name="connsiteX194" fmla="*/ 194475 w 1247845"/>
              <a:gd name="connsiteY194" fmla="*/ 254413 h 1211961"/>
              <a:gd name="connsiteX195" fmla="*/ 187046 w 1247845"/>
              <a:gd name="connsiteY195" fmla="*/ 258223 h 1211961"/>
              <a:gd name="connsiteX196" fmla="*/ 185522 w 1247845"/>
              <a:gd name="connsiteY196" fmla="*/ 260985 h 1211961"/>
              <a:gd name="connsiteX197" fmla="*/ 162376 w 1247845"/>
              <a:gd name="connsiteY197" fmla="*/ 276701 h 1211961"/>
              <a:gd name="connsiteX198" fmla="*/ 150565 w 1247845"/>
              <a:gd name="connsiteY198" fmla="*/ 285845 h 1211961"/>
              <a:gd name="connsiteX199" fmla="*/ 137135 w 1247845"/>
              <a:gd name="connsiteY199" fmla="*/ 301466 h 1211961"/>
              <a:gd name="connsiteX200" fmla="*/ 133706 w 1247845"/>
              <a:gd name="connsiteY200" fmla="*/ 305943 h 1211961"/>
              <a:gd name="connsiteX201" fmla="*/ 126657 w 1247845"/>
              <a:gd name="connsiteY201" fmla="*/ 312420 h 1211961"/>
              <a:gd name="connsiteX202" fmla="*/ 122276 w 1247845"/>
              <a:gd name="connsiteY202" fmla="*/ 313563 h 1211961"/>
              <a:gd name="connsiteX203" fmla="*/ 120180 w 1247845"/>
              <a:gd name="connsiteY203" fmla="*/ 307753 h 1211961"/>
              <a:gd name="connsiteX204" fmla="*/ 121514 w 1247845"/>
              <a:gd name="connsiteY204" fmla="*/ 304324 h 1211961"/>
              <a:gd name="connsiteX205" fmla="*/ 120371 w 1247845"/>
              <a:gd name="connsiteY205" fmla="*/ 300990 h 1211961"/>
              <a:gd name="connsiteX206" fmla="*/ 118752 w 1247845"/>
              <a:gd name="connsiteY206" fmla="*/ 302038 h 1211961"/>
              <a:gd name="connsiteX207" fmla="*/ 112275 w 1247845"/>
              <a:gd name="connsiteY207" fmla="*/ 314515 h 1211961"/>
              <a:gd name="connsiteX208" fmla="*/ 111227 w 1247845"/>
              <a:gd name="connsiteY208" fmla="*/ 320707 h 1211961"/>
              <a:gd name="connsiteX209" fmla="*/ 100178 w 1247845"/>
              <a:gd name="connsiteY209" fmla="*/ 327184 h 1211961"/>
              <a:gd name="connsiteX210" fmla="*/ 98082 w 1247845"/>
              <a:gd name="connsiteY210" fmla="*/ 332613 h 1211961"/>
              <a:gd name="connsiteX211" fmla="*/ 91510 w 1247845"/>
              <a:gd name="connsiteY211" fmla="*/ 343567 h 1211961"/>
              <a:gd name="connsiteX212" fmla="*/ 83890 w 1247845"/>
              <a:gd name="connsiteY212" fmla="*/ 350425 h 1211961"/>
              <a:gd name="connsiteX213" fmla="*/ 86938 w 1247845"/>
              <a:gd name="connsiteY213" fmla="*/ 339661 h 1211961"/>
              <a:gd name="connsiteX214" fmla="*/ 121323 w 1247845"/>
              <a:gd name="connsiteY214" fmla="*/ 273653 h 1211961"/>
              <a:gd name="connsiteX215" fmla="*/ 133611 w 1247845"/>
              <a:gd name="connsiteY215" fmla="*/ 259461 h 1211961"/>
              <a:gd name="connsiteX216" fmla="*/ 127800 w 1247845"/>
              <a:gd name="connsiteY216" fmla="*/ 252984 h 1211961"/>
              <a:gd name="connsiteX217" fmla="*/ 123419 w 1247845"/>
              <a:gd name="connsiteY217" fmla="*/ 255079 h 1211961"/>
              <a:gd name="connsiteX218" fmla="*/ 108560 w 1247845"/>
              <a:gd name="connsiteY218" fmla="*/ 285369 h 1211961"/>
              <a:gd name="connsiteX219" fmla="*/ 63792 w 1247845"/>
              <a:gd name="connsiteY219" fmla="*/ 365474 h 1211961"/>
              <a:gd name="connsiteX220" fmla="*/ 61221 w 1247845"/>
              <a:gd name="connsiteY220" fmla="*/ 365569 h 1211961"/>
              <a:gd name="connsiteX221" fmla="*/ 62840 w 1247845"/>
              <a:gd name="connsiteY221" fmla="*/ 368332 h 1211961"/>
              <a:gd name="connsiteX222" fmla="*/ 62268 w 1247845"/>
              <a:gd name="connsiteY222" fmla="*/ 370237 h 1211961"/>
              <a:gd name="connsiteX223" fmla="*/ 59887 w 1247845"/>
              <a:gd name="connsiteY223" fmla="*/ 378809 h 1211961"/>
              <a:gd name="connsiteX224" fmla="*/ 54839 w 1247845"/>
              <a:gd name="connsiteY224" fmla="*/ 381667 h 1211961"/>
              <a:gd name="connsiteX225" fmla="*/ 49314 w 1247845"/>
              <a:gd name="connsiteY225" fmla="*/ 390430 h 1211961"/>
              <a:gd name="connsiteX226" fmla="*/ 37313 w 1247845"/>
              <a:gd name="connsiteY226" fmla="*/ 409956 h 1211961"/>
              <a:gd name="connsiteX227" fmla="*/ 34265 w 1247845"/>
              <a:gd name="connsiteY227" fmla="*/ 411099 h 1211961"/>
              <a:gd name="connsiteX228" fmla="*/ 30550 w 1247845"/>
              <a:gd name="connsiteY228" fmla="*/ 415004 h 1211961"/>
              <a:gd name="connsiteX229" fmla="*/ 30550 w 1247845"/>
              <a:gd name="connsiteY229" fmla="*/ 424243 h 1211961"/>
              <a:gd name="connsiteX230" fmla="*/ 24073 w 1247845"/>
              <a:gd name="connsiteY230" fmla="*/ 431101 h 1211961"/>
              <a:gd name="connsiteX231" fmla="*/ 21978 w 1247845"/>
              <a:gd name="connsiteY231" fmla="*/ 434340 h 1211961"/>
              <a:gd name="connsiteX232" fmla="*/ 21787 w 1247845"/>
              <a:gd name="connsiteY232" fmla="*/ 433102 h 1211961"/>
              <a:gd name="connsiteX233" fmla="*/ 21025 w 1247845"/>
              <a:gd name="connsiteY233" fmla="*/ 435673 h 1211961"/>
              <a:gd name="connsiteX234" fmla="*/ 16929 w 1247845"/>
              <a:gd name="connsiteY234" fmla="*/ 439007 h 1211961"/>
              <a:gd name="connsiteX235" fmla="*/ 18168 w 1247845"/>
              <a:gd name="connsiteY235" fmla="*/ 447008 h 1211961"/>
              <a:gd name="connsiteX236" fmla="*/ 11310 w 1247845"/>
              <a:gd name="connsiteY236" fmla="*/ 471583 h 1211961"/>
              <a:gd name="connsiteX237" fmla="*/ 10833 w 1247845"/>
              <a:gd name="connsiteY237" fmla="*/ 486727 h 1211961"/>
              <a:gd name="connsiteX238" fmla="*/ 7595 w 1247845"/>
              <a:gd name="connsiteY238" fmla="*/ 503015 h 1211961"/>
              <a:gd name="connsiteX239" fmla="*/ 1689 w 1247845"/>
              <a:gd name="connsiteY239" fmla="*/ 511302 h 1211961"/>
              <a:gd name="connsiteX240" fmla="*/ 356 w 1247845"/>
              <a:gd name="connsiteY240" fmla="*/ 514445 h 1211961"/>
              <a:gd name="connsiteX241" fmla="*/ 261 w 1247845"/>
              <a:gd name="connsiteY241" fmla="*/ 526256 h 1211961"/>
              <a:gd name="connsiteX242" fmla="*/ 3690 w 1247845"/>
              <a:gd name="connsiteY242" fmla="*/ 546354 h 1211961"/>
              <a:gd name="connsiteX243" fmla="*/ 356 w 1247845"/>
              <a:gd name="connsiteY243" fmla="*/ 566452 h 1211961"/>
              <a:gd name="connsiteX244" fmla="*/ 2451 w 1247845"/>
              <a:gd name="connsiteY244" fmla="*/ 571024 h 1211961"/>
              <a:gd name="connsiteX245" fmla="*/ 7119 w 1247845"/>
              <a:gd name="connsiteY245" fmla="*/ 575881 h 1211961"/>
              <a:gd name="connsiteX246" fmla="*/ 7309 w 1247845"/>
              <a:gd name="connsiteY246" fmla="*/ 583501 h 1211961"/>
              <a:gd name="connsiteX247" fmla="*/ 11119 w 1247845"/>
              <a:gd name="connsiteY247" fmla="*/ 614934 h 1211961"/>
              <a:gd name="connsiteX248" fmla="*/ 10167 w 1247845"/>
              <a:gd name="connsiteY248" fmla="*/ 620268 h 1211961"/>
              <a:gd name="connsiteX249" fmla="*/ 9405 w 1247845"/>
              <a:gd name="connsiteY249" fmla="*/ 624935 h 1211961"/>
              <a:gd name="connsiteX250" fmla="*/ 11310 w 1247845"/>
              <a:gd name="connsiteY250" fmla="*/ 635794 h 1211961"/>
              <a:gd name="connsiteX251" fmla="*/ 12643 w 1247845"/>
              <a:gd name="connsiteY251" fmla="*/ 650653 h 1211961"/>
              <a:gd name="connsiteX252" fmla="*/ 22073 w 1247845"/>
              <a:gd name="connsiteY252" fmla="*/ 664559 h 1211961"/>
              <a:gd name="connsiteX253" fmla="*/ 26169 w 1247845"/>
              <a:gd name="connsiteY253" fmla="*/ 670560 h 1211961"/>
              <a:gd name="connsiteX254" fmla="*/ 30360 w 1247845"/>
              <a:gd name="connsiteY254" fmla="*/ 686657 h 1211961"/>
              <a:gd name="connsiteX255" fmla="*/ 38265 w 1247845"/>
              <a:gd name="connsiteY255" fmla="*/ 713042 h 1211961"/>
              <a:gd name="connsiteX256" fmla="*/ 40170 w 1247845"/>
              <a:gd name="connsiteY256" fmla="*/ 715899 h 1211961"/>
              <a:gd name="connsiteX257" fmla="*/ 53124 w 1247845"/>
              <a:gd name="connsiteY257" fmla="*/ 723995 h 1211961"/>
              <a:gd name="connsiteX258" fmla="*/ 66936 w 1247845"/>
              <a:gd name="connsiteY258" fmla="*/ 730758 h 1211961"/>
              <a:gd name="connsiteX259" fmla="*/ 69507 w 1247845"/>
              <a:gd name="connsiteY259" fmla="*/ 737235 h 1211961"/>
              <a:gd name="connsiteX260" fmla="*/ 70174 w 1247845"/>
              <a:gd name="connsiteY260" fmla="*/ 738854 h 1211961"/>
              <a:gd name="connsiteX261" fmla="*/ 72460 w 1247845"/>
              <a:gd name="connsiteY261" fmla="*/ 745426 h 1211961"/>
              <a:gd name="connsiteX262" fmla="*/ 70841 w 1247845"/>
              <a:gd name="connsiteY262" fmla="*/ 755618 h 1211961"/>
              <a:gd name="connsiteX263" fmla="*/ 76461 w 1247845"/>
              <a:gd name="connsiteY263" fmla="*/ 773049 h 1211961"/>
              <a:gd name="connsiteX264" fmla="*/ 79318 w 1247845"/>
              <a:gd name="connsiteY264" fmla="*/ 777335 h 1211961"/>
              <a:gd name="connsiteX265" fmla="*/ 81795 w 1247845"/>
              <a:gd name="connsiteY265" fmla="*/ 782193 h 1211961"/>
              <a:gd name="connsiteX266" fmla="*/ 79318 w 1247845"/>
              <a:gd name="connsiteY266" fmla="*/ 791051 h 1211961"/>
              <a:gd name="connsiteX267" fmla="*/ 81223 w 1247845"/>
              <a:gd name="connsiteY267" fmla="*/ 802767 h 1211961"/>
              <a:gd name="connsiteX268" fmla="*/ 85986 w 1247845"/>
              <a:gd name="connsiteY268" fmla="*/ 803529 h 1211961"/>
              <a:gd name="connsiteX269" fmla="*/ 95796 w 1247845"/>
              <a:gd name="connsiteY269" fmla="*/ 794576 h 1211961"/>
              <a:gd name="connsiteX270" fmla="*/ 96177 w 1247845"/>
              <a:gd name="connsiteY270" fmla="*/ 786956 h 1211961"/>
              <a:gd name="connsiteX271" fmla="*/ 96177 w 1247845"/>
              <a:gd name="connsiteY271" fmla="*/ 768286 h 1211961"/>
              <a:gd name="connsiteX272" fmla="*/ 97320 w 1247845"/>
              <a:gd name="connsiteY272" fmla="*/ 766953 h 1211961"/>
              <a:gd name="connsiteX273" fmla="*/ 98559 w 1247845"/>
              <a:gd name="connsiteY273" fmla="*/ 768382 h 1211961"/>
              <a:gd name="connsiteX274" fmla="*/ 105702 w 1247845"/>
              <a:gd name="connsiteY274" fmla="*/ 779145 h 1211961"/>
              <a:gd name="connsiteX275" fmla="*/ 105702 w 1247845"/>
              <a:gd name="connsiteY275" fmla="*/ 784955 h 1211961"/>
              <a:gd name="connsiteX276" fmla="*/ 115513 w 1247845"/>
              <a:gd name="connsiteY276" fmla="*/ 795433 h 1211961"/>
              <a:gd name="connsiteX277" fmla="*/ 122371 w 1247845"/>
              <a:gd name="connsiteY277" fmla="*/ 812673 h 1211961"/>
              <a:gd name="connsiteX278" fmla="*/ 131420 w 1247845"/>
              <a:gd name="connsiteY278" fmla="*/ 831056 h 1211961"/>
              <a:gd name="connsiteX279" fmla="*/ 133420 w 1247845"/>
              <a:gd name="connsiteY279" fmla="*/ 836104 h 1211961"/>
              <a:gd name="connsiteX280" fmla="*/ 140183 w 1247845"/>
              <a:gd name="connsiteY280" fmla="*/ 850868 h 1211961"/>
              <a:gd name="connsiteX281" fmla="*/ 144945 w 1247845"/>
              <a:gd name="connsiteY281" fmla="*/ 864489 h 1211961"/>
              <a:gd name="connsiteX282" fmla="*/ 147041 w 1247845"/>
              <a:gd name="connsiteY282" fmla="*/ 873347 h 1211961"/>
              <a:gd name="connsiteX283" fmla="*/ 157804 w 1247845"/>
              <a:gd name="connsiteY283" fmla="*/ 890492 h 1211961"/>
              <a:gd name="connsiteX284" fmla="*/ 160471 w 1247845"/>
              <a:gd name="connsiteY284" fmla="*/ 888111 h 1211961"/>
              <a:gd name="connsiteX285" fmla="*/ 162471 w 1247845"/>
              <a:gd name="connsiteY285" fmla="*/ 885539 h 1211961"/>
              <a:gd name="connsiteX286" fmla="*/ 163614 w 1247845"/>
              <a:gd name="connsiteY286" fmla="*/ 887063 h 1211961"/>
              <a:gd name="connsiteX287" fmla="*/ 161519 w 1247845"/>
              <a:gd name="connsiteY287" fmla="*/ 909161 h 1211961"/>
              <a:gd name="connsiteX288" fmla="*/ 163710 w 1247845"/>
              <a:gd name="connsiteY288" fmla="*/ 925163 h 1211961"/>
              <a:gd name="connsiteX289" fmla="*/ 178283 w 1247845"/>
              <a:gd name="connsiteY289" fmla="*/ 938212 h 1211961"/>
              <a:gd name="connsiteX290" fmla="*/ 186855 w 1247845"/>
              <a:gd name="connsiteY290" fmla="*/ 948500 h 1211961"/>
              <a:gd name="connsiteX291" fmla="*/ 191904 w 1247845"/>
              <a:gd name="connsiteY291" fmla="*/ 964025 h 1211961"/>
              <a:gd name="connsiteX292" fmla="*/ 194094 w 1247845"/>
              <a:gd name="connsiteY292" fmla="*/ 967073 h 1211961"/>
              <a:gd name="connsiteX293" fmla="*/ 206001 w 1247845"/>
              <a:gd name="connsiteY293" fmla="*/ 985647 h 1211961"/>
              <a:gd name="connsiteX294" fmla="*/ 219336 w 1247845"/>
              <a:gd name="connsiteY294" fmla="*/ 996029 h 1211961"/>
              <a:gd name="connsiteX295" fmla="*/ 230861 w 1247845"/>
              <a:gd name="connsiteY295" fmla="*/ 1010793 h 1211961"/>
              <a:gd name="connsiteX296" fmla="*/ 245529 w 1247845"/>
              <a:gd name="connsiteY296" fmla="*/ 1024318 h 1211961"/>
              <a:gd name="connsiteX297" fmla="*/ 248006 w 1247845"/>
              <a:gd name="connsiteY297" fmla="*/ 1023557 h 1211961"/>
              <a:gd name="connsiteX298" fmla="*/ 248958 w 1247845"/>
              <a:gd name="connsiteY298" fmla="*/ 1019937 h 1211961"/>
              <a:gd name="connsiteX299" fmla="*/ 249625 w 1247845"/>
              <a:gd name="connsiteY299" fmla="*/ 1018794 h 1211961"/>
              <a:gd name="connsiteX300" fmla="*/ 259150 w 1247845"/>
              <a:gd name="connsiteY300" fmla="*/ 1025843 h 1211961"/>
              <a:gd name="connsiteX301" fmla="*/ 251435 w 1247845"/>
              <a:gd name="connsiteY301" fmla="*/ 1015936 h 1211961"/>
              <a:gd name="connsiteX302" fmla="*/ 251721 w 1247845"/>
              <a:gd name="connsiteY302" fmla="*/ 1015175 h 1211961"/>
              <a:gd name="connsiteX303" fmla="*/ 247339 w 1247845"/>
              <a:gd name="connsiteY303" fmla="*/ 1010412 h 1211961"/>
              <a:gd name="connsiteX304" fmla="*/ 243053 w 1247845"/>
              <a:gd name="connsiteY304" fmla="*/ 1006983 h 1211961"/>
              <a:gd name="connsiteX305" fmla="*/ 241624 w 1247845"/>
              <a:gd name="connsiteY305" fmla="*/ 1004126 h 1211961"/>
              <a:gd name="connsiteX306" fmla="*/ 242672 w 1247845"/>
              <a:gd name="connsiteY306" fmla="*/ 1004316 h 1211961"/>
              <a:gd name="connsiteX307" fmla="*/ 240862 w 1247845"/>
              <a:gd name="connsiteY307" fmla="*/ 1002697 h 1211961"/>
              <a:gd name="connsiteX308" fmla="*/ 229432 w 1247845"/>
              <a:gd name="connsiteY308" fmla="*/ 988981 h 1211961"/>
              <a:gd name="connsiteX309" fmla="*/ 222955 w 1247845"/>
              <a:gd name="connsiteY309" fmla="*/ 978027 h 1211961"/>
              <a:gd name="connsiteX310" fmla="*/ 228003 w 1247845"/>
              <a:gd name="connsiteY310" fmla="*/ 964311 h 1211961"/>
              <a:gd name="connsiteX311" fmla="*/ 230004 w 1247845"/>
              <a:gd name="connsiteY311" fmla="*/ 959168 h 1211961"/>
              <a:gd name="connsiteX312" fmla="*/ 231242 w 1247845"/>
              <a:gd name="connsiteY312" fmla="*/ 957739 h 1211961"/>
              <a:gd name="connsiteX313" fmla="*/ 232290 w 1247845"/>
              <a:gd name="connsiteY313" fmla="*/ 959168 h 1211961"/>
              <a:gd name="connsiteX314" fmla="*/ 240195 w 1247845"/>
              <a:gd name="connsiteY314" fmla="*/ 964978 h 1211961"/>
              <a:gd name="connsiteX315" fmla="*/ 242100 w 1247845"/>
              <a:gd name="connsiteY315" fmla="*/ 969550 h 1211961"/>
              <a:gd name="connsiteX316" fmla="*/ 246577 w 1247845"/>
              <a:gd name="connsiteY316" fmla="*/ 973074 h 1211961"/>
              <a:gd name="connsiteX317" fmla="*/ 246482 w 1247845"/>
              <a:gd name="connsiteY317" fmla="*/ 975741 h 1211961"/>
              <a:gd name="connsiteX318" fmla="*/ 243529 w 1247845"/>
              <a:gd name="connsiteY318" fmla="*/ 982694 h 1211961"/>
              <a:gd name="connsiteX319" fmla="*/ 241243 w 1247845"/>
              <a:gd name="connsiteY319" fmla="*/ 993172 h 1211961"/>
              <a:gd name="connsiteX320" fmla="*/ 242291 w 1247845"/>
              <a:gd name="connsiteY320" fmla="*/ 994696 h 1211961"/>
              <a:gd name="connsiteX321" fmla="*/ 243815 w 1247845"/>
              <a:gd name="connsiteY321" fmla="*/ 993934 h 1211961"/>
              <a:gd name="connsiteX322" fmla="*/ 247530 w 1247845"/>
              <a:gd name="connsiteY322" fmla="*/ 989743 h 1211961"/>
              <a:gd name="connsiteX323" fmla="*/ 261055 w 1247845"/>
              <a:gd name="connsiteY323" fmla="*/ 979742 h 1211961"/>
              <a:gd name="connsiteX324" fmla="*/ 268770 w 1247845"/>
              <a:gd name="connsiteY324" fmla="*/ 981266 h 1211961"/>
              <a:gd name="connsiteX325" fmla="*/ 268199 w 1247845"/>
              <a:gd name="connsiteY325" fmla="*/ 986409 h 1211961"/>
              <a:gd name="connsiteX326" fmla="*/ 267342 w 1247845"/>
              <a:gd name="connsiteY326" fmla="*/ 985837 h 1211961"/>
              <a:gd name="connsiteX327" fmla="*/ 268580 w 1247845"/>
              <a:gd name="connsiteY327" fmla="*/ 987171 h 1211961"/>
              <a:gd name="connsiteX328" fmla="*/ 270580 w 1247845"/>
              <a:gd name="connsiteY328" fmla="*/ 989648 h 1211961"/>
              <a:gd name="connsiteX329" fmla="*/ 270580 w 1247845"/>
              <a:gd name="connsiteY329" fmla="*/ 994124 h 1211961"/>
              <a:gd name="connsiteX330" fmla="*/ 267532 w 1247845"/>
              <a:gd name="connsiteY330" fmla="*/ 992029 h 1211961"/>
              <a:gd name="connsiteX331" fmla="*/ 262198 w 1247845"/>
              <a:gd name="connsiteY331" fmla="*/ 986028 h 1211961"/>
              <a:gd name="connsiteX332" fmla="*/ 263341 w 1247845"/>
              <a:gd name="connsiteY332" fmla="*/ 990886 h 1211961"/>
              <a:gd name="connsiteX333" fmla="*/ 269342 w 1247845"/>
              <a:gd name="connsiteY333" fmla="*/ 996696 h 1211961"/>
              <a:gd name="connsiteX334" fmla="*/ 264675 w 1247845"/>
              <a:gd name="connsiteY334" fmla="*/ 1008507 h 1211961"/>
              <a:gd name="connsiteX335" fmla="*/ 268961 w 1247845"/>
              <a:gd name="connsiteY335" fmla="*/ 1025366 h 1211961"/>
              <a:gd name="connsiteX336" fmla="*/ 275247 w 1247845"/>
              <a:gd name="connsiteY336" fmla="*/ 1041940 h 1211961"/>
              <a:gd name="connsiteX337" fmla="*/ 275057 w 1247845"/>
              <a:gd name="connsiteY337" fmla="*/ 1047655 h 1211961"/>
              <a:gd name="connsiteX338" fmla="*/ 275057 w 1247845"/>
              <a:gd name="connsiteY338" fmla="*/ 1050036 h 1211961"/>
              <a:gd name="connsiteX339" fmla="*/ 271914 w 1247845"/>
              <a:gd name="connsiteY339" fmla="*/ 1049274 h 1211961"/>
              <a:gd name="connsiteX340" fmla="*/ 275343 w 1247845"/>
              <a:gd name="connsiteY340" fmla="*/ 1052036 h 1211961"/>
              <a:gd name="connsiteX341" fmla="*/ 275819 w 1247845"/>
              <a:gd name="connsiteY341" fmla="*/ 1053656 h 1211961"/>
              <a:gd name="connsiteX342" fmla="*/ 252768 w 1247845"/>
              <a:gd name="connsiteY342" fmla="*/ 1037082 h 1211961"/>
              <a:gd name="connsiteX343" fmla="*/ 234671 w 1247845"/>
              <a:gd name="connsiteY343" fmla="*/ 1021080 h 1211961"/>
              <a:gd name="connsiteX344" fmla="*/ 218859 w 1247845"/>
              <a:gd name="connsiteY344" fmla="*/ 1006983 h 1211961"/>
              <a:gd name="connsiteX345" fmla="*/ 210954 w 1247845"/>
              <a:gd name="connsiteY345" fmla="*/ 1000982 h 1211961"/>
              <a:gd name="connsiteX346" fmla="*/ 223622 w 1247845"/>
              <a:gd name="connsiteY346" fmla="*/ 1028319 h 1211961"/>
              <a:gd name="connsiteX347" fmla="*/ 231528 w 1247845"/>
              <a:gd name="connsiteY347" fmla="*/ 1039463 h 1211961"/>
              <a:gd name="connsiteX348" fmla="*/ 236671 w 1247845"/>
              <a:gd name="connsiteY348" fmla="*/ 1042321 h 1211961"/>
              <a:gd name="connsiteX349" fmla="*/ 257150 w 1247845"/>
              <a:gd name="connsiteY349" fmla="*/ 1069277 h 1211961"/>
              <a:gd name="connsiteX350" fmla="*/ 273628 w 1247845"/>
              <a:gd name="connsiteY350" fmla="*/ 1076230 h 1211961"/>
              <a:gd name="connsiteX351" fmla="*/ 274485 w 1247845"/>
              <a:gd name="connsiteY351" fmla="*/ 1072039 h 1211961"/>
              <a:gd name="connsiteX352" fmla="*/ 282772 w 1247845"/>
              <a:gd name="connsiteY352" fmla="*/ 1075182 h 1211961"/>
              <a:gd name="connsiteX353" fmla="*/ 265722 w 1247845"/>
              <a:gd name="connsiteY353" fmla="*/ 1069467 h 1211961"/>
              <a:gd name="connsiteX354" fmla="*/ 262293 w 1247845"/>
              <a:gd name="connsiteY354" fmla="*/ 1064038 h 1211961"/>
              <a:gd name="connsiteX355" fmla="*/ 264579 w 1247845"/>
              <a:gd name="connsiteY355" fmla="*/ 1068610 h 1211961"/>
              <a:gd name="connsiteX356" fmla="*/ 260103 w 1247845"/>
              <a:gd name="connsiteY356" fmla="*/ 1067371 h 1211961"/>
              <a:gd name="connsiteX357" fmla="*/ 248863 w 1247845"/>
              <a:gd name="connsiteY357" fmla="*/ 1055275 h 1211961"/>
              <a:gd name="connsiteX358" fmla="*/ 253054 w 1247845"/>
              <a:gd name="connsiteY358" fmla="*/ 1054322 h 1211961"/>
              <a:gd name="connsiteX359" fmla="*/ 263055 w 1247845"/>
              <a:gd name="connsiteY359" fmla="*/ 1057561 h 1211961"/>
              <a:gd name="connsiteX360" fmla="*/ 267627 w 1247845"/>
              <a:gd name="connsiteY360" fmla="*/ 1063847 h 1211961"/>
              <a:gd name="connsiteX361" fmla="*/ 281629 w 1247845"/>
              <a:gd name="connsiteY361" fmla="*/ 1068800 h 1211961"/>
              <a:gd name="connsiteX362" fmla="*/ 301441 w 1247845"/>
              <a:gd name="connsiteY362" fmla="*/ 1072325 h 1211961"/>
              <a:gd name="connsiteX363" fmla="*/ 302489 w 1247845"/>
              <a:gd name="connsiteY363" fmla="*/ 1073182 h 1211961"/>
              <a:gd name="connsiteX364" fmla="*/ 314490 w 1247845"/>
              <a:gd name="connsiteY364" fmla="*/ 1081754 h 1211961"/>
              <a:gd name="connsiteX365" fmla="*/ 316872 w 1247845"/>
              <a:gd name="connsiteY365" fmla="*/ 1080230 h 1211961"/>
              <a:gd name="connsiteX366" fmla="*/ 316014 w 1247845"/>
              <a:gd name="connsiteY366" fmla="*/ 1069277 h 1211961"/>
              <a:gd name="connsiteX367" fmla="*/ 302584 w 1247845"/>
              <a:gd name="connsiteY367" fmla="*/ 1060228 h 1211961"/>
              <a:gd name="connsiteX368" fmla="*/ 297822 w 1247845"/>
              <a:gd name="connsiteY368" fmla="*/ 1057846 h 1211961"/>
              <a:gd name="connsiteX369" fmla="*/ 293916 w 1247845"/>
              <a:gd name="connsiteY369" fmla="*/ 1052036 h 1211961"/>
              <a:gd name="connsiteX370" fmla="*/ 295250 w 1247845"/>
              <a:gd name="connsiteY370" fmla="*/ 1051560 h 1211961"/>
              <a:gd name="connsiteX371" fmla="*/ 292678 w 1247845"/>
              <a:gd name="connsiteY371" fmla="*/ 1050131 h 1211961"/>
              <a:gd name="connsiteX372" fmla="*/ 286773 w 1247845"/>
              <a:gd name="connsiteY372" fmla="*/ 1040797 h 1211961"/>
              <a:gd name="connsiteX373" fmla="*/ 292583 w 1247845"/>
              <a:gd name="connsiteY373" fmla="*/ 1025366 h 1211961"/>
              <a:gd name="connsiteX374" fmla="*/ 293345 w 1247845"/>
              <a:gd name="connsiteY374" fmla="*/ 1020127 h 1211961"/>
              <a:gd name="connsiteX375" fmla="*/ 292297 w 1247845"/>
              <a:gd name="connsiteY375" fmla="*/ 1018889 h 1211961"/>
              <a:gd name="connsiteX376" fmla="*/ 280962 w 1247845"/>
              <a:gd name="connsiteY376" fmla="*/ 1013936 h 1211961"/>
              <a:gd name="connsiteX377" fmla="*/ 278581 w 1247845"/>
              <a:gd name="connsiteY377" fmla="*/ 1006221 h 1211961"/>
              <a:gd name="connsiteX378" fmla="*/ 288963 w 1247845"/>
              <a:gd name="connsiteY378" fmla="*/ 1010793 h 1211961"/>
              <a:gd name="connsiteX379" fmla="*/ 290297 w 1247845"/>
              <a:gd name="connsiteY379" fmla="*/ 1012031 h 1211961"/>
              <a:gd name="connsiteX380" fmla="*/ 302394 w 1247845"/>
              <a:gd name="connsiteY380" fmla="*/ 1023842 h 1211961"/>
              <a:gd name="connsiteX381" fmla="*/ 314967 w 1247845"/>
              <a:gd name="connsiteY381" fmla="*/ 1033082 h 1211961"/>
              <a:gd name="connsiteX382" fmla="*/ 318300 w 1247845"/>
              <a:gd name="connsiteY382" fmla="*/ 1031462 h 1211961"/>
              <a:gd name="connsiteX383" fmla="*/ 328111 w 1247845"/>
              <a:gd name="connsiteY383" fmla="*/ 1038225 h 1211961"/>
              <a:gd name="connsiteX384" fmla="*/ 336493 w 1247845"/>
              <a:gd name="connsiteY384" fmla="*/ 1039368 h 1211961"/>
              <a:gd name="connsiteX385" fmla="*/ 311157 w 1247845"/>
              <a:gd name="connsiteY385" fmla="*/ 1028033 h 1211961"/>
              <a:gd name="connsiteX386" fmla="*/ 298774 w 1247845"/>
              <a:gd name="connsiteY386" fmla="*/ 1017556 h 1211961"/>
              <a:gd name="connsiteX387" fmla="*/ 294107 w 1247845"/>
              <a:gd name="connsiteY387" fmla="*/ 1014127 h 1211961"/>
              <a:gd name="connsiteX388" fmla="*/ 296583 w 1247845"/>
              <a:gd name="connsiteY388" fmla="*/ 1013269 h 1211961"/>
              <a:gd name="connsiteX389" fmla="*/ 296869 w 1247845"/>
              <a:gd name="connsiteY389" fmla="*/ 1011936 h 1211961"/>
              <a:gd name="connsiteX390" fmla="*/ 294869 w 1247845"/>
              <a:gd name="connsiteY390" fmla="*/ 1008793 h 1211961"/>
              <a:gd name="connsiteX391" fmla="*/ 295821 w 1247845"/>
              <a:gd name="connsiteY391" fmla="*/ 1003840 h 1211961"/>
              <a:gd name="connsiteX392" fmla="*/ 301060 w 1247845"/>
              <a:gd name="connsiteY392" fmla="*/ 1003935 h 1211961"/>
              <a:gd name="connsiteX393" fmla="*/ 305537 w 1247845"/>
              <a:gd name="connsiteY393" fmla="*/ 1006602 h 1211961"/>
              <a:gd name="connsiteX394" fmla="*/ 306394 w 1247845"/>
              <a:gd name="connsiteY394" fmla="*/ 1012031 h 1211961"/>
              <a:gd name="connsiteX395" fmla="*/ 311157 w 1247845"/>
              <a:gd name="connsiteY395" fmla="*/ 1014127 h 1211961"/>
              <a:gd name="connsiteX396" fmla="*/ 318777 w 1247845"/>
              <a:gd name="connsiteY396" fmla="*/ 1014984 h 1211961"/>
              <a:gd name="connsiteX397" fmla="*/ 319253 w 1247845"/>
              <a:gd name="connsiteY397" fmla="*/ 1016984 h 1211961"/>
              <a:gd name="connsiteX398" fmla="*/ 323063 w 1247845"/>
              <a:gd name="connsiteY398" fmla="*/ 1017556 h 1211961"/>
              <a:gd name="connsiteX399" fmla="*/ 324492 w 1247845"/>
              <a:gd name="connsiteY399" fmla="*/ 1018032 h 1211961"/>
              <a:gd name="connsiteX400" fmla="*/ 345542 w 1247845"/>
              <a:gd name="connsiteY400" fmla="*/ 1027843 h 1211961"/>
              <a:gd name="connsiteX401" fmla="*/ 335826 w 1247845"/>
              <a:gd name="connsiteY401" fmla="*/ 1021556 h 1211961"/>
              <a:gd name="connsiteX402" fmla="*/ 341637 w 1247845"/>
              <a:gd name="connsiteY402" fmla="*/ 1021556 h 1211961"/>
              <a:gd name="connsiteX403" fmla="*/ 342875 w 1247845"/>
              <a:gd name="connsiteY403" fmla="*/ 1020413 h 1211961"/>
              <a:gd name="connsiteX404" fmla="*/ 342303 w 1247845"/>
              <a:gd name="connsiteY404" fmla="*/ 1019270 h 1211961"/>
              <a:gd name="connsiteX405" fmla="*/ 334207 w 1247845"/>
              <a:gd name="connsiteY405" fmla="*/ 1019270 h 1211961"/>
              <a:gd name="connsiteX406" fmla="*/ 333636 w 1247845"/>
              <a:gd name="connsiteY406" fmla="*/ 1020223 h 1211961"/>
              <a:gd name="connsiteX407" fmla="*/ 328397 w 1247845"/>
              <a:gd name="connsiteY407" fmla="*/ 1016699 h 1211961"/>
              <a:gd name="connsiteX408" fmla="*/ 333826 w 1247845"/>
              <a:gd name="connsiteY408" fmla="*/ 1014412 h 1211961"/>
              <a:gd name="connsiteX409" fmla="*/ 340589 w 1247845"/>
              <a:gd name="connsiteY409" fmla="*/ 1014508 h 1211961"/>
              <a:gd name="connsiteX410" fmla="*/ 347256 w 1247845"/>
              <a:gd name="connsiteY410" fmla="*/ 1019556 h 1211961"/>
              <a:gd name="connsiteX411" fmla="*/ 352019 w 1247845"/>
              <a:gd name="connsiteY411" fmla="*/ 1018603 h 1211961"/>
              <a:gd name="connsiteX412" fmla="*/ 351733 w 1247845"/>
              <a:gd name="connsiteY412" fmla="*/ 1016603 h 1211961"/>
              <a:gd name="connsiteX413" fmla="*/ 363163 w 1247845"/>
              <a:gd name="connsiteY413" fmla="*/ 1018223 h 1211961"/>
              <a:gd name="connsiteX414" fmla="*/ 371355 w 1247845"/>
              <a:gd name="connsiteY414" fmla="*/ 1023652 h 1211961"/>
              <a:gd name="connsiteX415" fmla="*/ 376403 w 1247845"/>
              <a:gd name="connsiteY415" fmla="*/ 1029081 h 1211961"/>
              <a:gd name="connsiteX416" fmla="*/ 379260 w 1247845"/>
              <a:gd name="connsiteY416" fmla="*/ 1033939 h 1211961"/>
              <a:gd name="connsiteX417" fmla="*/ 368592 w 1247845"/>
              <a:gd name="connsiteY417" fmla="*/ 1036034 h 1211961"/>
              <a:gd name="connsiteX418" fmla="*/ 372498 w 1247845"/>
              <a:gd name="connsiteY418" fmla="*/ 1039654 h 1211961"/>
              <a:gd name="connsiteX419" fmla="*/ 366211 w 1247845"/>
              <a:gd name="connsiteY419" fmla="*/ 1041083 h 1211961"/>
              <a:gd name="connsiteX420" fmla="*/ 380689 w 1247845"/>
              <a:gd name="connsiteY420" fmla="*/ 1049655 h 1211961"/>
              <a:gd name="connsiteX421" fmla="*/ 390976 w 1247845"/>
              <a:gd name="connsiteY421" fmla="*/ 1051751 h 1211961"/>
              <a:gd name="connsiteX422" fmla="*/ 382213 w 1247845"/>
              <a:gd name="connsiteY422" fmla="*/ 1049465 h 1211961"/>
              <a:gd name="connsiteX423" fmla="*/ 377070 w 1247845"/>
              <a:gd name="connsiteY423" fmla="*/ 1051560 h 1211961"/>
              <a:gd name="connsiteX424" fmla="*/ 401263 w 1247845"/>
              <a:gd name="connsiteY424" fmla="*/ 1060513 h 1211961"/>
              <a:gd name="connsiteX425" fmla="*/ 380499 w 1247845"/>
              <a:gd name="connsiteY425" fmla="*/ 1056703 h 1211961"/>
              <a:gd name="connsiteX426" fmla="*/ 380975 w 1247845"/>
              <a:gd name="connsiteY426" fmla="*/ 1065657 h 1211961"/>
              <a:gd name="connsiteX427" fmla="*/ 381832 w 1247845"/>
              <a:gd name="connsiteY427" fmla="*/ 1063561 h 1211961"/>
              <a:gd name="connsiteX428" fmla="*/ 386309 w 1247845"/>
              <a:gd name="connsiteY428" fmla="*/ 1066514 h 1211961"/>
              <a:gd name="connsiteX429" fmla="*/ 385737 w 1247845"/>
              <a:gd name="connsiteY429" fmla="*/ 1068038 h 1211961"/>
              <a:gd name="connsiteX430" fmla="*/ 381261 w 1247845"/>
              <a:gd name="connsiteY430" fmla="*/ 1065848 h 1211961"/>
              <a:gd name="connsiteX431" fmla="*/ 394310 w 1247845"/>
              <a:gd name="connsiteY431" fmla="*/ 1075087 h 1211961"/>
              <a:gd name="connsiteX432" fmla="*/ 429171 w 1247845"/>
              <a:gd name="connsiteY432" fmla="*/ 1088327 h 1211961"/>
              <a:gd name="connsiteX433" fmla="*/ 416694 w 1247845"/>
              <a:gd name="connsiteY433" fmla="*/ 1079659 h 1211961"/>
              <a:gd name="connsiteX434" fmla="*/ 425933 w 1247845"/>
              <a:gd name="connsiteY434" fmla="*/ 1081183 h 1211961"/>
              <a:gd name="connsiteX435" fmla="*/ 416789 w 1247845"/>
              <a:gd name="connsiteY435" fmla="*/ 1075373 h 1211961"/>
              <a:gd name="connsiteX436" fmla="*/ 419742 w 1247845"/>
              <a:gd name="connsiteY436" fmla="*/ 1074706 h 1211961"/>
              <a:gd name="connsiteX437" fmla="*/ 427933 w 1247845"/>
              <a:gd name="connsiteY437" fmla="*/ 1083564 h 1211961"/>
              <a:gd name="connsiteX438" fmla="*/ 431934 w 1247845"/>
              <a:gd name="connsiteY438" fmla="*/ 1084135 h 1211961"/>
              <a:gd name="connsiteX439" fmla="*/ 430600 w 1247845"/>
              <a:gd name="connsiteY439" fmla="*/ 1079373 h 1211961"/>
              <a:gd name="connsiteX440" fmla="*/ 420789 w 1247845"/>
              <a:gd name="connsiteY440" fmla="*/ 1071658 h 1211961"/>
              <a:gd name="connsiteX441" fmla="*/ 440125 w 1247845"/>
              <a:gd name="connsiteY441" fmla="*/ 1075563 h 1211961"/>
              <a:gd name="connsiteX442" fmla="*/ 444507 w 1247845"/>
              <a:gd name="connsiteY442" fmla="*/ 1081754 h 1211961"/>
              <a:gd name="connsiteX443" fmla="*/ 449650 w 1247845"/>
              <a:gd name="connsiteY443" fmla="*/ 1082326 h 1211961"/>
              <a:gd name="connsiteX444" fmla="*/ 454317 w 1247845"/>
              <a:gd name="connsiteY444" fmla="*/ 1080802 h 1211961"/>
              <a:gd name="connsiteX445" fmla="*/ 463842 w 1247845"/>
              <a:gd name="connsiteY445" fmla="*/ 1086421 h 1211961"/>
              <a:gd name="connsiteX446" fmla="*/ 484131 w 1247845"/>
              <a:gd name="connsiteY446" fmla="*/ 1099280 h 1211961"/>
              <a:gd name="connsiteX447" fmla="*/ 484226 w 1247845"/>
              <a:gd name="connsiteY447" fmla="*/ 1099471 h 1211961"/>
              <a:gd name="connsiteX448" fmla="*/ 483654 w 1247845"/>
              <a:gd name="connsiteY448" fmla="*/ 1100423 h 1211961"/>
              <a:gd name="connsiteX449" fmla="*/ 464033 w 1247845"/>
              <a:gd name="connsiteY449" fmla="*/ 1097280 h 1211961"/>
              <a:gd name="connsiteX450" fmla="*/ 465366 w 1247845"/>
              <a:gd name="connsiteY450" fmla="*/ 1098709 h 1211961"/>
              <a:gd name="connsiteX451" fmla="*/ 451365 w 1247845"/>
              <a:gd name="connsiteY451" fmla="*/ 1096042 h 1211961"/>
              <a:gd name="connsiteX452" fmla="*/ 456413 w 1247845"/>
              <a:gd name="connsiteY452" fmla="*/ 1100042 h 1211961"/>
              <a:gd name="connsiteX453" fmla="*/ 443173 w 1247845"/>
              <a:gd name="connsiteY453" fmla="*/ 1095185 h 1211961"/>
              <a:gd name="connsiteX454" fmla="*/ 450031 w 1247845"/>
              <a:gd name="connsiteY454" fmla="*/ 1097947 h 1211961"/>
              <a:gd name="connsiteX455" fmla="*/ 443649 w 1247845"/>
              <a:gd name="connsiteY455" fmla="*/ 1093851 h 1211961"/>
              <a:gd name="connsiteX456" fmla="*/ 443649 w 1247845"/>
              <a:gd name="connsiteY456" fmla="*/ 1093756 h 1211961"/>
              <a:gd name="connsiteX457" fmla="*/ 443268 w 1247845"/>
              <a:gd name="connsiteY457" fmla="*/ 1093660 h 1211961"/>
              <a:gd name="connsiteX458" fmla="*/ 439458 w 1247845"/>
              <a:gd name="connsiteY458" fmla="*/ 1090993 h 1211961"/>
              <a:gd name="connsiteX459" fmla="*/ 434982 w 1247845"/>
              <a:gd name="connsiteY459" fmla="*/ 1092041 h 1211961"/>
              <a:gd name="connsiteX460" fmla="*/ 435458 w 1247845"/>
              <a:gd name="connsiteY460" fmla="*/ 1092232 h 1211961"/>
              <a:gd name="connsiteX461" fmla="*/ 408597 w 1247845"/>
              <a:gd name="connsiteY461" fmla="*/ 1084421 h 1211961"/>
              <a:gd name="connsiteX462" fmla="*/ 376879 w 1247845"/>
              <a:gd name="connsiteY462" fmla="*/ 1077944 h 1211961"/>
              <a:gd name="connsiteX463" fmla="*/ 366211 w 1247845"/>
              <a:gd name="connsiteY463" fmla="*/ 1071372 h 1211961"/>
              <a:gd name="connsiteX464" fmla="*/ 340208 w 1247845"/>
              <a:gd name="connsiteY464" fmla="*/ 1055370 h 1211961"/>
              <a:gd name="connsiteX465" fmla="*/ 325920 w 1247845"/>
              <a:gd name="connsiteY465" fmla="*/ 1047941 h 1211961"/>
              <a:gd name="connsiteX466" fmla="*/ 327063 w 1247845"/>
              <a:gd name="connsiteY466" fmla="*/ 1045845 h 1211961"/>
              <a:gd name="connsiteX467" fmla="*/ 303060 w 1247845"/>
              <a:gd name="connsiteY467" fmla="*/ 1028700 h 1211961"/>
              <a:gd name="connsiteX468" fmla="*/ 305537 w 1247845"/>
              <a:gd name="connsiteY468" fmla="*/ 1034891 h 1211961"/>
              <a:gd name="connsiteX469" fmla="*/ 307251 w 1247845"/>
              <a:gd name="connsiteY469" fmla="*/ 1032129 h 1211961"/>
              <a:gd name="connsiteX470" fmla="*/ 315824 w 1247845"/>
              <a:gd name="connsiteY470" fmla="*/ 1046702 h 1211961"/>
              <a:gd name="connsiteX471" fmla="*/ 338017 w 1247845"/>
              <a:gd name="connsiteY471" fmla="*/ 1059656 h 1211961"/>
              <a:gd name="connsiteX472" fmla="*/ 342303 w 1247845"/>
              <a:gd name="connsiteY472" fmla="*/ 1066228 h 1211961"/>
              <a:gd name="connsiteX473" fmla="*/ 345351 w 1247845"/>
              <a:gd name="connsiteY473" fmla="*/ 1063181 h 1211961"/>
              <a:gd name="connsiteX474" fmla="*/ 358401 w 1247845"/>
              <a:gd name="connsiteY474" fmla="*/ 1071753 h 1211961"/>
              <a:gd name="connsiteX475" fmla="*/ 351828 w 1247845"/>
              <a:gd name="connsiteY475" fmla="*/ 1074039 h 1211961"/>
              <a:gd name="connsiteX476" fmla="*/ 355162 w 1247845"/>
              <a:gd name="connsiteY476" fmla="*/ 1075373 h 1211961"/>
              <a:gd name="connsiteX477" fmla="*/ 353638 w 1247845"/>
              <a:gd name="connsiteY477" fmla="*/ 1077754 h 1211961"/>
              <a:gd name="connsiteX478" fmla="*/ 363354 w 1247845"/>
              <a:gd name="connsiteY478" fmla="*/ 1079659 h 1211961"/>
              <a:gd name="connsiteX479" fmla="*/ 380213 w 1247845"/>
              <a:gd name="connsiteY479" fmla="*/ 1092803 h 1211961"/>
              <a:gd name="connsiteX480" fmla="*/ 384975 w 1247845"/>
              <a:gd name="connsiteY480" fmla="*/ 1092041 h 1211961"/>
              <a:gd name="connsiteX481" fmla="*/ 384118 w 1247845"/>
              <a:gd name="connsiteY481" fmla="*/ 1094327 h 1211961"/>
              <a:gd name="connsiteX482" fmla="*/ 455270 w 1247845"/>
              <a:gd name="connsiteY482" fmla="*/ 1116520 h 1211961"/>
              <a:gd name="connsiteX483" fmla="*/ 484131 w 1247845"/>
              <a:gd name="connsiteY483" fmla="*/ 1126903 h 1211961"/>
              <a:gd name="connsiteX484" fmla="*/ 573285 w 1247845"/>
              <a:gd name="connsiteY484" fmla="*/ 1140238 h 1211961"/>
              <a:gd name="connsiteX485" fmla="*/ 606432 w 1247845"/>
              <a:gd name="connsiteY485" fmla="*/ 1139285 h 1211961"/>
              <a:gd name="connsiteX486" fmla="*/ 611956 w 1247845"/>
              <a:gd name="connsiteY486" fmla="*/ 1138237 h 1211961"/>
              <a:gd name="connsiteX487" fmla="*/ 596907 w 1247845"/>
              <a:gd name="connsiteY487" fmla="*/ 1144334 h 1211961"/>
              <a:gd name="connsiteX488" fmla="*/ 595668 w 1247845"/>
              <a:gd name="connsiteY488" fmla="*/ 1151573 h 1211961"/>
              <a:gd name="connsiteX489" fmla="*/ 553092 w 1247845"/>
              <a:gd name="connsiteY489" fmla="*/ 1153859 h 1211961"/>
              <a:gd name="connsiteX490" fmla="*/ 544710 w 1247845"/>
              <a:gd name="connsiteY490" fmla="*/ 1151001 h 1211961"/>
              <a:gd name="connsiteX491" fmla="*/ 525088 w 1247845"/>
              <a:gd name="connsiteY491" fmla="*/ 1147762 h 1211961"/>
              <a:gd name="connsiteX492" fmla="*/ 513372 w 1247845"/>
              <a:gd name="connsiteY492" fmla="*/ 1150144 h 1211961"/>
              <a:gd name="connsiteX493" fmla="*/ 501085 w 1247845"/>
              <a:gd name="connsiteY493" fmla="*/ 1145095 h 1211961"/>
              <a:gd name="connsiteX494" fmla="*/ 492417 w 1247845"/>
              <a:gd name="connsiteY494" fmla="*/ 1145381 h 1211961"/>
              <a:gd name="connsiteX495" fmla="*/ 494037 w 1247845"/>
              <a:gd name="connsiteY495" fmla="*/ 1144048 h 1211961"/>
              <a:gd name="connsiteX496" fmla="*/ 483750 w 1247845"/>
              <a:gd name="connsiteY496" fmla="*/ 1144905 h 1211961"/>
              <a:gd name="connsiteX497" fmla="*/ 482797 w 1247845"/>
              <a:gd name="connsiteY497" fmla="*/ 1142238 h 1211961"/>
              <a:gd name="connsiteX498" fmla="*/ 465557 w 1247845"/>
              <a:gd name="connsiteY498" fmla="*/ 1141381 h 1211961"/>
              <a:gd name="connsiteX499" fmla="*/ 464985 w 1247845"/>
              <a:gd name="connsiteY499" fmla="*/ 1137094 h 1211961"/>
              <a:gd name="connsiteX500" fmla="*/ 455746 w 1247845"/>
              <a:gd name="connsiteY500" fmla="*/ 1139000 h 1211961"/>
              <a:gd name="connsiteX501" fmla="*/ 442792 w 1247845"/>
              <a:gd name="connsiteY501" fmla="*/ 1131570 h 1211961"/>
              <a:gd name="connsiteX502" fmla="*/ 424695 w 1247845"/>
              <a:gd name="connsiteY502" fmla="*/ 1128998 h 1211961"/>
              <a:gd name="connsiteX503" fmla="*/ 407835 w 1247845"/>
              <a:gd name="connsiteY503" fmla="*/ 1124141 h 1211961"/>
              <a:gd name="connsiteX504" fmla="*/ 408502 w 1247845"/>
              <a:gd name="connsiteY504" fmla="*/ 1126903 h 1211961"/>
              <a:gd name="connsiteX505" fmla="*/ 388976 w 1247845"/>
              <a:gd name="connsiteY505" fmla="*/ 1121664 h 1211961"/>
              <a:gd name="connsiteX506" fmla="*/ 390881 w 1247845"/>
              <a:gd name="connsiteY506" fmla="*/ 1120616 h 1211961"/>
              <a:gd name="connsiteX507" fmla="*/ 369735 w 1247845"/>
              <a:gd name="connsiteY507" fmla="*/ 1113187 h 1211961"/>
              <a:gd name="connsiteX508" fmla="*/ 353733 w 1247845"/>
              <a:gd name="connsiteY508" fmla="*/ 1105186 h 1211961"/>
              <a:gd name="connsiteX509" fmla="*/ 348495 w 1247845"/>
              <a:gd name="connsiteY509" fmla="*/ 1106329 h 1211961"/>
              <a:gd name="connsiteX510" fmla="*/ 341637 w 1247845"/>
              <a:gd name="connsiteY510" fmla="*/ 1103948 h 1211961"/>
              <a:gd name="connsiteX511" fmla="*/ 337731 w 1247845"/>
              <a:gd name="connsiteY511" fmla="*/ 1098518 h 1211961"/>
              <a:gd name="connsiteX512" fmla="*/ 328492 w 1247845"/>
              <a:gd name="connsiteY512" fmla="*/ 1097661 h 1211961"/>
              <a:gd name="connsiteX513" fmla="*/ 327254 w 1247845"/>
              <a:gd name="connsiteY513" fmla="*/ 1093470 h 1211961"/>
              <a:gd name="connsiteX514" fmla="*/ 332207 w 1247845"/>
              <a:gd name="connsiteY514" fmla="*/ 1093184 h 1211961"/>
              <a:gd name="connsiteX515" fmla="*/ 320205 w 1247845"/>
              <a:gd name="connsiteY515" fmla="*/ 1094613 h 1211961"/>
              <a:gd name="connsiteX516" fmla="*/ 330969 w 1247845"/>
              <a:gd name="connsiteY516" fmla="*/ 1102519 h 1211961"/>
              <a:gd name="connsiteX517" fmla="*/ 350685 w 1247845"/>
              <a:gd name="connsiteY517" fmla="*/ 1111853 h 1211961"/>
              <a:gd name="connsiteX518" fmla="*/ 347447 w 1247845"/>
              <a:gd name="connsiteY518" fmla="*/ 1112044 h 1211961"/>
              <a:gd name="connsiteX519" fmla="*/ 347066 w 1247845"/>
              <a:gd name="connsiteY519" fmla="*/ 1109186 h 1211961"/>
              <a:gd name="connsiteX520" fmla="*/ 320110 w 1247845"/>
              <a:gd name="connsiteY520" fmla="*/ 1098137 h 1211961"/>
              <a:gd name="connsiteX521" fmla="*/ 314967 w 1247845"/>
              <a:gd name="connsiteY521" fmla="*/ 1101852 h 1211961"/>
              <a:gd name="connsiteX522" fmla="*/ 345542 w 1247845"/>
              <a:gd name="connsiteY522" fmla="*/ 1116425 h 1211961"/>
              <a:gd name="connsiteX523" fmla="*/ 352114 w 1247845"/>
              <a:gd name="connsiteY523" fmla="*/ 1115949 h 1211961"/>
              <a:gd name="connsiteX524" fmla="*/ 363163 w 1247845"/>
              <a:gd name="connsiteY524" fmla="*/ 1123760 h 1211961"/>
              <a:gd name="connsiteX525" fmla="*/ 362687 w 1247845"/>
              <a:gd name="connsiteY525" fmla="*/ 1120902 h 1211961"/>
              <a:gd name="connsiteX526" fmla="*/ 383451 w 1247845"/>
              <a:gd name="connsiteY526" fmla="*/ 1132523 h 1211961"/>
              <a:gd name="connsiteX527" fmla="*/ 371545 w 1247845"/>
              <a:gd name="connsiteY527" fmla="*/ 1130713 h 1211961"/>
              <a:gd name="connsiteX528" fmla="*/ 385737 w 1247845"/>
              <a:gd name="connsiteY528" fmla="*/ 1134999 h 1211961"/>
              <a:gd name="connsiteX529" fmla="*/ 384975 w 1247845"/>
              <a:gd name="connsiteY529" fmla="*/ 1137285 h 1211961"/>
              <a:gd name="connsiteX530" fmla="*/ 408788 w 1247845"/>
              <a:gd name="connsiteY530" fmla="*/ 1145667 h 1211961"/>
              <a:gd name="connsiteX531" fmla="*/ 422028 w 1247845"/>
              <a:gd name="connsiteY531" fmla="*/ 1151001 h 1211961"/>
              <a:gd name="connsiteX532" fmla="*/ 435648 w 1247845"/>
              <a:gd name="connsiteY532" fmla="*/ 1153763 h 1211961"/>
              <a:gd name="connsiteX533" fmla="*/ 436506 w 1247845"/>
              <a:gd name="connsiteY533" fmla="*/ 1156526 h 1211961"/>
              <a:gd name="connsiteX534" fmla="*/ 481464 w 1247845"/>
              <a:gd name="connsiteY534" fmla="*/ 1166432 h 1211961"/>
              <a:gd name="connsiteX535" fmla="*/ 470891 w 1247845"/>
              <a:gd name="connsiteY535" fmla="*/ 1166622 h 1211961"/>
              <a:gd name="connsiteX536" fmla="*/ 483845 w 1247845"/>
              <a:gd name="connsiteY536" fmla="*/ 1170051 h 1211961"/>
              <a:gd name="connsiteX537" fmla="*/ 483559 w 1247845"/>
              <a:gd name="connsiteY537" fmla="*/ 1171670 h 1211961"/>
              <a:gd name="connsiteX538" fmla="*/ 498990 w 1247845"/>
              <a:gd name="connsiteY538" fmla="*/ 1169099 h 1211961"/>
              <a:gd name="connsiteX539" fmla="*/ 519278 w 1247845"/>
              <a:gd name="connsiteY539" fmla="*/ 1174433 h 1211961"/>
              <a:gd name="connsiteX540" fmla="*/ 534232 w 1247845"/>
              <a:gd name="connsiteY540" fmla="*/ 1174052 h 1211961"/>
              <a:gd name="connsiteX541" fmla="*/ 537280 w 1247845"/>
              <a:gd name="connsiteY541" fmla="*/ 1173099 h 1211961"/>
              <a:gd name="connsiteX542" fmla="*/ 551853 w 1247845"/>
              <a:gd name="connsiteY542" fmla="*/ 1177004 h 1211961"/>
              <a:gd name="connsiteX543" fmla="*/ 542805 w 1247845"/>
              <a:gd name="connsiteY543" fmla="*/ 1178909 h 1211961"/>
              <a:gd name="connsiteX544" fmla="*/ 548520 w 1247845"/>
              <a:gd name="connsiteY544" fmla="*/ 1183291 h 1211961"/>
              <a:gd name="connsiteX545" fmla="*/ 560426 w 1247845"/>
              <a:gd name="connsiteY545" fmla="*/ 1185482 h 1211961"/>
              <a:gd name="connsiteX546" fmla="*/ 551663 w 1247845"/>
              <a:gd name="connsiteY546" fmla="*/ 1181005 h 1211961"/>
              <a:gd name="connsiteX547" fmla="*/ 556140 w 1247845"/>
              <a:gd name="connsiteY547" fmla="*/ 1180433 h 1211961"/>
              <a:gd name="connsiteX548" fmla="*/ 564998 w 1247845"/>
              <a:gd name="connsiteY548" fmla="*/ 1182434 h 1211961"/>
              <a:gd name="connsiteX549" fmla="*/ 566427 w 1247845"/>
              <a:gd name="connsiteY549" fmla="*/ 1185767 h 1211961"/>
              <a:gd name="connsiteX550" fmla="*/ 537947 w 1247845"/>
              <a:gd name="connsiteY550" fmla="*/ 1186243 h 1211961"/>
              <a:gd name="connsiteX551" fmla="*/ 511086 w 1247845"/>
              <a:gd name="connsiteY551" fmla="*/ 1180719 h 1211961"/>
              <a:gd name="connsiteX552" fmla="*/ 490512 w 1247845"/>
              <a:gd name="connsiteY552" fmla="*/ 1177766 h 1211961"/>
              <a:gd name="connsiteX553" fmla="*/ 469272 w 1247845"/>
              <a:gd name="connsiteY553" fmla="*/ 1175385 h 1211961"/>
              <a:gd name="connsiteX554" fmla="*/ 465366 w 1247845"/>
              <a:gd name="connsiteY554" fmla="*/ 1171956 h 1211961"/>
              <a:gd name="connsiteX555" fmla="*/ 412884 w 1247845"/>
              <a:gd name="connsiteY555" fmla="*/ 1158240 h 1211961"/>
              <a:gd name="connsiteX556" fmla="*/ 422504 w 1247845"/>
              <a:gd name="connsiteY556" fmla="*/ 1162907 h 1211961"/>
              <a:gd name="connsiteX557" fmla="*/ 403359 w 1247845"/>
              <a:gd name="connsiteY557" fmla="*/ 1153287 h 1211961"/>
              <a:gd name="connsiteX558" fmla="*/ 391738 w 1247845"/>
              <a:gd name="connsiteY558" fmla="*/ 1150049 h 1211961"/>
              <a:gd name="connsiteX559" fmla="*/ 398120 w 1247845"/>
              <a:gd name="connsiteY559" fmla="*/ 1154906 h 1211961"/>
              <a:gd name="connsiteX560" fmla="*/ 373355 w 1247845"/>
              <a:gd name="connsiteY560" fmla="*/ 1143476 h 1211961"/>
              <a:gd name="connsiteX561" fmla="*/ 339636 w 1247845"/>
              <a:gd name="connsiteY561" fmla="*/ 1129093 h 1211961"/>
              <a:gd name="connsiteX562" fmla="*/ 314395 w 1247845"/>
              <a:gd name="connsiteY562" fmla="*/ 1113377 h 1211961"/>
              <a:gd name="connsiteX563" fmla="*/ 309728 w 1247845"/>
              <a:gd name="connsiteY563" fmla="*/ 1109282 h 1211961"/>
              <a:gd name="connsiteX564" fmla="*/ 306585 w 1247845"/>
              <a:gd name="connsiteY564" fmla="*/ 1112139 h 1211961"/>
              <a:gd name="connsiteX565" fmla="*/ 303632 w 1247845"/>
              <a:gd name="connsiteY565" fmla="*/ 1111377 h 1211961"/>
              <a:gd name="connsiteX566" fmla="*/ 296964 w 1247845"/>
              <a:gd name="connsiteY566" fmla="*/ 1104710 h 1211961"/>
              <a:gd name="connsiteX567" fmla="*/ 283248 w 1247845"/>
              <a:gd name="connsiteY567" fmla="*/ 1098518 h 1211961"/>
              <a:gd name="connsiteX568" fmla="*/ 269056 w 1247845"/>
              <a:gd name="connsiteY568" fmla="*/ 1087088 h 1211961"/>
              <a:gd name="connsiteX569" fmla="*/ 237243 w 1247845"/>
              <a:gd name="connsiteY569" fmla="*/ 1062609 h 1211961"/>
              <a:gd name="connsiteX570" fmla="*/ 209239 w 1247845"/>
              <a:gd name="connsiteY570" fmla="*/ 1039749 h 1211961"/>
              <a:gd name="connsiteX571" fmla="*/ 232861 w 1247845"/>
              <a:gd name="connsiteY571" fmla="*/ 1062990 h 1211961"/>
              <a:gd name="connsiteX572" fmla="*/ 256864 w 1247845"/>
              <a:gd name="connsiteY572" fmla="*/ 1079754 h 1211961"/>
              <a:gd name="connsiteX573" fmla="*/ 282296 w 1247845"/>
              <a:gd name="connsiteY573" fmla="*/ 1096994 h 1211961"/>
              <a:gd name="connsiteX574" fmla="*/ 282867 w 1247845"/>
              <a:gd name="connsiteY574" fmla="*/ 1102043 h 1211961"/>
              <a:gd name="connsiteX575" fmla="*/ 275152 w 1247845"/>
              <a:gd name="connsiteY575" fmla="*/ 1100233 h 1211961"/>
              <a:gd name="connsiteX576" fmla="*/ 301822 w 1247845"/>
              <a:gd name="connsiteY576" fmla="*/ 1117854 h 1211961"/>
              <a:gd name="connsiteX577" fmla="*/ 310299 w 1247845"/>
              <a:gd name="connsiteY577" fmla="*/ 1121378 h 1211961"/>
              <a:gd name="connsiteX578" fmla="*/ 344875 w 1247845"/>
              <a:gd name="connsiteY578" fmla="*/ 1133285 h 1211961"/>
              <a:gd name="connsiteX579" fmla="*/ 336017 w 1247845"/>
              <a:gd name="connsiteY579" fmla="*/ 1130903 h 1211961"/>
              <a:gd name="connsiteX580" fmla="*/ 343351 w 1247845"/>
              <a:gd name="connsiteY580" fmla="*/ 1136999 h 1211961"/>
              <a:gd name="connsiteX581" fmla="*/ 334779 w 1247845"/>
              <a:gd name="connsiteY581" fmla="*/ 1133856 h 1211961"/>
              <a:gd name="connsiteX582" fmla="*/ 343923 w 1247845"/>
              <a:gd name="connsiteY582" fmla="*/ 1143476 h 1211961"/>
              <a:gd name="connsiteX583" fmla="*/ 349352 w 1247845"/>
              <a:gd name="connsiteY583" fmla="*/ 1142428 h 1211961"/>
              <a:gd name="connsiteX584" fmla="*/ 351828 w 1247845"/>
              <a:gd name="connsiteY584" fmla="*/ 1144429 h 1211961"/>
              <a:gd name="connsiteX585" fmla="*/ 345542 w 1247845"/>
              <a:gd name="connsiteY585" fmla="*/ 1147762 h 1211961"/>
              <a:gd name="connsiteX586" fmla="*/ 353448 w 1247845"/>
              <a:gd name="connsiteY586" fmla="*/ 1148715 h 1211961"/>
              <a:gd name="connsiteX587" fmla="*/ 351638 w 1247845"/>
              <a:gd name="connsiteY587" fmla="*/ 1153192 h 1211961"/>
              <a:gd name="connsiteX588" fmla="*/ 366973 w 1247845"/>
              <a:gd name="connsiteY588" fmla="*/ 1160907 h 1211961"/>
              <a:gd name="connsiteX589" fmla="*/ 364592 w 1247845"/>
              <a:gd name="connsiteY589" fmla="*/ 1158335 h 1211961"/>
              <a:gd name="connsiteX590" fmla="*/ 371831 w 1247845"/>
              <a:gd name="connsiteY590" fmla="*/ 1161002 h 1211961"/>
              <a:gd name="connsiteX591" fmla="*/ 367164 w 1247845"/>
              <a:gd name="connsiteY591" fmla="*/ 1160145 h 1211961"/>
              <a:gd name="connsiteX592" fmla="*/ 392214 w 1247845"/>
              <a:gd name="connsiteY592" fmla="*/ 1173480 h 1211961"/>
              <a:gd name="connsiteX593" fmla="*/ 394691 w 1247845"/>
              <a:gd name="connsiteY593" fmla="*/ 1170908 h 1211961"/>
              <a:gd name="connsiteX594" fmla="*/ 406978 w 1247845"/>
              <a:gd name="connsiteY594" fmla="*/ 1178624 h 1211961"/>
              <a:gd name="connsiteX595" fmla="*/ 409550 w 1247845"/>
              <a:gd name="connsiteY595" fmla="*/ 1175290 h 1211961"/>
              <a:gd name="connsiteX596" fmla="*/ 422313 w 1247845"/>
              <a:gd name="connsiteY596" fmla="*/ 1181481 h 1211961"/>
              <a:gd name="connsiteX597" fmla="*/ 414312 w 1247845"/>
              <a:gd name="connsiteY597" fmla="*/ 1181100 h 1211961"/>
              <a:gd name="connsiteX598" fmla="*/ 433172 w 1247845"/>
              <a:gd name="connsiteY598" fmla="*/ 1182624 h 1211961"/>
              <a:gd name="connsiteX599" fmla="*/ 436601 w 1247845"/>
              <a:gd name="connsiteY599" fmla="*/ 1188434 h 1211961"/>
              <a:gd name="connsiteX600" fmla="*/ 440316 w 1247845"/>
              <a:gd name="connsiteY600" fmla="*/ 1186053 h 1211961"/>
              <a:gd name="connsiteX601" fmla="*/ 450507 w 1247845"/>
              <a:gd name="connsiteY601" fmla="*/ 1190244 h 1211961"/>
              <a:gd name="connsiteX602" fmla="*/ 467081 w 1247845"/>
              <a:gd name="connsiteY602" fmla="*/ 1195007 h 1211961"/>
              <a:gd name="connsiteX603" fmla="*/ 469176 w 1247845"/>
              <a:gd name="connsiteY603" fmla="*/ 1192149 h 1211961"/>
              <a:gd name="connsiteX604" fmla="*/ 505371 w 1247845"/>
              <a:gd name="connsiteY604" fmla="*/ 1199102 h 1211961"/>
              <a:gd name="connsiteX605" fmla="*/ 539566 w 1247845"/>
              <a:gd name="connsiteY605" fmla="*/ 1204055 h 1211961"/>
              <a:gd name="connsiteX606" fmla="*/ 539757 w 1247845"/>
              <a:gd name="connsiteY606" fmla="*/ 1201674 h 1211961"/>
              <a:gd name="connsiteX607" fmla="*/ 561283 w 1247845"/>
              <a:gd name="connsiteY607" fmla="*/ 1201960 h 1211961"/>
              <a:gd name="connsiteX608" fmla="*/ 559664 w 1247845"/>
              <a:gd name="connsiteY608" fmla="*/ 1204341 h 1211961"/>
              <a:gd name="connsiteX609" fmla="*/ 579762 w 1247845"/>
              <a:gd name="connsiteY609" fmla="*/ 1206818 h 1211961"/>
              <a:gd name="connsiteX610" fmla="*/ 565665 w 1247845"/>
              <a:gd name="connsiteY610" fmla="*/ 1211961 h 1211961"/>
              <a:gd name="connsiteX611" fmla="*/ 593668 w 1247845"/>
              <a:gd name="connsiteY611" fmla="*/ 1207294 h 1211961"/>
              <a:gd name="connsiteX612" fmla="*/ 593573 w 1247845"/>
              <a:gd name="connsiteY612" fmla="*/ 1204055 h 1211961"/>
              <a:gd name="connsiteX613" fmla="*/ 602812 w 1247845"/>
              <a:gd name="connsiteY613" fmla="*/ 1203293 h 1211961"/>
              <a:gd name="connsiteX614" fmla="*/ 610623 w 1247845"/>
              <a:gd name="connsiteY614" fmla="*/ 1207008 h 1211961"/>
              <a:gd name="connsiteX615" fmla="*/ 645865 w 1247845"/>
              <a:gd name="connsiteY615" fmla="*/ 1202627 h 1211961"/>
              <a:gd name="connsiteX616" fmla="*/ 666058 w 1247845"/>
              <a:gd name="connsiteY616" fmla="*/ 1202245 h 1211961"/>
              <a:gd name="connsiteX617" fmla="*/ 687680 w 1247845"/>
              <a:gd name="connsiteY617" fmla="*/ 1199007 h 1211961"/>
              <a:gd name="connsiteX618" fmla="*/ 724923 w 1247845"/>
              <a:gd name="connsiteY618" fmla="*/ 1189958 h 1211961"/>
              <a:gd name="connsiteX619" fmla="*/ 733400 w 1247845"/>
              <a:gd name="connsiteY619" fmla="*/ 1192149 h 1211961"/>
              <a:gd name="connsiteX620" fmla="*/ 752545 w 1247845"/>
              <a:gd name="connsiteY620" fmla="*/ 1185577 h 1211961"/>
              <a:gd name="connsiteX621" fmla="*/ 749116 w 1247845"/>
              <a:gd name="connsiteY621" fmla="*/ 1184815 h 1211961"/>
              <a:gd name="connsiteX622" fmla="*/ 759308 w 1247845"/>
              <a:gd name="connsiteY622" fmla="*/ 1181291 h 1211961"/>
              <a:gd name="connsiteX623" fmla="*/ 763023 w 1247845"/>
              <a:gd name="connsiteY623" fmla="*/ 1182815 h 1211961"/>
              <a:gd name="connsiteX624" fmla="*/ 787121 w 1247845"/>
              <a:gd name="connsiteY624" fmla="*/ 1177004 h 1211961"/>
              <a:gd name="connsiteX625" fmla="*/ 783311 w 1247845"/>
              <a:gd name="connsiteY625" fmla="*/ 1175576 h 1211961"/>
              <a:gd name="connsiteX626" fmla="*/ 801980 w 1247845"/>
              <a:gd name="connsiteY626" fmla="*/ 1172527 h 1211961"/>
              <a:gd name="connsiteX627" fmla="*/ 794455 w 1247845"/>
              <a:gd name="connsiteY627" fmla="*/ 1174433 h 1211961"/>
              <a:gd name="connsiteX628" fmla="*/ 798170 w 1247845"/>
              <a:gd name="connsiteY628" fmla="*/ 1175671 h 1211961"/>
              <a:gd name="connsiteX629" fmla="*/ 845223 w 1247845"/>
              <a:gd name="connsiteY629" fmla="*/ 1155287 h 1211961"/>
              <a:gd name="connsiteX630" fmla="*/ 851224 w 1247845"/>
              <a:gd name="connsiteY630" fmla="*/ 1149763 h 1211961"/>
              <a:gd name="connsiteX631" fmla="*/ 867607 w 1247845"/>
              <a:gd name="connsiteY631" fmla="*/ 1144524 h 1211961"/>
              <a:gd name="connsiteX632" fmla="*/ 873132 w 1247845"/>
              <a:gd name="connsiteY632" fmla="*/ 1141762 h 1211961"/>
              <a:gd name="connsiteX633" fmla="*/ 893325 w 1247845"/>
              <a:gd name="connsiteY633" fmla="*/ 1133475 h 1211961"/>
              <a:gd name="connsiteX634" fmla="*/ 887610 w 1247845"/>
              <a:gd name="connsiteY634" fmla="*/ 1139095 h 1211961"/>
              <a:gd name="connsiteX635" fmla="*/ 898754 w 1247845"/>
              <a:gd name="connsiteY635" fmla="*/ 1133475 h 1211961"/>
              <a:gd name="connsiteX636" fmla="*/ 900754 w 1247845"/>
              <a:gd name="connsiteY636" fmla="*/ 1129093 h 1211961"/>
              <a:gd name="connsiteX637" fmla="*/ 907422 w 1247845"/>
              <a:gd name="connsiteY637" fmla="*/ 1126808 h 1211961"/>
              <a:gd name="connsiteX638" fmla="*/ 897230 w 1247845"/>
              <a:gd name="connsiteY638" fmla="*/ 1137094 h 1211961"/>
              <a:gd name="connsiteX639" fmla="*/ 921423 w 1247845"/>
              <a:gd name="connsiteY639" fmla="*/ 1125855 h 1211961"/>
              <a:gd name="connsiteX640" fmla="*/ 924090 w 1247845"/>
              <a:gd name="connsiteY640" fmla="*/ 1124236 h 1211961"/>
              <a:gd name="connsiteX641" fmla="*/ 919042 w 1247845"/>
              <a:gd name="connsiteY641" fmla="*/ 1133951 h 1211961"/>
              <a:gd name="connsiteX642" fmla="*/ 942283 w 1247845"/>
              <a:gd name="connsiteY642" fmla="*/ 1117663 h 1211961"/>
              <a:gd name="connsiteX643" fmla="*/ 962286 w 1247845"/>
              <a:gd name="connsiteY643" fmla="*/ 1099661 h 1211961"/>
              <a:gd name="connsiteX644" fmla="*/ 962952 w 1247845"/>
              <a:gd name="connsiteY644" fmla="*/ 1103185 h 1211961"/>
              <a:gd name="connsiteX645" fmla="*/ 970763 w 1247845"/>
              <a:gd name="connsiteY645" fmla="*/ 1095280 h 1211961"/>
              <a:gd name="connsiteX646" fmla="*/ 974001 w 1247845"/>
              <a:gd name="connsiteY646" fmla="*/ 1096899 h 1211961"/>
              <a:gd name="connsiteX647" fmla="*/ 981812 w 1247845"/>
              <a:gd name="connsiteY647" fmla="*/ 1088993 h 1211961"/>
              <a:gd name="connsiteX648" fmla="*/ 970572 w 1247845"/>
              <a:gd name="connsiteY648" fmla="*/ 1092422 h 1211961"/>
              <a:gd name="connsiteX649" fmla="*/ 991527 w 1247845"/>
              <a:gd name="connsiteY649" fmla="*/ 1078516 h 1211961"/>
              <a:gd name="connsiteX650" fmla="*/ 983812 w 1247845"/>
              <a:gd name="connsiteY650" fmla="*/ 1086421 h 1211961"/>
              <a:gd name="connsiteX651" fmla="*/ 991908 w 1247845"/>
              <a:gd name="connsiteY651" fmla="*/ 1086326 h 1211961"/>
              <a:gd name="connsiteX652" fmla="*/ 991146 w 1247845"/>
              <a:gd name="connsiteY652" fmla="*/ 1082897 h 1211961"/>
              <a:gd name="connsiteX653" fmla="*/ 1016388 w 1247845"/>
              <a:gd name="connsiteY653" fmla="*/ 1068800 h 1211961"/>
              <a:gd name="connsiteX654" fmla="*/ 1010768 w 1247845"/>
              <a:gd name="connsiteY654" fmla="*/ 1067276 h 1211961"/>
              <a:gd name="connsiteX655" fmla="*/ 1018293 w 1247845"/>
              <a:gd name="connsiteY655" fmla="*/ 1061561 h 1211961"/>
              <a:gd name="connsiteX656" fmla="*/ 1020388 w 1247845"/>
              <a:gd name="connsiteY656" fmla="*/ 1066228 h 1211961"/>
              <a:gd name="connsiteX657" fmla="*/ 1023436 w 1247845"/>
              <a:gd name="connsiteY657" fmla="*/ 1060228 h 1211961"/>
              <a:gd name="connsiteX658" fmla="*/ 1033247 w 1247845"/>
              <a:gd name="connsiteY658" fmla="*/ 1056799 h 1211961"/>
              <a:gd name="connsiteX659" fmla="*/ 1040200 w 1247845"/>
              <a:gd name="connsiteY659" fmla="*/ 1052512 h 1211961"/>
              <a:gd name="connsiteX660" fmla="*/ 1046677 w 1247845"/>
              <a:gd name="connsiteY660" fmla="*/ 1040987 h 1211961"/>
              <a:gd name="connsiteX661" fmla="*/ 1048963 w 1247845"/>
              <a:gd name="connsiteY661" fmla="*/ 1043273 h 1211961"/>
              <a:gd name="connsiteX662" fmla="*/ 1057631 w 1247845"/>
              <a:gd name="connsiteY662" fmla="*/ 1036225 h 1211961"/>
              <a:gd name="connsiteX663" fmla="*/ 1059726 w 1247845"/>
              <a:gd name="connsiteY663" fmla="*/ 1029462 h 1211961"/>
              <a:gd name="connsiteX664" fmla="*/ 1062584 w 1247845"/>
              <a:gd name="connsiteY664" fmla="*/ 1029938 h 1211961"/>
              <a:gd name="connsiteX665" fmla="*/ 1079538 w 1247845"/>
              <a:gd name="connsiteY665" fmla="*/ 1002697 h 1211961"/>
              <a:gd name="connsiteX666" fmla="*/ 1087635 w 1247845"/>
              <a:gd name="connsiteY666" fmla="*/ 991076 h 1211961"/>
              <a:gd name="connsiteX667" fmla="*/ 1085158 w 1247845"/>
              <a:gd name="connsiteY667" fmla="*/ 989076 h 1211961"/>
              <a:gd name="connsiteX668" fmla="*/ 1094874 w 1247845"/>
              <a:gd name="connsiteY668" fmla="*/ 978884 h 1211961"/>
              <a:gd name="connsiteX669" fmla="*/ 1096207 w 1247845"/>
              <a:gd name="connsiteY669" fmla="*/ 983837 h 1211961"/>
              <a:gd name="connsiteX670" fmla="*/ 1101255 w 1247845"/>
              <a:gd name="connsiteY670" fmla="*/ 975836 h 1211961"/>
              <a:gd name="connsiteX671" fmla="*/ 1096493 w 1247845"/>
              <a:gd name="connsiteY671" fmla="*/ 978122 h 1211961"/>
              <a:gd name="connsiteX672" fmla="*/ 1101541 w 1247845"/>
              <a:gd name="connsiteY672" fmla="*/ 970121 h 1211961"/>
              <a:gd name="connsiteX673" fmla="*/ 1103446 w 1247845"/>
              <a:gd name="connsiteY673" fmla="*/ 971550 h 1211961"/>
              <a:gd name="connsiteX674" fmla="*/ 1122401 w 1247845"/>
              <a:gd name="connsiteY674" fmla="*/ 938975 h 1211961"/>
              <a:gd name="connsiteX675" fmla="*/ 1128116 w 1247845"/>
              <a:gd name="connsiteY675" fmla="*/ 935260 h 1211961"/>
              <a:gd name="connsiteX676" fmla="*/ 1125163 w 1247845"/>
              <a:gd name="connsiteY676" fmla="*/ 935260 h 1211961"/>
              <a:gd name="connsiteX677" fmla="*/ 1132021 w 1247845"/>
              <a:gd name="connsiteY677" fmla="*/ 924782 h 1211961"/>
              <a:gd name="connsiteX678" fmla="*/ 1140689 w 1247845"/>
              <a:gd name="connsiteY678" fmla="*/ 913543 h 1211961"/>
              <a:gd name="connsiteX679" fmla="*/ 1138593 w 1247845"/>
              <a:gd name="connsiteY679" fmla="*/ 912304 h 1211961"/>
              <a:gd name="connsiteX680" fmla="*/ 1142308 w 1247845"/>
              <a:gd name="connsiteY680" fmla="*/ 910876 h 1211961"/>
              <a:gd name="connsiteX681" fmla="*/ 1144213 w 1247845"/>
              <a:gd name="connsiteY681" fmla="*/ 902970 h 1211961"/>
              <a:gd name="connsiteX682" fmla="*/ 1149642 w 1247845"/>
              <a:gd name="connsiteY682" fmla="*/ 895255 h 1211961"/>
              <a:gd name="connsiteX683" fmla="*/ 1147356 w 1247845"/>
              <a:gd name="connsiteY683" fmla="*/ 897541 h 1211961"/>
              <a:gd name="connsiteX684" fmla="*/ 1154500 w 1247845"/>
              <a:gd name="connsiteY684" fmla="*/ 885444 h 1211961"/>
              <a:gd name="connsiteX685" fmla="*/ 1152786 w 1247845"/>
              <a:gd name="connsiteY685" fmla="*/ 891635 h 1211961"/>
              <a:gd name="connsiteX686" fmla="*/ 1157643 w 1247845"/>
              <a:gd name="connsiteY686" fmla="*/ 880110 h 1211961"/>
              <a:gd name="connsiteX687" fmla="*/ 1167454 w 1247845"/>
              <a:gd name="connsiteY687" fmla="*/ 865823 h 1211961"/>
              <a:gd name="connsiteX688" fmla="*/ 1161834 w 1247845"/>
              <a:gd name="connsiteY688" fmla="*/ 880967 h 1211961"/>
              <a:gd name="connsiteX689" fmla="*/ 1154976 w 1247845"/>
              <a:gd name="connsiteY689" fmla="*/ 891159 h 1211961"/>
              <a:gd name="connsiteX690" fmla="*/ 1151452 w 1247845"/>
              <a:gd name="connsiteY690" fmla="*/ 903542 h 1211961"/>
              <a:gd name="connsiteX691" fmla="*/ 1152690 w 1247845"/>
              <a:gd name="connsiteY691" fmla="*/ 907828 h 1211961"/>
              <a:gd name="connsiteX692" fmla="*/ 1154500 w 1247845"/>
              <a:gd name="connsiteY692" fmla="*/ 901636 h 1211961"/>
              <a:gd name="connsiteX693" fmla="*/ 1159072 w 1247845"/>
              <a:gd name="connsiteY693" fmla="*/ 898684 h 1211961"/>
              <a:gd name="connsiteX694" fmla="*/ 1157358 w 1247845"/>
              <a:gd name="connsiteY694" fmla="*/ 903160 h 1211961"/>
              <a:gd name="connsiteX695" fmla="*/ 1165073 w 1247845"/>
              <a:gd name="connsiteY695" fmla="*/ 894683 h 1211961"/>
              <a:gd name="connsiteX696" fmla="*/ 1170693 w 1247845"/>
              <a:gd name="connsiteY696" fmla="*/ 883634 h 1211961"/>
              <a:gd name="connsiteX697" fmla="*/ 1179075 w 1247845"/>
              <a:gd name="connsiteY697" fmla="*/ 866108 h 1211961"/>
              <a:gd name="connsiteX698" fmla="*/ 1177551 w 1247845"/>
              <a:gd name="connsiteY698" fmla="*/ 861917 h 1211961"/>
              <a:gd name="connsiteX699" fmla="*/ 1198220 w 1247845"/>
              <a:gd name="connsiteY699" fmla="*/ 810577 h 1211961"/>
              <a:gd name="connsiteX700" fmla="*/ 1195267 w 1247845"/>
              <a:gd name="connsiteY700" fmla="*/ 804482 h 1211961"/>
              <a:gd name="connsiteX701" fmla="*/ 1200411 w 1247845"/>
              <a:gd name="connsiteY701" fmla="*/ 804577 h 1211961"/>
              <a:gd name="connsiteX702" fmla="*/ 1214317 w 1247845"/>
              <a:gd name="connsiteY702" fmla="*/ 767525 h 1211961"/>
              <a:gd name="connsiteX703" fmla="*/ 1218318 w 1247845"/>
              <a:gd name="connsiteY703" fmla="*/ 729520 h 1211961"/>
              <a:gd name="connsiteX704" fmla="*/ 1211745 w 1247845"/>
              <a:gd name="connsiteY704" fmla="*/ 748856 h 1211961"/>
              <a:gd name="connsiteX705" fmla="*/ 1218699 w 1247845"/>
              <a:gd name="connsiteY705" fmla="*/ 727901 h 1211961"/>
              <a:gd name="connsiteX706" fmla="*/ 1221461 w 1247845"/>
              <a:gd name="connsiteY706" fmla="*/ 709327 h 1211961"/>
              <a:gd name="connsiteX707" fmla="*/ 1229652 w 1247845"/>
              <a:gd name="connsiteY707" fmla="*/ 680561 h 1211961"/>
              <a:gd name="connsiteX708" fmla="*/ 1231367 w 1247845"/>
              <a:gd name="connsiteY708" fmla="*/ 674465 h 1211961"/>
              <a:gd name="connsiteX709" fmla="*/ 1235558 w 1247845"/>
              <a:gd name="connsiteY709" fmla="*/ 641318 h 1211961"/>
              <a:gd name="connsiteX710" fmla="*/ 1235177 w 1247845"/>
              <a:gd name="connsiteY710" fmla="*/ 615505 h 1211961"/>
              <a:gd name="connsiteX711" fmla="*/ 1238130 w 1247845"/>
              <a:gd name="connsiteY711" fmla="*/ 615982 h 1211961"/>
              <a:gd name="connsiteX712" fmla="*/ 1236129 w 1247845"/>
              <a:gd name="connsiteY712" fmla="*/ 587121 h 1211961"/>
              <a:gd name="connsiteX713" fmla="*/ 1236987 w 1247845"/>
              <a:gd name="connsiteY713" fmla="*/ 587216 h 1211961"/>
              <a:gd name="connsiteX714" fmla="*/ 1235367 w 1247845"/>
              <a:gd name="connsiteY714" fmla="*/ 576263 h 1211961"/>
              <a:gd name="connsiteX715" fmla="*/ 1234605 w 1247845"/>
              <a:gd name="connsiteY715" fmla="*/ 566642 h 1211961"/>
              <a:gd name="connsiteX716" fmla="*/ 1237844 w 1247845"/>
              <a:gd name="connsiteY716" fmla="*/ 551307 h 1211961"/>
              <a:gd name="connsiteX717" fmla="*/ 1239749 w 1247845"/>
              <a:gd name="connsiteY717" fmla="*/ 557403 h 1211961"/>
              <a:gd name="connsiteX718" fmla="*/ 1242130 w 1247845"/>
              <a:gd name="connsiteY718" fmla="*/ 577691 h 1211961"/>
              <a:gd name="connsiteX719" fmla="*/ 1239654 w 1247845"/>
              <a:gd name="connsiteY719" fmla="*/ 579310 h 1211961"/>
              <a:gd name="connsiteX720" fmla="*/ 1242511 w 1247845"/>
              <a:gd name="connsiteY720" fmla="*/ 627983 h 1211961"/>
              <a:gd name="connsiteX721" fmla="*/ 1242702 w 1247845"/>
              <a:gd name="connsiteY721" fmla="*/ 639032 h 1211961"/>
              <a:gd name="connsiteX722" fmla="*/ 1236796 w 1247845"/>
              <a:gd name="connsiteY722" fmla="*/ 676561 h 1211961"/>
              <a:gd name="connsiteX723" fmla="*/ 1235558 w 1247845"/>
              <a:gd name="connsiteY723" fmla="*/ 696277 h 1211961"/>
              <a:gd name="connsiteX724" fmla="*/ 1235558 w 1247845"/>
              <a:gd name="connsiteY724" fmla="*/ 705326 h 1211961"/>
              <a:gd name="connsiteX725" fmla="*/ 1235558 w 1247845"/>
              <a:gd name="connsiteY725" fmla="*/ 713422 h 1211961"/>
              <a:gd name="connsiteX726" fmla="*/ 1238987 w 1247845"/>
              <a:gd name="connsiteY726" fmla="*/ 684943 h 1211961"/>
              <a:gd name="connsiteX727" fmla="*/ 1239368 w 1247845"/>
              <a:gd name="connsiteY727" fmla="*/ 676942 h 1211961"/>
              <a:gd name="connsiteX728" fmla="*/ 1241749 w 1247845"/>
              <a:gd name="connsiteY728" fmla="*/ 677227 h 1211961"/>
              <a:gd name="connsiteX729" fmla="*/ 1247845 w 1247845"/>
              <a:gd name="connsiteY729" fmla="*/ 572548 h 1211961"/>
              <a:gd name="connsiteX730" fmla="*/ 1020007 w 1247845"/>
              <a:gd name="connsiteY730" fmla="*/ 132112 h 1211961"/>
              <a:gd name="connsiteX731" fmla="*/ 1025532 w 1247845"/>
              <a:gd name="connsiteY731" fmla="*/ 137160 h 1211961"/>
              <a:gd name="connsiteX732" fmla="*/ 1020007 w 1247845"/>
              <a:gd name="connsiteY732" fmla="*/ 132112 h 1211961"/>
              <a:gd name="connsiteX733" fmla="*/ 351924 w 1247845"/>
              <a:gd name="connsiteY733" fmla="*/ 1112615 h 1211961"/>
              <a:gd name="connsiteX734" fmla="*/ 359448 w 1247845"/>
              <a:gd name="connsiteY734" fmla="*/ 1113473 h 1211961"/>
              <a:gd name="connsiteX735" fmla="*/ 351924 w 1247845"/>
              <a:gd name="connsiteY735" fmla="*/ 1112615 h 1211961"/>
              <a:gd name="connsiteX736" fmla="*/ 398120 w 1247845"/>
              <a:gd name="connsiteY736" fmla="*/ 1139761 h 1211961"/>
              <a:gd name="connsiteX737" fmla="*/ 408121 w 1247845"/>
              <a:gd name="connsiteY737" fmla="*/ 1142428 h 1211961"/>
              <a:gd name="connsiteX738" fmla="*/ 398120 w 1247845"/>
              <a:gd name="connsiteY738" fmla="*/ 1139761 h 1211961"/>
              <a:gd name="connsiteX739" fmla="*/ 409740 w 1247845"/>
              <a:gd name="connsiteY739" fmla="*/ 1127569 h 1211961"/>
              <a:gd name="connsiteX740" fmla="*/ 418122 w 1247845"/>
              <a:gd name="connsiteY740" fmla="*/ 1129665 h 1211961"/>
              <a:gd name="connsiteX741" fmla="*/ 409740 w 1247845"/>
              <a:gd name="connsiteY741" fmla="*/ 1127569 h 1211961"/>
              <a:gd name="connsiteX742" fmla="*/ 509467 w 1247845"/>
              <a:gd name="connsiteY742" fmla="*/ 1168527 h 1211961"/>
              <a:gd name="connsiteX743" fmla="*/ 515373 w 1247845"/>
              <a:gd name="connsiteY743" fmla="*/ 1168527 h 1211961"/>
              <a:gd name="connsiteX744" fmla="*/ 516516 w 1247845"/>
              <a:gd name="connsiteY744" fmla="*/ 1171194 h 1211961"/>
              <a:gd name="connsiteX745" fmla="*/ 509467 w 1247845"/>
              <a:gd name="connsiteY745" fmla="*/ 1168527 h 1211961"/>
              <a:gd name="connsiteX746" fmla="*/ 556140 w 1247845"/>
              <a:gd name="connsiteY746" fmla="*/ 1177481 h 1211961"/>
              <a:gd name="connsiteX747" fmla="*/ 559188 w 1247845"/>
              <a:gd name="connsiteY747" fmla="*/ 1174433 h 1211961"/>
              <a:gd name="connsiteX748" fmla="*/ 531756 w 1247845"/>
              <a:gd name="connsiteY748" fmla="*/ 1166717 h 1211961"/>
              <a:gd name="connsiteX749" fmla="*/ 553663 w 1247845"/>
              <a:gd name="connsiteY749" fmla="*/ 1166051 h 1211961"/>
              <a:gd name="connsiteX750" fmla="*/ 559378 w 1247845"/>
              <a:gd name="connsiteY750" fmla="*/ 1168718 h 1211961"/>
              <a:gd name="connsiteX751" fmla="*/ 552044 w 1247845"/>
              <a:gd name="connsiteY751" fmla="*/ 1169194 h 1211961"/>
              <a:gd name="connsiteX752" fmla="*/ 563569 w 1247845"/>
              <a:gd name="connsiteY752" fmla="*/ 1174623 h 1211961"/>
              <a:gd name="connsiteX753" fmla="*/ 556140 w 1247845"/>
              <a:gd name="connsiteY753" fmla="*/ 1177481 h 1211961"/>
              <a:gd name="connsiteX754" fmla="*/ 1186885 w 1247845"/>
              <a:gd name="connsiteY754" fmla="*/ 730186 h 1211961"/>
              <a:gd name="connsiteX755" fmla="*/ 1185837 w 1247845"/>
              <a:gd name="connsiteY755" fmla="*/ 737616 h 1211961"/>
              <a:gd name="connsiteX756" fmla="*/ 1184694 w 1247845"/>
              <a:gd name="connsiteY756" fmla="*/ 734854 h 1211961"/>
              <a:gd name="connsiteX757" fmla="*/ 1186314 w 1247845"/>
              <a:gd name="connsiteY757" fmla="*/ 730949 h 1211961"/>
              <a:gd name="connsiteX758" fmla="*/ 1186885 w 1247845"/>
              <a:gd name="connsiteY758" fmla="*/ 730186 h 1211961"/>
              <a:gd name="connsiteX759" fmla="*/ 1173931 w 1247845"/>
              <a:gd name="connsiteY759" fmla="*/ 834485 h 1211961"/>
              <a:gd name="connsiteX760" fmla="*/ 1168692 w 1247845"/>
              <a:gd name="connsiteY760" fmla="*/ 845725 h 1211961"/>
              <a:gd name="connsiteX761" fmla="*/ 1166978 w 1247845"/>
              <a:gd name="connsiteY761" fmla="*/ 839915 h 1211961"/>
              <a:gd name="connsiteX762" fmla="*/ 1173931 w 1247845"/>
              <a:gd name="connsiteY762" fmla="*/ 834485 h 1211961"/>
              <a:gd name="connsiteX763" fmla="*/ 783216 w 1247845"/>
              <a:gd name="connsiteY763" fmla="*/ 1133761 h 1211961"/>
              <a:gd name="connsiteX764" fmla="*/ 772548 w 1247845"/>
              <a:gd name="connsiteY764" fmla="*/ 1138237 h 1211961"/>
              <a:gd name="connsiteX765" fmla="*/ 783216 w 1247845"/>
              <a:gd name="connsiteY765" fmla="*/ 1133761 h 1211961"/>
              <a:gd name="connsiteX766" fmla="*/ 707682 w 1247845"/>
              <a:gd name="connsiteY766" fmla="*/ 1167479 h 1211961"/>
              <a:gd name="connsiteX767" fmla="*/ 686537 w 1247845"/>
              <a:gd name="connsiteY767" fmla="*/ 1166812 h 1211961"/>
              <a:gd name="connsiteX768" fmla="*/ 707968 w 1247845"/>
              <a:gd name="connsiteY768" fmla="*/ 1161669 h 1211961"/>
              <a:gd name="connsiteX769" fmla="*/ 707682 w 1247845"/>
              <a:gd name="connsiteY769" fmla="*/ 1167479 h 1211961"/>
              <a:gd name="connsiteX770" fmla="*/ 662915 w 1247845"/>
              <a:gd name="connsiteY770" fmla="*/ 1168051 h 1211961"/>
              <a:gd name="connsiteX771" fmla="*/ 657009 w 1247845"/>
              <a:gd name="connsiteY771" fmla="*/ 1167765 h 1211961"/>
              <a:gd name="connsiteX772" fmla="*/ 661010 w 1247845"/>
              <a:gd name="connsiteY772" fmla="*/ 1165003 h 1211961"/>
              <a:gd name="connsiteX773" fmla="*/ 662915 w 1247845"/>
              <a:gd name="connsiteY773" fmla="*/ 1168051 h 1211961"/>
              <a:gd name="connsiteX774" fmla="*/ 680536 w 1247845"/>
              <a:gd name="connsiteY774" fmla="*/ 1167003 h 1211961"/>
              <a:gd name="connsiteX775" fmla="*/ 675393 w 1247845"/>
              <a:gd name="connsiteY775" fmla="*/ 1171861 h 1211961"/>
              <a:gd name="connsiteX776" fmla="*/ 661772 w 1247845"/>
              <a:gd name="connsiteY776" fmla="*/ 1170623 h 1211961"/>
              <a:gd name="connsiteX777" fmla="*/ 680536 w 1247845"/>
              <a:gd name="connsiteY777" fmla="*/ 1167003 h 1211961"/>
              <a:gd name="connsiteX778" fmla="*/ 669678 w 1247845"/>
              <a:gd name="connsiteY778" fmla="*/ 1155478 h 1211961"/>
              <a:gd name="connsiteX779" fmla="*/ 653104 w 1247845"/>
              <a:gd name="connsiteY779" fmla="*/ 1159193 h 1211961"/>
              <a:gd name="connsiteX780" fmla="*/ 664820 w 1247845"/>
              <a:gd name="connsiteY780" fmla="*/ 1151477 h 1211961"/>
              <a:gd name="connsiteX781" fmla="*/ 687489 w 1247845"/>
              <a:gd name="connsiteY781" fmla="*/ 1147096 h 1211961"/>
              <a:gd name="connsiteX782" fmla="*/ 687204 w 1247845"/>
              <a:gd name="connsiteY782" fmla="*/ 1153668 h 1211961"/>
              <a:gd name="connsiteX783" fmla="*/ 688347 w 1247845"/>
              <a:gd name="connsiteY783" fmla="*/ 1151858 h 1211961"/>
              <a:gd name="connsiteX784" fmla="*/ 669678 w 1247845"/>
              <a:gd name="connsiteY784" fmla="*/ 1155478 h 1211961"/>
              <a:gd name="connsiteX785" fmla="*/ 655676 w 1247845"/>
              <a:gd name="connsiteY785" fmla="*/ 1168718 h 1211961"/>
              <a:gd name="connsiteX786" fmla="*/ 626339 w 1247845"/>
              <a:gd name="connsiteY786" fmla="*/ 1167384 h 1211961"/>
              <a:gd name="connsiteX787" fmla="*/ 655676 w 1247845"/>
              <a:gd name="connsiteY787" fmla="*/ 1168718 h 1211961"/>
              <a:gd name="connsiteX788" fmla="*/ 695205 w 1247845"/>
              <a:gd name="connsiteY788" fmla="*/ 1149953 h 1211961"/>
              <a:gd name="connsiteX789" fmla="*/ 700348 w 1247845"/>
              <a:gd name="connsiteY789" fmla="*/ 1146619 h 1211961"/>
              <a:gd name="connsiteX790" fmla="*/ 695205 w 1247845"/>
              <a:gd name="connsiteY790" fmla="*/ 1149953 h 1211961"/>
              <a:gd name="connsiteX791" fmla="*/ 705968 w 1247845"/>
              <a:gd name="connsiteY791" fmla="*/ 1125474 h 1211961"/>
              <a:gd name="connsiteX792" fmla="*/ 678631 w 1247845"/>
              <a:gd name="connsiteY792" fmla="*/ 1128903 h 1211961"/>
              <a:gd name="connsiteX793" fmla="*/ 683298 w 1247845"/>
              <a:gd name="connsiteY793" fmla="*/ 1131475 h 1211961"/>
              <a:gd name="connsiteX794" fmla="*/ 675107 w 1247845"/>
              <a:gd name="connsiteY794" fmla="*/ 1132808 h 1211961"/>
              <a:gd name="connsiteX795" fmla="*/ 675964 w 1247845"/>
              <a:gd name="connsiteY795" fmla="*/ 1129379 h 1211961"/>
              <a:gd name="connsiteX796" fmla="*/ 666344 w 1247845"/>
              <a:gd name="connsiteY796" fmla="*/ 1130046 h 1211961"/>
              <a:gd name="connsiteX797" fmla="*/ 694538 w 1247845"/>
              <a:gd name="connsiteY797" fmla="*/ 1121569 h 1211961"/>
              <a:gd name="connsiteX798" fmla="*/ 711302 w 1247845"/>
              <a:gd name="connsiteY798" fmla="*/ 1119759 h 1211961"/>
              <a:gd name="connsiteX799" fmla="*/ 730352 w 1247845"/>
              <a:gd name="connsiteY799" fmla="*/ 1115377 h 1211961"/>
              <a:gd name="connsiteX800" fmla="*/ 732352 w 1247845"/>
              <a:gd name="connsiteY800" fmla="*/ 1117378 h 1211961"/>
              <a:gd name="connsiteX801" fmla="*/ 720255 w 1247845"/>
              <a:gd name="connsiteY801" fmla="*/ 1122235 h 1211961"/>
              <a:gd name="connsiteX802" fmla="*/ 713302 w 1247845"/>
              <a:gd name="connsiteY802" fmla="*/ 1124236 h 1211961"/>
              <a:gd name="connsiteX803" fmla="*/ 705968 w 1247845"/>
              <a:gd name="connsiteY803" fmla="*/ 1125474 h 1211961"/>
              <a:gd name="connsiteX804" fmla="*/ 382023 w 1247845"/>
              <a:gd name="connsiteY804" fmla="*/ 1029462 h 1211961"/>
              <a:gd name="connsiteX805" fmla="*/ 383832 w 1247845"/>
              <a:gd name="connsiteY805" fmla="*/ 1029748 h 1211961"/>
              <a:gd name="connsiteX806" fmla="*/ 383832 w 1247845"/>
              <a:gd name="connsiteY806" fmla="*/ 1029748 h 1211961"/>
              <a:gd name="connsiteX807" fmla="*/ 383642 w 1247845"/>
              <a:gd name="connsiteY807" fmla="*/ 1030319 h 1211961"/>
              <a:gd name="connsiteX808" fmla="*/ 380499 w 1247845"/>
              <a:gd name="connsiteY808" fmla="*/ 1029462 h 1211961"/>
              <a:gd name="connsiteX809" fmla="*/ 382023 w 1247845"/>
              <a:gd name="connsiteY809" fmla="*/ 1029462 h 1211961"/>
              <a:gd name="connsiteX810" fmla="*/ 305537 w 1247845"/>
              <a:gd name="connsiteY810" fmla="*/ 996982 h 1211961"/>
              <a:gd name="connsiteX811" fmla="*/ 304299 w 1247845"/>
              <a:gd name="connsiteY811" fmla="*/ 998125 h 1211961"/>
              <a:gd name="connsiteX812" fmla="*/ 303156 w 1247845"/>
              <a:gd name="connsiteY812" fmla="*/ 997553 h 1211961"/>
              <a:gd name="connsiteX813" fmla="*/ 303727 w 1247845"/>
              <a:gd name="connsiteY813" fmla="*/ 996696 h 1211961"/>
              <a:gd name="connsiteX814" fmla="*/ 304299 w 1247845"/>
              <a:gd name="connsiteY814" fmla="*/ 995839 h 1211961"/>
              <a:gd name="connsiteX815" fmla="*/ 304299 w 1247845"/>
              <a:gd name="connsiteY815" fmla="*/ 995839 h 1211961"/>
              <a:gd name="connsiteX816" fmla="*/ 304299 w 1247845"/>
              <a:gd name="connsiteY816" fmla="*/ 995839 h 1211961"/>
              <a:gd name="connsiteX817" fmla="*/ 305537 w 1247845"/>
              <a:gd name="connsiteY817" fmla="*/ 996982 h 1211961"/>
              <a:gd name="connsiteX818" fmla="*/ 549377 w 1247845"/>
              <a:gd name="connsiteY818" fmla="*/ 107061 h 1211961"/>
              <a:gd name="connsiteX819" fmla="*/ 544233 w 1247845"/>
              <a:gd name="connsiteY819" fmla="*/ 108871 h 1211961"/>
              <a:gd name="connsiteX820" fmla="*/ 543090 w 1247845"/>
              <a:gd name="connsiteY820" fmla="*/ 108871 h 1211961"/>
              <a:gd name="connsiteX821" fmla="*/ 538614 w 1247845"/>
              <a:gd name="connsiteY821" fmla="*/ 108966 h 1211961"/>
              <a:gd name="connsiteX822" fmla="*/ 549377 w 1247845"/>
              <a:gd name="connsiteY822" fmla="*/ 107061 h 1211961"/>
              <a:gd name="connsiteX823" fmla="*/ 1213365 w 1247845"/>
              <a:gd name="connsiteY823" fmla="*/ 426148 h 1211961"/>
              <a:gd name="connsiteX824" fmla="*/ 1212603 w 1247845"/>
              <a:gd name="connsiteY824" fmla="*/ 432625 h 1211961"/>
              <a:gd name="connsiteX825" fmla="*/ 1209840 w 1247845"/>
              <a:gd name="connsiteY825" fmla="*/ 419576 h 1211961"/>
              <a:gd name="connsiteX826" fmla="*/ 1210221 w 1247845"/>
              <a:gd name="connsiteY826" fmla="*/ 417385 h 1211961"/>
              <a:gd name="connsiteX827" fmla="*/ 1213365 w 1247845"/>
              <a:gd name="connsiteY827" fmla="*/ 426148 h 1211961"/>
              <a:gd name="connsiteX828" fmla="*/ 1215365 w 1247845"/>
              <a:gd name="connsiteY828" fmla="*/ 433673 h 1211961"/>
              <a:gd name="connsiteX829" fmla="*/ 1216698 w 1247845"/>
              <a:gd name="connsiteY829" fmla="*/ 440246 h 1211961"/>
              <a:gd name="connsiteX830" fmla="*/ 1216127 w 1247845"/>
              <a:gd name="connsiteY830" fmla="*/ 440055 h 1211961"/>
              <a:gd name="connsiteX831" fmla="*/ 1214698 w 1247845"/>
              <a:gd name="connsiteY831" fmla="*/ 437769 h 1211961"/>
              <a:gd name="connsiteX832" fmla="*/ 1215365 w 1247845"/>
              <a:gd name="connsiteY832" fmla="*/ 433673 h 1211961"/>
              <a:gd name="connsiteX833" fmla="*/ 1210126 w 1247845"/>
              <a:gd name="connsiteY833" fmla="*/ 635318 h 1211961"/>
              <a:gd name="connsiteX834" fmla="*/ 1209269 w 1247845"/>
              <a:gd name="connsiteY834" fmla="*/ 631222 h 1211961"/>
              <a:gd name="connsiteX835" fmla="*/ 1210793 w 1247845"/>
              <a:gd name="connsiteY835" fmla="*/ 621887 h 1211961"/>
              <a:gd name="connsiteX836" fmla="*/ 1212317 w 1247845"/>
              <a:gd name="connsiteY836" fmla="*/ 624935 h 1211961"/>
              <a:gd name="connsiteX837" fmla="*/ 1211745 w 1247845"/>
              <a:gd name="connsiteY837" fmla="*/ 619506 h 1211961"/>
              <a:gd name="connsiteX838" fmla="*/ 1212031 w 1247845"/>
              <a:gd name="connsiteY838" fmla="*/ 618839 h 1211961"/>
              <a:gd name="connsiteX839" fmla="*/ 1211745 w 1247845"/>
              <a:gd name="connsiteY839" fmla="*/ 617506 h 1211961"/>
              <a:gd name="connsiteX840" fmla="*/ 1212698 w 1247845"/>
              <a:gd name="connsiteY840" fmla="*/ 615886 h 1211961"/>
              <a:gd name="connsiteX841" fmla="*/ 1213936 w 1247845"/>
              <a:gd name="connsiteY841" fmla="*/ 623506 h 1211961"/>
              <a:gd name="connsiteX842" fmla="*/ 1210126 w 1247845"/>
              <a:gd name="connsiteY842" fmla="*/ 635318 h 1211961"/>
              <a:gd name="connsiteX843" fmla="*/ 709587 w 1247845"/>
              <a:gd name="connsiteY843" fmla="*/ 115252 h 1211961"/>
              <a:gd name="connsiteX844" fmla="*/ 707873 w 1247845"/>
              <a:gd name="connsiteY844" fmla="*/ 114776 h 1211961"/>
              <a:gd name="connsiteX845" fmla="*/ 709778 w 1247845"/>
              <a:gd name="connsiteY845" fmla="*/ 114300 h 1211961"/>
              <a:gd name="connsiteX846" fmla="*/ 709587 w 1247845"/>
              <a:gd name="connsiteY846" fmla="*/ 115252 h 1211961"/>
              <a:gd name="connsiteX847" fmla="*/ 1097826 w 1247845"/>
              <a:gd name="connsiteY847" fmla="*/ 269176 h 1211961"/>
              <a:gd name="connsiteX848" fmla="*/ 1093064 w 1247845"/>
              <a:gd name="connsiteY848" fmla="*/ 265271 h 1211961"/>
              <a:gd name="connsiteX849" fmla="*/ 1093064 w 1247845"/>
              <a:gd name="connsiteY849" fmla="*/ 265081 h 1211961"/>
              <a:gd name="connsiteX850" fmla="*/ 1097826 w 1247845"/>
              <a:gd name="connsiteY850" fmla="*/ 269176 h 1211961"/>
              <a:gd name="connsiteX851" fmla="*/ 1208602 w 1247845"/>
              <a:gd name="connsiteY851" fmla="*/ 588740 h 1211961"/>
              <a:gd name="connsiteX852" fmla="*/ 1208031 w 1247845"/>
              <a:gd name="connsiteY852" fmla="*/ 581406 h 1211961"/>
              <a:gd name="connsiteX853" fmla="*/ 1208221 w 1247845"/>
              <a:gd name="connsiteY853" fmla="*/ 580834 h 1211961"/>
              <a:gd name="connsiteX854" fmla="*/ 1211936 w 1247845"/>
              <a:gd name="connsiteY854" fmla="*/ 575977 h 1211961"/>
              <a:gd name="connsiteX855" fmla="*/ 1212031 w 1247845"/>
              <a:gd name="connsiteY855" fmla="*/ 583501 h 1211961"/>
              <a:gd name="connsiteX856" fmla="*/ 1213460 w 1247845"/>
              <a:gd name="connsiteY856" fmla="*/ 599408 h 1211961"/>
              <a:gd name="connsiteX857" fmla="*/ 1210888 w 1247845"/>
              <a:gd name="connsiteY857" fmla="*/ 602361 h 1211961"/>
              <a:gd name="connsiteX858" fmla="*/ 1214031 w 1247845"/>
              <a:gd name="connsiteY858" fmla="*/ 603885 h 1211961"/>
              <a:gd name="connsiteX859" fmla="*/ 1211079 w 1247845"/>
              <a:gd name="connsiteY859" fmla="*/ 614839 h 1211961"/>
              <a:gd name="connsiteX860" fmla="*/ 1208602 w 1247845"/>
              <a:gd name="connsiteY860" fmla="*/ 588740 h 1211961"/>
              <a:gd name="connsiteX861" fmla="*/ 1211555 w 1247845"/>
              <a:gd name="connsiteY861" fmla="*/ 567404 h 1211961"/>
              <a:gd name="connsiteX862" fmla="*/ 1211650 w 1247845"/>
              <a:gd name="connsiteY862" fmla="*/ 568643 h 1211961"/>
              <a:gd name="connsiteX863" fmla="*/ 1211555 w 1247845"/>
              <a:gd name="connsiteY863" fmla="*/ 567404 h 1211961"/>
              <a:gd name="connsiteX864" fmla="*/ 1132497 w 1247845"/>
              <a:gd name="connsiteY864" fmla="*/ 306705 h 1211961"/>
              <a:gd name="connsiteX865" fmla="*/ 1133355 w 1247845"/>
              <a:gd name="connsiteY865" fmla="*/ 300323 h 1211961"/>
              <a:gd name="connsiteX866" fmla="*/ 1134021 w 1247845"/>
              <a:gd name="connsiteY866" fmla="*/ 300133 h 1211961"/>
              <a:gd name="connsiteX867" fmla="*/ 1141546 w 1247845"/>
              <a:gd name="connsiteY867" fmla="*/ 311277 h 1211961"/>
              <a:gd name="connsiteX868" fmla="*/ 1132497 w 1247845"/>
              <a:gd name="connsiteY868" fmla="*/ 306705 h 1211961"/>
              <a:gd name="connsiteX869" fmla="*/ 1129830 w 1247845"/>
              <a:gd name="connsiteY869" fmla="*/ 295656 h 1211961"/>
              <a:gd name="connsiteX870" fmla="*/ 1124306 w 1247845"/>
              <a:gd name="connsiteY870" fmla="*/ 290322 h 1211961"/>
              <a:gd name="connsiteX871" fmla="*/ 1129830 w 1247845"/>
              <a:gd name="connsiteY871" fmla="*/ 295656 h 1211961"/>
              <a:gd name="connsiteX872" fmla="*/ 1209174 w 1247845"/>
              <a:gd name="connsiteY872" fmla="*/ 632555 h 1211961"/>
              <a:gd name="connsiteX873" fmla="*/ 1208983 w 1247845"/>
              <a:gd name="connsiteY873" fmla="*/ 638365 h 1211961"/>
              <a:gd name="connsiteX874" fmla="*/ 1209174 w 1247845"/>
              <a:gd name="connsiteY874" fmla="*/ 632555 h 1211961"/>
              <a:gd name="connsiteX875" fmla="*/ 1227176 w 1247845"/>
              <a:gd name="connsiteY875" fmla="*/ 492442 h 1211961"/>
              <a:gd name="connsiteX876" fmla="*/ 1228795 w 1247845"/>
              <a:gd name="connsiteY876" fmla="*/ 488918 h 1211961"/>
              <a:gd name="connsiteX877" fmla="*/ 1227462 w 1247845"/>
              <a:gd name="connsiteY877" fmla="*/ 494538 h 1211961"/>
              <a:gd name="connsiteX878" fmla="*/ 1227176 w 1247845"/>
              <a:gd name="connsiteY878" fmla="*/ 492442 h 1211961"/>
              <a:gd name="connsiteX879" fmla="*/ 1225271 w 1247845"/>
              <a:gd name="connsiteY879" fmla="*/ 477488 h 1211961"/>
              <a:gd name="connsiteX880" fmla="*/ 1225366 w 1247845"/>
              <a:gd name="connsiteY880" fmla="*/ 475964 h 1211961"/>
              <a:gd name="connsiteX881" fmla="*/ 1226890 w 1247845"/>
              <a:gd name="connsiteY881" fmla="*/ 479012 h 1211961"/>
              <a:gd name="connsiteX882" fmla="*/ 1225271 w 1247845"/>
              <a:gd name="connsiteY882" fmla="*/ 477488 h 1211961"/>
              <a:gd name="connsiteX883" fmla="*/ 1220413 w 1247845"/>
              <a:gd name="connsiteY883" fmla="*/ 461105 h 1211961"/>
              <a:gd name="connsiteX884" fmla="*/ 1222699 w 1247845"/>
              <a:gd name="connsiteY884" fmla="*/ 470154 h 1211961"/>
              <a:gd name="connsiteX885" fmla="*/ 1221270 w 1247845"/>
              <a:gd name="connsiteY885" fmla="*/ 472916 h 1211961"/>
              <a:gd name="connsiteX886" fmla="*/ 1219365 w 1247845"/>
              <a:gd name="connsiteY886" fmla="*/ 470344 h 1211961"/>
              <a:gd name="connsiteX887" fmla="*/ 1218984 w 1247845"/>
              <a:gd name="connsiteY887" fmla="*/ 468630 h 1211961"/>
              <a:gd name="connsiteX888" fmla="*/ 1216508 w 1247845"/>
              <a:gd name="connsiteY888" fmla="*/ 466058 h 1211961"/>
              <a:gd name="connsiteX889" fmla="*/ 1215365 w 1247845"/>
              <a:gd name="connsiteY889" fmla="*/ 463963 h 1211961"/>
              <a:gd name="connsiteX890" fmla="*/ 1218603 w 1247845"/>
              <a:gd name="connsiteY890" fmla="*/ 460438 h 1211961"/>
              <a:gd name="connsiteX891" fmla="*/ 1220127 w 1247845"/>
              <a:gd name="connsiteY891" fmla="*/ 460819 h 1211961"/>
              <a:gd name="connsiteX892" fmla="*/ 1220413 w 1247845"/>
              <a:gd name="connsiteY892" fmla="*/ 461105 h 1211961"/>
              <a:gd name="connsiteX893" fmla="*/ 1209078 w 1247845"/>
              <a:gd name="connsiteY893" fmla="*/ 417576 h 1211961"/>
              <a:gd name="connsiteX894" fmla="*/ 1208888 w 1247845"/>
              <a:gd name="connsiteY894" fmla="*/ 417100 h 1211961"/>
              <a:gd name="connsiteX895" fmla="*/ 1208697 w 1247845"/>
              <a:gd name="connsiteY895" fmla="*/ 415385 h 1211961"/>
              <a:gd name="connsiteX896" fmla="*/ 1209078 w 1247845"/>
              <a:gd name="connsiteY896" fmla="*/ 417576 h 1211961"/>
              <a:gd name="connsiteX897" fmla="*/ 558616 w 1247845"/>
              <a:gd name="connsiteY897" fmla="*/ 109061 h 1211961"/>
              <a:gd name="connsiteX898" fmla="*/ 556140 w 1247845"/>
              <a:gd name="connsiteY898" fmla="*/ 108394 h 1211961"/>
              <a:gd name="connsiteX899" fmla="*/ 558616 w 1247845"/>
              <a:gd name="connsiteY899" fmla="*/ 109061 h 1211961"/>
              <a:gd name="connsiteX900" fmla="*/ 752069 w 1247845"/>
              <a:gd name="connsiteY900" fmla="*/ 1135475 h 1211961"/>
              <a:gd name="connsiteX901" fmla="*/ 743973 w 1247845"/>
              <a:gd name="connsiteY901" fmla="*/ 1138428 h 1211961"/>
              <a:gd name="connsiteX902" fmla="*/ 752069 w 1247845"/>
              <a:gd name="connsiteY902" fmla="*/ 1135475 h 1211961"/>
              <a:gd name="connsiteX903" fmla="*/ 1064108 w 1247845"/>
              <a:gd name="connsiteY903" fmla="*/ 985837 h 1211961"/>
              <a:gd name="connsiteX904" fmla="*/ 1056583 w 1247845"/>
              <a:gd name="connsiteY904" fmla="*/ 995458 h 1211961"/>
              <a:gd name="connsiteX905" fmla="*/ 1053154 w 1247845"/>
              <a:gd name="connsiteY905" fmla="*/ 994505 h 1211961"/>
              <a:gd name="connsiteX906" fmla="*/ 1064108 w 1247845"/>
              <a:gd name="connsiteY906" fmla="*/ 985837 h 1211961"/>
              <a:gd name="connsiteX907" fmla="*/ 1071537 w 1247845"/>
              <a:gd name="connsiteY907" fmla="*/ 976217 h 1211961"/>
              <a:gd name="connsiteX908" fmla="*/ 1074395 w 1247845"/>
              <a:gd name="connsiteY908" fmla="*/ 976598 h 1211961"/>
              <a:gd name="connsiteX909" fmla="*/ 1068013 w 1247845"/>
              <a:gd name="connsiteY909" fmla="*/ 985076 h 1211961"/>
              <a:gd name="connsiteX910" fmla="*/ 1071537 w 1247845"/>
              <a:gd name="connsiteY910" fmla="*/ 976217 h 1211961"/>
              <a:gd name="connsiteX911" fmla="*/ 1189457 w 1247845"/>
              <a:gd name="connsiteY911" fmla="*/ 722852 h 1211961"/>
              <a:gd name="connsiteX912" fmla="*/ 1190314 w 1247845"/>
              <a:gd name="connsiteY912" fmla="*/ 723328 h 1211961"/>
              <a:gd name="connsiteX913" fmla="*/ 1188504 w 1247845"/>
              <a:gd name="connsiteY913" fmla="*/ 725424 h 1211961"/>
              <a:gd name="connsiteX914" fmla="*/ 1189457 w 1247845"/>
              <a:gd name="connsiteY914" fmla="*/ 722852 h 1211961"/>
              <a:gd name="connsiteX915" fmla="*/ 1206983 w 1247845"/>
              <a:gd name="connsiteY915" fmla="*/ 662273 h 1211961"/>
              <a:gd name="connsiteX916" fmla="*/ 1206602 w 1247845"/>
              <a:gd name="connsiteY916" fmla="*/ 658844 h 1211961"/>
              <a:gd name="connsiteX917" fmla="*/ 1208031 w 1247845"/>
              <a:gd name="connsiteY917" fmla="*/ 657797 h 1211961"/>
              <a:gd name="connsiteX918" fmla="*/ 1206983 w 1247845"/>
              <a:gd name="connsiteY918" fmla="*/ 662273 h 1211961"/>
              <a:gd name="connsiteX919" fmla="*/ 1209936 w 1247845"/>
              <a:gd name="connsiteY919" fmla="*/ 652558 h 1211961"/>
              <a:gd name="connsiteX920" fmla="*/ 1209174 w 1247845"/>
              <a:gd name="connsiteY920" fmla="*/ 645509 h 1211961"/>
              <a:gd name="connsiteX921" fmla="*/ 1211460 w 1247845"/>
              <a:gd name="connsiteY921" fmla="*/ 638461 h 1211961"/>
              <a:gd name="connsiteX922" fmla="*/ 1210698 w 1247845"/>
              <a:gd name="connsiteY922" fmla="*/ 652367 h 1211961"/>
              <a:gd name="connsiteX923" fmla="*/ 1209936 w 1247845"/>
              <a:gd name="connsiteY923" fmla="*/ 652558 h 1211961"/>
              <a:gd name="connsiteX924" fmla="*/ 1229176 w 1247845"/>
              <a:gd name="connsiteY924" fmla="*/ 520351 h 1211961"/>
              <a:gd name="connsiteX925" fmla="*/ 1229557 w 1247845"/>
              <a:gd name="connsiteY925" fmla="*/ 508349 h 1211961"/>
              <a:gd name="connsiteX926" fmla="*/ 1229843 w 1247845"/>
              <a:gd name="connsiteY926" fmla="*/ 524637 h 1211961"/>
              <a:gd name="connsiteX927" fmla="*/ 1229176 w 1247845"/>
              <a:gd name="connsiteY927" fmla="*/ 520351 h 1211961"/>
              <a:gd name="connsiteX928" fmla="*/ 1227938 w 1247845"/>
              <a:gd name="connsiteY928" fmla="*/ 497586 h 1211961"/>
              <a:gd name="connsiteX929" fmla="*/ 1230891 w 1247845"/>
              <a:gd name="connsiteY929" fmla="*/ 506539 h 1211961"/>
              <a:gd name="connsiteX930" fmla="*/ 1227938 w 1247845"/>
              <a:gd name="connsiteY930" fmla="*/ 497586 h 1211961"/>
              <a:gd name="connsiteX931" fmla="*/ 1216508 w 1247845"/>
              <a:gd name="connsiteY931" fmla="*/ 422053 h 1211961"/>
              <a:gd name="connsiteX932" fmla="*/ 1213365 w 1247845"/>
              <a:gd name="connsiteY932" fmla="*/ 422910 h 1211961"/>
              <a:gd name="connsiteX933" fmla="*/ 1211364 w 1247845"/>
              <a:gd name="connsiteY933" fmla="*/ 415385 h 1211961"/>
              <a:gd name="connsiteX934" fmla="*/ 1214127 w 1247845"/>
              <a:gd name="connsiteY934" fmla="*/ 416242 h 1211961"/>
              <a:gd name="connsiteX935" fmla="*/ 1212126 w 1247845"/>
              <a:gd name="connsiteY935" fmla="*/ 411575 h 1211961"/>
              <a:gd name="connsiteX936" fmla="*/ 1213650 w 1247845"/>
              <a:gd name="connsiteY936" fmla="*/ 410146 h 1211961"/>
              <a:gd name="connsiteX937" fmla="*/ 1216508 w 1247845"/>
              <a:gd name="connsiteY937" fmla="*/ 422053 h 1211961"/>
              <a:gd name="connsiteX938" fmla="*/ 1210317 w 1247845"/>
              <a:gd name="connsiteY938" fmla="*/ 396145 h 1211961"/>
              <a:gd name="connsiteX939" fmla="*/ 1208126 w 1247845"/>
              <a:gd name="connsiteY939" fmla="*/ 391096 h 1211961"/>
              <a:gd name="connsiteX940" fmla="*/ 1208412 w 1247845"/>
              <a:gd name="connsiteY940" fmla="*/ 391096 h 1211961"/>
              <a:gd name="connsiteX941" fmla="*/ 1210317 w 1247845"/>
              <a:gd name="connsiteY941" fmla="*/ 389763 h 1211961"/>
              <a:gd name="connsiteX942" fmla="*/ 1210317 w 1247845"/>
              <a:gd name="connsiteY942" fmla="*/ 396145 h 1211961"/>
              <a:gd name="connsiteX943" fmla="*/ 1197267 w 1247845"/>
              <a:gd name="connsiteY943" fmla="*/ 381095 h 1211961"/>
              <a:gd name="connsiteX944" fmla="*/ 1198696 w 1247845"/>
              <a:gd name="connsiteY944" fmla="*/ 381286 h 1211961"/>
              <a:gd name="connsiteX945" fmla="*/ 1203935 w 1247845"/>
              <a:gd name="connsiteY945" fmla="*/ 388810 h 1211961"/>
              <a:gd name="connsiteX946" fmla="*/ 1207078 w 1247845"/>
              <a:gd name="connsiteY946" fmla="*/ 391096 h 1211961"/>
              <a:gd name="connsiteX947" fmla="*/ 1207554 w 1247845"/>
              <a:gd name="connsiteY947" fmla="*/ 395383 h 1211961"/>
              <a:gd name="connsiteX948" fmla="*/ 1206411 w 1247845"/>
              <a:gd name="connsiteY948" fmla="*/ 397383 h 1211961"/>
              <a:gd name="connsiteX949" fmla="*/ 1205268 w 1247845"/>
              <a:gd name="connsiteY949" fmla="*/ 396145 h 1211961"/>
              <a:gd name="connsiteX950" fmla="*/ 1205840 w 1247845"/>
              <a:gd name="connsiteY950" fmla="*/ 399002 h 1211961"/>
              <a:gd name="connsiteX951" fmla="*/ 1198125 w 1247845"/>
              <a:gd name="connsiteY951" fmla="*/ 398621 h 1211961"/>
              <a:gd name="connsiteX952" fmla="*/ 1196410 w 1247845"/>
              <a:gd name="connsiteY952" fmla="*/ 395764 h 1211961"/>
              <a:gd name="connsiteX953" fmla="*/ 1198791 w 1247845"/>
              <a:gd name="connsiteY953" fmla="*/ 389287 h 1211961"/>
              <a:gd name="connsiteX954" fmla="*/ 1196220 w 1247845"/>
              <a:gd name="connsiteY954" fmla="*/ 382619 h 1211961"/>
              <a:gd name="connsiteX955" fmla="*/ 1197267 w 1247845"/>
              <a:gd name="connsiteY955" fmla="*/ 381095 h 1211961"/>
              <a:gd name="connsiteX956" fmla="*/ 1170026 w 1247845"/>
              <a:gd name="connsiteY956" fmla="*/ 330708 h 1211961"/>
              <a:gd name="connsiteX957" fmla="*/ 1167168 w 1247845"/>
              <a:gd name="connsiteY957" fmla="*/ 330327 h 1211961"/>
              <a:gd name="connsiteX958" fmla="*/ 1165359 w 1247845"/>
              <a:gd name="connsiteY958" fmla="*/ 326708 h 1211961"/>
              <a:gd name="connsiteX959" fmla="*/ 1165073 w 1247845"/>
              <a:gd name="connsiteY959" fmla="*/ 323755 h 1211961"/>
              <a:gd name="connsiteX960" fmla="*/ 1170026 w 1247845"/>
              <a:gd name="connsiteY960" fmla="*/ 330708 h 1211961"/>
              <a:gd name="connsiteX961" fmla="*/ 1066394 w 1247845"/>
              <a:gd name="connsiteY961" fmla="*/ 188595 h 1211961"/>
              <a:gd name="connsiteX962" fmla="*/ 1068204 w 1247845"/>
              <a:gd name="connsiteY962" fmla="*/ 190690 h 1211961"/>
              <a:gd name="connsiteX963" fmla="*/ 1067823 w 1247845"/>
              <a:gd name="connsiteY963" fmla="*/ 191357 h 1211961"/>
              <a:gd name="connsiteX964" fmla="*/ 1060869 w 1247845"/>
              <a:gd name="connsiteY964" fmla="*/ 182118 h 1211961"/>
              <a:gd name="connsiteX965" fmla="*/ 1066394 w 1247845"/>
              <a:gd name="connsiteY965" fmla="*/ 188595 h 1211961"/>
              <a:gd name="connsiteX966" fmla="*/ 1011149 w 1247845"/>
              <a:gd name="connsiteY966" fmla="*/ 170974 h 1211961"/>
              <a:gd name="connsiteX967" fmla="*/ 1011816 w 1247845"/>
              <a:gd name="connsiteY967" fmla="*/ 171926 h 1211961"/>
              <a:gd name="connsiteX968" fmla="*/ 1009815 w 1247845"/>
              <a:gd name="connsiteY968" fmla="*/ 171164 h 1211961"/>
              <a:gd name="connsiteX969" fmla="*/ 1011149 w 1247845"/>
              <a:gd name="connsiteY969" fmla="*/ 170974 h 1211961"/>
              <a:gd name="connsiteX970" fmla="*/ 527565 w 1247845"/>
              <a:gd name="connsiteY970" fmla="*/ 110490 h 1211961"/>
              <a:gd name="connsiteX971" fmla="*/ 527660 w 1247845"/>
              <a:gd name="connsiteY971" fmla="*/ 112395 h 1211961"/>
              <a:gd name="connsiteX972" fmla="*/ 530708 w 1247845"/>
              <a:gd name="connsiteY972" fmla="*/ 110395 h 1211961"/>
              <a:gd name="connsiteX973" fmla="*/ 538518 w 1247845"/>
              <a:gd name="connsiteY973" fmla="*/ 110585 h 1211961"/>
              <a:gd name="connsiteX974" fmla="*/ 533851 w 1247845"/>
              <a:gd name="connsiteY974" fmla="*/ 115252 h 1211961"/>
              <a:gd name="connsiteX975" fmla="*/ 527565 w 1247845"/>
              <a:gd name="connsiteY975" fmla="*/ 112776 h 1211961"/>
              <a:gd name="connsiteX976" fmla="*/ 524326 w 1247845"/>
              <a:gd name="connsiteY976" fmla="*/ 113919 h 1211961"/>
              <a:gd name="connsiteX977" fmla="*/ 514801 w 1247845"/>
              <a:gd name="connsiteY977" fmla="*/ 112967 h 1211961"/>
              <a:gd name="connsiteX978" fmla="*/ 514515 w 1247845"/>
              <a:gd name="connsiteY978" fmla="*/ 112585 h 1211961"/>
              <a:gd name="connsiteX979" fmla="*/ 527565 w 1247845"/>
              <a:gd name="connsiteY979" fmla="*/ 110490 h 1211961"/>
              <a:gd name="connsiteX980" fmla="*/ 490322 w 1247845"/>
              <a:gd name="connsiteY980" fmla="*/ 116396 h 1211961"/>
              <a:gd name="connsiteX981" fmla="*/ 502704 w 1247845"/>
              <a:gd name="connsiteY981" fmla="*/ 115157 h 1211961"/>
              <a:gd name="connsiteX982" fmla="*/ 498513 w 1247845"/>
              <a:gd name="connsiteY982" fmla="*/ 116491 h 1211961"/>
              <a:gd name="connsiteX983" fmla="*/ 494989 w 1247845"/>
              <a:gd name="connsiteY983" fmla="*/ 117253 h 1211961"/>
              <a:gd name="connsiteX984" fmla="*/ 479082 w 1247845"/>
              <a:gd name="connsiteY984" fmla="*/ 121634 h 1211961"/>
              <a:gd name="connsiteX985" fmla="*/ 472224 w 1247845"/>
              <a:gd name="connsiteY985" fmla="*/ 120967 h 1211961"/>
              <a:gd name="connsiteX986" fmla="*/ 490322 w 1247845"/>
              <a:gd name="connsiteY986" fmla="*/ 116396 h 1211961"/>
              <a:gd name="connsiteX987" fmla="*/ 173616 w 1247845"/>
              <a:gd name="connsiteY987" fmla="*/ 882872 h 1211961"/>
              <a:gd name="connsiteX988" fmla="*/ 172663 w 1247845"/>
              <a:gd name="connsiteY988" fmla="*/ 880015 h 1211961"/>
              <a:gd name="connsiteX989" fmla="*/ 173330 w 1247845"/>
              <a:gd name="connsiteY989" fmla="*/ 878586 h 1211961"/>
              <a:gd name="connsiteX990" fmla="*/ 174282 w 1247845"/>
              <a:gd name="connsiteY990" fmla="*/ 877252 h 1211961"/>
              <a:gd name="connsiteX991" fmla="*/ 174282 w 1247845"/>
              <a:gd name="connsiteY991" fmla="*/ 877252 h 1211961"/>
              <a:gd name="connsiteX992" fmla="*/ 174282 w 1247845"/>
              <a:gd name="connsiteY992" fmla="*/ 877252 h 1211961"/>
              <a:gd name="connsiteX993" fmla="*/ 175711 w 1247845"/>
              <a:gd name="connsiteY993" fmla="*/ 880015 h 1211961"/>
              <a:gd name="connsiteX994" fmla="*/ 173616 w 1247845"/>
              <a:gd name="connsiteY994" fmla="*/ 882872 h 1211961"/>
              <a:gd name="connsiteX995" fmla="*/ 191046 w 1247845"/>
              <a:gd name="connsiteY995" fmla="*/ 930783 h 1211961"/>
              <a:gd name="connsiteX996" fmla="*/ 189046 w 1247845"/>
              <a:gd name="connsiteY996" fmla="*/ 932974 h 1211961"/>
              <a:gd name="connsiteX997" fmla="*/ 187903 w 1247845"/>
              <a:gd name="connsiteY997" fmla="*/ 931640 h 1211961"/>
              <a:gd name="connsiteX998" fmla="*/ 187617 w 1247845"/>
              <a:gd name="connsiteY998" fmla="*/ 926497 h 1211961"/>
              <a:gd name="connsiteX999" fmla="*/ 187332 w 1247845"/>
              <a:gd name="connsiteY999" fmla="*/ 926497 h 1211961"/>
              <a:gd name="connsiteX1000" fmla="*/ 187332 w 1247845"/>
              <a:gd name="connsiteY1000" fmla="*/ 926116 h 1211961"/>
              <a:gd name="connsiteX1001" fmla="*/ 184855 w 1247845"/>
              <a:gd name="connsiteY1001" fmla="*/ 924877 h 1211961"/>
              <a:gd name="connsiteX1002" fmla="*/ 185046 w 1247845"/>
              <a:gd name="connsiteY1002" fmla="*/ 923639 h 1211961"/>
              <a:gd name="connsiteX1003" fmla="*/ 187332 w 1247845"/>
              <a:gd name="connsiteY1003" fmla="*/ 926116 h 1211961"/>
              <a:gd name="connsiteX1004" fmla="*/ 187617 w 1247845"/>
              <a:gd name="connsiteY1004" fmla="*/ 926211 h 1211961"/>
              <a:gd name="connsiteX1005" fmla="*/ 187617 w 1247845"/>
              <a:gd name="connsiteY1005" fmla="*/ 926497 h 1211961"/>
              <a:gd name="connsiteX1006" fmla="*/ 191046 w 1247845"/>
              <a:gd name="connsiteY1006" fmla="*/ 930783 h 1211961"/>
              <a:gd name="connsiteX1007" fmla="*/ 202572 w 1247845"/>
              <a:gd name="connsiteY1007" fmla="*/ 941260 h 1211961"/>
              <a:gd name="connsiteX1008" fmla="*/ 202572 w 1247845"/>
              <a:gd name="connsiteY1008" fmla="*/ 941260 h 1211961"/>
              <a:gd name="connsiteX1009" fmla="*/ 202572 w 1247845"/>
              <a:gd name="connsiteY1009" fmla="*/ 941260 h 1211961"/>
              <a:gd name="connsiteX1010" fmla="*/ 199619 w 1247845"/>
              <a:gd name="connsiteY1010" fmla="*/ 939546 h 1211961"/>
              <a:gd name="connsiteX1011" fmla="*/ 202762 w 1247845"/>
              <a:gd name="connsiteY1011" fmla="*/ 938117 h 1211961"/>
              <a:gd name="connsiteX1012" fmla="*/ 205810 w 1247845"/>
              <a:gd name="connsiteY1012" fmla="*/ 939832 h 1211961"/>
              <a:gd name="connsiteX1013" fmla="*/ 202572 w 1247845"/>
              <a:gd name="connsiteY1013" fmla="*/ 941260 h 1211961"/>
              <a:gd name="connsiteX1014" fmla="*/ 210287 w 1247845"/>
              <a:gd name="connsiteY1014" fmla="*/ 949452 h 1211961"/>
              <a:gd name="connsiteX1015" fmla="*/ 207906 w 1247845"/>
              <a:gd name="connsiteY1015" fmla="*/ 951928 h 1211961"/>
              <a:gd name="connsiteX1016" fmla="*/ 207715 w 1247845"/>
              <a:gd name="connsiteY1016" fmla="*/ 950690 h 1211961"/>
              <a:gd name="connsiteX1017" fmla="*/ 210287 w 1247845"/>
              <a:gd name="connsiteY1017" fmla="*/ 949452 h 1211961"/>
              <a:gd name="connsiteX1018" fmla="*/ 210287 w 1247845"/>
              <a:gd name="connsiteY1018" fmla="*/ 949071 h 1211961"/>
              <a:gd name="connsiteX1019" fmla="*/ 210573 w 1247845"/>
              <a:gd name="connsiteY1019" fmla="*/ 949071 h 1211961"/>
              <a:gd name="connsiteX1020" fmla="*/ 212097 w 1247845"/>
              <a:gd name="connsiteY1020" fmla="*/ 942689 h 1211961"/>
              <a:gd name="connsiteX1021" fmla="*/ 216859 w 1247845"/>
              <a:gd name="connsiteY1021" fmla="*/ 942689 h 1211961"/>
              <a:gd name="connsiteX1022" fmla="*/ 215907 w 1247845"/>
              <a:gd name="connsiteY1022" fmla="*/ 945451 h 1211961"/>
              <a:gd name="connsiteX1023" fmla="*/ 210477 w 1247845"/>
              <a:gd name="connsiteY1023" fmla="*/ 949071 h 1211961"/>
              <a:gd name="connsiteX1024" fmla="*/ 210477 w 1247845"/>
              <a:gd name="connsiteY1024" fmla="*/ 949357 h 1211961"/>
              <a:gd name="connsiteX1025" fmla="*/ 210287 w 1247845"/>
              <a:gd name="connsiteY1025" fmla="*/ 949452 h 1211961"/>
              <a:gd name="connsiteX1026" fmla="*/ 225336 w 1247845"/>
              <a:gd name="connsiteY1026" fmla="*/ 952976 h 1211961"/>
              <a:gd name="connsiteX1027" fmla="*/ 216478 w 1247845"/>
              <a:gd name="connsiteY1027" fmla="*/ 970978 h 1211961"/>
              <a:gd name="connsiteX1028" fmla="*/ 213240 w 1247845"/>
              <a:gd name="connsiteY1028" fmla="*/ 971645 h 1211961"/>
              <a:gd name="connsiteX1029" fmla="*/ 210954 w 1247845"/>
              <a:gd name="connsiteY1029" fmla="*/ 969264 h 1211961"/>
              <a:gd name="connsiteX1030" fmla="*/ 220383 w 1247845"/>
              <a:gd name="connsiteY1030" fmla="*/ 949547 h 1211961"/>
              <a:gd name="connsiteX1031" fmla="*/ 223908 w 1247845"/>
              <a:gd name="connsiteY1031" fmla="*/ 949833 h 1211961"/>
              <a:gd name="connsiteX1032" fmla="*/ 224003 w 1247845"/>
              <a:gd name="connsiteY1032" fmla="*/ 949833 h 1211961"/>
              <a:gd name="connsiteX1033" fmla="*/ 224955 w 1247845"/>
              <a:gd name="connsiteY1033" fmla="*/ 950690 h 1211961"/>
              <a:gd name="connsiteX1034" fmla="*/ 225336 w 1247845"/>
              <a:gd name="connsiteY1034" fmla="*/ 951071 h 1211961"/>
              <a:gd name="connsiteX1035" fmla="*/ 225336 w 1247845"/>
              <a:gd name="connsiteY1035" fmla="*/ 952976 h 1211961"/>
              <a:gd name="connsiteX1036" fmla="*/ 282391 w 1247845"/>
              <a:gd name="connsiteY1036" fmla="*/ 1000316 h 1211961"/>
              <a:gd name="connsiteX1037" fmla="*/ 279343 w 1247845"/>
              <a:gd name="connsiteY1037" fmla="*/ 1001840 h 1211961"/>
              <a:gd name="connsiteX1038" fmla="*/ 282391 w 1247845"/>
              <a:gd name="connsiteY1038" fmla="*/ 999268 h 1211961"/>
              <a:gd name="connsiteX1039" fmla="*/ 286677 w 1247845"/>
              <a:gd name="connsiteY1039" fmla="*/ 1003649 h 1211961"/>
              <a:gd name="connsiteX1040" fmla="*/ 286773 w 1247845"/>
              <a:gd name="connsiteY1040" fmla="*/ 1004507 h 1211961"/>
              <a:gd name="connsiteX1041" fmla="*/ 282391 w 1247845"/>
              <a:gd name="connsiteY1041" fmla="*/ 1000316 h 1211961"/>
              <a:gd name="connsiteX1042" fmla="*/ 306204 w 1247845"/>
              <a:gd name="connsiteY1042" fmla="*/ 1006221 h 1211961"/>
              <a:gd name="connsiteX1043" fmla="*/ 306108 w 1247845"/>
              <a:gd name="connsiteY1043" fmla="*/ 1006602 h 1211961"/>
              <a:gd name="connsiteX1044" fmla="*/ 305823 w 1247845"/>
              <a:gd name="connsiteY1044" fmla="*/ 1006316 h 1211961"/>
              <a:gd name="connsiteX1045" fmla="*/ 306204 w 1247845"/>
              <a:gd name="connsiteY1045" fmla="*/ 1006221 h 1211961"/>
              <a:gd name="connsiteX1046" fmla="*/ 306489 w 1247845"/>
              <a:gd name="connsiteY1046" fmla="*/ 1005364 h 1211961"/>
              <a:gd name="connsiteX1047" fmla="*/ 307251 w 1247845"/>
              <a:gd name="connsiteY1047" fmla="*/ 1005840 h 1211961"/>
              <a:gd name="connsiteX1048" fmla="*/ 306204 w 1247845"/>
              <a:gd name="connsiteY1048" fmla="*/ 1006221 h 1211961"/>
              <a:gd name="connsiteX1049" fmla="*/ 434886 w 1247845"/>
              <a:gd name="connsiteY1049" fmla="*/ 1106615 h 1211961"/>
              <a:gd name="connsiteX1050" fmla="*/ 397548 w 1247845"/>
              <a:gd name="connsiteY1050" fmla="*/ 1093184 h 1211961"/>
              <a:gd name="connsiteX1051" fmla="*/ 383642 w 1247845"/>
              <a:gd name="connsiteY1051" fmla="*/ 1085088 h 1211961"/>
              <a:gd name="connsiteX1052" fmla="*/ 382023 w 1247845"/>
              <a:gd name="connsiteY1052" fmla="*/ 1084040 h 1211961"/>
              <a:gd name="connsiteX1053" fmla="*/ 388500 w 1247845"/>
              <a:gd name="connsiteY1053" fmla="*/ 1085469 h 1211961"/>
              <a:gd name="connsiteX1054" fmla="*/ 403835 w 1247845"/>
              <a:gd name="connsiteY1054" fmla="*/ 1089279 h 1211961"/>
              <a:gd name="connsiteX1055" fmla="*/ 420027 w 1247845"/>
              <a:gd name="connsiteY1055" fmla="*/ 1094899 h 1211961"/>
              <a:gd name="connsiteX1056" fmla="*/ 452412 w 1247845"/>
              <a:gd name="connsiteY1056" fmla="*/ 1106424 h 1211961"/>
              <a:gd name="connsiteX1057" fmla="*/ 473082 w 1247845"/>
              <a:gd name="connsiteY1057" fmla="*/ 1106424 h 1211961"/>
              <a:gd name="connsiteX1058" fmla="*/ 473272 w 1247845"/>
              <a:gd name="connsiteY1058" fmla="*/ 1116997 h 1211961"/>
              <a:gd name="connsiteX1059" fmla="*/ 434886 w 1247845"/>
              <a:gd name="connsiteY1059" fmla="*/ 1106615 h 1211961"/>
              <a:gd name="connsiteX1060" fmla="*/ 613099 w 1247845"/>
              <a:gd name="connsiteY1060" fmla="*/ 1136523 h 1211961"/>
              <a:gd name="connsiteX1061" fmla="*/ 622815 w 1247845"/>
              <a:gd name="connsiteY1061" fmla="*/ 1137571 h 1211961"/>
              <a:gd name="connsiteX1062" fmla="*/ 619957 w 1247845"/>
              <a:gd name="connsiteY1062" fmla="*/ 1136904 h 1211961"/>
              <a:gd name="connsiteX1063" fmla="*/ 623958 w 1247845"/>
              <a:gd name="connsiteY1063" fmla="*/ 1135094 h 1211961"/>
              <a:gd name="connsiteX1064" fmla="*/ 611575 w 1247845"/>
              <a:gd name="connsiteY1064" fmla="*/ 1134999 h 1211961"/>
              <a:gd name="connsiteX1065" fmla="*/ 635769 w 1247845"/>
              <a:gd name="connsiteY1065" fmla="*/ 1128712 h 1211961"/>
              <a:gd name="connsiteX1066" fmla="*/ 636245 w 1247845"/>
              <a:gd name="connsiteY1066" fmla="*/ 1133570 h 1211961"/>
              <a:gd name="connsiteX1067" fmla="*/ 641865 w 1247845"/>
              <a:gd name="connsiteY1067" fmla="*/ 1134809 h 1211961"/>
              <a:gd name="connsiteX1068" fmla="*/ 638721 w 1247845"/>
              <a:gd name="connsiteY1068" fmla="*/ 1130999 h 1211961"/>
              <a:gd name="connsiteX1069" fmla="*/ 656247 w 1247845"/>
              <a:gd name="connsiteY1069" fmla="*/ 1128236 h 1211961"/>
              <a:gd name="connsiteX1070" fmla="*/ 664439 w 1247845"/>
              <a:gd name="connsiteY1070" fmla="*/ 1127855 h 1211961"/>
              <a:gd name="connsiteX1071" fmla="*/ 652628 w 1247845"/>
              <a:gd name="connsiteY1071" fmla="*/ 1132523 h 1211961"/>
              <a:gd name="connsiteX1072" fmla="*/ 670725 w 1247845"/>
              <a:gd name="connsiteY1072" fmla="*/ 1132618 h 1211961"/>
              <a:gd name="connsiteX1073" fmla="*/ 657295 w 1247845"/>
              <a:gd name="connsiteY1073" fmla="*/ 1134999 h 1211961"/>
              <a:gd name="connsiteX1074" fmla="*/ 642817 w 1247845"/>
              <a:gd name="connsiteY1074" fmla="*/ 1137094 h 1211961"/>
              <a:gd name="connsiteX1075" fmla="*/ 613099 w 1247845"/>
              <a:gd name="connsiteY1075" fmla="*/ 1136523 h 1211961"/>
              <a:gd name="connsiteX1076" fmla="*/ 616242 w 1247845"/>
              <a:gd name="connsiteY1076" fmla="*/ 1169479 h 1211961"/>
              <a:gd name="connsiteX1077" fmla="*/ 622148 w 1247845"/>
              <a:gd name="connsiteY1077" fmla="*/ 1170813 h 1211961"/>
              <a:gd name="connsiteX1078" fmla="*/ 600907 w 1247845"/>
              <a:gd name="connsiteY1078" fmla="*/ 1172813 h 1211961"/>
              <a:gd name="connsiteX1079" fmla="*/ 573951 w 1247845"/>
              <a:gd name="connsiteY1079" fmla="*/ 1172623 h 1211961"/>
              <a:gd name="connsiteX1080" fmla="*/ 616242 w 1247845"/>
              <a:gd name="connsiteY1080" fmla="*/ 1169479 h 1211961"/>
              <a:gd name="connsiteX1081" fmla="*/ 569570 w 1247845"/>
              <a:gd name="connsiteY1081" fmla="*/ 1174813 h 1211961"/>
              <a:gd name="connsiteX1082" fmla="*/ 588715 w 1247845"/>
              <a:gd name="connsiteY1082" fmla="*/ 1176337 h 1211961"/>
              <a:gd name="connsiteX1083" fmla="*/ 609289 w 1247845"/>
              <a:gd name="connsiteY1083" fmla="*/ 1176242 h 1211961"/>
              <a:gd name="connsiteX1084" fmla="*/ 586429 w 1247845"/>
              <a:gd name="connsiteY1084" fmla="*/ 1177576 h 1211961"/>
              <a:gd name="connsiteX1085" fmla="*/ 566522 w 1247845"/>
              <a:gd name="connsiteY1085" fmla="*/ 1178719 h 1211961"/>
              <a:gd name="connsiteX1086" fmla="*/ 569570 w 1247845"/>
              <a:gd name="connsiteY1086" fmla="*/ 1174813 h 1211961"/>
              <a:gd name="connsiteX1087" fmla="*/ 564903 w 1247845"/>
              <a:gd name="connsiteY1087" fmla="*/ 1181957 h 1211961"/>
              <a:gd name="connsiteX1088" fmla="*/ 572332 w 1247845"/>
              <a:gd name="connsiteY1088" fmla="*/ 1182243 h 1211961"/>
              <a:gd name="connsiteX1089" fmla="*/ 564903 w 1247845"/>
              <a:gd name="connsiteY1089" fmla="*/ 1181957 h 1211961"/>
              <a:gd name="connsiteX1090" fmla="*/ 665391 w 1247845"/>
              <a:gd name="connsiteY1090" fmla="*/ 1186434 h 1211961"/>
              <a:gd name="connsiteX1091" fmla="*/ 665010 w 1247845"/>
              <a:gd name="connsiteY1091" fmla="*/ 1183862 h 1211961"/>
              <a:gd name="connsiteX1092" fmla="*/ 663010 w 1247845"/>
              <a:gd name="connsiteY1092" fmla="*/ 1184338 h 1211961"/>
              <a:gd name="connsiteX1093" fmla="*/ 652914 w 1247845"/>
              <a:gd name="connsiteY1093" fmla="*/ 1185767 h 1211961"/>
              <a:gd name="connsiteX1094" fmla="*/ 631197 w 1247845"/>
              <a:gd name="connsiteY1094" fmla="*/ 1187863 h 1211961"/>
              <a:gd name="connsiteX1095" fmla="*/ 585667 w 1247845"/>
              <a:gd name="connsiteY1095" fmla="*/ 1186720 h 1211961"/>
              <a:gd name="connsiteX1096" fmla="*/ 582714 w 1247845"/>
              <a:gd name="connsiteY1096" fmla="*/ 1188244 h 1211961"/>
              <a:gd name="connsiteX1097" fmla="*/ 573761 w 1247845"/>
              <a:gd name="connsiteY1097" fmla="*/ 1186243 h 1211961"/>
              <a:gd name="connsiteX1098" fmla="*/ 585762 w 1247845"/>
              <a:gd name="connsiteY1098" fmla="*/ 1185101 h 1211961"/>
              <a:gd name="connsiteX1099" fmla="*/ 584238 w 1247845"/>
              <a:gd name="connsiteY1099" fmla="*/ 1182624 h 1211961"/>
              <a:gd name="connsiteX1100" fmla="*/ 646246 w 1247845"/>
              <a:gd name="connsiteY1100" fmla="*/ 1176528 h 1211961"/>
              <a:gd name="connsiteX1101" fmla="*/ 658533 w 1247845"/>
              <a:gd name="connsiteY1101" fmla="*/ 1179671 h 1211961"/>
              <a:gd name="connsiteX1102" fmla="*/ 658057 w 1247845"/>
              <a:gd name="connsiteY1102" fmla="*/ 1175671 h 1211961"/>
              <a:gd name="connsiteX1103" fmla="*/ 667011 w 1247845"/>
              <a:gd name="connsiteY1103" fmla="*/ 1175480 h 1211961"/>
              <a:gd name="connsiteX1104" fmla="*/ 668916 w 1247845"/>
              <a:gd name="connsiteY1104" fmla="*/ 1178433 h 1211961"/>
              <a:gd name="connsiteX1105" fmla="*/ 686346 w 1247845"/>
              <a:gd name="connsiteY1105" fmla="*/ 1174147 h 1211961"/>
              <a:gd name="connsiteX1106" fmla="*/ 678726 w 1247845"/>
              <a:gd name="connsiteY1106" fmla="*/ 1173670 h 1211961"/>
              <a:gd name="connsiteX1107" fmla="*/ 697776 w 1247845"/>
              <a:gd name="connsiteY1107" fmla="*/ 1170623 h 1211961"/>
              <a:gd name="connsiteX1108" fmla="*/ 700348 w 1247845"/>
              <a:gd name="connsiteY1108" fmla="*/ 1175957 h 1211961"/>
              <a:gd name="connsiteX1109" fmla="*/ 673869 w 1247845"/>
              <a:gd name="connsiteY1109" fmla="*/ 1181005 h 1211961"/>
              <a:gd name="connsiteX1110" fmla="*/ 711778 w 1247845"/>
              <a:gd name="connsiteY1110" fmla="*/ 1179004 h 1211961"/>
              <a:gd name="connsiteX1111" fmla="*/ 665391 w 1247845"/>
              <a:gd name="connsiteY1111" fmla="*/ 1186434 h 1211961"/>
              <a:gd name="connsiteX1112" fmla="*/ 733495 w 1247845"/>
              <a:gd name="connsiteY1112" fmla="*/ 1167098 h 1211961"/>
              <a:gd name="connsiteX1113" fmla="*/ 731304 w 1247845"/>
              <a:gd name="connsiteY1113" fmla="*/ 1164336 h 1211961"/>
              <a:gd name="connsiteX1114" fmla="*/ 741782 w 1247845"/>
              <a:gd name="connsiteY1114" fmla="*/ 1163288 h 1211961"/>
              <a:gd name="connsiteX1115" fmla="*/ 733495 w 1247845"/>
              <a:gd name="connsiteY1115" fmla="*/ 1167098 h 1211961"/>
              <a:gd name="connsiteX1116" fmla="*/ 772643 w 1247845"/>
              <a:gd name="connsiteY1116" fmla="*/ 1152430 h 1211961"/>
              <a:gd name="connsiteX1117" fmla="*/ 721875 w 1247845"/>
              <a:gd name="connsiteY1117" fmla="*/ 1163384 h 1211961"/>
              <a:gd name="connsiteX1118" fmla="*/ 727971 w 1247845"/>
              <a:gd name="connsiteY1118" fmla="*/ 1163479 h 1211961"/>
              <a:gd name="connsiteX1119" fmla="*/ 719112 w 1247845"/>
              <a:gd name="connsiteY1119" fmla="*/ 1164717 h 1211961"/>
              <a:gd name="connsiteX1120" fmla="*/ 717398 w 1247845"/>
              <a:gd name="connsiteY1120" fmla="*/ 1170718 h 1211961"/>
              <a:gd name="connsiteX1121" fmla="*/ 711683 w 1247845"/>
              <a:gd name="connsiteY1121" fmla="*/ 1165098 h 1211961"/>
              <a:gd name="connsiteX1122" fmla="*/ 728542 w 1247845"/>
              <a:gd name="connsiteY1122" fmla="*/ 1159954 h 1211961"/>
              <a:gd name="connsiteX1123" fmla="*/ 721017 w 1247845"/>
              <a:gd name="connsiteY1123" fmla="*/ 1160240 h 1211961"/>
              <a:gd name="connsiteX1124" fmla="*/ 727590 w 1247845"/>
              <a:gd name="connsiteY1124" fmla="*/ 1156049 h 1211961"/>
              <a:gd name="connsiteX1125" fmla="*/ 729780 w 1247845"/>
              <a:gd name="connsiteY1125" fmla="*/ 1158811 h 1211961"/>
              <a:gd name="connsiteX1126" fmla="*/ 759213 w 1247845"/>
              <a:gd name="connsiteY1126" fmla="*/ 1149382 h 1211961"/>
              <a:gd name="connsiteX1127" fmla="*/ 770166 w 1247845"/>
              <a:gd name="connsiteY1127" fmla="*/ 1149763 h 1211961"/>
              <a:gd name="connsiteX1128" fmla="*/ 769119 w 1247845"/>
              <a:gd name="connsiteY1128" fmla="*/ 1146715 h 1211961"/>
              <a:gd name="connsiteX1129" fmla="*/ 789121 w 1247845"/>
              <a:gd name="connsiteY1129" fmla="*/ 1141857 h 1211961"/>
              <a:gd name="connsiteX1130" fmla="*/ 781406 w 1247845"/>
              <a:gd name="connsiteY1130" fmla="*/ 1142143 h 1211961"/>
              <a:gd name="connsiteX1131" fmla="*/ 797598 w 1247845"/>
              <a:gd name="connsiteY1131" fmla="*/ 1135285 h 1211961"/>
              <a:gd name="connsiteX1132" fmla="*/ 797694 w 1247845"/>
              <a:gd name="connsiteY1132" fmla="*/ 1139571 h 1211961"/>
              <a:gd name="connsiteX1133" fmla="*/ 800646 w 1247845"/>
              <a:gd name="connsiteY1133" fmla="*/ 1134999 h 1211961"/>
              <a:gd name="connsiteX1134" fmla="*/ 812838 w 1247845"/>
              <a:gd name="connsiteY1134" fmla="*/ 1133856 h 1211961"/>
              <a:gd name="connsiteX1135" fmla="*/ 772643 w 1247845"/>
              <a:gd name="connsiteY1135" fmla="*/ 1152430 h 1211961"/>
              <a:gd name="connsiteX1136" fmla="*/ 904945 w 1247845"/>
              <a:gd name="connsiteY1136" fmla="*/ 1116806 h 1211961"/>
              <a:gd name="connsiteX1137" fmla="*/ 914089 w 1247845"/>
              <a:gd name="connsiteY1137" fmla="*/ 1108424 h 1211961"/>
              <a:gd name="connsiteX1138" fmla="*/ 904945 w 1247845"/>
              <a:gd name="connsiteY1138" fmla="*/ 1116806 h 1211961"/>
              <a:gd name="connsiteX1139" fmla="*/ 947046 w 1247845"/>
              <a:gd name="connsiteY1139" fmla="*/ 1107853 h 1211961"/>
              <a:gd name="connsiteX1140" fmla="*/ 940854 w 1247845"/>
              <a:gd name="connsiteY1140" fmla="*/ 1109853 h 1211961"/>
              <a:gd name="connsiteX1141" fmla="*/ 945712 w 1247845"/>
              <a:gd name="connsiteY1141" fmla="*/ 1105852 h 1211961"/>
              <a:gd name="connsiteX1142" fmla="*/ 948379 w 1247845"/>
              <a:gd name="connsiteY1142" fmla="*/ 1106995 h 1211961"/>
              <a:gd name="connsiteX1143" fmla="*/ 947046 w 1247845"/>
              <a:gd name="connsiteY1143" fmla="*/ 1107853 h 1211961"/>
              <a:gd name="connsiteX1144" fmla="*/ 942188 w 1247845"/>
              <a:gd name="connsiteY1144" fmla="*/ 1095661 h 1211961"/>
              <a:gd name="connsiteX1145" fmla="*/ 947331 w 1247845"/>
              <a:gd name="connsiteY1145" fmla="*/ 1092422 h 1211961"/>
              <a:gd name="connsiteX1146" fmla="*/ 948760 w 1247845"/>
              <a:gd name="connsiteY1146" fmla="*/ 1094423 h 1211961"/>
              <a:gd name="connsiteX1147" fmla="*/ 942188 w 1247845"/>
              <a:gd name="connsiteY1147" fmla="*/ 1095661 h 1211961"/>
              <a:gd name="connsiteX1148" fmla="*/ 948189 w 1247845"/>
              <a:gd name="connsiteY1148" fmla="*/ 1090898 h 1211961"/>
              <a:gd name="connsiteX1149" fmla="*/ 954570 w 1247845"/>
              <a:gd name="connsiteY1149" fmla="*/ 1084135 h 1211961"/>
              <a:gd name="connsiteX1150" fmla="*/ 955999 w 1247845"/>
              <a:gd name="connsiteY1150" fmla="*/ 1086041 h 1211961"/>
              <a:gd name="connsiteX1151" fmla="*/ 948189 w 1247845"/>
              <a:gd name="connsiteY1151" fmla="*/ 1090898 h 1211961"/>
              <a:gd name="connsiteX1152" fmla="*/ 945998 w 1247845"/>
              <a:gd name="connsiteY1152" fmla="*/ 1086993 h 1211961"/>
              <a:gd name="connsiteX1153" fmla="*/ 925710 w 1247845"/>
              <a:gd name="connsiteY1153" fmla="*/ 1101185 h 1211961"/>
              <a:gd name="connsiteX1154" fmla="*/ 941235 w 1247845"/>
              <a:gd name="connsiteY1154" fmla="*/ 1087088 h 1211961"/>
              <a:gd name="connsiteX1155" fmla="*/ 964381 w 1247845"/>
              <a:gd name="connsiteY1155" fmla="*/ 1069562 h 1211961"/>
              <a:gd name="connsiteX1156" fmla="*/ 945998 w 1247845"/>
              <a:gd name="connsiteY1156" fmla="*/ 1086993 h 1211961"/>
              <a:gd name="connsiteX1157" fmla="*/ 1002672 w 1247845"/>
              <a:gd name="connsiteY1157" fmla="*/ 1074896 h 1211961"/>
              <a:gd name="connsiteX1158" fmla="*/ 1000195 w 1247845"/>
              <a:gd name="connsiteY1158" fmla="*/ 1069658 h 1211961"/>
              <a:gd name="connsiteX1159" fmla="*/ 1002672 w 1247845"/>
              <a:gd name="connsiteY1159" fmla="*/ 1074896 h 1211961"/>
              <a:gd name="connsiteX1160" fmla="*/ 1007244 w 1247845"/>
              <a:gd name="connsiteY1160" fmla="*/ 1068229 h 1211961"/>
              <a:gd name="connsiteX1161" fmla="*/ 1003148 w 1247845"/>
              <a:gd name="connsiteY1161" fmla="*/ 1068324 h 1211961"/>
              <a:gd name="connsiteX1162" fmla="*/ 1005624 w 1247845"/>
              <a:gd name="connsiteY1162" fmla="*/ 1066419 h 1211961"/>
              <a:gd name="connsiteX1163" fmla="*/ 1009053 w 1247845"/>
              <a:gd name="connsiteY1163" fmla="*/ 1065562 h 1211961"/>
              <a:gd name="connsiteX1164" fmla="*/ 1009434 w 1247845"/>
              <a:gd name="connsiteY1164" fmla="*/ 1068419 h 1211961"/>
              <a:gd name="connsiteX1165" fmla="*/ 1007244 w 1247845"/>
              <a:gd name="connsiteY1165" fmla="*/ 1068229 h 1211961"/>
              <a:gd name="connsiteX1166" fmla="*/ 1029151 w 1247845"/>
              <a:gd name="connsiteY1166" fmla="*/ 1057180 h 1211961"/>
              <a:gd name="connsiteX1167" fmla="*/ 1033247 w 1247845"/>
              <a:gd name="connsiteY1167" fmla="*/ 1052322 h 1211961"/>
              <a:gd name="connsiteX1168" fmla="*/ 1029151 w 1247845"/>
              <a:gd name="connsiteY1168" fmla="*/ 1054989 h 1211961"/>
              <a:gd name="connsiteX1169" fmla="*/ 1026960 w 1247845"/>
              <a:gd name="connsiteY1169" fmla="*/ 1052608 h 1211961"/>
              <a:gd name="connsiteX1170" fmla="*/ 1035533 w 1247845"/>
              <a:gd name="connsiteY1170" fmla="*/ 1050131 h 1211961"/>
              <a:gd name="connsiteX1171" fmla="*/ 1029151 w 1247845"/>
              <a:gd name="connsiteY1171" fmla="*/ 1057180 h 1211961"/>
              <a:gd name="connsiteX1172" fmla="*/ 1056678 w 1247845"/>
              <a:gd name="connsiteY1172" fmla="*/ 1009841 h 1211961"/>
              <a:gd name="connsiteX1173" fmla="*/ 1058488 w 1247845"/>
              <a:gd name="connsiteY1173" fmla="*/ 1011460 h 1211961"/>
              <a:gd name="connsiteX1174" fmla="*/ 1053249 w 1247845"/>
              <a:gd name="connsiteY1174" fmla="*/ 1017175 h 1211961"/>
              <a:gd name="connsiteX1175" fmla="*/ 1056678 w 1247845"/>
              <a:gd name="connsiteY1175" fmla="*/ 1009841 h 1211961"/>
              <a:gd name="connsiteX1176" fmla="*/ 1065251 w 1247845"/>
              <a:gd name="connsiteY1176" fmla="*/ 1019651 h 1211961"/>
              <a:gd name="connsiteX1177" fmla="*/ 1060869 w 1247845"/>
              <a:gd name="connsiteY1177" fmla="*/ 1022033 h 1211961"/>
              <a:gd name="connsiteX1178" fmla="*/ 1070966 w 1247845"/>
              <a:gd name="connsiteY1178" fmla="*/ 1012031 h 1211961"/>
              <a:gd name="connsiteX1179" fmla="*/ 1065251 w 1247845"/>
              <a:gd name="connsiteY1179" fmla="*/ 1019651 h 1211961"/>
              <a:gd name="connsiteX1180" fmla="*/ 1069918 w 1247845"/>
              <a:gd name="connsiteY1180" fmla="*/ 998792 h 1211961"/>
              <a:gd name="connsiteX1181" fmla="*/ 1056678 w 1247845"/>
              <a:gd name="connsiteY1181" fmla="*/ 1018223 h 1211961"/>
              <a:gd name="connsiteX1182" fmla="*/ 1063917 w 1247845"/>
              <a:gd name="connsiteY1182" fmla="*/ 1001840 h 1211961"/>
              <a:gd name="connsiteX1183" fmla="*/ 1084682 w 1247845"/>
              <a:gd name="connsiteY1183" fmla="*/ 980884 h 1211961"/>
              <a:gd name="connsiteX1184" fmla="*/ 1069918 w 1247845"/>
              <a:gd name="connsiteY1184" fmla="*/ 998792 h 1211961"/>
              <a:gd name="connsiteX1185" fmla="*/ 1097445 w 1247845"/>
              <a:gd name="connsiteY1185" fmla="*/ 967168 h 1211961"/>
              <a:gd name="connsiteX1186" fmla="*/ 1086968 w 1247845"/>
              <a:gd name="connsiteY1186" fmla="*/ 980694 h 1211961"/>
              <a:gd name="connsiteX1187" fmla="*/ 1083825 w 1247845"/>
              <a:gd name="connsiteY1187" fmla="*/ 978218 h 1211961"/>
              <a:gd name="connsiteX1188" fmla="*/ 1102303 w 1247845"/>
              <a:gd name="connsiteY1188" fmla="*/ 955358 h 1211961"/>
              <a:gd name="connsiteX1189" fmla="*/ 1097445 w 1247845"/>
              <a:gd name="connsiteY1189" fmla="*/ 967168 h 1211961"/>
              <a:gd name="connsiteX1190" fmla="*/ 1160882 w 1247845"/>
              <a:gd name="connsiteY1190" fmla="*/ 867823 h 1211961"/>
              <a:gd name="connsiteX1191" fmla="*/ 1157167 w 1247845"/>
              <a:gd name="connsiteY1191" fmla="*/ 864299 h 1211961"/>
              <a:gd name="connsiteX1192" fmla="*/ 1164120 w 1247845"/>
              <a:gd name="connsiteY1192" fmla="*/ 857345 h 1211961"/>
              <a:gd name="connsiteX1193" fmla="*/ 1170788 w 1247845"/>
              <a:gd name="connsiteY1193" fmla="*/ 843343 h 1211961"/>
              <a:gd name="connsiteX1194" fmla="*/ 1160882 w 1247845"/>
              <a:gd name="connsiteY1194" fmla="*/ 867823 h 1211961"/>
              <a:gd name="connsiteX1195" fmla="*/ 1161930 w 1247845"/>
              <a:gd name="connsiteY1195" fmla="*/ 894683 h 1211961"/>
              <a:gd name="connsiteX1196" fmla="*/ 1158215 w 1247845"/>
              <a:gd name="connsiteY1196" fmla="*/ 896302 h 1211961"/>
              <a:gd name="connsiteX1197" fmla="*/ 1160787 w 1247845"/>
              <a:gd name="connsiteY1197" fmla="*/ 888778 h 1211961"/>
              <a:gd name="connsiteX1198" fmla="*/ 1162882 w 1247845"/>
              <a:gd name="connsiteY1198" fmla="*/ 891635 h 1211961"/>
              <a:gd name="connsiteX1199" fmla="*/ 1168311 w 1247845"/>
              <a:gd name="connsiteY1199" fmla="*/ 885539 h 1211961"/>
              <a:gd name="connsiteX1200" fmla="*/ 1161930 w 1247845"/>
              <a:gd name="connsiteY1200" fmla="*/ 894683 h 1211961"/>
              <a:gd name="connsiteX1201" fmla="*/ 1170407 w 1247845"/>
              <a:gd name="connsiteY1201" fmla="*/ 877729 h 1211961"/>
              <a:gd name="connsiteX1202" fmla="*/ 1175265 w 1247845"/>
              <a:gd name="connsiteY1202" fmla="*/ 867727 h 1211961"/>
              <a:gd name="connsiteX1203" fmla="*/ 1170407 w 1247845"/>
              <a:gd name="connsiteY1203" fmla="*/ 877729 h 1211961"/>
              <a:gd name="connsiteX1204" fmla="*/ 1175931 w 1247845"/>
              <a:gd name="connsiteY1204" fmla="*/ 820388 h 1211961"/>
              <a:gd name="connsiteX1205" fmla="*/ 1177265 w 1247845"/>
              <a:gd name="connsiteY1205" fmla="*/ 812673 h 1211961"/>
              <a:gd name="connsiteX1206" fmla="*/ 1175931 w 1247845"/>
              <a:gd name="connsiteY1206" fmla="*/ 820388 h 1211961"/>
              <a:gd name="connsiteX1207" fmla="*/ 1174598 w 1247845"/>
              <a:gd name="connsiteY1207" fmla="*/ 798671 h 1211961"/>
              <a:gd name="connsiteX1208" fmla="*/ 1177932 w 1247845"/>
              <a:gd name="connsiteY1208" fmla="*/ 786956 h 1211961"/>
              <a:gd name="connsiteX1209" fmla="*/ 1174598 w 1247845"/>
              <a:gd name="connsiteY1209" fmla="*/ 798671 h 1211961"/>
              <a:gd name="connsiteX1210" fmla="*/ 1182694 w 1247845"/>
              <a:gd name="connsiteY1210" fmla="*/ 766286 h 1211961"/>
              <a:gd name="connsiteX1211" fmla="*/ 1180789 w 1247845"/>
              <a:gd name="connsiteY1211" fmla="*/ 776764 h 1211961"/>
              <a:gd name="connsiteX1212" fmla="*/ 1182694 w 1247845"/>
              <a:gd name="connsiteY1212" fmla="*/ 766286 h 1211961"/>
              <a:gd name="connsiteX1213" fmla="*/ 1182313 w 1247845"/>
              <a:gd name="connsiteY1213" fmla="*/ 791718 h 1211961"/>
              <a:gd name="connsiteX1214" fmla="*/ 1184028 w 1247845"/>
              <a:gd name="connsiteY1214" fmla="*/ 774668 h 1211961"/>
              <a:gd name="connsiteX1215" fmla="*/ 1186599 w 1247845"/>
              <a:gd name="connsiteY1215" fmla="*/ 777050 h 1211961"/>
              <a:gd name="connsiteX1216" fmla="*/ 1182313 w 1247845"/>
              <a:gd name="connsiteY1216" fmla="*/ 791718 h 1211961"/>
              <a:gd name="connsiteX1217" fmla="*/ 1193838 w 1247845"/>
              <a:gd name="connsiteY1217" fmla="*/ 725615 h 1211961"/>
              <a:gd name="connsiteX1218" fmla="*/ 1191838 w 1247845"/>
              <a:gd name="connsiteY1218" fmla="*/ 753142 h 1211961"/>
              <a:gd name="connsiteX1219" fmla="*/ 1188314 w 1247845"/>
              <a:gd name="connsiteY1219" fmla="*/ 756857 h 1211961"/>
              <a:gd name="connsiteX1220" fmla="*/ 1187647 w 1247845"/>
              <a:gd name="connsiteY1220" fmla="*/ 774001 h 1211961"/>
              <a:gd name="connsiteX1221" fmla="*/ 1183551 w 1247845"/>
              <a:gd name="connsiteY1221" fmla="*/ 771144 h 1211961"/>
              <a:gd name="connsiteX1222" fmla="*/ 1185742 w 1247845"/>
              <a:gd name="connsiteY1222" fmla="*/ 762286 h 1211961"/>
              <a:gd name="connsiteX1223" fmla="*/ 1182504 w 1247845"/>
              <a:gd name="connsiteY1223" fmla="*/ 756666 h 1211961"/>
              <a:gd name="connsiteX1224" fmla="*/ 1185266 w 1247845"/>
              <a:gd name="connsiteY1224" fmla="*/ 755904 h 1211961"/>
              <a:gd name="connsiteX1225" fmla="*/ 1192600 w 1247845"/>
              <a:gd name="connsiteY1225" fmla="*/ 720566 h 1211961"/>
              <a:gd name="connsiteX1226" fmla="*/ 1194981 w 1247845"/>
              <a:gd name="connsiteY1226" fmla="*/ 721043 h 1211961"/>
              <a:gd name="connsiteX1227" fmla="*/ 1193648 w 1247845"/>
              <a:gd name="connsiteY1227" fmla="*/ 716185 h 1211961"/>
              <a:gd name="connsiteX1228" fmla="*/ 1191552 w 1247845"/>
              <a:gd name="connsiteY1228" fmla="*/ 715994 h 1211961"/>
              <a:gd name="connsiteX1229" fmla="*/ 1194791 w 1247845"/>
              <a:gd name="connsiteY1229" fmla="*/ 705612 h 1211961"/>
              <a:gd name="connsiteX1230" fmla="*/ 1195458 w 1247845"/>
              <a:gd name="connsiteY1230" fmla="*/ 711994 h 1211961"/>
              <a:gd name="connsiteX1231" fmla="*/ 1199553 w 1247845"/>
              <a:gd name="connsiteY1231" fmla="*/ 692944 h 1211961"/>
              <a:gd name="connsiteX1232" fmla="*/ 1194886 w 1247845"/>
              <a:gd name="connsiteY1232" fmla="*/ 705231 h 1211961"/>
              <a:gd name="connsiteX1233" fmla="*/ 1195077 w 1247845"/>
              <a:gd name="connsiteY1233" fmla="*/ 704659 h 1211961"/>
              <a:gd name="connsiteX1234" fmla="*/ 1198315 w 1247845"/>
              <a:gd name="connsiteY1234" fmla="*/ 686943 h 1211961"/>
              <a:gd name="connsiteX1235" fmla="*/ 1201649 w 1247845"/>
              <a:gd name="connsiteY1235" fmla="*/ 685514 h 1211961"/>
              <a:gd name="connsiteX1236" fmla="*/ 1201554 w 1247845"/>
              <a:gd name="connsiteY1236" fmla="*/ 685705 h 1211961"/>
              <a:gd name="connsiteX1237" fmla="*/ 1202411 w 1247845"/>
              <a:gd name="connsiteY1237" fmla="*/ 697421 h 1211961"/>
              <a:gd name="connsiteX1238" fmla="*/ 1200125 w 1247845"/>
              <a:gd name="connsiteY1238" fmla="*/ 709898 h 1211961"/>
              <a:gd name="connsiteX1239" fmla="*/ 1195934 w 1247845"/>
              <a:gd name="connsiteY1239" fmla="*/ 713708 h 1211961"/>
              <a:gd name="connsiteX1240" fmla="*/ 1194410 w 1247845"/>
              <a:gd name="connsiteY1240" fmla="*/ 733425 h 1211961"/>
              <a:gd name="connsiteX1241" fmla="*/ 1193838 w 1247845"/>
              <a:gd name="connsiteY1241" fmla="*/ 725615 h 1211961"/>
              <a:gd name="connsiteX1242" fmla="*/ 1193743 w 1247845"/>
              <a:gd name="connsiteY1242" fmla="*/ 800481 h 1211961"/>
              <a:gd name="connsiteX1243" fmla="*/ 1197458 w 1247845"/>
              <a:gd name="connsiteY1243" fmla="*/ 790194 h 1211961"/>
              <a:gd name="connsiteX1244" fmla="*/ 1193743 w 1247845"/>
              <a:gd name="connsiteY1244" fmla="*/ 800481 h 1211961"/>
              <a:gd name="connsiteX1245" fmla="*/ 1197648 w 1247845"/>
              <a:gd name="connsiteY1245" fmla="*/ 786956 h 1211961"/>
              <a:gd name="connsiteX1246" fmla="*/ 1207459 w 1247845"/>
              <a:gd name="connsiteY1246" fmla="*/ 778478 h 1211961"/>
              <a:gd name="connsiteX1247" fmla="*/ 1197648 w 1247845"/>
              <a:gd name="connsiteY1247" fmla="*/ 786956 h 1211961"/>
              <a:gd name="connsiteX1248" fmla="*/ 1230319 w 1247845"/>
              <a:gd name="connsiteY1248" fmla="*/ 528542 h 1211961"/>
              <a:gd name="connsiteX1249" fmla="*/ 1230319 w 1247845"/>
              <a:gd name="connsiteY1249" fmla="*/ 528542 h 1211961"/>
              <a:gd name="connsiteX1250" fmla="*/ 1230319 w 1247845"/>
              <a:gd name="connsiteY1250" fmla="*/ 528733 h 1211961"/>
              <a:gd name="connsiteX1251" fmla="*/ 1230319 w 1247845"/>
              <a:gd name="connsiteY1251" fmla="*/ 528542 h 1211961"/>
              <a:gd name="connsiteX1252" fmla="*/ 1233939 w 1247845"/>
              <a:gd name="connsiteY1252" fmla="*/ 521875 h 1211961"/>
              <a:gd name="connsiteX1253" fmla="*/ 1235558 w 1247845"/>
              <a:gd name="connsiteY1253" fmla="*/ 534257 h 1211961"/>
              <a:gd name="connsiteX1254" fmla="*/ 1233939 w 1247845"/>
              <a:gd name="connsiteY1254" fmla="*/ 521875 h 121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845" h="1211961">
                <a:moveTo>
                  <a:pt x="1247845" y="572548"/>
                </a:moveTo>
                <a:cubicBezTo>
                  <a:pt x="1246797" y="555212"/>
                  <a:pt x="1245750" y="538163"/>
                  <a:pt x="1244797" y="521684"/>
                </a:cubicBezTo>
                <a:cubicBezTo>
                  <a:pt x="1244511" y="517588"/>
                  <a:pt x="1244226" y="513493"/>
                  <a:pt x="1243940" y="509492"/>
                </a:cubicBezTo>
                <a:cubicBezTo>
                  <a:pt x="1243368" y="505492"/>
                  <a:pt x="1242892" y="501491"/>
                  <a:pt x="1242321" y="497586"/>
                </a:cubicBezTo>
                <a:cubicBezTo>
                  <a:pt x="1241178" y="489775"/>
                  <a:pt x="1240130" y="482155"/>
                  <a:pt x="1239082" y="474821"/>
                </a:cubicBezTo>
                <a:cubicBezTo>
                  <a:pt x="1235177" y="468916"/>
                  <a:pt x="1235844" y="446627"/>
                  <a:pt x="1228224" y="441579"/>
                </a:cubicBezTo>
                <a:cubicBezTo>
                  <a:pt x="1227843" y="432721"/>
                  <a:pt x="1227747" y="429577"/>
                  <a:pt x="1223937" y="421481"/>
                </a:cubicBezTo>
                <a:cubicBezTo>
                  <a:pt x="1229176" y="423767"/>
                  <a:pt x="1221842" y="411956"/>
                  <a:pt x="1225747" y="412718"/>
                </a:cubicBezTo>
                <a:cubicBezTo>
                  <a:pt x="1222223" y="406146"/>
                  <a:pt x="1223652" y="396811"/>
                  <a:pt x="1219937" y="394525"/>
                </a:cubicBezTo>
                <a:cubicBezTo>
                  <a:pt x="1221747" y="404241"/>
                  <a:pt x="1225557" y="409670"/>
                  <a:pt x="1222604" y="413575"/>
                </a:cubicBezTo>
                <a:cubicBezTo>
                  <a:pt x="1221175" y="404336"/>
                  <a:pt x="1216413" y="395478"/>
                  <a:pt x="1218222" y="388334"/>
                </a:cubicBezTo>
                <a:cubicBezTo>
                  <a:pt x="1215460" y="381476"/>
                  <a:pt x="1207554" y="369760"/>
                  <a:pt x="1208602" y="363093"/>
                </a:cubicBezTo>
                <a:cubicBezTo>
                  <a:pt x="1204887" y="363664"/>
                  <a:pt x="1206316" y="354806"/>
                  <a:pt x="1202697" y="351854"/>
                </a:cubicBezTo>
                <a:cubicBezTo>
                  <a:pt x="1201173" y="351758"/>
                  <a:pt x="1201649" y="354806"/>
                  <a:pt x="1200506" y="352806"/>
                </a:cubicBezTo>
                <a:cubicBezTo>
                  <a:pt x="1196791" y="347663"/>
                  <a:pt x="1197267" y="339185"/>
                  <a:pt x="1193743" y="335185"/>
                </a:cubicBezTo>
                <a:cubicBezTo>
                  <a:pt x="1194315" y="336994"/>
                  <a:pt x="1194886" y="338709"/>
                  <a:pt x="1193362" y="338804"/>
                </a:cubicBezTo>
                <a:cubicBezTo>
                  <a:pt x="1191076" y="334518"/>
                  <a:pt x="1192981" y="333946"/>
                  <a:pt x="1190695" y="329660"/>
                </a:cubicBezTo>
                <a:cubicBezTo>
                  <a:pt x="1188028" y="330232"/>
                  <a:pt x="1191933" y="336518"/>
                  <a:pt x="1191933" y="339471"/>
                </a:cubicBezTo>
                <a:cubicBezTo>
                  <a:pt x="1195458" y="341471"/>
                  <a:pt x="1202030" y="358330"/>
                  <a:pt x="1200982" y="361188"/>
                </a:cubicBezTo>
                <a:cubicBezTo>
                  <a:pt x="1197839" y="356616"/>
                  <a:pt x="1195362" y="355759"/>
                  <a:pt x="1195839" y="349758"/>
                </a:cubicBezTo>
                <a:cubicBezTo>
                  <a:pt x="1193362" y="349567"/>
                  <a:pt x="1195458" y="353282"/>
                  <a:pt x="1193934" y="353949"/>
                </a:cubicBezTo>
                <a:cubicBezTo>
                  <a:pt x="1195743" y="358807"/>
                  <a:pt x="1198220" y="357950"/>
                  <a:pt x="1200030" y="363284"/>
                </a:cubicBezTo>
                <a:cubicBezTo>
                  <a:pt x="1197648" y="363093"/>
                  <a:pt x="1195648" y="360235"/>
                  <a:pt x="1193362" y="359188"/>
                </a:cubicBezTo>
                <a:cubicBezTo>
                  <a:pt x="1195077" y="364522"/>
                  <a:pt x="1197839" y="361950"/>
                  <a:pt x="1199649" y="366808"/>
                </a:cubicBezTo>
                <a:cubicBezTo>
                  <a:pt x="1198791" y="368713"/>
                  <a:pt x="1195553" y="363379"/>
                  <a:pt x="1196601" y="367951"/>
                </a:cubicBezTo>
                <a:cubicBezTo>
                  <a:pt x="1197267" y="368427"/>
                  <a:pt x="1197744" y="368998"/>
                  <a:pt x="1198029" y="369665"/>
                </a:cubicBezTo>
                <a:cubicBezTo>
                  <a:pt x="1197553" y="369760"/>
                  <a:pt x="1197077" y="369856"/>
                  <a:pt x="1196601" y="370046"/>
                </a:cubicBezTo>
                <a:cubicBezTo>
                  <a:pt x="1195648" y="370522"/>
                  <a:pt x="1194600" y="371094"/>
                  <a:pt x="1193648" y="371570"/>
                </a:cubicBezTo>
                <a:cubicBezTo>
                  <a:pt x="1193838" y="370904"/>
                  <a:pt x="1194219" y="370427"/>
                  <a:pt x="1194886" y="370142"/>
                </a:cubicBezTo>
                <a:cubicBezTo>
                  <a:pt x="1192410" y="366141"/>
                  <a:pt x="1192886" y="365284"/>
                  <a:pt x="1192410" y="361093"/>
                </a:cubicBezTo>
                <a:cubicBezTo>
                  <a:pt x="1190600" y="361855"/>
                  <a:pt x="1192029" y="368427"/>
                  <a:pt x="1193076" y="371856"/>
                </a:cubicBezTo>
                <a:cubicBezTo>
                  <a:pt x="1190981" y="372999"/>
                  <a:pt x="1188885" y="374047"/>
                  <a:pt x="1186695" y="375094"/>
                </a:cubicBezTo>
                <a:cubicBezTo>
                  <a:pt x="1186504" y="375190"/>
                  <a:pt x="1186123" y="374904"/>
                  <a:pt x="1185742" y="374523"/>
                </a:cubicBezTo>
                <a:cubicBezTo>
                  <a:pt x="1185361" y="373094"/>
                  <a:pt x="1184885" y="371761"/>
                  <a:pt x="1184409" y="370332"/>
                </a:cubicBezTo>
                <a:cubicBezTo>
                  <a:pt x="1184313" y="368713"/>
                  <a:pt x="1184028" y="367093"/>
                  <a:pt x="1182504" y="365855"/>
                </a:cubicBezTo>
                <a:cubicBezTo>
                  <a:pt x="1180694" y="361569"/>
                  <a:pt x="1179265" y="357378"/>
                  <a:pt x="1181170" y="354139"/>
                </a:cubicBezTo>
                <a:cubicBezTo>
                  <a:pt x="1176122" y="351663"/>
                  <a:pt x="1170312" y="332137"/>
                  <a:pt x="1170978" y="326898"/>
                </a:cubicBezTo>
                <a:cubicBezTo>
                  <a:pt x="1169073" y="327279"/>
                  <a:pt x="1166883" y="324707"/>
                  <a:pt x="1164978" y="321659"/>
                </a:cubicBezTo>
                <a:cubicBezTo>
                  <a:pt x="1164978" y="320516"/>
                  <a:pt x="1164978" y="319468"/>
                  <a:pt x="1165168" y="318325"/>
                </a:cubicBezTo>
                <a:cubicBezTo>
                  <a:pt x="1165359" y="316801"/>
                  <a:pt x="1164120" y="316230"/>
                  <a:pt x="1162501" y="316611"/>
                </a:cubicBezTo>
                <a:cubicBezTo>
                  <a:pt x="1161358" y="313849"/>
                  <a:pt x="1160882" y="311467"/>
                  <a:pt x="1161549" y="311086"/>
                </a:cubicBezTo>
                <a:cubicBezTo>
                  <a:pt x="1159167" y="308896"/>
                  <a:pt x="1156881" y="306610"/>
                  <a:pt x="1154500" y="304133"/>
                </a:cubicBezTo>
                <a:cubicBezTo>
                  <a:pt x="1153738" y="302228"/>
                  <a:pt x="1152976" y="300323"/>
                  <a:pt x="1152119" y="298418"/>
                </a:cubicBezTo>
                <a:cubicBezTo>
                  <a:pt x="1152309" y="298418"/>
                  <a:pt x="1152500" y="298513"/>
                  <a:pt x="1152690" y="298609"/>
                </a:cubicBezTo>
                <a:cubicBezTo>
                  <a:pt x="1149738" y="292227"/>
                  <a:pt x="1146690" y="286321"/>
                  <a:pt x="1143451" y="280606"/>
                </a:cubicBezTo>
                <a:cubicBezTo>
                  <a:pt x="1143356" y="280511"/>
                  <a:pt x="1143356" y="280416"/>
                  <a:pt x="1143261" y="280321"/>
                </a:cubicBezTo>
                <a:cubicBezTo>
                  <a:pt x="1136212" y="267271"/>
                  <a:pt x="1128021" y="254603"/>
                  <a:pt x="1118972" y="242888"/>
                </a:cubicBezTo>
                <a:cubicBezTo>
                  <a:pt x="1115829" y="237554"/>
                  <a:pt x="1112590" y="231934"/>
                  <a:pt x="1109161" y="225742"/>
                </a:cubicBezTo>
                <a:cubicBezTo>
                  <a:pt x="1108113" y="226600"/>
                  <a:pt x="1106780" y="226028"/>
                  <a:pt x="1105446" y="224695"/>
                </a:cubicBezTo>
                <a:cubicBezTo>
                  <a:pt x="1104780" y="218599"/>
                  <a:pt x="1098493" y="212408"/>
                  <a:pt x="1093350" y="206883"/>
                </a:cubicBezTo>
                <a:cubicBezTo>
                  <a:pt x="1092111" y="202692"/>
                  <a:pt x="1090111" y="198692"/>
                  <a:pt x="1087539" y="194786"/>
                </a:cubicBezTo>
                <a:cubicBezTo>
                  <a:pt x="1087730" y="194500"/>
                  <a:pt x="1087920" y="194215"/>
                  <a:pt x="1088301" y="193929"/>
                </a:cubicBezTo>
                <a:cubicBezTo>
                  <a:pt x="1086492" y="191548"/>
                  <a:pt x="1085730" y="191262"/>
                  <a:pt x="1085158" y="191548"/>
                </a:cubicBezTo>
                <a:cubicBezTo>
                  <a:pt x="1084396" y="190500"/>
                  <a:pt x="1083539" y="189547"/>
                  <a:pt x="1082777" y="188595"/>
                </a:cubicBezTo>
                <a:cubicBezTo>
                  <a:pt x="1079348" y="184404"/>
                  <a:pt x="1075538" y="180308"/>
                  <a:pt x="1072014" y="176213"/>
                </a:cubicBezTo>
                <a:cubicBezTo>
                  <a:pt x="1068299" y="172212"/>
                  <a:pt x="1064775" y="168211"/>
                  <a:pt x="1062012" y="164021"/>
                </a:cubicBezTo>
                <a:cubicBezTo>
                  <a:pt x="1053440" y="150590"/>
                  <a:pt x="1044867" y="136779"/>
                  <a:pt x="1035152" y="123634"/>
                </a:cubicBezTo>
                <a:cubicBezTo>
                  <a:pt x="1025055" y="110966"/>
                  <a:pt x="1013721" y="99060"/>
                  <a:pt x="998766" y="91535"/>
                </a:cubicBezTo>
                <a:cubicBezTo>
                  <a:pt x="995814" y="89154"/>
                  <a:pt x="995623" y="93345"/>
                  <a:pt x="992956" y="91440"/>
                </a:cubicBezTo>
                <a:cubicBezTo>
                  <a:pt x="984193" y="83248"/>
                  <a:pt x="972573" y="75819"/>
                  <a:pt x="960857" y="67913"/>
                </a:cubicBezTo>
                <a:cubicBezTo>
                  <a:pt x="948665" y="60769"/>
                  <a:pt x="936473" y="52959"/>
                  <a:pt x="924852" y="46292"/>
                </a:cubicBezTo>
                <a:cubicBezTo>
                  <a:pt x="908660" y="36195"/>
                  <a:pt x="894563" y="23336"/>
                  <a:pt x="876370" y="16573"/>
                </a:cubicBezTo>
                <a:cubicBezTo>
                  <a:pt x="865702" y="12954"/>
                  <a:pt x="856082" y="10382"/>
                  <a:pt x="847033" y="9620"/>
                </a:cubicBezTo>
                <a:cubicBezTo>
                  <a:pt x="837984" y="8954"/>
                  <a:pt x="829602" y="9715"/>
                  <a:pt x="821697" y="12192"/>
                </a:cubicBezTo>
                <a:cubicBezTo>
                  <a:pt x="805885" y="5525"/>
                  <a:pt x="783501" y="12859"/>
                  <a:pt x="769309" y="1905"/>
                </a:cubicBezTo>
                <a:cubicBezTo>
                  <a:pt x="765785" y="2381"/>
                  <a:pt x="765404" y="6001"/>
                  <a:pt x="759594" y="4096"/>
                </a:cubicBezTo>
                <a:cubicBezTo>
                  <a:pt x="755403" y="3238"/>
                  <a:pt x="755879" y="1333"/>
                  <a:pt x="753879" y="0"/>
                </a:cubicBezTo>
                <a:cubicBezTo>
                  <a:pt x="752926" y="4381"/>
                  <a:pt x="755307" y="3905"/>
                  <a:pt x="751974" y="7048"/>
                </a:cubicBezTo>
                <a:cubicBezTo>
                  <a:pt x="764261" y="8096"/>
                  <a:pt x="769595" y="10287"/>
                  <a:pt x="780739" y="9144"/>
                </a:cubicBezTo>
                <a:cubicBezTo>
                  <a:pt x="783501" y="10382"/>
                  <a:pt x="784168" y="12001"/>
                  <a:pt x="788645" y="13049"/>
                </a:cubicBezTo>
                <a:cubicBezTo>
                  <a:pt x="813410" y="13430"/>
                  <a:pt x="842937" y="15716"/>
                  <a:pt x="874084" y="26194"/>
                </a:cubicBezTo>
                <a:cubicBezTo>
                  <a:pt x="903993" y="36671"/>
                  <a:pt x="928853" y="58293"/>
                  <a:pt x="950760" y="64484"/>
                </a:cubicBezTo>
                <a:cubicBezTo>
                  <a:pt x="954761" y="67723"/>
                  <a:pt x="950475" y="70199"/>
                  <a:pt x="952951" y="73247"/>
                </a:cubicBezTo>
                <a:cubicBezTo>
                  <a:pt x="964953" y="76486"/>
                  <a:pt x="969810" y="87439"/>
                  <a:pt x="981717" y="94679"/>
                </a:cubicBezTo>
                <a:cubicBezTo>
                  <a:pt x="989908" y="100108"/>
                  <a:pt x="1000100" y="100870"/>
                  <a:pt x="1008958" y="107823"/>
                </a:cubicBezTo>
                <a:cubicBezTo>
                  <a:pt x="1017721" y="115157"/>
                  <a:pt x="1023722" y="122396"/>
                  <a:pt x="1030008" y="130016"/>
                </a:cubicBezTo>
                <a:cubicBezTo>
                  <a:pt x="1036009" y="137827"/>
                  <a:pt x="1042200" y="146018"/>
                  <a:pt x="1051249" y="155448"/>
                </a:cubicBezTo>
                <a:cubicBezTo>
                  <a:pt x="1051344" y="156019"/>
                  <a:pt x="1051440" y="156496"/>
                  <a:pt x="1051535" y="157067"/>
                </a:cubicBezTo>
                <a:cubicBezTo>
                  <a:pt x="1047153" y="153448"/>
                  <a:pt x="1044105" y="150019"/>
                  <a:pt x="1037152" y="144685"/>
                </a:cubicBezTo>
                <a:cubicBezTo>
                  <a:pt x="1038105" y="142970"/>
                  <a:pt x="1040772" y="147161"/>
                  <a:pt x="1041915" y="146209"/>
                </a:cubicBezTo>
                <a:cubicBezTo>
                  <a:pt x="1036866" y="140970"/>
                  <a:pt x="1032390" y="137731"/>
                  <a:pt x="1028580" y="134398"/>
                </a:cubicBezTo>
                <a:cubicBezTo>
                  <a:pt x="1024770" y="131064"/>
                  <a:pt x="1021626" y="127540"/>
                  <a:pt x="1018864" y="122206"/>
                </a:cubicBezTo>
                <a:cubicBezTo>
                  <a:pt x="1016769" y="125444"/>
                  <a:pt x="1011149" y="118967"/>
                  <a:pt x="1008482" y="120491"/>
                </a:cubicBezTo>
                <a:cubicBezTo>
                  <a:pt x="1014387" y="126111"/>
                  <a:pt x="1022007" y="133159"/>
                  <a:pt x="1021912" y="139065"/>
                </a:cubicBezTo>
                <a:cubicBezTo>
                  <a:pt x="1016102" y="135922"/>
                  <a:pt x="1017054" y="130683"/>
                  <a:pt x="1013625" y="130492"/>
                </a:cubicBezTo>
                <a:cubicBezTo>
                  <a:pt x="1017245" y="137350"/>
                  <a:pt x="1021531" y="141065"/>
                  <a:pt x="1026579" y="144589"/>
                </a:cubicBezTo>
                <a:cubicBezTo>
                  <a:pt x="1031628" y="148114"/>
                  <a:pt x="1036676" y="152019"/>
                  <a:pt x="1042391" y="158496"/>
                </a:cubicBezTo>
                <a:cubicBezTo>
                  <a:pt x="1041629" y="159353"/>
                  <a:pt x="1040676" y="159258"/>
                  <a:pt x="1039629" y="159067"/>
                </a:cubicBezTo>
                <a:cubicBezTo>
                  <a:pt x="1042581" y="164306"/>
                  <a:pt x="1048487" y="167830"/>
                  <a:pt x="1052868" y="170974"/>
                </a:cubicBezTo>
                <a:cubicBezTo>
                  <a:pt x="1053821" y="172498"/>
                  <a:pt x="1054964" y="173926"/>
                  <a:pt x="1056012" y="175355"/>
                </a:cubicBezTo>
                <a:cubicBezTo>
                  <a:pt x="1055250" y="174879"/>
                  <a:pt x="1054488" y="174498"/>
                  <a:pt x="1053535" y="174308"/>
                </a:cubicBezTo>
                <a:cubicBezTo>
                  <a:pt x="1054488" y="176308"/>
                  <a:pt x="1055726" y="178403"/>
                  <a:pt x="1056488" y="180404"/>
                </a:cubicBezTo>
                <a:cubicBezTo>
                  <a:pt x="1055631" y="179927"/>
                  <a:pt x="1054869" y="179642"/>
                  <a:pt x="1054392" y="179737"/>
                </a:cubicBezTo>
                <a:cubicBezTo>
                  <a:pt x="1055440" y="180784"/>
                  <a:pt x="1056393" y="181832"/>
                  <a:pt x="1057250" y="182880"/>
                </a:cubicBezTo>
                <a:cubicBezTo>
                  <a:pt x="1057440" y="183928"/>
                  <a:pt x="1057536" y="184975"/>
                  <a:pt x="1057250" y="185833"/>
                </a:cubicBezTo>
                <a:cubicBezTo>
                  <a:pt x="1049630" y="181642"/>
                  <a:pt x="1042581" y="179642"/>
                  <a:pt x="1035723" y="178022"/>
                </a:cubicBezTo>
                <a:cubicBezTo>
                  <a:pt x="1034676" y="176498"/>
                  <a:pt x="1033914" y="174974"/>
                  <a:pt x="1033342" y="173641"/>
                </a:cubicBezTo>
                <a:lnTo>
                  <a:pt x="1031628" y="175355"/>
                </a:lnTo>
                <a:cubicBezTo>
                  <a:pt x="1032675" y="176213"/>
                  <a:pt x="1033342" y="176975"/>
                  <a:pt x="1033914" y="177641"/>
                </a:cubicBezTo>
                <a:cubicBezTo>
                  <a:pt x="1032866" y="177451"/>
                  <a:pt x="1031913" y="177165"/>
                  <a:pt x="1030866" y="176975"/>
                </a:cubicBezTo>
                <a:cubicBezTo>
                  <a:pt x="1030389" y="176498"/>
                  <a:pt x="1029913" y="176022"/>
                  <a:pt x="1029532" y="175450"/>
                </a:cubicBezTo>
                <a:cubicBezTo>
                  <a:pt x="1030389" y="174593"/>
                  <a:pt x="1028770" y="170688"/>
                  <a:pt x="1027532" y="173355"/>
                </a:cubicBezTo>
                <a:cubicBezTo>
                  <a:pt x="1028865" y="174688"/>
                  <a:pt x="1029151" y="175641"/>
                  <a:pt x="1028675" y="176403"/>
                </a:cubicBezTo>
                <a:cubicBezTo>
                  <a:pt x="1028675" y="176403"/>
                  <a:pt x="1028675" y="176403"/>
                  <a:pt x="1028675" y="176403"/>
                </a:cubicBezTo>
                <a:cubicBezTo>
                  <a:pt x="1026294" y="174974"/>
                  <a:pt x="1023531" y="174117"/>
                  <a:pt x="1021626" y="172212"/>
                </a:cubicBezTo>
                <a:cubicBezTo>
                  <a:pt x="1019531" y="170117"/>
                  <a:pt x="1018769" y="166783"/>
                  <a:pt x="1017054" y="164401"/>
                </a:cubicBezTo>
                <a:cubicBezTo>
                  <a:pt x="1014673" y="161163"/>
                  <a:pt x="1007529" y="161163"/>
                  <a:pt x="1005910" y="164878"/>
                </a:cubicBezTo>
                <a:cubicBezTo>
                  <a:pt x="1005339" y="166116"/>
                  <a:pt x="1004767" y="167164"/>
                  <a:pt x="1004100" y="168307"/>
                </a:cubicBezTo>
                <a:cubicBezTo>
                  <a:pt x="1001910" y="167164"/>
                  <a:pt x="999719" y="165830"/>
                  <a:pt x="997528" y="164401"/>
                </a:cubicBezTo>
                <a:cubicBezTo>
                  <a:pt x="998385" y="160401"/>
                  <a:pt x="997814" y="156305"/>
                  <a:pt x="996004" y="152209"/>
                </a:cubicBezTo>
                <a:cubicBezTo>
                  <a:pt x="995718" y="151638"/>
                  <a:pt x="993813" y="151543"/>
                  <a:pt x="992670" y="151543"/>
                </a:cubicBezTo>
                <a:cubicBezTo>
                  <a:pt x="992194" y="151543"/>
                  <a:pt x="991432" y="152019"/>
                  <a:pt x="991242" y="152495"/>
                </a:cubicBezTo>
                <a:cubicBezTo>
                  <a:pt x="991146" y="152686"/>
                  <a:pt x="991051" y="152876"/>
                  <a:pt x="990956" y="153162"/>
                </a:cubicBezTo>
                <a:cubicBezTo>
                  <a:pt x="987622" y="151733"/>
                  <a:pt x="984193" y="149828"/>
                  <a:pt x="983336" y="145828"/>
                </a:cubicBezTo>
                <a:cubicBezTo>
                  <a:pt x="982383" y="146875"/>
                  <a:pt x="981907" y="147923"/>
                  <a:pt x="982288" y="149257"/>
                </a:cubicBezTo>
                <a:cubicBezTo>
                  <a:pt x="984860" y="150971"/>
                  <a:pt x="987336" y="152400"/>
                  <a:pt x="990289" y="155353"/>
                </a:cubicBezTo>
                <a:cubicBezTo>
                  <a:pt x="990289" y="155638"/>
                  <a:pt x="990289" y="155924"/>
                  <a:pt x="990384" y="156019"/>
                </a:cubicBezTo>
                <a:cubicBezTo>
                  <a:pt x="991813" y="157448"/>
                  <a:pt x="992480" y="159067"/>
                  <a:pt x="993051" y="160687"/>
                </a:cubicBezTo>
                <a:cubicBezTo>
                  <a:pt x="986289" y="154210"/>
                  <a:pt x="980002" y="148780"/>
                  <a:pt x="973716" y="144685"/>
                </a:cubicBezTo>
                <a:cubicBezTo>
                  <a:pt x="972287" y="143732"/>
                  <a:pt x="970858" y="142970"/>
                  <a:pt x="969525" y="142113"/>
                </a:cubicBezTo>
                <a:cubicBezTo>
                  <a:pt x="969715" y="141922"/>
                  <a:pt x="969906" y="141732"/>
                  <a:pt x="970096" y="141542"/>
                </a:cubicBezTo>
                <a:cubicBezTo>
                  <a:pt x="969715" y="141065"/>
                  <a:pt x="969334" y="140589"/>
                  <a:pt x="968953" y="140113"/>
                </a:cubicBezTo>
                <a:cubicBezTo>
                  <a:pt x="968572" y="140494"/>
                  <a:pt x="968191" y="140779"/>
                  <a:pt x="967905" y="141160"/>
                </a:cubicBezTo>
                <a:cubicBezTo>
                  <a:pt x="963429" y="138589"/>
                  <a:pt x="959142" y="136588"/>
                  <a:pt x="954951" y="134874"/>
                </a:cubicBezTo>
                <a:cubicBezTo>
                  <a:pt x="953427" y="133350"/>
                  <a:pt x="951999" y="131826"/>
                  <a:pt x="950856" y="130492"/>
                </a:cubicBezTo>
                <a:cubicBezTo>
                  <a:pt x="949332" y="129350"/>
                  <a:pt x="947617" y="128397"/>
                  <a:pt x="945903" y="127349"/>
                </a:cubicBezTo>
                <a:cubicBezTo>
                  <a:pt x="920757" y="104394"/>
                  <a:pt x="887800" y="82201"/>
                  <a:pt x="851700" y="65913"/>
                </a:cubicBezTo>
                <a:cubicBezTo>
                  <a:pt x="812267" y="47720"/>
                  <a:pt x="769881" y="36671"/>
                  <a:pt x="734448" y="32861"/>
                </a:cubicBezTo>
                <a:cubicBezTo>
                  <a:pt x="726351" y="29051"/>
                  <a:pt x="718731" y="26194"/>
                  <a:pt x="710349" y="24479"/>
                </a:cubicBezTo>
                <a:cubicBezTo>
                  <a:pt x="701967" y="22669"/>
                  <a:pt x="693014" y="21336"/>
                  <a:pt x="682346" y="21336"/>
                </a:cubicBezTo>
                <a:cubicBezTo>
                  <a:pt x="671392" y="11525"/>
                  <a:pt x="649866" y="10192"/>
                  <a:pt x="628911" y="11239"/>
                </a:cubicBezTo>
                <a:cubicBezTo>
                  <a:pt x="623672" y="11525"/>
                  <a:pt x="618433" y="11811"/>
                  <a:pt x="613385" y="12097"/>
                </a:cubicBezTo>
                <a:cubicBezTo>
                  <a:pt x="608337" y="12478"/>
                  <a:pt x="603384" y="12954"/>
                  <a:pt x="598812" y="13144"/>
                </a:cubicBezTo>
                <a:cubicBezTo>
                  <a:pt x="589572" y="13430"/>
                  <a:pt x="581571" y="13144"/>
                  <a:pt x="575666" y="11144"/>
                </a:cubicBezTo>
                <a:cubicBezTo>
                  <a:pt x="565665" y="23622"/>
                  <a:pt x="531946" y="20574"/>
                  <a:pt x="520135" y="16383"/>
                </a:cubicBezTo>
                <a:cubicBezTo>
                  <a:pt x="518706" y="20860"/>
                  <a:pt x="513753" y="22860"/>
                  <a:pt x="507943" y="23622"/>
                </a:cubicBezTo>
                <a:cubicBezTo>
                  <a:pt x="502133" y="24479"/>
                  <a:pt x="495370" y="24384"/>
                  <a:pt x="490036" y="24003"/>
                </a:cubicBezTo>
                <a:cubicBezTo>
                  <a:pt x="489655" y="22288"/>
                  <a:pt x="497847" y="18574"/>
                  <a:pt x="489274" y="20479"/>
                </a:cubicBezTo>
                <a:cubicBezTo>
                  <a:pt x="485178" y="20955"/>
                  <a:pt x="485559" y="22860"/>
                  <a:pt x="483654" y="24098"/>
                </a:cubicBezTo>
                <a:cubicBezTo>
                  <a:pt x="479463" y="22193"/>
                  <a:pt x="474225" y="21336"/>
                  <a:pt x="471653" y="18097"/>
                </a:cubicBezTo>
                <a:cubicBezTo>
                  <a:pt x="463938" y="19145"/>
                  <a:pt x="463461" y="22288"/>
                  <a:pt x="455746" y="23336"/>
                </a:cubicBezTo>
                <a:cubicBezTo>
                  <a:pt x="457175" y="20479"/>
                  <a:pt x="457937" y="17431"/>
                  <a:pt x="462414" y="15430"/>
                </a:cubicBezTo>
                <a:cubicBezTo>
                  <a:pt x="473082" y="11144"/>
                  <a:pt x="475463" y="14478"/>
                  <a:pt x="481654" y="14668"/>
                </a:cubicBezTo>
                <a:cubicBezTo>
                  <a:pt x="480797" y="11716"/>
                  <a:pt x="476892" y="11716"/>
                  <a:pt x="482702" y="9525"/>
                </a:cubicBezTo>
                <a:cubicBezTo>
                  <a:pt x="486988" y="16383"/>
                  <a:pt x="495656" y="5048"/>
                  <a:pt x="502228" y="10668"/>
                </a:cubicBezTo>
                <a:cubicBezTo>
                  <a:pt x="498418" y="11621"/>
                  <a:pt x="495465" y="12763"/>
                  <a:pt x="494418" y="14668"/>
                </a:cubicBezTo>
                <a:cubicBezTo>
                  <a:pt x="502228" y="11906"/>
                  <a:pt x="511753" y="9239"/>
                  <a:pt x="518611" y="6953"/>
                </a:cubicBezTo>
                <a:cubicBezTo>
                  <a:pt x="516420" y="7334"/>
                  <a:pt x="513182" y="7144"/>
                  <a:pt x="516325" y="6096"/>
                </a:cubicBezTo>
                <a:cubicBezTo>
                  <a:pt x="478511" y="4667"/>
                  <a:pt x="443173" y="11525"/>
                  <a:pt x="409931" y="23146"/>
                </a:cubicBezTo>
                <a:cubicBezTo>
                  <a:pt x="376593" y="34861"/>
                  <a:pt x="345256" y="51244"/>
                  <a:pt x="313728" y="70771"/>
                </a:cubicBezTo>
                <a:cubicBezTo>
                  <a:pt x="308775" y="70199"/>
                  <a:pt x="301632" y="73533"/>
                  <a:pt x="294678" y="76295"/>
                </a:cubicBezTo>
                <a:cubicBezTo>
                  <a:pt x="278010" y="90392"/>
                  <a:pt x="265246" y="99060"/>
                  <a:pt x="268104" y="112871"/>
                </a:cubicBezTo>
                <a:cubicBezTo>
                  <a:pt x="288487" y="98108"/>
                  <a:pt x="303727" y="84487"/>
                  <a:pt x="340017" y="66199"/>
                </a:cubicBezTo>
                <a:cubicBezTo>
                  <a:pt x="348876" y="65056"/>
                  <a:pt x="356686" y="66389"/>
                  <a:pt x="361258" y="71914"/>
                </a:cubicBezTo>
                <a:cubicBezTo>
                  <a:pt x="334779" y="89440"/>
                  <a:pt x="301155" y="99441"/>
                  <a:pt x="278391" y="120301"/>
                </a:cubicBezTo>
                <a:cubicBezTo>
                  <a:pt x="275152" y="123349"/>
                  <a:pt x="274771" y="125730"/>
                  <a:pt x="271533" y="128302"/>
                </a:cubicBezTo>
                <a:cubicBezTo>
                  <a:pt x="251816" y="144018"/>
                  <a:pt x="240291" y="149923"/>
                  <a:pt x="226479" y="160306"/>
                </a:cubicBezTo>
                <a:cubicBezTo>
                  <a:pt x="199619" y="180594"/>
                  <a:pt x="177045" y="208788"/>
                  <a:pt x="155232" y="234029"/>
                </a:cubicBezTo>
                <a:cubicBezTo>
                  <a:pt x="150470" y="239649"/>
                  <a:pt x="141421" y="242125"/>
                  <a:pt x="140850" y="251460"/>
                </a:cubicBezTo>
                <a:cubicBezTo>
                  <a:pt x="147422" y="244983"/>
                  <a:pt x="154185" y="238125"/>
                  <a:pt x="159804" y="231267"/>
                </a:cubicBezTo>
                <a:cubicBezTo>
                  <a:pt x="165615" y="224504"/>
                  <a:pt x="170853" y="218122"/>
                  <a:pt x="174187" y="212408"/>
                </a:cubicBezTo>
                <a:cubicBezTo>
                  <a:pt x="181617" y="206407"/>
                  <a:pt x="191618" y="198215"/>
                  <a:pt x="201143" y="189071"/>
                </a:cubicBezTo>
                <a:cubicBezTo>
                  <a:pt x="211239" y="180499"/>
                  <a:pt x="221050" y="170974"/>
                  <a:pt x="229718" y="163925"/>
                </a:cubicBezTo>
                <a:cubicBezTo>
                  <a:pt x="234671" y="161163"/>
                  <a:pt x="239338" y="158305"/>
                  <a:pt x="243815" y="155448"/>
                </a:cubicBezTo>
                <a:cubicBezTo>
                  <a:pt x="248387" y="152686"/>
                  <a:pt x="252673" y="149923"/>
                  <a:pt x="256864" y="147066"/>
                </a:cubicBezTo>
                <a:cubicBezTo>
                  <a:pt x="265151" y="141160"/>
                  <a:pt x="273247" y="135446"/>
                  <a:pt x="281534" y="129445"/>
                </a:cubicBezTo>
                <a:cubicBezTo>
                  <a:pt x="298107" y="117443"/>
                  <a:pt x="316110" y="105156"/>
                  <a:pt x="340779" y="94488"/>
                </a:cubicBezTo>
                <a:cubicBezTo>
                  <a:pt x="346209" y="98869"/>
                  <a:pt x="351257" y="94869"/>
                  <a:pt x="359448" y="91535"/>
                </a:cubicBezTo>
                <a:cubicBezTo>
                  <a:pt x="362115" y="98203"/>
                  <a:pt x="369259" y="98012"/>
                  <a:pt x="378308" y="94679"/>
                </a:cubicBezTo>
                <a:cubicBezTo>
                  <a:pt x="382499" y="90773"/>
                  <a:pt x="373164" y="91630"/>
                  <a:pt x="377546" y="88392"/>
                </a:cubicBezTo>
                <a:cubicBezTo>
                  <a:pt x="383547" y="88011"/>
                  <a:pt x="389262" y="88011"/>
                  <a:pt x="392119" y="92488"/>
                </a:cubicBezTo>
                <a:cubicBezTo>
                  <a:pt x="387357" y="94488"/>
                  <a:pt x="382308" y="97441"/>
                  <a:pt x="379260" y="96964"/>
                </a:cubicBezTo>
                <a:cubicBezTo>
                  <a:pt x="383261" y="101441"/>
                  <a:pt x="393643" y="96012"/>
                  <a:pt x="396405" y="102489"/>
                </a:cubicBezTo>
                <a:cubicBezTo>
                  <a:pt x="388119" y="106966"/>
                  <a:pt x="380403" y="112109"/>
                  <a:pt x="372974" y="117158"/>
                </a:cubicBezTo>
                <a:cubicBezTo>
                  <a:pt x="365735" y="122587"/>
                  <a:pt x="358686" y="127921"/>
                  <a:pt x="351828" y="133350"/>
                </a:cubicBezTo>
                <a:cubicBezTo>
                  <a:pt x="338112" y="144399"/>
                  <a:pt x="324682" y="154972"/>
                  <a:pt x="308966" y="163925"/>
                </a:cubicBezTo>
                <a:cubicBezTo>
                  <a:pt x="303156" y="164021"/>
                  <a:pt x="298298" y="161544"/>
                  <a:pt x="292011" y="162782"/>
                </a:cubicBezTo>
                <a:cubicBezTo>
                  <a:pt x="291916" y="169164"/>
                  <a:pt x="304489" y="163544"/>
                  <a:pt x="308871" y="166973"/>
                </a:cubicBezTo>
                <a:cubicBezTo>
                  <a:pt x="305632" y="171736"/>
                  <a:pt x="300584" y="176403"/>
                  <a:pt x="296012" y="181261"/>
                </a:cubicBezTo>
                <a:cubicBezTo>
                  <a:pt x="294678" y="182785"/>
                  <a:pt x="293345" y="184309"/>
                  <a:pt x="292011" y="185738"/>
                </a:cubicBezTo>
                <a:cubicBezTo>
                  <a:pt x="291726" y="185833"/>
                  <a:pt x="291440" y="185928"/>
                  <a:pt x="291059" y="186023"/>
                </a:cubicBezTo>
                <a:cubicBezTo>
                  <a:pt x="285153" y="187452"/>
                  <a:pt x="278295" y="189452"/>
                  <a:pt x="275628" y="195643"/>
                </a:cubicBezTo>
                <a:cubicBezTo>
                  <a:pt x="275152" y="196691"/>
                  <a:pt x="274581" y="197644"/>
                  <a:pt x="274104" y="198596"/>
                </a:cubicBezTo>
                <a:cubicBezTo>
                  <a:pt x="269628" y="202025"/>
                  <a:pt x="265532" y="205454"/>
                  <a:pt x="261817" y="208883"/>
                </a:cubicBezTo>
                <a:cubicBezTo>
                  <a:pt x="261627" y="208979"/>
                  <a:pt x="261436" y="209074"/>
                  <a:pt x="261150" y="209169"/>
                </a:cubicBezTo>
                <a:cubicBezTo>
                  <a:pt x="260769" y="209740"/>
                  <a:pt x="260293" y="210121"/>
                  <a:pt x="259912" y="210598"/>
                </a:cubicBezTo>
                <a:cubicBezTo>
                  <a:pt x="259245" y="211264"/>
                  <a:pt x="258388" y="211931"/>
                  <a:pt x="257721" y="212693"/>
                </a:cubicBezTo>
                <a:cubicBezTo>
                  <a:pt x="252959" y="216408"/>
                  <a:pt x="246863" y="216598"/>
                  <a:pt x="240672" y="216503"/>
                </a:cubicBezTo>
                <a:cubicBezTo>
                  <a:pt x="238481" y="216503"/>
                  <a:pt x="237338" y="217742"/>
                  <a:pt x="236766" y="219742"/>
                </a:cubicBezTo>
                <a:cubicBezTo>
                  <a:pt x="236385" y="220885"/>
                  <a:pt x="235814" y="222123"/>
                  <a:pt x="235052" y="222980"/>
                </a:cubicBezTo>
                <a:cubicBezTo>
                  <a:pt x="233147" y="225076"/>
                  <a:pt x="231432" y="228790"/>
                  <a:pt x="227813" y="224885"/>
                </a:cubicBezTo>
                <a:cubicBezTo>
                  <a:pt x="224479" y="225647"/>
                  <a:pt x="222765" y="228219"/>
                  <a:pt x="221622" y="230981"/>
                </a:cubicBezTo>
                <a:cubicBezTo>
                  <a:pt x="219526" y="236125"/>
                  <a:pt x="216669" y="239744"/>
                  <a:pt x="210477" y="239363"/>
                </a:cubicBezTo>
                <a:cubicBezTo>
                  <a:pt x="209334" y="239268"/>
                  <a:pt x="207810" y="239744"/>
                  <a:pt x="207048" y="240506"/>
                </a:cubicBezTo>
                <a:cubicBezTo>
                  <a:pt x="202762" y="245078"/>
                  <a:pt x="196476" y="247936"/>
                  <a:pt x="194475" y="254413"/>
                </a:cubicBezTo>
                <a:cubicBezTo>
                  <a:pt x="193237" y="258604"/>
                  <a:pt x="189808" y="257746"/>
                  <a:pt x="187046" y="258223"/>
                </a:cubicBezTo>
                <a:cubicBezTo>
                  <a:pt x="186570" y="259271"/>
                  <a:pt x="186189" y="260699"/>
                  <a:pt x="185522" y="260985"/>
                </a:cubicBezTo>
                <a:cubicBezTo>
                  <a:pt x="176092" y="263842"/>
                  <a:pt x="169044" y="269843"/>
                  <a:pt x="162376" y="276701"/>
                </a:cubicBezTo>
                <a:cubicBezTo>
                  <a:pt x="158852" y="280321"/>
                  <a:pt x="155613" y="283845"/>
                  <a:pt x="150565" y="285845"/>
                </a:cubicBezTo>
                <a:cubicBezTo>
                  <a:pt x="143802" y="288608"/>
                  <a:pt x="135801" y="291084"/>
                  <a:pt x="137135" y="301466"/>
                </a:cubicBezTo>
                <a:cubicBezTo>
                  <a:pt x="137325" y="302800"/>
                  <a:pt x="135039" y="304514"/>
                  <a:pt x="133706" y="305943"/>
                </a:cubicBezTo>
                <a:cubicBezTo>
                  <a:pt x="131420" y="308229"/>
                  <a:pt x="129134" y="310325"/>
                  <a:pt x="126657" y="312420"/>
                </a:cubicBezTo>
                <a:cubicBezTo>
                  <a:pt x="125419" y="313468"/>
                  <a:pt x="124276" y="315944"/>
                  <a:pt x="122276" y="313563"/>
                </a:cubicBezTo>
                <a:cubicBezTo>
                  <a:pt x="120942" y="311944"/>
                  <a:pt x="117513" y="310991"/>
                  <a:pt x="120180" y="307753"/>
                </a:cubicBezTo>
                <a:cubicBezTo>
                  <a:pt x="120942" y="306800"/>
                  <a:pt x="121514" y="305562"/>
                  <a:pt x="121514" y="304324"/>
                </a:cubicBezTo>
                <a:cubicBezTo>
                  <a:pt x="121514" y="303181"/>
                  <a:pt x="120752" y="302038"/>
                  <a:pt x="120371" y="300990"/>
                </a:cubicBezTo>
                <a:cubicBezTo>
                  <a:pt x="119799" y="301371"/>
                  <a:pt x="119323" y="301657"/>
                  <a:pt x="118752" y="302038"/>
                </a:cubicBezTo>
                <a:cubicBezTo>
                  <a:pt x="114561" y="305181"/>
                  <a:pt x="111989" y="309753"/>
                  <a:pt x="112275" y="314515"/>
                </a:cubicBezTo>
                <a:cubicBezTo>
                  <a:pt x="112465" y="316992"/>
                  <a:pt x="113132" y="318802"/>
                  <a:pt x="111227" y="320707"/>
                </a:cubicBezTo>
                <a:cubicBezTo>
                  <a:pt x="108084" y="323755"/>
                  <a:pt x="105226" y="327279"/>
                  <a:pt x="100178" y="327184"/>
                </a:cubicBezTo>
                <a:cubicBezTo>
                  <a:pt x="94082" y="327088"/>
                  <a:pt x="98559" y="330517"/>
                  <a:pt x="98082" y="332613"/>
                </a:cubicBezTo>
                <a:cubicBezTo>
                  <a:pt x="97130" y="336613"/>
                  <a:pt x="94844" y="341852"/>
                  <a:pt x="91510" y="343567"/>
                </a:cubicBezTo>
                <a:cubicBezTo>
                  <a:pt x="88081" y="345376"/>
                  <a:pt x="85700" y="347758"/>
                  <a:pt x="83890" y="350425"/>
                </a:cubicBezTo>
                <a:cubicBezTo>
                  <a:pt x="84652" y="346805"/>
                  <a:pt x="85509" y="343186"/>
                  <a:pt x="86938" y="339661"/>
                </a:cubicBezTo>
                <a:cubicBezTo>
                  <a:pt x="94749" y="318135"/>
                  <a:pt x="113608" y="294989"/>
                  <a:pt x="121323" y="273653"/>
                </a:cubicBezTo>
                <a:cubicBezTo>
                  <a:pt x="130753" y="270510"/>
                  <a:pt x="123228" y="267271"/>
                  <a:pt x="133611" y="259461"/>
                </a:cubicBezTo>
                <a:cubicBezTo>
                  <a:pt x="132372" y="256699"/>
                  <a:pt x="130848" y="251460"/>
                  <a:pt x="127800" y="252984"/>
                </a:cubicBezTo>
                <a:cubicBezTo>
                  <a:pt x="126467" y="252603"/>
                  <a:pt x="124943" y="253841"/>
                  <a:pt x="123419" y="255079"/>
                </a:cubicBezTo>
                <a:cubicBezTo>
                  <a:pt x="118847" y="267081"/>
                  <a:pt x="111513" y="274034"/>
                  <a:pt x="108560" y="285369"/>
                </a:cubicBezTo>
                <a:cubicBezTo>
                  <a:pt x="85986" y="308419"/>
                  <a:pt x="73127" y="335851"/>
                  <a:pt x="63792" y="365474"/>
                </a:cubicBezTo>
                <a:cubicBezTo>
                  <a:pt x="62935" y="365569"/>
                  <a:pt x="62173" y="365665"/>
                  <a:pt x="61221" y="365569"/>
                </a:cubicBezTo>
                <a:cubicBezTo>
                  <a:pt x="61316" y="366808"/>
                  <a:pt x="61983" y="367760"/>
                  <a:pt x="62840" y="368332"/>
                </a:cubicBezTo>
                <a:cubicBezTo>
                  <a:pt x="62649" y="368998"/>
                  <a:pt x="62459" y="369570"/>
                  <a:pt x="62268" y="370237"/>
                </a:cubicBezTo>
                <a:cubicBezTo>
                  <a:pt x="61411" y="373094"/>
                  <a:pt x="60649" y="375952"/>
                  <a:pt x="59887" y="378809"/>
                </a:cubicBezTo>
                <a:cubicBezTo>
                  <a:pt x="58268" y="379857"/>
                  <a:pt x="56649" y="380809"/>
                  <a:pt x="54839" y="381667"/>
                </a:cubicBezTo>
                <a:cubicBezTo>
                  <a:pt x="51600" y="383096"/>
                  <a:pt x="49410" y="385953"/>
                  <a:pt x="49314" y="390430"/>
                </a:cubicBezTo>
                <a:cubicBezTo>
                  <a:pt x="49124" y="403193"/>
                  <a:pt x="48838" y="403288"/>
                  <a:pt x="37313" y="409956"/>
                </a:cubicBezTo>
                <a:cubicBezTo>
                  <a:pt x="36360" y="410527"/>
                  <a:pt x="35313" y="410813"/>
                  <a:pt x="34265" y="411099"/>
                </a:cubicBezTo>
                <a:cubicBezTo>
                  <a:pt x="33979" y="413385"/>
                  <a:pt x="32741" y="414718"/>
                  <a:pt x="30550" y="415004"/>
                </a:cubicBezTo>
                <a:cubicBezTo>
                  <a:pt x="30836" y="418052"/>
                  <a:pt x="35598" y="420910"/>
                  <a:pt x="30550" y="424243"/>
                </a:cubicBezTo>
                <a:cubicBezTo>
                  <a:pt x="27978" y="425958"/>
                  <a:pt x="25692" y="428434"/>
                  <a:pt x="24073" y="431101"/>
                </a:cubicBezTo>
                <a:cubicBezTo>
                  <a:pt x="23406" y="432244"/>
                  <a:pt x="22740" y="433292"/>
                  <a:pt x="21978" y="434340"/>
                </a:cubicBezTo>
                <a:cubicBezTo>
                  <a:pt x="21978" y="433864"/>
                  <a:pt x="21882" y="433483"/>
                  <a:pt x="21787" y="433102"/>
                </a:cubicBezTo>
                <a:cubicBezTo>
                  <a:pt x="21597" y="433864"/>
                  <a:pt x="21311" y="434816"/>
                  <a:pt x="21025" y="435673"/>
                </a:cubicBezTo>
                <a:cubicBezTo>
                  <a:pt x="19977" y="436912"/>
                  <a:pt x="18739" y="438055"/>
                  <a:pt x="16929" y="439007"/>
                </a:cubicBezTo>
                <a:cubicBezTo>
                  <a:pt x="13310" y="440912"/>
                  <a:pt x="16739" y="444436"/>
                  <a:pt x="18168" y="447008"/>
                </a:cubicBezTo>
                <a:cubicBezTo>
                  <a:pt x="12262" y="454152"/>
                  <a:pt x="18263" y="464725"/>
                  <a:pt x="11310" y="471583"/>
                </a:cubicBezTo>
                <a:cubicBezTo>
                  <a:pt x="11214" y="476631"/>
                  <a:pt x="12072" y="481965"/>
                  <a:pt x="10833" y="486727"/>
                </a:cubicBezTo>
                <a:cubicBezTo>
                  <a:pt x="9405" y="492157"/>
                  <a:pt x="6738" y="497014"/>
                  <a:pt x="7595" y="503015"/>
                </a:cubicBezTo>
                <a:cubicBezTo>
                  <a:pt x="8262" y="507397"/>
                  <a:pt x="5880" y="510064"/>
                  <a:pt x="1689" y="511302"/>
                </a:cubicBezTo>
                <a:cubicBezTo>
                  <a:pt x="927" y="511492"/>
                  <a:pt x="-25" y="513874"/>
                  <a:pt x="356" y="514445"/>
                </a:cubicBezTo>
                <a:cubicBezTo>
                  <a:pt x="3023" y="518541"/>
                  <a:pt x="1308" y="522351"/>
                  <a:pt x="261" y="526256"/>
                </a:cubicBezTo>
                <a:cubicBezTo>
                  <a:pt x="5118" y="532257"/>
                  <a:pt x="3975" y="539496"/>
                  <a:pt x="3690" y="546354"/>
                </a:cubicBezTo>
                <a:cubicBezTo>
                  <a:pt x="3404" y="553117"/>
                  <a:pt x="5499" y="560356"/>
                  <a:pt x="356" y="566452"/>
                </a:cubicBezTo>
                <a:cubicBezTo>
                  <a:pt x="-597" y="567595"/>
                  <a:pt x="451" y="570262"/>
                  <a:pt x="2451" y="571024"/>
                </a:cubicBezTo>
                <a:cubicBezTo>
                  <a:pt x="4833" y="571976"/>
                  <a:pt x="7309" y="572548"/>
                  <a:pt x="7119" y="575881"/>
                </a:cubicBezTo>
                <a:cubicBezTo>
                  <a:pt x="7023" y="578453"/>
                  <a:pt x="7119" y="580930"/>
                  <a:pt x="7309" y="583501"/>
                </a:cubicBezTo>
                <a:cubicBezTo>
                  <a:pt x="7976" y="593979"/>
                  <a:pt x="5880" y="604838"/>
                  <a:pt x="11119" y="614934"/>
                </a:cubicBezTo>
                <a:cubicBezTo>
                  <a:pt x="11786" y="616172"/>
                  <a:pt x="10738" y="618554"/>
                  <a:pt x="10167" y="620268"/>
                </a:cubicBezTo>
                <a:cubicBezTo>
                  <a:pt x="9595" y="621792"/>
                  <a:pt x="7500" y="622840"/>
                  <a:pt x="9405" y="624935"/>
                </a:cubicBezTo>
                <a:cubicBezTo>
                  <a:pt x="12357" y="628079"/>
                  <a:pt x="11595" y="632079"/>
                  <a:pt x="11310" y="635794"/>
                </a:cubicBezTo>
                <a:cubicBezTo>
                  <a:pt x="10738" y="643795"/>
                  <a:pt x="10833" y="647414"/>
                  <a:pt x="12643" y="650653"/>
                </a:cubicBezTo>
                <a:cubicBezTo>
                  <a:pt x="15310" y="655510"/>
                  <a:pt x="17406" y="660844"/>
                  <a:pt x="22073" y="664559"/>
                </a:cubicBezTo>
                <a:cubicBezTo>
                  <a:pt x="23883" y="665988"/>
                  <a:pt x="26073" y="668464"/>
                  <a:pt x="26169" y="670560"/>
                </a:cubicBezTo>
                <a:cubicBezTo>
                  <a:pt x="26454" y="676370"/>
                  <a:pt x="27597" y="681704"/>
                  <a:pt x="30360" y="686657"/>
                </a:cubicBezTo>
                <a:cubicBezTo>
                  <a:pt x="29217" y="696563"/>
                  <a:pt x="33979" y="704755"/>
                  <a:pt x="38265" y="713042"/>
                </a:cubicBezTo>
                <a:cubicBezTo>
                  <a:pt x="38837" y="714089"/>
                  <a:pt x="39789" y="715994"/>
                  <a:pt x="40170" y="715899"/>
                </a:cubicBezTo>
                <a:cubicBezTo>
                  <a:pt x="47505" y="713994"/>
                  <a:pt x="48648" y="721614"/>
                  <a:pt x="53124" y="723995"/>
                </a:cubicBezTo>
                <a:cubicBezTo>
                  <a:pt x="57601" y="726376"/>
                  <a:pt x="62268" y="728567"/>
                  <a:pt x="66936" y="730758"/>
                </a:cubicBezTo>
                <a:cubicBezTo>
                  <a:pt x="67793" y="732853"/>
                  <a:pt x="68650" y="735044"/>
                  <a:pt x="69507" y="737235"/>
                </a:cubicBezTo>
                <a:cubicBezTo>
                  <a:pt x="69222" y="737902"/>
                  <a:pt x="69412" y="738473"/>
                  <a:pt x="70174" y="738854"/>
                </a:cubicBezTo>
                <a:cubicBezTo>
                  <a:pt x="70936" y="740950"/>
                  <a:pt x="71698" y="743236"/>
                  <a:pt x="72460" y="745426"/>
                </a:cubicBezTo>
                <a:cubicBezTo>
                  <a:pt x="69793" y="748189"/>
                  <a:pt x="67983" y="750760"/>
                  <a:pt x="70841" y="755618"/>
                </a:cubicBezTo>
                <a:cubicBezTo>
                  <a:pt x="73889" y="760762"/>
                  <a:pt x="74937" y="767143"/>
                  <a:pt x="76461" y="773049"/>
                </a:cubicBezTo>
                <a:cubicBezTo>
                  <a:pt x="76937" y="775049"/>
                  <a:pt x="77508" y="776764"/>
                  <a:pt x="79318" y="777335"/>
                </a:cubicBezTo>
                <a:cubicBezTo>
                  <a:pt x="81985" y="778193"/>
                  <a:pt x="83604" y="778764"/>
                  <a:pt x="81795" y="782193"/>
                </a:cubicBezTo>
                <a:cubicBezTo>
                  <a:pt x="80461" y="784860"/>
                  <a:pt x="81128" y="788956"/>
                  <a:pt x="79318" y="791051"/>
                </a:cubicBezTo>
                <a:cubicBezTo>
                  <a:pt x="74841" y="796100"/>
                  <a:pt x="80747" y="798862"/>
                  <a:pt x="81223" y="802767"/>
                </a:cubicBezTo>
                <a:cubicBezTo>
                  <a:pt x="81414" y="804767"/>
                  <a:pt x="84652" y="804577"/>
                  <a:pt x="85986" y="803529"/>
                </a:cubicBezTo>
                <a:cubicBezTo>
                  <a:pt x="89510" y="800767"/>
                  <a:pt x="92367" y="797338"/>
                  <a:pt x="95796" y="794576"/>
                </a:cubicBezTo>
                <a:cubicBezTo>
                  <a:pt x="99130" y="791909"/>
                  <a:pt x="97225" y="790003"/>
                  <a:pt x="96177" y="786956"/>
                </a:cubicBezTo>
                <a:cubicBezTo>
                  <a:pt x="94082" y="780955"/>
                  <a:pt x="95320" y="774573"/>
                  <a:pt x="96177" y="768286"/>
                </a:cubicBezTo>
                <a:cubicBezTo>
                  <a:pt x="96273" y="767810"/>
                  <a:pt x="96939" y="767429"/>
                  <a:pt x="97320" y="766953"/>
                </a:cubicBezTo>
                <a:cubicBezTo>
                  <a:pt x="97797" y="767429"/>
                  <a:pt x="98559" y="767906"/>
                  <a:pt x="98559" y="768382"/>
                </a:cubicBezTo>
                <a:cubicBezTo>
                  <a:pt x="98844" y="773430"/>
                  <a:pt x="103797" y="775335"/>
                  <a:pt x="105702" y="779145"/>
                </a:cubicBezTo>
                <a:cubicBezTo>
                  <a:pt x="106655" y="780955"/>
                  <a:pt x="101988" y="783908"/>
                  <a:pt x="105702" y="784955"/>
                </a:cubicBezTo>
                <a:cubicBezTo>
                  <a:pt x="111417" y="786575"/>
                  <a:pt x="113703" y="790480"/>
                  <a:pt x="115513" y="795433"/>
                </a:cubicBezTo>
                <a:cubicBezTo>
                  <a:pt x="117704" y="801243"/>
                  <a:pt x="119799" y="807053"/>
                  <a:pt x="122371" y="812673"/>
                </a:cubicBezTo>
                <a:cubicBezTo>
                  <a:pt x="125133" y="818864"/>
                  <a:pt x="128372" y="824960"/>
                  <a:pt x="131420" y="831056"/>
                </a:cubicBezTo>
                <a:cubicBezTo>
                  <a:pt x="132182" y="832676"/>
                  <a:pt x="133611" y="834581"/>
                  <a:pt x="133420" y="836104"/>
                </a:cubicBezTo>
                <a:cubicBezTo>
                  <a:pt x="132563" y="842582"/>
                  <a:pt x="135611" y="847344"/>
                  <a:pt x="140183" y="850868"/>
                </a:cubicBezTo>
                <a:cubicBezTo>
                  <a:pt x="145041" y="854583"/>
                  <a:pt x="145041" y="859250"/>
                  <a:pt x="144945" y="864489"/>
                </a:cubicBezTo>
                <a:cubicBezTo>
                  <a:pt x="144850" y="867632"/>
                  <a:pt x="144374" y="870966"/>
                  <a:pt x="147041" y="873347"/>
                </a:cubicBezTo>
                <a:cubicBezTo>
                  <a:pt x="152280" y="878015"/>
                  <a:pt x="154089" y="884873"/>
                  <a:pt x="157804" y="890492"/>
                </a:cubicBezTo>
                <a:cubicBezTo>
                  <a:pt x="159423" y="892969"/>
                  <a:pt x="159804" y="889349"/>
                  <a:pt x="160471" y="888111"/>
                </a:cubicBezTo>
                <a:cubicBezTo>
                  <a:pt x="160947" y="887159"/>
                  <a:pt x="161805" y="886396"/>
                  <a:pt x="162471" y="885539"/>
                </a:cubicBezTo>
                <a:cubicBezTo>
                  <a:pt x="162852" y="886016"/>
                  <a:pt x="163614" y="886587"/>
                  <a:pt x="163614" y="887063"/>
                </a:cubicBezTo>
                <a:cubicBezTo>
                  <a:pt x="163424" y="894493"/>
                  <a:pt x="165519" y="901827"/>
                  <a:pt x="161519" y="909161"/>
                </a:cubicBezTo>
                <a:cubicBezTo>
                  <a:pt x="158757" y="914209"/>
                  <a:pt x="160471" y="919829"/>
                  <a:pt x="163710" y="925163"/>
                </a:cubicBezTo>
                <a:cubicBezTo>
                  <a:pt x="169139" y="934021"/>
                  <a:pt x="169806" y="935355"/>
                  <a:pt x="178283" y="938212"/>
                </a:cubicBezTo>
                <a:cubicBezTo>
                  <a:pt x="185427" y="940594"/>
                  <a:pt x="186665" y="941927"/>
                  <a:pt x="186855" y="948500"/>
                </a:cubicBezTo>
                <a:cubicBezTo>
                  <a:pt x="187046" y="954215"/>
                  <a:pt x="186379" y="960025"/>
                  <a:pt x="191904" y="964025"/>
                </a:cubicBezTo>
                <a:cubicBezTo>
                  <a:pt x="192856" y="964692"/>
                  <a:pt x="194094" y="966026"/>
                  <a:pt x="194094" y="967073"/>
                </a:cubicBezTo>
                <a:cubicBezTo>
                  <a:pt x="193999" y="975932"/>
                  <a:pt x="200667" y="980408"/>
                  <a:pt x="206001" y="985647"/>
                </a:cubicBezTo>
                <a:cubicBezTo>
                  <a:pt x="210001" y="989552"/>
                  <a:pt x="213240" y="994696"/>
                  <a:pt x="219336" y="996029"/>
                </a:cubicBezTo>
                <a:cubicBezTo>
                  <a:pt x="222098" y="1001840"/>
                  <a:pt x="227051" y="1005840"/>
                  <a:pt x="230861" y="1010793"/>
                </a:cubicBezTo>
                <a:cubicBezTo>
                  <a:pt x="235052" y="1016318"/>
                  <a:pt x="243529" y="1016699"/>
                  <a:pt x="245529" y="1024318"/>
                </a:cubicBezTo>
                <a:cubicBezTo>
                  <a:pt x="245815" y="1025557"/>
                  <a:pt x="247339" y="1025176"/>
                  <a:pt x="248006" y="1023557"/>
                </a:cubicBezTo>
                <a:cubicBezTo>
                  <a:pt x="248482" y="1022413"/>
                  <a:pt x="248387" y="1021080"/>
                  <a:pt x="248958" y="1019937"/>
                </a:cubicBezTo>
                <a:cubicBezTo>
                  <a:pt x="249149" y="1019556"/>
                  <a:pt x="249435" y="1019175"/>
                  <a:pt x="249625" y="1018794"/>
                </a:cubicBezTo>
                <a:cubicBezTo>
                  <a:pt x="252578" y="1021175"/>
                  <a:pt x="255912" y="1023557"/>
                  <a:pt x="259150" y="1025843"/>
                </a:cubicBezTo>
                <a:cubicBezTo>
                  <a:pt x="256864" y="1023557"/>
                  <a:pt x="254197" y="1019461"/>
                  <a:pt x="251435" y="1015936"/>
                </a:cubicBezTo>
                <a:cubicBezTo>
                  <a:pt x="251530" y="1015651"/>
                  <a:pt x="251721" y="1015460"/>
                  <a:pt x="251721" y="1015175"/>
                </a:cubicBezTo>
                <a:cubicBezTo>
                  <a:pt x="252292" y="1012126"/>
                  <a:pt x="250006" y="1011174"/>
                  <a:pt x="247339" y="1010412"/>
                </a:cubicBezTo>
                <a:cubicBezTo>
                  <a:pt x="245720" y="1009936"/>
                  <a:pt x="243624" y="1008412"/>
                  <a:pt x="243053" y="1006983"/>
                </a:cubicBezTo>
                <a:cubicBezTo>
                  <a:pt x="242672" y="1005935"/>
                  <a:pt x="242100" y="1005078"/>
                  <a:pt x="241624" y="1004126"/>
                </a:cubicBezTo>
                <a:cubicBezTo>
                  <a:pt x="241910" y="1004126"/>
                  <a:pt x="242291" y="1004221"/>
                  <a:pt x="242672" y="1004316"/>
                </a:cubicBezTo>
                <a:cubicBezTo>
                  <a:pt x="242005" y="1003459"/>
                  <a:pt x="241434" y="1003078"/>
                  <a:pt x="240862" y="1002697"/>
                </a:cubicBezTo>
                <a:cubicBezTo>
                  <a:pt x="237624" y="997649"/>
                  <a:pt x="232766" y="993934"/>
                  <a:pt x="229432" y="988981"/>
                </a:cubicBezTo>
                <a:cubicBezTo>
                  <a:pt x="227051" y="985361"/>
                  <a:pt x="222955" y="981742"/>
                  <a:pt x="222955" y="978027"/>
                </a:cubicBezTo>
                <a:cubicBezTo>
                  <a:pt x="222860" y="973455"/>
                  <a:pt x="226194" y="968883"/>
                  <a:pt x="228003" y="964311"/>
                </a:cubicBezTo>
                <a:cubicBezTo>
                  <a:pt x="228670" y="962596"/>
                  <a:pt x="229242" y="960882"/>
                  <a:pt x="230004" y="959168"/>
                </a:cubicBezTo>
                <a:cubicBezTo>
                  <a:pt x="230194" y="958596"/>
                  <a:pt x="230766" y="958120"/>
                  <a:pt x="231242" y="957739"/>
                </a:cubicBezTo>
                <a:cubicBezTo>
                  <a:pt x="233337" y="956310"/>
                  <a:pt x="231813" y="957072"/>
                  <a:pt x="232290" y="959168"/>
                </a:cubicBezTo>
                <a:cubicBezTo>
                  <a:pt x="233337" y="963930"/>
                  <a:pt x="235909" y="965073"/>
                  <a:pt x="240195" y="964978"/>
                </a:cubicBezTo>
                <a:cubicBezTo>
                  <a:pt x="244291" y="964883"/>
                  <a:pt x="243148" y="966883"/>
                  <a:pt x="242100" y="969550"/>
                </a:cubicBezTo>
                <a:cubicBezTo>
                  <a:pt x="240481" y="973836"/>
                  <a:pt x="245148" y="971741"/>
                  <a:pt x="246577" y="973074"/>
                </a:cubicBezTo>
                <a:cubicBezTo>
                  <a:pt x="248006" y="974312"/>
                  <a:pt x="248292" y="975551"/>
                  <a:pt x="246482" y="975741"/>
                </a:cubicBezTo>
                <a:cubicBezTo>
                  <a:pt x="240386" y="976122"/>
                  <a:pt x="242100" y="979360"/>
                  <a:pt x="243529" y="982694"/>
                </a:cubicBezTo>
                <a:cubicBezTo>
                  <a:pt x="240386" y="985647"/>
                  <a:pt x="240291" y="989362"/>
                  <a:pt x="241243" y="993172"/>
                </a:cubicBezTo>
                <a:cubicBezTo>
                  <a:pt x="241338" y="993743"/>
                  <a:pt x="241815" y="994505"/>
                  <a:pt x="242291" y="994696"/>
                </a:cubicBezTo>
                <a:cubicBezTo>
                  <a:pt x="242672" y="994886"/>
                  <a:pt x="243434" y="994315"/>
                  <a:pt x="243815" y="993934"/>
                </a:cubicBezTo>
                <a:cubicBezTo>
                  <a:pt x="245148" y="992600"/>
                  <a:pt x="247149" y="991362"/>
                  <a:pt x="247530" y="989743"/>
                </a:cubicBezTo>
                <a:cubicBezTo>
                  <a:pt x="249339" y="982504"/>
                  <a:pt x="253721" y="979742"/>
                  <a:pt x="261055" y="979742"/>
                </a:cubicBezTo>
                <a:cubicBezTo>
                  <a:pt x="263817" y="981170"/>
                  <a:pt x="266580" y="981932"/>
                  <a:pt x="268770" y="981266"/>
                </a:cubicBezTo>
                <a:cubicBezTo>
                  <a:pt x="268008" y="982980"/>
                  <a:pt x="267627" y="984599"/>
                  <a:pt x="268199" y="986409"/>
                </a:cubicBezTo>
                <a:cubicBezTo>
                  <a:pt x="267723" y="986123"/>
                  <a:pt x="267437" y="985933"/>
                  <a:pt x="267342" y="985837"/>
                </a:cubicBezTo>
                <a:cubicBezTo>
                  <a:pt x="267723" y="986314"/>
                  <a:pt x="268199" y="986695"/>
                  <a:pt x="268580" y="987171"/>
                </a:cubicBezTo>
                <a:cubicBezTo>
                  <a:pt x="268961" y="988028"/>
                  <a:pt x="269532" y="988790"/>
                  <a:pt x="270580" y="989648"/>
                </a:cubicBezTo>
                <a:cubicBezTo>
                  <a:pt x="271628" y="990505"/>
                  <a:pt x="271247" y="992410"/>
                  <a:pt x="270580" y="994124"/>
                </a:cubicBezTo>
                <a:cubicBezTo>
                  <a:pt x="269628" y="993458"/>
                  <a:pt x="268675" y="992695"/>
                  <a:pt x="267532" y="992029"/>
                </a:cubicBezTo>
                <a:cubicBezTo>
                  <a:pt x="268961" y="988885"/>
                  <a:pt x="262579" y="982218"/>
                  <a:pt x="262198" y="986028"/>
                </a:cubicBezTo>
                <a:cubicBezTo>
                  <a:pt x="268675" y="986790"/>
                  <a:pt x="262008" y="989552"/>
                  <a:pt x="263341" y="990886"/>
                </a:cubicBezTo>
                <a:cubicBezTo>
                  <a:pt x="265532" y="992029"/>
                  <a:pt x="267342" y="994410"/>
                  <a:pt x="269342" y="996696"/>
                </a:cubicBezTo>
                <a:cubicBezTo>
                  <a:pt x="267532" y="1000601"/>
                  <a:pt x="266008" y="1004507"/>
                  <a:pt x="264675" y="1008507"/>
                </a:cubicBezTo>
                <a:cubicBezTo>
                  <a:pt x="262579" y="1014889"/>
                  <a:pt x="262674" y="1020985"/>
                  <a:pt x="268961" y="1025366"/>
                </a:cubicBezTo>
                <a:cubicBezTo>
                  <a:pt x="274866" y="1029462"/>
                  <a:pt x="276390" y="1035177"/>
                  <a:pt x="275247" y="1041940"/>
                </a:cubicBezTo>
                <a:cubicBezTo>
                  <a:pt x="274962" y="1043750"/>
                  <a:pt x="275343" y="1045750"/>
                  <a:pt x="275057" y="1047655"/>
                </a:cubicBezTo>
                <a:cubicBezTo>
                  <a:pt x="274962" y="1048512"/>
                  <a:pt x="275057" y="1049274"/>
                  <a:pt x="275057" y="1050036"/>
                </a:cubicBezTo>
                <a:cubicBezTo>
                  <a:pt x="274104" y="1049845"/>
                  <a:pt x="273057" y="1049655"/>
                  <a:pt x="271914" y="1049274"/>
                </a:cubicBezTo>
                <a:cubicBezTo>
                  <a:pt x="273057" y="1050417"/>
                  <a:pt x="274200" y="1051274"/>
                  <a:pt x="275343" y="1052036"/>
                </a:cubicBezTo>
                <a:cubicBezTo>
                  <a:pt x="275438" y="1052608"/>
                  <a:pt x="275628" y="1053179"/>
                  <a:pt x="275819" y="1053656"/>
                </a:cubicBezTo>
                <a:cubicBezTo>
                  <a:pt x="268294" y="1049941"/>
                  <a:pt x="260579" y="1043750"/>
                  <a:pt x="252768" y="1037082"/>
                </a:cubicBezTo>
                <a:cubicBezTo>
                  <a:pt x="246672" y="1031748"/>
                  <a:pt x="240481" y="1026224"/>
                  <a:pt x="234671" y="1021080"/>
                </a:cubicBezTo>
                <a:cubicBezTo>
                  <a:pt x="229051" y="1015746"/>
                  <a:pt x="223908" y="1010602"/>
                  <a:pt x="218859" y="1006983"/>
                </a:cubicBezTo>
                <a:cubicBezTo>
                  <a:pt x="220764" y="1008698"/>
                  <a:pt x="213049" y="1004792"/>
                  <a:pt x="210954" y="1000982"/>
                </a:cubicBezTo>
                <a:cubicBezTo>
                  <a:pt x="210954" y="1007554"/>
                  <a:pt x="221907" y="1019270"/>
                  <a:pt x="223622" y="1028319"/>
                </a:cubicBezTo>
                <a:cubicBezTo>
                  <a:pt x="228194" y="1032510"/>
                  <a:pt x="230956" y="1036034"/>
                  <a:pt x="231528" y="1039463"/>
                </a:cubicBezTo>
                <a:cubicBezTo>
                  <a:pt x="233528" y="1040987"/>
                  <a:pt x="235242" y="1042035"/>
                  <a:pt x="236671" y="1042321"/>
                </a:cubicBezTo>
                <a:cubicBezTo>
                  <a:pt x="234385" y="1048988"/>
                  <a:pt x="262770" y="1067467"/>
                  <a:pt x="257150" y="1069277"/>
                </a:cubicBezTo>
                <a:cubicBezTo>
                  <a:pt x="262198" y="1071372"/>
                  <a:pt x="266770" y="1072039"/>
                  <a:pt x="273628" y="1076230"/>
                </a:cubicBezTo>
                <a:cubicBezTo>
                  <a:pt x="275152" y="1074896"/>
                  <a:pt x="272295" y="1073372"/>
                  <a:pt x="274485" y="1072039"/>
                </a:cubicBezTo>
                <a:cubicBezTo>
                  <a:pt x="278010" y="1074325"/>
                  <a:pt x="280962" y="1075658"/>
                  <a:pt x="282772" y="1075182"/>
                </a:cubicBezTo>
                <a:cubicBezTo>
                  <a:pt x="275343" y="1070229"/>
                  <a:pt x="272295" y="1073086"/>
                  <a:pt x="265722" y="1069467"/>
                </a:cubicBezTo>
                <a:cubicBezTo>
                  <a:pt x="268199" y="1067752"/>
                  <a:pt x="265341" y="1064324"/>
                  <a:pt x="262293" y="1064038"/>
                </a:cubicBezTo>
                <a:cubicBezTo>
                  <a:pt x="258864" y="1065085"/>
                  <a:pt x="266103" y="1067371"/>
                  <a:pt x="264579" y="1068610"/>
                </a:cubicBezTo>
                <a:cubicBezTo>
                  <a:pt x="262674" y="1067276"/>
                  <a:pt x="262579" y="1069658"/>
                  <a:pt x="260103" y="1067371"/>
                </a:cubicBezTo>
                <a:cubicBezTo>
                  <a:pt x="264960" y="1065467"/>
                  <a:pt x="250006" y="1060513"/>
                  <a:pt x="248863" y="1055275"/>
                </a:cubicBezTo>
                <a:cubicBezTo>
                  <a:pt x="249911" y="1054132"/>
                  <a:pt x="251149" y="1053656"/>
                  <a:pt x="253054" y="1054322"/>
                </a:cubicBezTo>
                <a:cubicBezTo>
                  <a:pt x="260960" y="1061466"/>
                  <a:pt x="258483" y="1056227"/>
                  <a:pt x="263055" y="1057561"/>
                </a:cubicBezTo>
                <a:cubicBezTo>
                  <a:pt x="266961" y="1059847"/>
                  <a:pt x="264960" y="1061657"/>
                  <a:pt x="267627" y="1063847"/>
                </a:cubicBezTo>
                <a:cubicBezTo>
                  <a:pt x="270390" y="1061085"/>
                  <a:pt x="276962" y="1065085"/>
                  <a:pt x="281629" y="1068800"/>
                </a:cubicBezTo>
                <a:cubicBezTo>
                  <a:pt x="288201" y="1071086"/>
                  <a:pt x="295059" y="1071562"/>
                  <a:pt x="301441" y="1072325"/>
                </a:cubicBezTo>
                <a:cubicBezTo>
                  <a:pt x="301822" y="1072610"/>
                  <a:pt x="302108" y="1072896"/>
                  <a:pt x="302489" y="1073182"/>
                </a:cubicBezTo>
                <a:cubicBezTo>
                  <a:pt x="306108" y="1076420"/>
                  <a:pt x="310395" y="1078992"/>
                  <a:pt x="314490" y="1081754"/>
                </a:cubicBezTo>
                <a:cubicBezTo>
                  <a:pt x="315443" y="1082421"/>
                  <a:pt x="316776" y="1081850"/>
                  <a:pt x="316872" y="1080230"/>
                </a:cubicBezTo>
                <a:cubicBezTo>
                  <a:pt x="317062" y="1076516"/>
                  <a:pt x="318681" y="1072229"/>
                  <a:pt x="316014" y="1069277"/>
                </a:cubicBezTo>
                <a:cubicBezTo>
                  <a:pt x="312395" y="1065276"/>
                  <a:pt x="309633" y="1059656"/>
                  <a:pt x="302584" y="1060228"/>
                </a:cubicBezTo>
                <a:cubicBezTo>
                  <a:pt x="301060" y="1060323"/>
                  <a:pt x="298774" y="1059180"/>
                  <a:pt x="297822" y="1057846"/>
                </a:cubicBezTo>
                <a:cubicBezTo>
                  <a:pt x="296488" y="1055942"/>
                  <a:pt x="295250" y="1053941"/>
                  <a:pt x="293916" y="1052036"/>
                </a:cubicBezTo>
                <a:cubicBezTo>
                  <a:pt x="294202" y="1051846"/>
                  <a:pt x="294678" y="1051655"/>
                  <a:pt x="295250" y="1051560"/>
                </a:cubicBezTo>
                <a:cubicBezTo>
                  <a:pt x="294202" y="1051084"/>
                  <a:pt x="293440" y="1050608"/>
                  <a:pt x="292678" y="1050131"/>
                </a:cubicBezTo>
                <a:cubicBezTo>
                  <a:pt x="290678" y="1047083"/>
                  <a:pt x="288773" y="1043940"/>
                  <a:pt x="286773" y="1040797"/>
                </a:cubicBezTo>
                <a:cubicBezTo>
                  <a:pt x="288678" y="1035653"/>
                  <a:pt x="290392" y="1030415"/>
                  <a:pt x="292583" y="1025366"/>
                </a:cubicBezTo>
                <a:cubicBezTo>
                  <a:pt x="293440" y="1023557"/>
                  <a:pt x="293916" y="1021937"/>
                  <a:pt x="293345" y="1020127"/>
                </a:cubicBezTo>
                <a:cubicBezTo>
                  <a:pt x="293154" y="1019651"/>
                  <a:pt x="292297" y="1018889"/>
                  <a:pt x="292297" y="1018889"/>
                </a:cubicBezTo>
                <a:cubicBezTo>
                  <a:pt x="285344" y="1024509"/>
                  <a:pt x="284201" y="1016413"/>
                  <a:pt x="280962" y="1013936"/>
                </a:cubicBezTo>
                <a:cubicBezTo>
                  <a:pt x="278486" y="1012126"/>
                  <a:pt x="278391" y="1009078"/>
                  <a:pt x="278581" y="1006221"/>
                </a:cubicBezTo>
                <a:cubicBezTo>
                  <a:pt x="282677" y="1004792"/>
                  <a:pt x="284296" y="1012698"/>
                  <a:pt x="288963" y="1010793"/>
                </a:cubicBezTo>
                <a:cubicBezTo>
                  <a:pt x="289344" y="1011174"/>
                  <a:pt x="289821" y="1011650"/>
                  <a:pt x="290297" y="1012031"/>
                </a:cubicBezTo>
                <a:cubicBezTo>
                  <a:pt x="292869" y="1015746"/>
                  <a:pt x="297345" y="1020318"/>
                  <a:pt x="302394" y="1023842"/>
                </a:cubicBezTo>
                <a:cubicBezTo>
                  <a:pt x="307632" y="1027652"/>
                  <a:pt x="312585" y="1030986"/>
                  <a:pt x="314967" y="1033082"/>
                </a:cubicBezTo>
                <a:cubicBezTo>
                  <a:pt x="314586" y="1032224"/>
                  <a:pt x="317348" y="1031081"/>
                  <a:pt x="318300" y="1031462"/>
                </a:cubicBezTo>
                <a:cubicBezTo>
                  <a:pt x="320872" y="1035463"/>
                  <a:pt x="334493" y="1037273"/>
                  <a:pt x="328111" y="1038225"/>
                </a:cubicBezTo>
                <a:cubicBezTo>
                  <a:pt x="332207" y="1041083"/>
                  <a:pt x="334112" y="1039749"/>
                  <a:pt x="336493" y="1039368"/>
                </a:cubicBezTo>
                <a:cubicBezTo>
                  <a:pt x="326397" y="1035463"/>
                  <a:pt x="318491" y="1028891"/>
                  <a:pt x="311157" y="1028033"/>
                </a:cubicBezTo>
                <a:cubicBezTo>
                  <a:pt x="309918" y="1023461"/>
                  <a:pt x="303537" y="1020604"/>
                  <a:pt x="298774" y="1017556"/>
                </a:cubicBezTo>
                <a:cubicBezTo>
                  <a:pt x="296964" y="1016318"/>
                  <a:pt x="295345" y="1015270"/>
                  <a:pt x="294107" y="1014127"/>
                </a:cubicBezTo>
                <a:cubicBezTo>
                  <a:pt x="294869" y="1014032"/>
                  <a:pt x="295821" y="1013555"/>
                  <a:pt x="296583" y="1013269"/>
                </a:cubicBezTo>
                <a:cubicBezTo>
                  <a:pt x="296869" y="1013174"/>
                  <a:pt x="297060" y="1012222"/>
                  <a:pt x="296869" y="1011936"/>
                </a:cubicBezTo>
                <a:cubicBezTo>
                  <a:pt x="296298" y="1010793"/>
                  <a:pt x="295250" y="1009936"/>
                  <a:pt x="294869" y="1008793"/>
                </a:cubicBezTo>
                <a:cubicBezTo>
                  <a:pt x="294297" y="1007078"/>
                  <a:pt x="293726" y="1004983"/>
                  <a:pt x="295821" y="1003840"/>
                </a:cubicBezTo>
                <a:cubicBezTo>
                  <a:pt x="297441" y="1002983"/>
                  <a:pt x="299250" y="1002601"/>
                  <a:pt x="301060" y="1003935"/>
                </a:cubicBezTo>
                <a:cubicBezTo>
                  <a:pt x="302489" y="1004983"/>
                  <a:pt x="304013" y="1005745"/>
                  <a:pt x="305537" y="1006602"/>
                </a:cubicBezTo>
                <a:cubicBezTo>
                  <a:pt x="305727" y="1008507"/>
                  <a:pt x="305442" y="1010698"/>
                  <a:pt x="306394" y="1012031"/>
                </a:cubicBezTo>
                <a:cubicBezTo>
                  <a:pt x="307251" y="1013269"/>
                  <a:pt x="309442" y="1013841"/>
                  <a:pt x="311157" y="1014127"/>
                </a:cubicBezTo>
                <a:cubicBezTo>
                  <a:pt x="313728" y="1014508"/>
                  <a:pt x="316300" y="1014222"/>
                  <a:pt x="318777" y="1014984"/>
                </a:cubicBezTo>
                <a:cubicBezTo>
                  <a:pt x="317538" y="1015460"/>
                  <a:pt x="316205" y="1015270"/>
                  <a:pt x="319253" y="1016984"/>
                </a:cubicBezTo>
                <a:cubicBezTo>
                  <a:pt x="320396" y="1016984"/>
                  <a:pt x="321729" y="1017175"/>
                  <a:pt x="323063" y="1017556"/>
                </a:cubicBezTo>
                <a:cubicBezTo>
                  <a:pt x="323539" y="1017842"/>
                  <a:pt x="324015" y="1017937"/>
                  <a:pt x="324492" y="1018032"/>
                </a:cubicBezTo>
                <a:cubicBezTo>
                  <a:pt x="331635" y="1020509"/>
                  <a:pt x="340113" y="1026890"/>
                  <a:pt x="345542" y="1027843"/>
                </a:cubicBezTo>
                <a:cubicBezTo>
                  <a:pt x="342208" y="1025652"/>
                  <a:pt x="338970" y="1023652"/>
                  <a:pt x="335826" y="1021556"/>
                </a:cubicBezTo>
                <a:cubicBezTo>
                  <a:pt x="337731" y="1021651"/>
                  <a:pt x="339636" y="1021651"/>
                  <a:pt x="341637" y="1021556"/>
                </a:cubicBezTo>
                <a:cubicBezTo>
                  <a:pt x="342113" y="1021556"/>
                  <a:pt x="342684" y="1020890"/>
                  <a:pt x="342875" y="1020413"/>
                </a:cubicBezTo>
                <a:cubicBezTo>
                  <a:pt x="342970" y="1020223"/>
                  <a:pt x="342589" y="1019461"/>
                  <a:pt x="342303" y="1019270"/>
                </a:cubicBezTo>
                <a:cubicBezTo>
                  <a:pt x="339636" y="1017460"/>
                  <a:pt x="336874" y="1017556"/>
                  <a:pt x="334207" y="1019270"/>
                </a:cubicBezTo>
                <a:cubicBezTo>
                  <a:pt x="333921" y="1019461"/>
                  <a:pt x="333826" y="1019842"/>
                  <a:pt x="333636" y="1020223"/>
                </a:cubicBezTo>
                <a:cubicBezTo>
                  <a:pt x="331826" y="1019080"/>
                  <a:pt x="330111" y="1017842"/>
                  <a:pt x="328397" y="1016699"/>
                </a:cubicBezTo>
                <a:cubicBezTo>
                  <a:pt x="330111" y="1015460"/>
                  <a:pt x="331731" y="1014032"/>
                  <a:pt x="333826" y="1014412"/>
                </a:cubicBezTo>
                <a:cubicBezTo>
                  <a:pt x="336017" y="1014793"/>
                  <a:pt x="338303" y="1014698"/>
                  <a:pt x="340589" y="1014508"/>
                </a:cubicBezTo>
                <a:cubicBezTo>
                  <a:pt x="342589" y="1016508"/>
                  <a:pt x="344780" y="1018413"/>
                  <a:pt x="347256" y="1019556"/>
                </a:cubicBezTo>
                <a:cubicBezTo>
                  <a:pt x="347923" y="1017460"/>
                  <a:pt x="351733" y="1021461"/>
                  <a:pt x="352019" y="1018603"/>
                </a:cubicBezTo>
                <a:cubicBezTo>
                  <a:pt x="352305" y="1017937"/>
                  <a:pt x="352114" y="1017270"/>
                  <a:pt x="351733" y="1016603"/>
                </a:cubicBezTo>
                <a:cubicBezTo>
                  <a:pt x="355543" y="1018603"/>
                  <a:pt x="359258" y="1018318"/>
                  <a:pt x="363163" y="1018223"/>
                </a:cubicBezTo>
                <a:cubicBezTo>
                  <a:pt x="367259" y="1018127"/>
                  <a:pt x="369831" y="1018794"/>
                  <a:pt x="371355" y="1023652"/>
                </a:cubicBezTo>
                <a:cubicBezTo>
                  <a:pt x="372117" y="1026128"/>
                  <a:pt x="373926" y="1028033"/>
                  <a:pt x="376403" y="1029081"/>
                </a:cubicBezTo>
                <a:cubicBezTo>
                  <a:pt x="376022" y="1030510"/>
                  <a:pt x="377451" y="1032224"/>
                  <a:pt x="379260" y="1033939"/>
                </a:cubicBezTo>
                <a:cubicBezTo>
                  <a:pt x="375165" y="1033748"/>
                  <a:pt x="373641" y="1037653"/>
                  <a:pt x="368592" y="1036034"/>
                </a:cubicBezTo>
                <a:cubicBezTo>
                  <a:pt x="370688" y="1037177"/>
                  <a:pt x="372212" y="1038320"/>
                  <a:pt x="372498" y="1039654"/>
                </a:cubicBezTo>
                <a:cubicBezTo>
                  <a:pt x="370878" y="1040892"/>
                  <a:pt x="367354" y="1039177"/>
                  <a:pt x="366211" y="1041083"/>
                </a:cubicBezTo>
                <a:cubicBezTo>
                  <a:pt x="370878" y="1042226"/>
                  <a:pt x="376022" y="1045369"/>
                  <a:pt x="380689" y="1049655"/>
                </a:cubicBezTo>
                <a:cubicBezTo>
                  <a:pt x="382308" y="1045654"/>
                  <a:pt x="389071" y="1050417"/>
                  <a:pt x="390976" y="1051751"/>
                </a:cubicBezTo>
                <a:cubicBezTo>
                  <a:pt x="388690" y="1053179"/>
                  <a:pt x="385166" y="1052036"/>
                  <a:pt x="382213" y="1049465"/>
                </a:cubicBezTo>
                <a:cubicBezTo>
                  <a:pt x="382975" y="1053846"/>
                  <a:pt x="377165" y="1048321"/>
                  <a:pt x="377070" y="1051560"/>
                </a:cubicBezTo>
                <a:cubicBezTo>
                  <a:pt x="381451" y="1054703"/>
                  <a:pt x="397644" y="1051941"/>
                  <a:pt x="401263" y="1060513"/>
                </a:cubicBezTo>
                <a:cubicBezTo>
                  <a:pt x="390881" y="1055275"/>
                  <a:pt x="387452" y="1057942"/>
                  <a:pt x="380499" y="1056703"/>
                </a:cubicBezTo>
                <a:cubicBezTo>
                  <a:pt x="376974" y="1060228"/>
                  <a:pt x="378117" y="1063085"/>
                  <a:pt x="380975" y="1065657"/>
                </a:cubicBezTo>
                <a:lnTo>
                  <a:pt x="381832" y="1063561"/>
                </a:lnTo>
                <a:cubicBezTo>
                  <a:pt x="384499" y="1064419"/>
                  <a:pt x="384785" y="1065562"/>
                  <a:pt x="386309" y="1066514"/>
                </a:cubicBezTo>
                <a:cubicBezTo>
                  <a:pt x="385261" y="1066800"/>
                  <a:pt x="384309" y="1067181"/>
                  <a:pt x="385737" y="1068038"/>
                </a:cubicBezTo>
                <a:cubicBezTo>
                  <a:pt x="384690" y="1069753"/>
                  <a:pt x="384118" y="1066324"/>
                  <a:pt x="381261" y="1065848"/>
                </a:cubicBezTo>
                <a:cubicBezTo>
                  <a:pt x="384880" y="1068991"/>
                  <a:pt x="390881" y="1071753"/>
                  <a:pt x="394310" y="1075087"/>
                </a:cubicBezTo>
                <a:cubicBezTo>
                  <a:pt x="405359" y="1077944"/>
                  <a:pt x="419932" y="1088041"/>
                  <a:pt x="429171" y="1088327"/>
                </a:cubicBezTo>
                <a:cubicBezTo>
                  <a:pt x="425552" y="1086041"/>
                  <a:pt x="416503" y="1084326"/>
                  <a:pt x="416694" y="1079659"/>
                </a:cubicBezTo>
                <a:cubicBezTo>
                  <a:pt x="420599" y="1076801"/>
                  <a:pt x="423456" y="1084135"/>
                  <a:pt x="425933" y="1081183"/>
                </a:cubicBezTo>
                <a:cubicBezTo>
                  <a:pt x="420789" y="1078230"/>
                  <a:pt x="417837" y="1079183"/>
                  <a:pt x="416789" y="1075373"/>
                </a:cubicBezTo>
                <a:cubicBezTo>
                  <a:pt x="418408" y="1075944"/>
                  <a:pt x="418408" y="1074420"/>
                  <a:pt x="419742" y="1074706"/>
                </a:cubicBezTo>
                <a:cubicBezTo>
                  <a:pt x="424409" y="1077373"/>
                  <a:pt x="429362" y="1081564"/>
                  <a:pt x="427933" y="1083564"/>
                </a:cubicBezTo>
                <a:cubicBezTo>
                  <a:pt x="428314" y="1080992"/>
                  <a:pt x="430886" y="1086802"/>
                  <a:pt x="431934" y="1084135"/>
                </a:cubicBezTo>
                <a:cubicBezTo>
                  <a:pt x="430314" y="1082802"/>
                  <a:pt x="430886" y="1080992"/>
                  <a:pt x="430600" y="1079373"/>
                </a:cubicBezTo>
                <a:cubicBezTo>
                  <a:pt x="424504" y="1077468"/>
                  <a:pt x="420885" y="1074896"/>
                  <a:pt x="420789" y="1071658"/>
                </a:cubicBezTo>
                <a:cubicBezTo>
                  <a:pt x="428790" y="1070991"/>
                  <a:pt x="434124" y="1074992"/>
                  <a:pt x="440125" y="1075563"/>
                </a:cubicBezTo>
                <a:cubicBezTo>
                  <a:pt x="441268" y="1077849"/>
                  <a:pt x="442697" y="1079944"/>
                  <a:pt x="444507" y="1081754"/>
                </a:cubicBezTo>
                <a:cubicBezTo>
                  <a:pt x="446126" y="1083374"/>
                  <a:pt x="447840" y="1082993"/>
                  <a:pt x="449650" y="1082326"/>
                </a:cubicBezTo>
                <a:cubicBezTo>
                  <a:pt x="451174" y="1081754"/>
                  <a:pt x="452031" y="1079373"/>
                  <a:pt x="454317" y="1080802"/>
                </a:cubicBezTo>
                <a:cubicBezTo>
                  <a:pt x="457461" y="1082707"/>
                  <a:pt x="461271" y="1083945"/>
                  <a:pt x="463842" y="1086421"/>
                </a:cubicBezTo>
                <a:cubicBezTo>
                  <a:pt x="469653" y="1092327"/>
                  <a:pt x="476415" y="1096327"/>
                  <a:pt x="484131" y="1099280"/>
                </a:cubicBezTo>
                <a:cubicBezTo>
                  <a:pt x="484226" y="1099280"/>
                  <a:pt x="484226" y="1099376"/>
                  <a:pt x="484226" y="1099471"/>
                </a:cubicBezTo>
                <a:cubicBezTo>
                  <a:pt x="484035" y="1099757"/>
                  <a:pt x="483750" y="1100042"/>
                  <a:pt x="483654" y="1100423"/>
                </a:cubicBezTo>
                <a:cubicBezTo>
                  <a:pt x="476415" y="1099280"/>
                  <a:pt x="471272" y="1101090"/>
                  <a:pt x="464033" y="1097280"/>
                </a:cubicBezTo>
                <a:cubicBezTo>
                  <a:pt x="464319" y="1097947"/>
                  <a:pt x="464890" y="1098233"/>
                  <a:pt x="465366" y="1098709"/>
                </a:cubicBezTo>
                <a:cubicBezTo>
                  <a:pt x="460794" y="1097756"/>
                  <a:pt x="456127" y="1096899"/>
                  <a:pt x="451365" y="1096042"/>
                </a:cubicBezTo>
                <a:cubicBezTo>
                  <a:pt x="448126" y="1100995"/>
                  <a:pt x="456794" y="1095946"/>
                  <a:pt x="456413" y="1100042"/>
                </a:cubicBezTo>
                <a:cubicBezTo>
                  <a:pt x="453365" y="1100804"/>
                  <a:pt x="443364" y="1098613"/>
                  <a:pt x="443173" y="1095185"/>
                </a:cubicBezTo>
                <a:cubicBezTo>
                  <a:pt x="445459" y="1096232"/>
                  <a:pt x="447840" y="1097280"/>
                  <a:pt x="450031" y="1097947"/>
                </a:cubicBezTo>
                <a:cubicBezTo>
                  <a:pt x="449364" y="1096137"/>
                  <a:pt x="446316" y="1094994"/>
                  <a:pt x="443649" y="1093851"/>
                </a:cubicBezTo>
                <a:cubicBezTo>
                  <a:pt x="443649" y="1093851"/>
                  <a:pt x="443649" y="1093756"/>
                  <a:pt x="443649" y="1093756"/>
                </a:cubicBezTo>
                <a:cubicBezTo>
                  <a:pt x="443554" y="1093756"/>
                  <a:pt x="443364" y="1093660"/>
                  <a:pt x="443268" y="1093660"/>
                </a:cubicBezTo>
                <a:cubicBezTo>
                  <a:pt x="441649" y="1092899"/>
                  <a:pt x="440125" y="1092136"/>
                  <a:pt x="439458" y="1090993"/>
                </a:cubicBezTo>
                <a:cubicBezTo>
                  <a:pt x="438506" y="1091470"/>
                  <a:pt x="432124" y="1090517"/>
                  <a:pt x="434982" y="1092041"/>
                </a:cubicBezTo>
                <a:cubicBezTo>
                  <a:pt x="435077" y="1092041"/>
                  <a:pt x="435363" y="1092136"/>
                  <a:pt x="435458" y="1092232"/>
                </a:cubicBezTo>
                <a:cubicBezTo>
                  <a:pt x="425933" y="1090136"/>
                  <a:pt x="417075" y="1086898"/>
                  <a:pt x="408597" y="1084421"/>
                </a:cubicBezTo>
                <a:cubicBezTo>
                  <a:pt x="397834" y="1080802"/>
                  <a:pt x="387547" y="1077944"/>
                  <a:pt x="376879" y="1077944"/>
                </a:cubicBezTo>
                <a:cubicBezTo>
                  <a:pt x="374784" y="1073468"/>
                  <a:pt x="370593" y="1071753"/>
                  <a:pt x="366211" y="1071372"/>
                </a:cubicBezTo>
                <a:cubicBezTo>
                  <a:pt x="354876" y="1068038"/>
                  <a:pt x="346113" y="1061180"/>
                  <a:pt x="340208" y="1055370"/>
                </a:cubicBezTo>
                <a:cubicBezTo>
                  <a:pt x="336588" y="1059656"/>
                  <a:pt x="331254" y="1048131"/>
                  <a:pt x="325920" y="1047941"/>
                </a:cubicBezTo>
                <a:cubicBezTo>
                  <a:pt x="326016" y="1046702"/>
                  <a:pt x="325158" y="1045940"/>
                  <a:pt x="327063" y="1045845"/>
                </a:cubicBezTo>
                <a:cubicBezTo>
                  <a:pt x="315729" y="1045083"/>
                  <a:pt x="314967" y="1032701"/>
                  <a:pt x="303060" y="1028700"/>
                </a:cubicBezTo>
                <a:cubicBezTo>
                  <a:pt x="307632" y="1032129"/>
                  <a:pt x="296488" y="1029843"/>
                  <a:pt x="305537" y="1034891"/>
                </a:cubicBezTo>
                <a:cubicBezTo>
                  <a:pt x="308013" y="1034225"/>
                  <a:pt x="304203" y="1030510"/>
                  <a:pt x="307251" y="1032129"/>
                </a:cubicBezTo>
                <a:cubicBezTo>
                  <a:pt x="304394" y="1036129"/>
                  <a:pt x="314395" y="1040987"/>
                  <a:pt x="315824" y="1046702"/>
                </a:cubicBezTo>
                <a:cubicBezTo>
                  <a:pt x="324492" y="1046607"/>
                  <a:pt x="328873" y="1054322"/>
                  <a:pt x="338017" y="1059656"/>
                </a:cubicBezTo>
                <a:cubicBezTo>
                  <a:pt x="338208" y="1061466"/>
                  <a:pt x="338208" y="1066991"/>
                  <a:pt x="342303" y="1066228"/>
                </a:cubicBezTo>
                <a:cubicBezTo>
                  <a:pt x="337160" y="1064228"/>
                  <a:pt x="344494" y="1064133"/>
                  <a:pt x="345351" y="1063181"/>
                </a:cubicBezTo>
                <a:cubicBezTo>
                  <a:pt x="350304" y="1065467"/>
                  <a:pt x="354305" y="1068800"/>
                  <a:pt x="358401" y="1071753"/>
                </a:cubicBezTo>
                <a:cubicBezTo>
                  <a:pt x="355543" y="1072325"/>
                  <a:pt x="353162" y="1073182"/>
                  <a:pt x="351828" y="1074039"/>
                </a:cubicBezTo>
                <a:cubicBezTo>
                  <a:pt x="352971" y="1074515"/>
                  <a:pt x="354019" y="1074896"/>
                  <a:pt x="355162" y="1075373"/>
                </a:cubicBezTo>
                <a:cubicBezTo>
                  <a:pt x="355067" y="1076230"/>
                  <a:pt x="355257" y="1076706"/>
                  <a:pt x="353638" y="1077754"/>
                </a:cubicBezTo>
                <a:cubicBezTo>
                  <a:pt x="358972" y="1081373"/>
                  <a:pt x="360306" y="1079278"/>
                  <a:pt x="363354" y="1079659"/>
                </a:cubicBezTo>
                <a:cubicBezTo>
                  <a:pt x="359448" y="1083754"/>
                  <a:pt x="376879" y="1088231"/>
                  <a:pt x="380213" y="1092803"/>
                </a:cubicBezTo>
                <a:cubicBezTo>
                  <a:pt x="380594" y="1091089"/>
                  <a:pt x="382118" y="1090993"/>
                  <a:pt x="384975" y="1092041"/>
                </a:cubicBezTo>
                <a:cubicBezTo>
                  <a:pt x="384023" y="1092899"/>
                  <a:pt x="382880" y="1092708"/>
                  <a:pt x="384118" y="1094327"/>
                </a:cubicBezTo>
                <a:cubicBezTo>
                  <a:pt x="409169" y="1102995"/>
                  <a:pt x="432315" y="1109662"/>
                  <a:pt x="455270" y="1116520"/>
                </a:cubicBezTo>
                <a:cubicBezTo>
                  <a:pt x="463747" y="1115949"/>
                  <a:pt x="486798" y="1119092"/>
                  <a:pt x="484131" y="1126903"/>
                </a:cubicBezTo>
                <a:cubicBezTo>
                  <a:pt x="512039" y="1135761"/>
                  <a:pt x="541947" y="1137571"/>
                  <a:pt x="573285" y="1140238"/>
                </a:cubicBezTo>
                <a:cubicBezTo>
                  <a:pt x="583857" y="1136523"/>
                  <a:pt x="596811" y="1138428"/>
                  <a:pt x="606432" y="1139285"/>
                </a:cubicBezTo>
                <a:cubicBezTo>
                  <a:pt x="605003" y="1139095"/>
                  <a:pt x="609289" y="1137285"/>
                  <a:pt x="611956" y="1138237"/>
                </a:cubicBezTo>
                <a:cubicBezTo>
                  <a:pt x="621862" y="1141476"/>
                  <a:pt x="605193" y="1144715"/>
                  <a:pt x="596907" y="1144334"/>
                </a:cubicBezTo>
                <a:cubicBezTo>
                  <a:pt x="604146" y="1144238"/>
                  <a:pt x="597097" y="1149668"/>
                  <a:pt x="595668" y="1151573"/>
                </a:cubicBezTo>
                <a:cubicBezTo>
                  <a:pt x="579857" y="1153096"/>
                  <a:pt x="566998" y="1152430"/>
                  <a:pt x="553092" y="1153859"/>
                </a:cubicBezTo>
                <a:cubicBezTo>
                  <a:pt x="549377" y="1153382"/>
                  <a:pt x="548996" y="1151287"/>
                  <a:pt x="544710" y="1151001"/>
                </a:cubicBezTo>
                <a:cubicBezTo>
                  <a:pt x="538518" y="1153859"/>
                  <a:pt x="532327" y="1147953"/>
                  <a:pt x="525088" y="1147762"/>
                </a:cubicBezTo>
                <a:cubicBezTo>
                  <a:pt x="520897" y="1147572"/>
                  <a:pt x="517468" y="1150715"/>
                  <a:pt x="513372" y="1150144"/>
                </a:cubicBezTo>
                <a:cubicBezTo>
                  <a:pt x="508705" y="1149572"/>
                  <a:pt x="504990" y="1145667"/>
                  <a:pt x="501085" y="1145095"/>
                </a:cubicBezTo>
                <a:cubicBezTo>
                  <a:pt x="498704" y="1144715"/>
                  <a:pt x="494418" y="1145572"/>
                  <a:pt x="492417" y="1145381"/>
                </a:cubicBezTo>
                <a:cubicBezTo>
                  <a:pt x="492608" y="1145381"/>
                  <a:pt x="493656" y="1143952"/>
                  <a:pt x="494037" y="1144048"/>
                </a:cubicBezTo>
                <a:cubicBezTo>
                  <a:pt x="489846" y="1143381"/>
                  <a:pt x="487369" y="1145286"/>
                  <a:pt x="483750" y="1144905"/>
                </a:cubicBezTo>
                <a:cubicBezTo>
                  <a:pt x="483083" y="1144810"/>
                  <a:pt x="483083" y="1142333"/>
                  <a:pt x="482797" y="1142238"/>
                </a:cubicBezTo>
                <a:cubicBezTo>
                  <a:pt x="478035" y="1139761"/>
                  <a:pt x="471081" y="1142428"/>
                  <a:pt x="465557" y="1141381"/>
                </a:cubicBezTo>
                <a:cubicBezTo>
                  <a:pt x="462033" y="1138142"/>
                  <a:pt x="470986" y="1138904"/>
                  <a:pt x="464985" y="1137094"/>
                </a:cubicBezTo>
                <a:cubicBezTo>
                  <a:pt x="464033" y="1139666"/>
                  <a:pt x="458223" y="1137761"/>
                  <a:pt x="455746" y="1139000"/>
                </a:cubicBezTo>
                <a:cubicBezTo>
                  <a:pt x="452793" y="1133666"/>
                  <a:pt x="440030" y="1135475"/>
                  <a:pt x="442792" y="1131570"/>
                </a:cubicBezTo>
                <a:cubicBezTo>
                  <a:pt x="437934" y="1130999"/>
                  <a:pt x="431172" y="1130522"/>
                  <a:pt x="424695" y="1128998"/>
                </a:cubicBezTo>
                <a:cubicBezTo>
                  <a:pt x="418313" y="1127474"/>
                  <a:pt x="412026" y="1125760"/>
                  <a:pt x="407835" y="1124141"/>
                </a:cubicBezTo>
                <a:cubicBezTo>
                  <a:pt x="409359" y="1124807"/>
                  <a:pt x="408883" y="1125855"/>
                  <a:pt x="408502" y="1126903"/>
                </a:cubicBezTo>
                <a:cubicBezTo>
                  <a:pt x="398310" y="1123283"/>
                  <a:pt x="394977" y="1122140"/>
                  <a:pt x="388976" y="1121664"/>
                </a:cubicBezTo>
                <a:cubicBezTo>
                  <a:pt x="389262" y="1120902"/>
                  <a:pt x="390405" y="1121188"/>
                  <a:pt x="390881" y="1120616"/>
                </a:cubicBezTo>
                <a:cubicBezTo>
                  <a:pt x="383166" y="1117949"/>
                  <a:pt x="375927" y="1115949"/>
                  <a:pt x="369735" y="1113187"/>
                </a:cubicBezTo>
                <a:cubicBezTo>
                  <a:pt x="363544" y="1110425"/>
                  <a:pt x="358115" y="1107758"/>
                  <a:pt x="353733" y="1105186"/>
                </a:cubicBezTo>
                <a:cubicBezTo>
                  <a:pt x="352019" y="1105567"/>
                  <a:pt x="350590" y="1106424"/>
                  <a:pt x="348495" y="1106329"/>
                </a:cubicBezTo>
                <a:cubicBezTo>
                  <a:pt x="346018" y="1102900"/>
                  <a:pt x="344875" y="1103281"/>
                  <a:pt x="341637" y="1103948"/>
                </a:cubicBezTo>
                <a:cubicBezTo>
                  <a:pt x="339636" y="1101376"/>
                  <a:pt x="342113" y="1098899"/>
                  <a:pt x="337731" y="1098518"/>
                </a:cubicBezTo>
                <a:cubicBezTo>
                  <a:pt x="341256" y="1102709"/>
                  <a:pt x="331445" y="1098518"/>
                  <a:pt x="328492" y="1097661"/>
                </a:cubicBezTo>
                <a:cubicBezTo>
                  <a:pt x="329159" y="1096232"/>
                  <a:pt x="325349" y="1094994"/>
                  <a:pt x="327254" y="1093470"/>
                </a:cubicBezTo>
                <a:cubicBezTo>
                  <a:pt x="327730" y="1091660"/>
                  <a:pt x="331445" y="1094518"/>
                  <a:pt x="332207" y="1093184"/>
                </a:cubicBezTo>
                <a:cubicBezTo>
                  <a:pt x="323634" y="1089279"/>
                  <a:pt x="322587" y="1091470"/>
                  <a:pt x="320205" y="1094613"/>
                </a:cubicBezTo>
                <a:cubicBezTo>
                  <a:pt x="322777" y="1097280"/>
                  <a:pt x="328016" y="1099852"/>
                  <a:pt x="330969" y="1102519"/>
                </a:cubicBezTo>
                <a:cubicBezTo>
                  <a:pt x="335350" y="1099566"/>
                  <a:pt x="348304" y="1108710"/>
                  <a:pt x="350685" y="1111853"/>
                </a:cubicBezTo>
                <a:cubicBezTo>
                  <a:pt x="348971" y="1111091"/>
                  <a:pt x="348971" y="1112615"/>
                  <a:pt x="347447" y="1112044"/>
                </a:cubicBezTo>
                <a:cubicBezTo>
                  <a:pt x="347637" y="1111091"/>
                  <a:pt x="348590" y="1110043"/>
                  <a:pt x="347066" y="1109186"/>
                </a:cubicBezTo>
                <a:cubicBezTo>
                  <a:pt x="337350" y="1110139"/>
                  <a:pt x="330207" y="1103662"/>
                  <a:pt x="320110" y="1098137"/>
                </a:cubicBezTo>
                <a:cubicBezTo>
                  <a:pt x="321729" y="1102519"/>
                  <a:pt x="316491" y="1099090"/>
                  <a:pt x="314967" y="1101852"/>
                </a:cubicBezTo>
                <a:cubicBezTo>
                  <a:pt x="325444" y="1106900"/>
                  <a:pt x="336112" y="1111758"/>
                  <a:pt x="345542" y="1116425"/>
                </a:cubicBezTo>
                <a:cubicBezTo>
                  <a:pt x="342018" y="1112996"/>
                  <a:pt x="350400" y="1116044"/>
                  <a:pt x="352114" y="1115949"/>
                </a:cubicBezTo>
                <a:cubicBezTo>
                  <a:pt x="354210" y="1118235"/>
                  <a:pt x="360877" y="1123855"/>
                  <a:pt x="363163" y="1123760"/>
                </a:cubicBezTo>
                <a:cubicBezTo>
                  <a:pt x="361639" y="1122902"/>
                  <a:pt x="362211" y="1121950"/>
                  <a:pt x="362687" y="1120902"/>
                </a:cubicBezTo>
                <a:cubicBezTo>
                  <a:pt x="366783" y="1127093"/>
                  <a:pt x="375927" y="1128522"/>
                  <a:pt x="383451" y="1132523"/>
                </a:cubicBezTo>
                <a:cubicBezTo>
                  <a:pt x="374879" y="1128903"/>
                  <a:pt x="378213" y="1132237"/>
                  <a:pt x="371545" y="1130713"/>
                </a:cubicBezTo>
                <a:cubicBezTo>
                  <a:pt x="377260" y="1133951"/>
                  <a:pt x="380308" y="1136237"/>
                  <a:pt x="385737" y="1134999"/>
                </a:cubicBezTo>
                <a:lnTo>
                  <a:pt x="384975" y="1137285"/>
                </a:lnTo>
                <a:cubicBezTo>
                  <a:pt x="391929" y="1138428"/>
                  <a:pt x="400120" y="1141952"/>
                  <a:pt x="408788" y="1145667"/>
                </a:cubicBezTo>
                <a:cubicBezTo>
                  <a:pt x="413169" y="1147477"/>
                  <a:pt x="417551" y="1149477"/>
                  <a:pt x="422028" y="1151001"/>
                </a:cubicBezTo>
                <a:cubicBezTo>
                  <a:pt x="426600" y="1152335"/>
                  <a:pt x="431172" y="1153287"/>
                  <a:pt x="435648" y="1153763"/>
                </a:cubicBezTo>
                <a:cubicBezTo>
                  <a:pt x="435648" y="1154716"/>
                  <a:pt x="434886" y="1155954"/>
                  <a:pt x="436506" y="1156526"/>
                </a:cubicBezTo>
                <a:cubicBezTo>
                  <a:pt x="452222" y="1157383"/>
                  <a:pt x="473272" y="1168336"/>
                  <a:pt x="481464" y="1166432"/>
                </a:cubicBezTo>
                <a:cubicBezTo>
                  <a:pt x="481559" y="1169670"/>
                  <a:pt x="474034" y="1169289"/>
                  <a:pt x="470891" y="1166622"/>
                </a:cubicBezTo>
                <a:cubicBezTo>
                  <a:pt x="470796" y="1172337"/>
                  <a:pt x="480035" y="1170146"/>
                  <a:pt x="483845" y="1170051"/>
                </a:cubicBezTo>
                <a:cubicBezTo>
                  <a:pt x="483654" y="1170051"/>
                  <a:pt x="483845" y="1171670"/>
                  <a:pt x="483559" y="1171670"/>
                </a:cubicBezTo>
                <a:cubicBezTo>
                  <a:pt x="489560" y="1171766"/>
                  <a:pt x="492703" y="1168527"/>
                  <a:pt x="498990" y="1169099"/>
                </a:cubicBezTo>
                <a:cubicBezTo>
                  <a:pt x="506991" y="1169765"/>
                  <a:pt x="508705" y="1174337"/>
                  <a:pt x="519278" y="1174433"/>
                </a:cubicBezTo>
                <a:cubicBezTo>
                  <a:pt x="516611" y="1170242"/>
                  <a:pt x="530136" y="1175671"/>
                  <a:pt x="534232" y="1174052"/>
                </a:cubicBezTo>
                <a:cubicBezTo>
                  <a:pt x="526326" y="1172813"/>
                  <a:pt x="530898" y="1172432"/>
                  <a:pt x="537280" y="1173099"/>
                </a:cubicBezTo>
                <a:cubicBezTo>
                  <a:pt x="543662" y="1173575"/>
                  <a:pt x="552044" y="1174242"/>
                  <a:pt x="551853" y="1177004"/>
                </a:cubicBezTo>
                <a:cubicBezTo>
                  <a:pt x="546996" y="1176528"/>
                  <a:pt x="546138" y="1178528"/>
                  <a:pt x="542805" y="1178909"/>
                </a:cubicBezTo>
                <a:cubicBezTo>
                  <a:pt x="550996" y="1179004"/>
                  <a:pt x="547091" y="1179957"/>
                  <a:pt x="548520" y="1183291"/>
                </a:cubicBezTo>
                <a:cubicBezTo>
                  <a:pt x="555187" y="1182719"/>
                  <a:pt x="555854" y="1185005"/>
                  <a:pt x="560426" y="1185482"/>
                </a:cubicBezTo>
                <a:cubicBezTo>
                  <a:pt x="559854" y="1182910"/>
                  <a:pt x="553854" y="1182910"/>
                  <a:pt x="551663" y="1181005"/>
                </a:cubicBezTo>
                <a:cubicBezTo>
                  <a:pt x="553663" y="1181100"/>
                  <a:pt x="554901" y="1180814"/>
                  <a:pt x="556140" y="1180433"/>
                </a:cubicBezTo>
                <a:cubicBezTo>
                  <a:pt x="559569" y="1181576"/>
                  <a:pt x="561664" y="1185767"/>
                  <a:pt x="564998" y="1182434"/>
                </a:cubicBezTo>
                <a:cubicBezTo>
                  <a:pt x="564807" y="1183862"/>
                  <a:pt x="565284" y="1185005"/>
                  <a:pt x="566427" y="1185767"/>
                </a:cubicBezTo>
                <a:cubicBezTo>
                  <a:pt x="554330" y="1186148"/>
                  <a:pt x="546043" y="1186529"/>
                  <a:pt x="537947" y="1186243"/>
                </a:cubicBezTo>
                <a:cubicBezTo>
                  <a:pt x="529946" y="1185386"/>
                  <a:pt x="522135" y="1183862"/>
                  <a:pt x="511086" y="1180719"/>
                </a:cubicBezTo>
                <a:cubicBezTo>
                  <a:pt x="504228" y="1181005"/>
                  <a:pt x="497370" y="1179290"/>
                  <a:pt x="490512" y="1177766"/>
                </a:cubicBezTo>
                <a:cubicBezTo>
                  <a:pt x="483559" y="1176242"/>
                  <a:pt x="476606" y="1175099"/>
                  <a:pt x="469272" y="1175385"/>
                </a:cubicBezTo>
                <a:cubicBezTo>
                  <a:pt x="469367" y="1173861"/>
                  <a:pt x="464509" y="1173670"/>
                  <a:pt x="465366" y="1171956"/>
                </a:cubicBezTo>
                <a:cubicBezTo>
                  <a:pt x="446602" y="1169670"/>
                  <a:pt x="429076" y="1157192"/>
                  <a:pt x="412884" y="1158240"/>
                </a:cubicBezTo>
                <a:cubicBezTo>
                  <a:pt x="416884" y="1159859"/>
                  <a:pt x="422885" y="1160621"/>
                  <a:pt x="422504" y="1162907"/>
                </a:cubicBezTo>
                <a:cubicBezTo>
                  <a:pt x="417932" y="1161860"/>
                  <a:pt x="397072" y="1157097"/>
                  <a:pt x="403359" y="1153287"/>
                </a:cubicBezTo>
                <a:cubicBezTo>
                  <a:pt x="399834" y="1152525"/>
                  <a:pt x="396501" y="1152144"/>
                  <a:pt x="391738" y="1150049"/>
                </a:cubicBezTo>
                <a:cubicBezTo>
                  <a:pt x="388500" y="1152525"/>
                  <a:pt x="399072" y="1152811"/>
                  <a:pt x="398120" y="1154906"/>
                </a:cubicBezTo>
                <a:cubicBezTo>
                  <a:pt x="391548" y="1153001"/>
                  <a:pt x="376593" y="1149286"/>
                  <a:pt x="373355" y="1143476"/>
                </a:cubicBezTo>
                <a:cubicBezTo>
                  <a:pt x="360306" y="1139190"/>
                  <a:pt x="349447" y="1133761"/>
                  <a:pt x="339636" y="1129093"/>
                </a:cubicBezTo>
                <a:cubicBezTo>
                  <a:pt x="329921" y="1124236"/>
                  <a:pt x="321444" y="1119283"/>
                  <a:pt x="314395" y="1113377"/>
                </a:cubicBezTo>
                <a:cubicBezTo>
                  <a:pt x="311728" y="1116711"/>
                  <a:pt x="312490" y="1110425"/>
                  <a:pt x="309728" y="1109282"/>
                </a:cubicBezTo>
                <a:cubicBezTo>
                  <a:pt x="305918" y="1108329"/>
                  <a:pt x="309156" y="1113473"/>
                  <a:pt x="306585" y="1112139"/>
                </a:cubicBezTo>
                <a:cubicBezTo>
                  <a:pt x="305251" y="1111377"/>
                  <a:pt x="304775" y="1111853"/>
                  <a:pt x="303632" y="1111377"/>
                </a:cubicBezTo>
                <a:cubicBezTo>
                  <a:pt x="298298" y="1109091"/>
                  <a:pt x="299917" y="1106900"/>
                  <a:pt x="296964" y="1104710"/>
                </a:cubicBezTo>
                <a:cubicBezTo>
                  <a:pt x="294297" y="1105757"/>
                  <a:pt x="288297" y="1101376"/>
                  <a:pt x="283248" y="1098518"/>
                </a:cubicBezTo>
                <a:cubicBezTo>
                  <a:pt x="285249" y="1092613"/>
                  <a:pt x="274104" y="1090422"/>
                  <a:pt x="269056" y="1087088"/>
                </a:cubicBezTo>
                <a:cubicBezTo>
                  <a:pt x="258579" y="1080707"/>
                  <a:pt x="247911" y="1071086"/>
                  <a:pt x="237243" y="1062609"/>
                </a:cubicBezTo>
                <a:cubicBezTo>
                  <a:pt x="226860" y="1053846"/>
                  <a:pt x="216478" y="1046131"/>
                  <a:pt x="209239" y="1039749"/>
                </a:cubicBezTo>
                <a:cubicBezTo>
                  <a:pt x="219336" y="1051369"/>
                  <a:pt x="225051" y="1052322"/>
                  <a:pt x="232861" y="1062990"/>
                </a:cubicBezTo>
                <a:cubicBezTo>
                  <a:pt x="240957" y="1066991"/>
                  <a:pt x="248863" y="1073182"/>
                  <a:pt x="256864" y="1079754"/>
                </a:cubicBezTo>
                <a:cubicBezTo>
                  <a:pt x="265056" y="1086041"/>
                  <a:pt x="273723" y="1092136"/>
                  <a:pt x="282296" y="1096994"/>
                </a:cubicBezTo>
                <a:cubicBezTo>
                  <a:pt x="281058" y="1098613"/>
                  <a:pt x="283058" y="1100328"/>
                  <a:pt x="282867" y="1102043"/>
                </a:cubicBezTo>
                <a:cubicBezTo>
                  <a:pt x="280772" y="1102138"/>
                  <a:pt x="277343" y="1100233"/>
                  <a:pt x="275152" y="1100233"/>
                </a:cubicBezTo>
                <a:cubicBezTo>
                  <a:pt x="279343" y="1104805"/>
                  <a:pt x="295631" y="1108615"/>
                  <a:pt x="301822" y="1117854"/>
                </a:cubicBezTo>
                <a:cubicBezTo>
                  <a:pt x="303727" y="1115949"/>
                  <a:pt x="307347" y="1119664"/>
                  <a:pt x="310299" y="1121378"/>
                </a:cubicBezTo>
                <a:cubicBezTo>
                  <a:pt x="317157" y="1118616"/>
                  <a:pt x="337446" y="1128712"/>
                  <a:pt x="344875" y="1133285"/>
                </a:cubicBezTo>
                <a:cubicBezTo>
                  <a:pt x="343923" y="1134523"/>
                  <a:pt x="332397" y="1127569"/>
                  <a:pt x="336017" y="1130903"/>
                </a:cubicBezTo>
                <a:cubicBezTo>
                  <a:pt x="340113" y="1132808"/>
                  <a:pt x="344399" y="1134713"/>
                  <a:pt x="343351" y="1136999"/>
                </a:cubicBezTo>
                <a:cubicBezTo>
                  <a:pt x="340779" y="1136333"/>
                  <a:pt x="335636" y="1132332"/>
                  <a:pt x="334779" y="1133856"/>
                </a:cubicBezTo>
                <a:cubicBezTo>
                  <a:pt x="338684" y="1136999"/>
                  <a:pt x="348304" y="1139857"/>
                  <a:pt x="343923" y="1143476"/>
                </a:cubicBezTo>
                <a:cubicBezTo>
                  <a:pt x="349542" y="1146715"/>
                  <a:pt x="343256" y="1139761"/>
                  <a:pt x="349352" y="1142428"/>
                </a:cubicBezTo>
                <a:cubicBezTo>
                  <a:pt x="349447" y="1143191"/>
                  <a:pt x="350209" y="1143857"/>
                  <a:pt x="351828" y="1144429"/>
                </a:cubicBezTo>
                <a:cubicBezTo>
                  <a:pt x="352209" y="1148715"/>
                  <a:pt x="347828" y="1146905"/>
                  <a:pt x="345542" y="1147762"/>
                </a:cubicBezTo>
                <a:cubicBezTo>
                  <a:pt x="350971" y="1152620"/>
                  <a:pt x="352590" y="1149763"/>
                  <a:pt x="353448" y="1148715"/>
                </a:cubicBezTo>
                <a:cubicBezTo>
                  <a:pt x="356972" y="1152716"/>
                  <a:pt x="348685" y="1149858"/>
                  <a:pt x="351638" y="1153192"/>
                </a:cubicBezTo>
                <a:cubicBezTo>
                  <a:pt x="357067" y="1157287"/>
                  <a:pt x="363735" y="1159764"/>
                  <a:pt x="366973" y="1160907"/>
                </a:cubicBezTo>
                <a:cubicBezTo>
                  <a:pt x="365354" y="1160145"/>
                  <a:pt x="364973" y="1159193"/>
                  <a:pt x="364592" y="1158335"/>
                </a:cubicBezTo>
                <a:cubicBezTo>
                  <a:pt x="366973" y="1159764"/>
                  <a:pt x="371450" y="1158335"/>
                  <a:pt x="371831" y="1161002"/>
                </a:cubicBezTo>
                <a:cubicBezTo>
                  <a:pt x="370116" y="1160526"/>
                  <a:pt x="367735" y="1159383"/>
                  <a:pt x="367164" y="1160145"/>
                </a:cubicBezTo>
                <a:cubicBezTo>
                  <a:pt x="374593" y="1165193"/>
                  <a:pt x="388500" y="1168146"/>
                  <a:pt x="392214" y="1173480"/>
                </a:cubicBezTo>
                <a:cubicBezTo>
                  <a:pt x="396120" y="1173766"/>
                  <a:pt x="390309" y="1170242"/>
                  <a:pt x="394691" y="1170908"/>
                </a:cubicBezTo>
                <a:cubicBezTo>
                  <a:pt x="403454" y="1172718"/>
                  <a:pt x="401454" y="1176242"/>
                  <a:pt x="406978" y="1178624"/>
                </a:cubicBezTo>
                <a:cubicBezTo>
                  <a:pt x="408121" y="1177766"/>
                  <a:pt x="406407" y="1174052"/>
                  <a:pt x="409550" y="1175290"/>
                </a:cubicBezTo>
                <a:cubicBezTo>
                  <a:pt x="414598" y="1177576"/>
                  <a:pt x="424314" y="1177957"/>
                  <a:pt x="422313" y="1181481"/>
                </a:cubicBezTo>
                <a:cubicBezTo>
                  <a:pt x="420599" y="1181671"/>
                  <a:pt x="410693" y="1179195"/>
                  <a:pt x="414312" y="1181100"/>
                </a:cubicBezTo>
                <a:cubicBezTo>
                  <a:pt x="423171" y="1181862"/>
                  <a:pt x="428695" y="1185101"/>
                  <a:pt x="433172" y="1182624"/>
                </a:cubicBezTo>
                <a:cubicBezTo>
                  <a:pt x="438982" y="1185101"/>
                  <a:pt x="431076" y="1186529"/>
                  <a:pt x="436601" y="1188434"/>
                </a:cubicBezTo>
                <a:cubicBezTo>
                  <a:pt x="438792" y="1188529"/>
                  <a:pt x="437553" y="1185482"/>
                  <a:pt x="440316" y="1186053"/>
                </a:cubicBezTo>
                <a:cubicBezTo>
                  <a:pt x="441935" y="1187958"/>
                  <a:pt x="457270" y="1195292"/>
                  <a:pt x="450507" y="1190244"/>
                </a:cubicBezTo>
                <a:cubicBezTo>
                  <a:pt x="456794" y="1192530"/>
                  <a:pt x="458032" y="1192720"/>
                  <a:pt x="467081" y="1195007"/>
                </a:cubicBezTo>
                <a:cubicBezTo>
                  <a:pt x="467557" y="1193863"/>
                  <a:pt x="467081" y="1191959"/>
                  <a:pt x="469176" y="1192149"/>
                </a:cubicBezTo>
                <a:cubicBezTo>
                  <a:pt x="481654" y="1196245"/>
                  <a:pt x="493751" y="1197483"/>
                  <a:pt x="505371" y="1199102"/>
                </a:cubicBezTo>
                <a:cubicBezTo>
                  <a:pt x="516992" y="1200436"/>
                  <a:pt x="528231" y="1201960"/>
                  <a:pt x="539566" y="1204055"/>
                </a:cubicBezTo>
                <a:cubicBezTo>
                  <a:pt x="540233" y="1202722"/>
                  <a:pt x="537471" y="1201865"/>
                  <a:pt x="539757" y="1201674"/>
                </a:cubicBezTo>
                <a:cubicBezTo>
                  <a:pt x="548329" y="1203388"/>
                  <a:pt x="555378" y="1204912"/>
                  <a:pt x="561283" y="1201960"/>
                </a:cubicBezTo>
                <a:cubicBezTo>
                  <a:pt x="561283" y="1203103"/>
                  <a:pt x="560521" y="1203674"/>
                  <a:pt x="559664" y="1204341"/>
                </a:cubicBezTo>
                <a:cubicBezTo>
                  <a:pt x="566046" y="1203198"/>
                  <a:pt x="574047" y="1205293"/>
                  <a:pt x="579762" y="1206818"/>
                </a:cubicBezTo>
                <a:cubicBezTo>
                  <a:pt x="575475" y="1209866"/>
                  <a:pt x="567570" y="1206818"/>
                  <a:pt x="565665" y="1211961"/>
                </a:cubicBezTo>
                <a:cubicBezTo>
                  <a:pt x="576523" y="1211961"/>
                  <a:pt x="581286" y="1205484"/>
                  <a:pt x="593668" y="1207294"/>
                </a:cubicBezTo>
                <a:cubicBezTo>
                  <a:pt x="595764" y="1205484"/>
                  <a:pt x="589668" y="1204151"/>
                  <a:pt x="593573" y="1204055"/>
                </a:cubicBezTo>
                <a:cubicBezTo>
                  <a:pt x="598240" y="1205198"/>
                  <a:pt x="599574" y="1205008"/>
                  <a:pt x="602812" y="1203293"/>
                </a:cubicBezTo>
                <a:cubicBezTo>
                  <a:pt x="602812" y="1206056"/>
                  <a:pt x="607384" y="1206056"/>
                  <a:pt x="610623" y="1207008"/>
                </a:cubicBezTo>
                <a:cubicBezTo>
                  <a:pt x="622719" y="1203388"/>
                  <a:pt x="635007" y="1208246"/>
                  <a:pt x="645865" y="1202627"/>
                </a:cubicBezTo>
                <a:cubicBezTo>
                  <a:pt x="652056" y="1202722"/>
                  <a:pt x="658914" y="1202817"/>
                  <a:pt x="666058" y="1202245"/>
                </a:cubicBezTo>
                <a:cubicBezTo>
                  <a:pt x="673202" y="1201388"/>
                  <a:pt x="680536" y="1200341"/>
                  <a:pt x="687680" y="1199007"/>
                </a:cubicBezTo>
                <a:cubicBezTo>
                  <a:pt x="702063" y="1196435"/>
                  <a:pt x="715588" y="1193197"/>
                  <a:pt x="724923" y="1189958"/>
                </a:cubicBezTo>
                <a:cubicBezTo>
                  <a:pt x="726732" y="1191768"/>
                  <a:pt x="733495" y="1188815"/>
                  <a:pt x="733400" y="1192149"/>
                </a:cubicBezTo>
                <a:cubicBezTo>
                  <a:pt x="741306" y="1187101"/>
                  <a:pt x="747306" y="1190720"/>
                  <a:pt x="752545" y="1185577"/>
                </a:cubicBezTo>
                <a:cubicBezTo>
                  <a:pt x="750640" y="1185958"/>
                  <a:pt x="748926" y="1186243"/>
                  <a:pt x="749116" y="1184815"/>
                </a:cubicBezTo>
                <a:cubicBezTo>
                  <a:pt x="752545" y="1183195"/>
                  <a:pt x="752926" y="1183291"/>
                  <a:pt x="759308" y="1181291"/>
                </a:cubicBezTo>
                <a:cubicBezTo>
                  <a:pt x="759784" y="1182434"/>
                  <a:pt x="759879" y="1184053"/>
                  <a:pt x="763023" y="1182815"/>
                </a:cubicBezTo>
                <a:cubicBezTo>
                  <a:pt x="766356" y="1176528"/>
                  <a:pt x="779691" y="1178243"/>
                  <a:pt x="787121" y="1177004"/>
                </a:cubicBezTo>
                <a:cubicBezTo>
                  <a:pt x="787026" y="1175385"/>
                  <a:pt x="784549" y="1176052"/>
                  <a:pt x="783311" y="1175576"/>
                </a:cubicBezTo>
                <a:cubicBezTo>
                  <a:pt x="789026" y="1173670"/>
                  <a:pt x="799218" y="1169003"/>
                  <a:pt x="801980" y="1172527"/>
                </a:cubicBezTo>
                <a:cubicBezTo>
                  <a:pt x="798551" y="1174718"/>
                  <a:pt x="795693" y="1171099"/>
                  <a:pt x="794455" y="1174433"/>
                </a:cubicBezTo>
                <a:cubicBezTo>
                  <a:pt x="796551" y="1173861"/>
                  <a:pt x="796741" y="1175480"/>
                  <a:pt x="798170" y="1175671"/>
                </a:cubicBezTo>
                <a:cubicBezTo>
                  <a:pt x="812553" y="1165574"/>
                  <a:pt x="834746" y="1158716"/>
                  <a:pt x="845223" y="1155287"/>
                </a:cubicBezTo>
                <a:cubicBezTo>
                  <a:pt x="848938" y="1153859"/>
                  <a:pt x="849510" y="1150525"/>
                  <a:pt x="851224" y="1149763"/>
                </a:cubicBezTo>
                <a:cubicBezTo>
                  <a:pt x="855606" y="1147858"/>
                  <a:pt x="860654" y="1149477"/>
                  <a:pt x="867607" y="1144524"/>
                </a:cubicBezTo>
                <a:cubicBezTo>
                  <a:pt x="866369" y="1145381"/>
                  <a:pt x="869607" y="1143667"/>
                  <a:pt x="873132" y="1141762"/>
                </a:cubicBezTo>
                <a:cubicBezTo>
                  <a:pt x="874560" y="1141095"/>
                  <a:pt x="888181" y="1132427"/>
                  <a:pt x="893325" y="1133475"/>
                </a:cubicBezTo>
                <a:cubicBezTo>
                  <a:pt x="894944" y="1134999"/>
                  <a:pt x="883038" y="1139952"/>
                  <a:pt x="887610" y="1139095"/>
                </a:cubicBezTo>
                <a:cubicBezTo>
                  <a:pt x="892467" y="1136333"/>
                  <a:pt x="893706" y="1134618"/>
                  <a:pt x="898754" y="1133475"/>
                </a:cubicBezTo>
                <a:cubicBezTo>
                  <a:pt x="897135" y="1131951"/>
                  <a:pt x="898563" y="1130236"/>
                  <a:pt x="900754" y="1129093"/>
                </a:cubicBezTo>
                <a:cubicBezTo>
                  <a:pt x="902850" y="1127760"/>
                  <a:pt x="905802" y="1126712"/>
                  <a:pt x="907422" y="1126808"/>
                </a:cubicBezTo>
                <a:cubicBezTo>
                  <a:pt x="903897" y="1130522"/>
                  <a:pt x="897801" y="1133856"/>
                  <a:pt x="897230" y="1137094"/>
                </a:cubicBezTo>
                <a:cubicBezTo>
                  <a:pt x="905421" y="1131856"/>
                  <a:pt x="918661" y="1118902"/>
                  <a:pt x="921423" y="1125855"/>
                </a:cubicBezTo>
                <a:cubicBezTo>
                  <a:pt x="921042" y="1125188"/>
                  <a:pt x="923233" y="1123569"/>
                  <a:pt x="924090" y="1124236"/>
                </a:cubicBezTo>
                <a:cubicBezTo>
                  <a:pt x="919709" y="1129284"/>
                  <a:pt x="922757" y="1129379"/>
                  <a:pt x="919042" y="1133951"/>
                </a:cubicBezTo>
                <a:cubicBezTo>
                  <a:pt x="925900" y="1125665"/>
                  <a:pt x="934282" y="1121854"/>
                  <a:pt x="942283" y="1117663"/>
                </a:cubicBezTo>
                <a:cubicBezTo>
                  <a:pt x="950189" y="1113377"/>
                  <a:pt x="958095" y="1109377"/>
                  <a:pt x="962286" y="1099661"/>
                </a:cubicBezTo>
                <a:cubicBezTo>
                  <a:pt x="963524" y="1100709"/>
                  <a:pt x="961905" y="1102138"/>
                  <a:pt x="962952" y="1103185"/>
                </a:cubicBezTo>
                <a:cubicBezTo>
                  <a:pt x="966953" y="1100328"/>
                  <a:pt x="965048" y="1098518"/>
                  <a:pt x="970763" y="1095280"/>
                </a:cubicBezTo>
                <a:cubicBezTo>
                  <a:pt x="971430" y="1096709"/>
                  <a:pt x="973239" y="1095661"/>
                  <a:pt x="974001" y="1096899"/>
                </a:cubicBezTo>
                <a:cubicBezTo>
                  <a:pt x="977049" y="1094232"/>
                  <a:pt x="980669" y="1091375"/>
                  <a:pt x="981812" y="1088993"/>
                </a:cubicBezTo>
                <a:cubicBezTo>
                  <a:pt x="976478" y="1093470"/>
                  <a:pt x="973049" y="1093946"/>
                  <a:pt x="970572" y="1092422"/>
                </a:cubicBezTo>
                <a:cubicBezTo>
                  <a:pt x="979621" y="1087088"/>
                  <a:pt x="981431" y="1081183"/>
                  <a:pt x="991527" y="1078516"/>
                </a:cubicBezTo>
                <a:cubicBezTo>
                  <a:pt x="986098" y="1081754"/>
                  <a:pt x="989337" y="1083278"/>
                  <a:pt x="983812" y="1086421"/>
                </a:cubicBezTo>
                <a:cubicBezTo>
                  <a:pt x="986193" y="1086993"/>
                  <a:pt x="987432" y="1090136"/>
                  <a:pt x="991908" y="1086326"/>
                </a:cubicBezTo>
                <a:cubicBezTo>
                  <a:pt x="991337" y="1085278"/>
                  <a:pt x="989622" y="1084326"/>
                  <a:pt x="991146" y="1082897"/>
                </a:cubicBezTo>
                <a:cubicBezTo>
                  <a:pt x="992480" y="1086231"/>
                  <a:pt x="1010006" y="1074896"/>
                  <a:pt x="1016388" y="1068800"/>
                </a:cubicBezTo>
                <a:cubicBezTo>
                  <a:pt x="1015626" y="1065467"/>
                  <a:pt x="1011911" y="1069753"/>
                  <a:pt x="1010768" y="1067276"/>
                </a:cubicBezTo>
                <a:cubicBezTo>
                  <a:pt x="1012768" y="1066705"/>
                  <a:pt x="1015530" y="1064228"/>
                  <a:pt x="1018293" y="1061561"/>
                </a:cubicBezTo>
                <a:cubicBezTo>
                  <a:pt x="1017150" y="1065181"/>
                  <a:pt x="1017816" y="1064324"/>
                  <a:pt x="1020388" y="1066228"/>
                </a:cubicBezTo>
                <a:cubicBezTo>
                  <a:pt x="1024674" y="1063371"/>
                  <a:pt x="1020198" y="1062800"/>
                  <a:pt x="1023436" y="1060228"/>
                </a:cubicBezTo>
                <a:cubicBezTo>
                  <a:pt x="1025341" y="1062609"/>
                  <a:pt x="1030675" y="1055846"/>
                  <a:pt x="1033247" y="1056799"/>
                </a:cubicBezTo>
                <a:cubicBezTo>
                  <a:pt x="1036485" y="1050131"/>
                  <a:pt x="1039533" y="1050417"/>
                  <a:pt x="1040200" y="1052512"/>
                </a:cubicBezTo>
                <a:cubicBezTo>
                  <a:pt x="1043058" y="1046798"/>
                  <a:pt x="1045344" y="1045750"/>
                  <a:pt x="1046677" y="1040987"/>
                </a:cubicBezTo>
                <a:cubicBezTo>
                  <a:pt x="1049725" y="1040320"/>
                  <a:pt x="1047344" y="1041844"/>
                  <a:pt x="1048963" y="1043273"/>
                </a:cubicBezTo>
                <a:cubicBezTo>
                  <a:pt x="1053345" y="1038034"/>
                  <a:pt x="1053059" y="1038796"/>
                  <a:pt x="1057631" y="1036225"/>
                </a:cubicBezTo>
                <a:cubicBezTo>
                  <a:pt x="1058774" y="1033939"/>
                  <a:pt x="1058774" y="1031938"/>
                  <a:pt x="1059726" y="1029462"/>
                </a:cubicBezTo>
                <a:cubicBezTo>
                  <a:pt x="1062870" y="1028509"/>
                  <a:pt x="1064489" y="1025081"/>
                  <a:pt x="1062584" y="1029938"/>
                </a:cubicBezTo>
                <a:cubicBezTo>
                  <a:pt x="1075633" y="1018127"/>
                  <a:pt x="1072585" y="1007650"/>
                  <a:pt x="1079538" y="1002697"/>
                </a:cubicBezTo>
                <a:cubicBezTo>
                  <a:pt x="1075633" y="998125"/>
                  <a:pt x="1082205" y="994219"/>
                  <a:pt x="1087635" y="991076"/>
                </a:cubicBezTo>
                <a:cubicBezTo>
                  <a:pt x="1087635" y="988314"/>
                  <a:pt x="1082586" y="992219"/>
                  <a:pt x="1085158" y="989076"/>
                </a:cubicBezTo>
                <a:cubicBezTo>
                  <a:pt x="1089349" y="986885"/>
                  <a:pt x="1091730" y="984218"/>
                  <a:pt x="1094874" y="978884"/>
                </a:cubicBezTo>
                <a:cubicBezTo>
                  <a:pt x="1097731" y="979360"/>
                  <a:pt x="1095350" y="982409"/>
                  <a:pt x="1096207" y="983837"/>
                </a:cubicBezTo>
                <a:cubicBezTo>
                  <a:pt x="1097255" y="980218"/>
                  <a:pt x="1101446" y="977170"/>
                  <a:pt x="1101255" y="975836"/>
                </a:cubicBezTo>
                <a:cubicBezTo>
                  <a:pt x="1099541" y="977360"/>
                  <a:pt x="1097922" y="978122"/>
                  <a:pt x="1096493" y="978122"/>
                </a:cubicBezTo>
                <a:cubicBezTo>
                  <a:pt x="1098779" y="975169"/>
                  <a:pt x="1098207" y="973645"/>
                  <a:pt x="1101541" y="970121"/>
                </a:cubicBezTo>
                <a:lnTo>
                  <a:pt x="1103446" y="971550"/>
                </a:lnTo>
                <a:cubicBezTo>
                  <a:pt x="1107828" y="958310"/>
                  <a:pt x="1122020" y="945737"/>
                  <a:pt x="1122401" y="938975"/>
                </a:cubicBezTo>
                <a:cubicBezTo>
                  <a:pt x="1124687" y="934498"/>
                  <a:pt x="1126020" y="937451"/>
                  <a:pt x="1128116" y="935260"/>
                </a:cubicBezTo>
                <a:cubicBezTo>
                  <a:pt x="1127259" y="934593"/>
                  <a:pt x="1126211" y="934879"/>
                  <a:pt x="1125163" y="935260"/>
                </a:cubicBezTo>
                <a:cubicBezTo>
                  <a:pt x="1126211" y="931354"/>
                  <a:pt x="1140689" y="918686"/>
                  <a:pt x="1132021" y="924782"/>
                </a:cubicBezTo>
                <a:cubicBezTo>
                  <a:pt x="1136117" y="918686"/>
                  <a:pt x="1140022" y="918401"/>
                  <a:pt x="1140689" y="913543"/>
                </a:cubicBezTo>
                <a:cubicBezTo>
                  <a:pt x="1138593" y="916591"/>
                  <a:pt x="1136974" y="915543"/>
                  <a:pt x="1138593" y="912304"/>
                </a:cubicBezTo>
                <a:cubicBezTo>
                  <a:pt x="1138498" y="914781"/>
                  <a:pt x="1140213" y="914591"/>
                  <a:pt x="1142308" y="910876"/>
                </a:cubicBezTo>
                <a:cubicBezTo>
                  <a:pt x="1141927" y="908876"/>
                  <a:pt x="1143261" y="905827"/>
                  <a:pt x="1144213" y="902970"/>
                </a:cubicBezTo>
                <a:cubicBezTo>
                  <a:pt x="1143927" y="907637"/>
                  <a:pt x="1149166" y="897541"/>
                  <a:pt x="1149642" y="895255"/>
                </a:cubicBezTo>
                <a:cubicBezTo>
                  <a:pt x="1148880" y="896207"/>
                  <a:pt x="1148023" y="897922"/>
                  <a:pt x="1147356" y="897541"/>
                </a:cubicBezTo>
                <a:cubicBezTo>
                  <a:pt x="1148690" y="894683"/>
                  <a:pt x="1151452" y="886682"/>
                  <a:pt x="1154500" y="885444"/>
                </a:cubicBezTo>
                <a:cubicBezTo>
                  <a:pt x="1154976" y="886777"/>
                  <a:pt x="1151547" y="890683"/>
                  <a:pt x="1152786" y="891635"/>
                </a:cubicBezTo>
                <a:cubicBezTo>
                  <a:pt x="1156691" y="887730"/>
                  <a:pt x="1155357" y="885063"/>
                  <a:pt x="1157643" y="880110"/>
                </a:cubicBezTo>
                <a:cubicBezTo>
                  <a:pt x="1163263" y="880301"/>
                  <a:pt x="1161263" y="864584"/>
                  <a:pt x="1167454" y="865823"/>
                </a:cubicBezTo>
                <a:cubicBezTo>
                  <a:pt x="1163263" y="870776"/>
                  <a:pt x="1162787" y="876300"/>
                  <a:pt x="1161834" y="880967"/>
                </a:cubicBezTo>
                <a:cubicBezTo>
                  <a:pt x="1160787" y="885539"/>
                  <a:pt x="1159644" y="889444"/>
                  <a:pt x="1154976" y="891159"/>
                </a:cubicBezTo>
                <a:cubicBezTo>
                  <a:pt x="1158882" y="893540"/>
                  <a:pt x="1153738" y="896779"/>
                  <a:pt x="1151452" y="903542"/>
                </a:cubicBezTo>
                <a:cubicBezTo>
                  <a:pt x="1154595" y="903256"/>
                  <a:pt x="1151928" y="906590"/>
                  <a:pt x="1152690" y="907828"/>
                </a:cubicBezTo>
                <a:cubicBezTo>
                  <a:pt x="1156977" y="901827"/>
                  <a:pt x="1154214" y="903542"/>
                  <a:pt x="1154500" y="901636"/>
                </a:cubicBezTo>
                <a:cubicBezTo>
                  <a:pt x="1156024" y="900779"/>
                  <a:pt x="1157643" y="896779"/>
                  <a:pt x="1159072" y="898684"/>
                </a:cubicBezTo>
                <a:cubicBezTo>
                  <a:pt x="1158215" y="900303"/>
                  <a:pt x="1156691" y="902494"/>
                  <a:pt x="1157358" y="903160"/>
                </a:cubicBezTo>
                <a:cubicBezTo>
                  <a:pt x="1160120" y="897160"/>
                  <a:pt x="1162692" y="894778"/>
                  <a:pt x="1165073" y="894683"/>
                </a:cubicBezTo>
                <a:cubicBezTo>
                  <a:pt x="1166311" y="890587"/>
                  <a:pt x="1168216" y="887635"/>
                  <a:pt x="1170693" y="883634"/>
                </a:cubicBezTo>
                <a:cubicBezTo>
                  <a:pt x="1172979" y="879443"/>
                  <a:pt x="1175741" y="874300"/>
                  <a:pt x="1179075" y="866108"/>
                </a:cubicBezTo>
                <a:cubicBezTo>
                  <a:pt x="1179075" y="862870"/>
                  <a:pt x="1175836" y="867061"/>
                  <a:pt x="1177551" y="861917"/>
                </a:cubicBezTo>
                <a:cubicBezTo>
                  <a:pt x="1189647" y="844677"/>
                  <a:pt x="1191552" y="825056"/>
                  <a:pt x="1198220" y="810577"/>
                </a:cubicBezTo>
                <a:cubicBezTo>
                  <a:pt x="1196982" y="806672"/>
                  <a:pt x="1192886" y="811720"/>
                  <a:pt x="1195267" y="804482"/>
                </a:cubicBezTo>
                <a:cubicBezTo>
                  <a:pt x="1197648" y="801243"/>
                  <a:pt x="1198887" y="802767"/>
                  <a:pt x="1200411" y="804577"/>
                </a:cubicBezTo>
                <a:cubicBezTo>
                  <a:pt x="1202316" y="789908"/>
                  <a:pt x="1210031" y="782669"/>
                  <a:pt x="1214317" y="767525"/>
                </a:cubicBezTo>
                <a:cubicBezTo>
                  <a:pt x="1209555" y="759524"/>
                  <a:pt x="1221366" y="740188"/>
                  <a:pt x="1218318" y="729520"/>
                </a:cubicBezTo>
                <a:cubicBezTo>
                  <a:pt x="1217651" y="736854"/>
                  <a:pt x="1215365" y="745998"/>
                  <a:pt x="1211745" y="748856"/>
                </a:cubicBezTo>
                <a:cubicBezTo>
                  <a:pt x="1210412" y="742474"/>
                  <a:pt x="1213841" y="724567"/>
                  <a:pt x="1218699" y="727901"/>
                </a:cubicBezTo>
                <a:cubicBezTo>
                  <a:pt x="1217937" y="719042"/>
                  <a:pt x="1225652" y="713042"/>
                  <a:pt x="1221461" y="709327"/>
                </a:cubicBezTo>
                <a:cubicBezTo>
                  <a:pt x="1227271" y="708660"/>
                  <a:pt x="1229938" y="690943"/>
                  <a:pt x="1229652" y="680561"/>
                </a:cubicBezTo>
                <a:cubicBezTo>
                  <a:pt x="1229652" y="682085"/>
                  <a:pt x="1230891" y="678371"/>
                  <a:pt x="1231367" y="674465"/>
                </a:cubicBezTo>
                <a:cubicBezTo>
                  <a:pt x="1232605" y="664178"/>
                  <a:pt x="1234320" y="652653"/>
                  <a:pt x="1235558" y="641318"/>
                </a:cubicBezTo>
                <a:cubicBezTo>
                  <a:pt x="1236034" y="632460"/>
                  <a:pt x="1235939" y="623602"/>
                  <a:pt x="1235177" y="615505"/>
                </a:cubicBezTo>
                <a:cubicBezTo>
                  <a:pt x="1236034" y="615505"/>
                  <a:pt x="1236987" y="615601"/>
                  <a:pt x="1238130" y="615982"/>
                </a:cubicBezTo>
                <a:cubicBezTo>
                  <a:pt x="1237463" y="606266"/>
                  <a:pt x="1236796" y="596646"/>
                  <a:pt x="1236129" y="587121"/>
                </a:cubicBezTo>
                <a:cubicBezTo>
                  <a:pt x="1236320" y="587311"/>
                  <a:pt x="1236510" y="587407"/>
                  <a:pt x="1236987" y="587216"/>
                </a:cubicBezTo>
                <a:cubicBezTo>
                  <a:pt x="1235653" y="582454"/>
                  <a:pt x="1236034" y="580739"/>
                  <a:pt x="1235367" y="576263"/>
                </a:cubicBezTo>
                <a:cubicBezTo>
                  <a:pt x="1235082" y="573024"/>
                  <a:pt x="1234891" y="569881"/>
                  <a:pt x="1234605" y="566642"/>
                </a:cubicBezTo>
                <a:cubicBezTo>
                  <a:pt x="1236225" y="562642"/>
                  <a:pt x="1237463" y="555403"/>
                  <a:pt x="1237844" y="551307"/>
                </a:cubicBezTo>
                <a:cubicBezTo>
                  <a:pt x="1238034" y="554355"/>
                  <a:pt x="1240130" y="553117"/>
                  <a:pt x="1239749" y="557403"/>
                </a:cubicBezTo>
                <a:cubicBezTo>
                  <a:pt x="1238606" y="564261"/>
                  <a:pt x="1239082" y="572738"/>
                  <a:pt x="1242130" y="577691"/>
                </a:cubicBezTo>
                <a:cubicBezTo>
                  <a:pt x="1241559" y="580930"/>
                  <a:pt x="1240797" y="581025"/>
                  <a:pt x="1239654" y="579310"/>
                </a:cubicBezTo>
                <a:cubicBezTo>
                  <a:pt x="1241654" y="597598"/>
                  <a:pt x="1239082" y="611219"/>
                  <a:pt x="1242511" y="627983"/>
                </a:cubicBezTo>
                <a:cubicBezTo>
                  <a:pt x="1239749" y="623792"/>
                  <a:pt x="1239654" y="643318"/>
                  <a:pt x="1242702" y="639032"/>
                </a:cubicBezTo>
                <a:cubicBezTo>
                  <a:pt x="1240416" y="649605"/>
                  <a:pt x="1238034" y="663130"/>
                  <a:pt x="1236796" y="676561"/>
                </a:cubicBezTo>
                <a:cubicBezTo>
                  <a:pt x="1236129" y="683323"/>
                  <a:pt x="1235653" y="689991"/>
                  <a:pt x="1235558" y="696277"/>
                </a:cubicBezTo>
                <a:cubicBezTo>
                  <a:pt x="1235463" y="699421"/>
                  <a:pt x="1235463" y="702469"/>
                  <a:pt x="1235558" y="705326"/>
                </a:cubicBezTo>
                <a:cubicBezTo>
                  <a:pt x="1235463" y="708184"/>
                  <a:pt x="1235463" y="710851"/>
                  <a:pt x="1235558" y="713422"/>
                </a:cubicBezTo>
                <a:cubicBezTo>
                  <a:pt x="1236606" y="705612"/>
                  <a:pt x="1241178" y="691896"/>
                  <a:pt x="1238987" y="684943"/>
                </a:cubicBezTo>
                <a:cubicBezTo>
                  <a:pt x="1241940" y="689038"/>
                  <a:pt x="1240606" y="678085"/>
                  <a:pt x="1239368" y="676942"/>
                </a:cubicBezTo>
                <a:lnTo>
                  <a:pt x="1241749" y="677227"/>
                </a:lnTo>
                <a:cubicBezTo>
                  <a:pt x="1246893" y="643318"/>
                  <a:pt x="1247464" y="607314"/>
                  <a:pt x="1247845" y="572548"/>
                </a:cubicBezTo>
                <a:close/>
                <a:moveTo>
                  <a:pt x="1020007" y="132112"/>
                </a:moveTo>
                <a:cubicBezTo>
                  <a:pt x="1022769" y="130778"/>
                  <a:pt x="1024484" y="134969"/>
                  <a:pt x="1025532" y="137160"/>
                </a:cubicBezTo>
                <a:cubicBezTo>
                  <a:pt x="1024008" y="138303"/>
                  <a:pt x="1020388" y="133159"/>
                  <a:pt x="1020007" y="132112"/>
                </a:cubicBezTo>
                <a:close/>
                <a:moveTo>
                  <a:pt x="351924" y="1112615"/>
                </a:moveTo>
                <a:cubicBezTo>
                  <a:pt x="352209" y="1108424"/>
                  <a:pt x="358877" y="1114520"/>
                  <a:pt x="359448" y="1113473"/>
                </a:cubicBezTo>
                <a:cubicBezTo>
                  <a:pt x="362877" y="1116616"/>
                  <a:pt x="355353" y="1114806"/>
                  <a:pt x="351924" y="1112615"/>
                </a:cubicBezTo>
                <a:close/>
                <a:moveTo>
                  <a:pt x="398120" y="1139761"/>
                </a:moveTo>
                <a:cubicBezTo>
                  <a:pt x="400120" y="1135570"/>
                  <a:pt x="402597" y="1141095"/>
                  <a:pt x="408121" y="1142428"/>
                </a:cubicBezTo>
                <a:cubicBezTo>
                  <a:pt x="406978" y="1143952"/>
                  <a:pt x="401168" y="1140333"/>
                  <a:pt x="398120" y="1139761"/>
                </a:cubicBezTo>
                <a:close/>
                <a:moveTo>
                  <a:pt x="409740" y="1127569"/>
                </a:moveTo>
                <a:cubicBezTo>
                  <a:pt x="410407" y="1125474"/>
                  <a:pt x="416694" y="1127951"/>
                  <a:pt x="418122" y="1129665"/>
                </a:cubicBezTo>
                <a:cubicBezTo>
                  <a:pt x="417360" y="1131284"/>
                  <a:pt x="412217" y="1127951"/>
                  <a:pt x="409740" y="1127569"/>
                </a:cubicBezTo>
                <a:close/>
                <a:moveTo>
                  <a:pt x="509467" y="1168527"/>
                </a:moveTo>
                <a:cubicBezTo>
                  <a:pt x="510801" y="1168051"/>
                  <a:pt x="512896" y="1168146"/>
                  <a:pt x="515373" y="1168527"/>
                </a:cubicBezTo>
                <a:cubicBezTo>
                  <a:pt x="515087" y="1169670"/>
                  <a:pt x="514896" y="1170813"/>
                  <a:pt x="516516" y="1171194"/>
                </a:cubicBezTo>
                <a:cubicBezTo>
                  <a:pt x="515277" y="1172813"/>
                  <a:pt x="507467" y="1170623"/>
                  <a:pt x="509467" y="1168527"/>
                </a:cubicBezTo>
                <a:close/>
                <a:moveTo>
                  <a:pt x="556140" y="1177481"/>
                </a:moveTo>
                <a:cubicBezTo>
                  <a:pt x="555187" y="1175194"/>
                  <a:pt x="559188" y="1175957"/>
                  <a:pt x="559188" y="1174433"/>
                </a:cubicBezTo>
                <a:cubicBezTo>
                  <a:pt x="547567" y="1171575"/>
                  <a:pt x="535470" y="1173290"/>
                  <a:pt x="531756" y="1166717"/>
                </a:cubicBezTo>
                <a:cubicBezTo>
                  <a:pt x="541757" y="1169575"/>
                  <a:pt x="545853" y="1167289"/>
                  <a:pt x="553663" y="1166051"/>
                </a:cubicBezTo>
                <a:cubicBezTo>
                  <a:pt x="555568" y="1166908"/>
                  <a:pt x="556425" y="1168336"/>
                  <a:pt x="559378" y="1168718"/>
                </a:cubicBezTo>
                <a:cubicBezTo>
                  <a:pt x="557092" y="1170527"/>
                  <a:pt x="555759" y="1169765"/>
                  <a:pt x="552044" y="1169194"/>
                </a:cubicBezTo>
                <a:cubicBezTo>
                  <a:pt x="553092" y="1172337"/>
                  <a:pt x="556997" y="1174147"/>
                  <a:pt x="563569" y="1174623"/>
                </a:cubicBezTo>
                <a:cubicBezTo>
                  <a:pt x="564617" y="1177671"/>
                  <a:pt x="561188" y="1178052"/>
                  <a:pt x="556140" y="1177481"/>
                </a:cubicBezTo>
                <a:close/>
                <a:moveTo>
                  <a:pt x="1186885" y="730186"/>
                </a:moveTo>
                <a:cubicBezTo>
                  <a:pt x="1188695" y="730377"/>
                  <a:pt x="1185933" y="735425"/>
                  <a:pt x="1185837" y="737616"/>
                </a:cubicBezTo>
                <a:cubicBezTo>
                  <a:pt x="1185361" y="736854"/>
                  <a:pt x="1184885" y="735997"/>
                  <a:pt x="1184694" y="734854"/>
                </a:cubicBezTo>
                <a:cubicBezTo>
                  <a:pt x="1185266" y="733520"/>
                  <a:pt x="1185837" y="732282"/>
                  <a:pt x="1186314" y="730949"/>
                </a:cubicBezTo>
                <a:cubicBezTo>
                  <a:pt x="1186504" y="730949"/>
                  <a:pt x="1186695" y="730758"/>
                  <a:pt x="1186885" y="730186"/>
                </a:cubicBezTo>
                <a:close/>
                <a:moveTo>
                  <a:pt x="1173931" y="834485"/>
                </a:moveTo>
                <a:cubicBezTo>
                  <a:pt x="1170693" y="839915"/>
                  <a:pt x="1171550" y="839248"/>
                  <a:pt x="1168692" y="845725"/>
                </a:cubicBezTo>
                <a:cubicBezTo>
                  <a:pt x="1166311" y="847534"/>
                  <a:pt x="1163835" y="844963"/>
                  <a:pt x="1166978" y="839915"/>
                </a:cubicBezTo>
                <a:cubicBezTo>
                  <a:pt x="1169359" y="846106"/>
                  <a:pt x="1169454" y="833533"/>
                  <a:pt x="1173931" y="834485"/>
                </a:cubicBezTo>
                <a:close/>
                <a:moveTo>
                  <a:pt x="783216" y="1133761"/>
                </a:moveTo>
                <a:cubicBezTo>
                  <a:pt x="782835" y="1135761"/>
                  <a:pt x="775786" y="1137094"/>
                  <a:pt x="772548" y="1138237"/>
                </a:cubicBezTo>
                <a:cubicBezTo>
                  <a:pt x="773786" y="1133856"/>
                  <a:pt x="777501" y="1135570"/>
                  <a:pt x="783216" y="1133761"/>
                </a:cubicBezTo>
                <a:close/>
                <a:moveTo>
                  <a:pt x="707682" y="1167479"/>
                </a:moveTo>
                <a:cubicBezTo>
                  <a:pt x="699491" y="1168241"/>
                  <a:pt x="695681" y="1167098"/>
                  <a:pt x="686537" y="1166812"/>
                </a:cubicBezTo>
                <a:cubicBezTo>
                  <a:pt x="690728" y="1162526"/>
                  <a:pt x="699396" y="1164431"/>
                  <a:pt x="707968" y="1161669"/>
                </a:cubicBezTo>
                <a:cubicBezTo>
                  <a:pt x="707873" y="1163669"/>
                  <a:pt x="706254" y="1165098"/>
                  <a:pt x="707682" y="1167479"/>
                </a:cubicBezTo>
                <a:close/>
                <a:moveTo>
                  <a:pt x="662915" y="1168051"/>
                </a:moveTo>
                <a:cubicBezTo>
                  <a:pt x="661772" y="1170813"/>
                  <a:pt x="657962" y="1168146"/>
                  <a:pt x="657009" y="1167765"/>
                </a:cubicBezTo>
                <a:cubicBezTo>
                  <a:pt x="656343" y="1165955"/>
                  <a:pt x="661105" y="1166622"/>
                  <a:pt x="661010" y="1165003"/>
                </a:cubicBezTo>
                <a:cubicBezTo>
                  <a:pt x="666153" y="1164527"/>
                  <a:pt x="657867" y="1168622"/>
                  <a:pt x="662915" y="1168051"/>
                </a:cubicBezTo>
                <a:close/>
                <a:moveTo>
                  <a:pt x="680536" y="1167003"/>
                </a:moveTo>
                <a:cubicBezTo>
                  <a:pt x="679869" y="1169003"/>
                  <a:pt x="676059" y="1169860"/>
                  <a:pt x="675393" y="1171861"/>
                </a:cubicBezTo>
                <a:cubicBezTo>
                  <a:pt x="673107" y="1169765"/>
                  <a:pt x="662820" y="1173670"/>
                  <a:pt x="661772" y="1170623"/>
                </a:cubicBezTo>
                <a:cubicBezTo>
                  <a:pt x="668535" y="1172051"/>
                  <a:pt x="672916" y="1166432"/>
                  <a:pt x="680536" y="1167003"/>
                </a:cubicBezTo>
                <a:close/>
                <a:moveTo>
                  <a:pt x="669678" y="1155478"/>
                </a:moveTo>
                <a:cubicBezTo>
                  <a:pt x="665010" y="1156621"/>
                  <a:pt x="660819" y="1158145"/>
                  <a:pt x="653104" y="1159193"/>
                </a:cubicBezTo>
                <a:cubicBezTo>
                  <a:pt x="649770" y="1155097"/>
                  <a:pt x="656438" y="1153573"/>
                  <a:pt x="664820" y="1151477"/>
                </a:cubicBezTo>
                <a:cubicBezTo>
                  <a:pt x="673202" y="1149572"/>
                  <a:pt x="683489" y="1148239"/>
                  <a:pt x="687489" y="1147096"/>
                </a:cubicBezTo>
                <a:cubicBezTo>
                  <a:pt x="693776" y="1148239"/>
                  <a:pt x="695490" y="1151287"/>
                  <a:pt x="687204" y="1153668"/>
                </a:cubicBezTo>
                <a:cubicBezTo>
                  <a:pt x="687394" y="1153001"/>
                  <a:pt x="688537" y="1152620"/>
                  <a:pt x="688347" y="1151858"/>
                </a:cubicBezTo>
                <a:cubicBezTo>
                  <a:pt x="679298" y="1153287"/>
                  <a:pt x="674345" y="1154335"/>
                  <a:pt x="669678" y="1155478"/>
                </a:cubicBezTo>
                <a:close/>
                <a:moveTo>
                  <a:pt x="655676" y="1168718"/>
                </a:moveTo>
                <a:cubicBezTo>
                  <a:pt x="645103" y="1171480"/>
                  <a:pt x="620433" y="1171575"/>
                  <a:pt x="626339" y="1167384"/>
                </a:cubicBezTo>
                <a:cubicBezTo>
                  <a:pt x="633864" y="1170337"/>
                  <a:pt x="643484" y="1166241"/>
                  <a:pt x="655676" y="1168718"/>
                </a:cubicBezTo>
                <a:close/>
                <a:moveTo>
                  <a:pt x="695205" y="1149953"/>
                </a:moveTo>
                <a:cubicBezTo>
                  <a:pt x="694347" y="1147953"/>
                  <a:pt x="697776" y="1147382"/>
                  <a:pt x="700348" y="1146619"/>
                </a:cubicBezTo>
                <a:cubicBezTo>
                  <a:pt x="700729" y="1148715"/>
                  <a:pt x="697967" y="1151001"/>
                  <a:pt x="695205" y="1149953"/>
                </a:cubicBezTo>
                <a:close/>
                <a:moveTo>
                  <a:pt x="705968" y="1125474"/>
                </a:moveTo>
                <a:cubicBezTo>
                  <a:pt x="696157" y="1126903"/>
                  <a:pt x="686251" y="1127855"/>
                  <a:pt x="678631" y="1128903"/>
                </a:cubicBezTo>
                <a:cubicBezTo>
                  <a:pt x="675297" y="1130236"/>
                  <a:pt x="680346" y="1132237"/>
                  <a:pt x="683298" y="1131475"/>
                </a:cubicBezTo>
                <a:cubicBezTo>
                  <a:pt x="682346" y="1133951"/>
                  <a:pt x="677488" y="1132142"/>
                  <a:pt x="675107" y="1132808"/>
                </a:cubicBezTo>
                <a:cubicBezTo>
                  <a:pt x="674726" y="1131379"/>
                  <a:pt x="676536" y="1130903"/>
                  <a:pt x="675964" y="1129379"/>
                </a:cubicBezTo>
                <a:cubicBezTo>
                  <a:pt x="675107" y="1127665"/>
                  <a:pt x="669201" y="1130141"/>
                  <a:pt x="666344" y="1130046"/>
                </a:cubicBezTo>
                <a:cubicBezTo>
                  <a:pt x="675012" y="1124712"/>
                  <a:pt x="684060" y="1122807"/>
                  <a:pt x="694538" y="1121569"/>
                </a:cubicBezTo>
                <a:cubicBezTo>
                  <a:pt x="699777" y="1120997"/>
                  <a:pt x="705396" y="1120426"/>
                  <a:pt x="711302" y="1119759"/>
                </a:cubicBezTo>
                <a:cubicBezTo>
                  <a:pt x="717207" y="1118807"/>
                  <a:pt x="723494" y="1117283"/>
                  <a:pt x="730352" y="1115377"/>
                </a:cubicBezTo>
                <a:cubicBezTo>
                  <a:pt x="730542" y="1116520"/>
                  <a:pt x="730733" y="1117663"/>
                  <a:pt x="732352" y="1117378"/>
                </a:cubicBezTo>
                <a:cubicBezTo>
                  <a:pt x="728828" y="1119187"/>
                  <a:pt x="724732" y="1120807"/>
                  <a:pt x="720255" y="1122235"/>
                </a:cubicBezTo>
                <a:cubicBezTo>
                  <a:pt x="718065" y="1122998"/>
                  <a:pt x="715683" y="1123664"/>
                  <a:pt x="713302" y="1124236"/>
                </a:cubicBezTo>
                <a:cubicBezTo>
                  <a:pt x="710826" y="1124617"/>
                  <a:pt x="708444" y="1125093"/>
                  <a:pt x="705968" y="1125474"/>
                </a:cubicBezTo>
                <a:close/>
                <a:moveTo>
                  <a:pt x="382023" y="1029462"/>
                </a:moveTo>
                <a:cubicBezTo>
                  <a:pt x="382594" y="1029367"/>
                  <a:pt x="383261" y="1029462"/>
                  <a:pt x="383832" y="1029748"/>
                </a:cubicBezTo>
                <a:cubicBezTo>
                  <a:pt x="383832" y="1029748"/>
                  <a:pt x="383832" y="1029748"/>
                  <a:pt x="383832" y="1029748"/>
                </a:cubicBezTo>
                <a:cubicBezTo>
                  <a:pt x="383737" y="1029938"/>
                  <a:pt x="383832" y="1030129"/>
                  <a:pt x="383642" y="1030319"/>
                </a:cubicBezTo>
                <a:cubicBezTo>
                  <a:pt x="381832" y="1029938"/>
                  <a:pt x="380975" y="1029748"/>
                  <a:pt x="380499" y="1029462"/>
                </a:cubicBezTo>
                <a:cubicBezTo>
                  <a:pt x="381070" y="1029462"/>
                  <a:pt x="381546" y="1029557"/>
                  <a:pt x="382023" y="1029462"/>
                </a:cubicBezTo>
                <a:close/>
                <a:moveTo>
                  <a:pt x="305537" y="996982"/>
                </a:moveTo>
                <a:cubicBezTo>
                  <a:pt x="305156" y="997363"/>
                  <a:pt x="304680" y="997744"/>
                  <a:pt x="304299" y="998125"/>
                </a:cubicBezTo>
                <a:cubicBezTo>
                  <a:pt x="303918" y="997934"/>
                  <a:pt x="303537" y="997744"/>
                  <a:pt x="303156" y="997553"/>
                </a:cubicBezTo>
                <a:cubicBezTo>
                  <a:pt x="303346" y="997268"/>
                  <a:pt x="303537" y="996982"/>
                  <a:pt x="303727" y="996696"/>
                </a:cubicBezTo>
                <a:cubicBezTo>
                  <a:pt x="303918" y="996410"/>
                  <a:pt x="304108" y="996125"/>
                  <a:pt x="304299" y="995839"/>
                </a:cubicBezTo>
                <a:lnTo>
                  <a:pt x="304299" y="995839"/>
                </a:lnTo>
                <a:lnTo>
                  <a:pt x="304299" y="995839"/>
                </a:lnTo>
                <a:cubicBezTo>
                  <a:pt x="304680" y="996220"/>
                  <a:pt x="305061" y="996601"/>
                  <a:pt x="305537" y="996982"/>
                </a:cubicBezTo>
                <a:close/>
                <a:moveTo>
                  <a:pt x="549377" y="107061"/>
                </a:moveTo>
                <a:cubicBezTo>
                  <a:pt x="548329" y="108109"/>
                  <a:pt x="546710" y="108680"/>
                  <a:pt x="544233" y="108871"/>
                </a:cubicBezTo>
                <a:cubicBezTo>
                  <a:pt x="543852" y="108871"/>
                  <a:pt x="543471" y="108871"/>
                  <a:pt x="543090" y="108871"/>
                </a:cubicBezTo>
                <a:cubicBezTo>
                  <a:pt x="542043" y="108490"/>
                  <a:pt x="540328" y="108775"/>
                  <a:pt x="538614" y="108966"/>
                </a:cubicBezTo>
                <a:cubicBezTo>
                  <a:pt x="542043" y="107156"/>
                  <a:pt x="545662" y="106775"/>
                  <a:pt x="549377" y="107061"/>
                </a:cubicBezTo>
                <a:close/>
                <a:moveTo>
                  <a:pt x="1213365" y="426148"/>
                </a:moveTo>
                <a:cubicBezTo>
                  <a:pt x="1214412" y="429673"/>
                  <a:pt x="1213555" y="431197"/>
                  <a:pt x="1212603" y="432625"/>
                </a:cubicBezTo>
                <a:cubicBezTo>
                  <a:pt x="1211460" y="428339"/>
                  <a:pt x="1211174" y="423863"/>
                  <a:pt x="1209840" y="419576"/>
                </a:cubicBezTo>
                <a:cubicBezTo>
                  <a:pt x="1209936" y="418719"/>
                  <a:pt x="1210031" y="417957"/>
                  <a:pt x="1210221" y="417385"/>
                </a:cubicBezTo>
                <a:cubicBezTo>
                  <a:pt x="1212888" y="426339"/>
                  <a:pt x="1209364" y="425577"/>
                  <a:pt x="1213365" y="426148"/>
                </a:cubicBezTo>
                <a:close/>
                <a:moveTo>
                  <a:pt x="1215365" y="433673"/>
                </a:moveTo>
                <a:cubicBezTo>
                  <a:pt x="1215841" y="436435"/>
                  <a:pt x="1216317" y="438436"/>
                  <a:pt x="1216698" y="440246"/>
                </a:cubicBezTo>
                <a:cubicBezTo>
                  <a:pt x="1216508" y="440150"/>
                  <a:pt x="1216413" y="440055"/>
                  <a:pt x="1216127" y="440055"/>
                </a:cubicBezTo>
                <a:cubicBezTo>
                  <a:pt x="1215555" y="439293"/>
                  <a:pt x="1215079" y="438531"/>
                  <a:pt x="1214698" y="437769"/>
                </a:cubicBezTo>
                <a:cubicBezTo>
                  <a:pt x="1213936" y="435292"/>
                  <a:pt x="1213365" y="433102"/>
                  <a:pt x="1215365" y="433673"/>
                </a:cubicBezTo>
                <a:close/>
                <a:moveTo>
                  <a:pt x="1210126" y="635318"/>
                </a:moveTo>
                <a:cubicBezTo>
                  <a:pt x="1210317" y="633222"/>
                  <a:pt x="1209936" y="631984"/>
                  <a:pt x="1209269" y="631222"/>
                </a:cubicBezTo>
                <a:cubicBezTo>
                  <a:pt x="1209555" y="627697"/>
                  <a:pt x="1210031" y="624364"/>
                  <a:pt x="1210793" y="621887"/>
                </a:cubicBezTo>
                <a:cubicBezTo>
                  <a:pt x="1211364" y="622840"/>
                  <a:pt x="1211841" y="623888"/>
                  <a:pt x="1212317" y="624935"/>
                </a:cubicBezTo>
                <a:cubicBezTo>
                  <a:pt x="1212507" y="623506"/>
                  <a:pt x="1211936" y="621411"/>
                  <a:pt x="1211745" y="619506"/>
                </a:cubicBezTo>
                <a:cubicBezTo>
                  <a:pt x="1211841" y="619315"/>
                  <a:pt x="1211936" y="619030"/>
                  <a:pt x="1212031" y="618839"/>
                </a:cubicBezTo>
                <a:cubicBezTo>
                  <a:pt x="1211936" y="618458"/>
                  <a:pt x="1211841" y="617982"/>
                  <a:pt x="1211745" y="617506"/>
                </a:cubicBezTo>
                <a:cubicBezTo>
                  <a:pt x="1211841" y="616839"/>
                  <a:pt x="1212126" y="616268"/>
                  <a:pt x="1212698" y="615886"/>
                </a:cubicBezTo>
                <a:cubicBezTo>
                  <a:pt x="1212888" y="618744"/>
                  <a:pt x="1214889" y="618649"/>
                  <a:pt x="1213936" y="623506"/>
                </a:cubicBezTo>
                <a:cubicBezTo>
                  <a:pt x="1208507" y="629317"/>
                  <a:pt x="1212126" y="626078"/>
                  <a:pt x="1210126" y="635318"/>
                </a:cubicBezTo>
                <a:close/>
                <a:moveTo>
                  <a:pt x="709587" y="115252"/>
                </a:moveTo>
                <a:cubicBezTo>
                  <a:pt x="708635" y="115443"/>
                  <a:pt x="708159" y="115157"/>
                  <a:pt x="707873" y="114776"/>
                </a:cubicBezTo>
                <a:cubicBezTo>
                  <a:pt x="708444" y="114586"/>
                  <a:pt x="709111" y="114490"/>
                  <a:pt x="709778" y="114300"/>
                </a:cubicBezTo>
                <a:cubicBezTo>
                  <a:pt x="709778" y="114776"/>
                  <a:pt x="709683" y="115252"/>
                  <a:pt x="709587" y="115252"/>
                </a:cubicBezTo>
                <a:close/>
                <a:moveTo>
                  <a:pt x="1097826" y="269176"/>
                </a:moveTo>
                <a:cubicBezTo>
                  <a:pt x="1095350" y="268986"/>
                  <a:pt x="1093254" y="268319"/>
                  <a:pt x="1093064" y="265271"/>
                </a:cubicBezTo>
                <a:cubicBezTo>
                  <a:pt x="1093064" y="265176"/>
                  <a:pt x="1093064" y="265176"/>
                  <a:pt x="1093064" y="265081"/>
                </a:cubicBezTo>
                <a:cubicBezTo>
                  <a:pt x="1094683" y="266319"/>
                  <a:pt x="1096302" y="267652"/>
                  <a:pt x="1097826" y="269176"/>
                </a:cubicBezTo>
                <a:close/>
                <a:moveTo>
                  <a:pt x="1208602" y="588740"/>
                </a:moveTo>
                <a:cubicBezTo>
                  <a:pt x="1208412" y="586359"/>
                  <a:pt x="1208221" y="583883"/>
                  <a:pt x="1208031" y="581406"/>
                </a:cubicBezTo>
                <a:cubicBezTo>
                  <a:pt x="1208126" y="581215"/>
                  <a:pt x="1208221" y="581025"/>
                  <a:pt x="1208221" y="580834"/>
                </a:cubicBezTo>
                <a:cubicBezTo>
                  <a:pt x="1208793" y="579025"/>
                  <a:pt x="1210412" y="577501"/>
                  <a:pt x="1211936" y="575977"/>
                </a:cubicBezTo>
                <a:cubicBezTo>
                  <a:pt x="1211936" y="578453"/>
                  <a:pt x="1211936" y="581025"/>
                  <a:pt x="1212031" y="583501"/>
                </a:cubicBezTo>
                <a:cubicBezTo>
                  <a:pt x="1212222" y="589026"/>
                  <a:pt x="1212603" y="594360"/>
                  <a:pt x="1213460" y="599408"/>
                </a:cubicBezTo>
                <a:cubicBezTo>
                  <a:pt x="1212222" y="599504"/>
                  <a:pt x="1210698" y="599218"/>
                  <a:pt x="1210888" y="602361"/>
                </a:cubicBezTo>
                <a:cubicBezTo>
                  <a:pt x="1212126" y="602647"/>
                  <a:pt x="1213936" y="601885"/>
                  <a:pt x="1214031" y="603885"/>
                </a:cubicBezTo>
                <a:cubicBezTo>
                  <a:pt x="1213460" y="608362"/>
                  <a:pt x="1212507" y="611981"/>
                  <a:pt x="1211079" y="614839"/>
                </a:cubicBezTo>
                <a:cubicBezTo>
                  <a:pt x="1209459" y="607505"/>
                  <a:pt x="1208983" y="598360"/>
                  <a:pt x="1208602" y="588740"/>
                </a:cubicBezTo>
                <a:close/>
                <a:moveTo>
                  <a:pt x="1211555" y="567404"/>
                </a:moveTo>
                <a:cubicBezTo>
                  <a:pt x="1211555" y="567785"/>
                  <a:pt x="1211555" y="568261"/>
                  <a:pt x="1211650" y="568643"/>
                </a:cubicBezTo>
                <a:cubicBezTo>
                  <a:pt x="1211460" y="568166"/>
                  <a:pt x="1211460" y="567785"/>
                  <a:pt x="1211555" y="567404"/>
                </a:cubicBezTo>
                <a:close/>
                <a:moveTo>
                  <a:pt x="1132497" y="306705"/>
                </a:moveTo>
                <a:cubicBezTo>
                  <a:pt x="1130688" y="304800"/>
                  <a:pt x="1131069" y="302133"/>
                  <a:pt x="1133355" y="300323"/>
                </a:cubicBezTo>
                <a:cubicBezTo>
                  <a:pt x="1133545" y="300228"/>
                  <a:pt x="1133736" y="300133"/>
                  <a:pt x="1134021" y="300133"/>
                </a:cubicBezTo>
                <a:cubicBezTo>
                  <a:pt x="1136688" y="303371"/>
                  <a:pt x="1139165" y="307086"/>
                  <a:pt x="1141546" y="311277"/>
                </a:cubicBezTo>
                <a:cubicBezTo>
                  <a:pt x="1138117" y="311944"/>
                  <a:pt x="1136212" y="310705"/>
                  <a:pt x="1132497" y="306705"/>
                </a:cubicBezTo>
                <a:close/>
                <a:moveTo>
                  <a:pt x="1129830" y="295656"/>
                </a:moveTo>
                <a:cubicBezTo>
                  <a:pt x="1127068" y="294894"/>
                  <a:pt x="1125258" y="293084"/>
                  <a:pt x="1124306" y="290322"/>
                </a:cubicBezTo>
                <a:cubicBezTo>
                  <a:pt x="1126211" y="291941"/>
                  <a:pt x="1128021" y="293656"/>
                  <a:pt x="1129830" y="295656"/>
                </a:cubicBezTo>
                <a:close/>
                <a:moveTo>
                  <a:pt x="1209174" y="632555"/>
                </a:moveTo>
                <a:cubicBezTo>
                  <a:pt x="1209459" y="634365"/>
                  <a:pt x="1209364" y="636365"/>
                  <a:pt x="1208983" y="638365"/>
                </a:cubicBezTo>
                <a:cubicBezTo>
                  <a:pt x="1208983" y="636460"/>
                  <a:pt x="1208983" y="634460"/>
                  <a:pt x="1209174" y="632555"/>
                </a:cubicBezTo>
                <a:close/>
                <a:moveTo>
                  <a:pt x="1227176" y="492442"/>
                </a:moveTo>
                <a:cubicBezTo>
                  <a:pt x="1227557" y="491300"/>
                  <a:pt x="1228128" y="490061"/>
                  <a:pt x="1228795" y="488918"/>
                </a:cubicBezTo>
                <a:cubicBezTo>
                  <a:pt x="1228890" y="491490"/>
                  <a:pt x="1228509" y="493681"/>
                  <a:pt x="1227462" y="494538"/>
                </a:cubicBezTo>
                <a:cubicBezTo>
                  <a:pt x="1227366" y="493871"/>
                  <a:pt x="1227271" y="493109"/>
                  <a:pt x="1227176" y="492442"/>
                </a:cubicBezTo>
                <a:close/>
                <a:moveTo>
                  <a:pt x="1225271" y="477488"/>
                </a:moveTo>
                <a:cubicBezTo>
                  <a:pt x="1225271" y="477012"/>
                  <a:pt x="1225271" y="476345"/>
                  <a:pt x="1225366" y="475964"/>
                </a:cubicBezTo>
                <a:cubicBezTo>
                  <a:pt x="1225938" y="476631"/>
                  <a:pt x="1226414" y="477679"/>
                  <a:pt x="1226890" y="479012"/>
                </a:cubicBezTo>
                <a:cubicBezTo>
                  <a:pt x="1226414" y="478631"/>
                  <a:pt x="1225842" y="478155"/>
                  <a:pt x="1225271" y="477488"/>
                </a:cubicBezTo>
                <a:close/>
                <a:moveTo>
                  <a:pt x="1220413" y="461105"/>
                </a:moveTo>
                <a:cubicBezTo>
                  <a:pt x="1218413" y="465487"/>
                  <a:pt x="1221270" y="470725"/>
                  <a:pt x="1222699" y="470154"/>
                </a:cubicBezTo>
                <a:cubicBezTo>
                  <a:pt x="1222509" y="472154"/>
                  <a:pt x="1221937" y="472821"/>
                  <a:pt x="1221270" y="472916"/>
                </a:cubicBezTo>
                <a:cubicBezTo>
                  <a:pt x="1220604" y="472059"/>
                  <a:pt x="1219937" y="471202"/>
                  <a:pt x="1219365" y="470344"/>
                </a:cubicBezTo>
                <a:cubicBezTo>
                  <a:pt x="1219175" y="469773"/>
                  <a:pt x="1219080" y="469201"/>
                  <a:pt x="1218984" y="468630"/>
                </a:cubicBezTo>
                <a:cubicBezTo>
                  <a:pt x="1218222" y="467677"/>
                  <a:pt x="1217365" y="466820"/>
                  <a:pt x="1216508" y="466058"/>
                </a:cubicBezTo>
                <a:cubicBezTo>
                  <a:pt x="1216032" y="465201"/>
                  <a:pt x="1215555" y="464439"/>
                  <a:pt x="1215365" y="463963"/>
                </a:cubicBezTo>
                <a:cubicBezTo>
                  <a:pt x="1214698" y="462343"/>
                  <a:pt x="1216603" y="460153"/>
                  <a:pt x="1218603" y="460438"/>
                </a:cubicBezTo>
                <a:cubicBezTo>
                  <a:pt x="1219080" y="460534"/>
                  <a:pt x="1219651" y="460629"/>
                  <a:pt x="1220127" y="460819"/>
                </a:cubicBezTo>
                <a:cubicBezTo>
                  <a:pt x="1220318" y="460915"/>
                  <a:pt x="1220318" y="461010"/>
                  <a:pt x="1220413" y="461105"/>
                </a:cubicBezTo>
                <a:close/>
                <a:moveTo>
                  <a:pt x="1209078" y="417576"/>
                </a:moveTo>
                <a:cubicBezTo>
                  <a:pt x="1208983" y="417481"/>
                  <a:pt x="1208983" y="417290"/>
                  <a:pt x="1208888" y="417100"/>
                </a:cubicBezTo>
                <a:cubicBezTo>
                  <a:pt x="1208602" y="416433"/>
                  <a:pt x="1208602" y="415957"/>
                  <a:pt x="1208697" y="415385"/>
                </a:cubicBezTo>
                <a:cubicBezTo>
                  <a:pt x="1208888" y="416147"/>
                  <a:pt x="1208983" y="416909"/>
                  <a:pt x="1209078" y="417576"/>
                </a:cubicBezTo>
                <a:close/>
                <a:moveTo>
                  <a:pt x="558616" y="109061"/>
                </a:moveTo>
                <a:cubicBezTo>
                  <a:pt x="557664" y="108966"/>
                  <a:pt x="556902" y="108775"/>
                  <a:pt x="556140" y="108394"/>
                </a:cubicBezTo>
                <a:cubicBezTo>
                  <a:pt x="556902" y="108585"/>
                  <a:pt x="557759" y="108775"/>
                  <a:pt x="558616" y="109061"/>
                </a:cubicBezTo>
                <a:close/>
                <a:moveTo>
                  <a:pt x="752069" y="1135475"/>
                </a:moveTo>
                <a:cubicBezTo>
                  <a:pt x="753212" y="1138904"/>
                  <a:pt x="747783" y="1136237"/>
                  <a:pt x="743973" y="1138428"/>
                </a:cubicBezTo>
                <a:cubicBezTo>
                  <a:pt x="745306" y="1136047"/>
                  <a:pt x="748354" y="1135856"/>
                  <a:pt x="752069" y="1135475"/>
                </a:cubicBezTo>
                <a:close/>
                <a:moveTo>
                  <a:pt x="1064108" y="985837"/>
                </a:moveTo>
                <a:cubicBezTo>
                  <a:pt x="1065632" y="988504"/>
                  <a:pt x="1059917" y="990314"/>
                  <a:pt x="1056583" y="995458"/>
                </a:cubicBezTo>
                <a:cubicBezTo>
                  <a:pt x="1055631" y="994410"/>
                  <a:pt x="1054011" y="995743"/>
                  <a:pt x="1053154" y="994505"/>
                </a:cubicBezTo>
                <a:cubicBezTo>
                  <a:pt x="1056964" y="991267"/>
                  <a:pt x="1060774" y="987743"/>
                  <a:pt x="1064108" y="985837"/>
                </a:cubicBezTo>
                <a:close/>
                <a:moveTo>
                  <a:pt x="1071537" y="976217"/>
                </a:moveTo>
                <a:cubicBezTo>
                  <a:pt x="1072299" y="977075"/>
                  <a:pt x="1073157" y="977836"/>
                  <a:pt x="1074395" y="976598"/>
                </a:cubicBezTo>
                <a:cubicBezTo>
                  <a:pt x="1076205" y="978122"/>
                  <a:pt x="1070204" y="984313"/>
                  <a:pt x="1068013" y="985076"/>
                </a:cubicBezTo>
                <a:cubicBezTo>
                  <a:pt x="1066965" y="983075"/>
                  <a:pt x="1068299" y="980027"/>
                  <a:pt x="1071537" y="976217"/>
                </a:cubicBezTo>
                <a:close/>
                <a:moveTo>
                  <a:pt x="1189457" y="722852"/>
                </a:moveTo>
                <a:cubicBezTo>
                  <a:pt x="1189743" y="723043"/>
                  <a:pt x="1190028" y="723138"/>
                  <a:pt x="1190314" y="723328"/>
                </a:cubicBezTo>
                <a:cubicBezTo>
                  <a:pt x="1189362" y="725519"/>
                  <a:pt x="1188981" y="725710"/>
                  <a:pt x="1188504" y="725424"/>
                </a:cubicBezTo>
                <a:cubicBezTo>
                  <a:pt x="1188790" y="724471"/>
                  <a:pt x="1189171" y="723709"/>
                  <a:pt x="1189457" y="722852"/>
                </a:cubicBezTo>
                <a:close/>
                <a:moveTo>
                  <a:pt x="1206983" y="662273"/>
                </a:moveTo>
                <a:cubicBezTo>
                  <a:pt x="1206888" y="661035"/>
                  <a:pt x="1206792" y="659892"/>
                  <a:pt x="1206602" y="658844"/>
                </a:cubicBezTo>
                <a:cubicBezTo>
                  <a:pt x="1207078" y="658368"/>
                  <a:pt x="1207554" y="657987"/>
                  <a:pt x="1208031" y="657797"/>
                </a:cubicBezTo>
                <a:cubicBezTo>
                  <a:pt x="1207935" y="659225"/>
                  <a:pt x="1207554" y="660749"/>
                  <a:pt x="1206983" y="662273"/>
                </a:cubicBezTo>
                <a:close/>
                <a:moveTo>
                  <a:pt x="1209936" y="652558"/>
                </a:moveTo>
                <a:cubicBezTo>
                  <a:pt x="1209650" y="650653"/>
                  <a:pt x="1209364" y="648176"/>
                  <a:pt x="1209174" y="645509"/>
                </a:cubicBezTo>
                <a:cubicBezTo>
                  <a:pt x="1209650" y="643318"/>
                  <a:pt x="1210221" y="641318"/>
                  <a:pt x="1211460" y="638461"/>
                </a:cubicBezTo>
                <a:cubicBezTo>
                  <a:pt x="1211079" y="645223"/>
                  <a:pt x="1210412" y="647414"/>
                  <a:pt x="1210698" y="652367"/>
                </a:cubicBezTo>
                <a:cubicBezTo>
                  <a:pt x="1210507" y="652463"/>
                  <a:pt x="1210221" y="652558"/>
                  <a:pt x="1209936" y="652558"/>
                </a:cubicBezTo>
                <a:close/>
                <a:moveTo>
                  <a:pt x="1229176" y="520351"/>
                </a:moveTo>
                <a:cubicBezTo>
                  <a:pt x="1229938" y="516636"/>
                  <a:pt x="1230224" y="512921"/>
                  <a:pt x="1229557" y="508349"/>
                </a:cubicBezTo>
                <a:cubicBezTo>
                  <a:pt x="1234034" y="510159"/>
                  <a:pt x="1232129" y="520827"/>
                  <a:pt x="1229843" y="524637"/>
                </a:cubicBezTo>
                <a:cubicBezTo>
                  <a:pt x="1229652" y="523208"/>
                  <a:pt x="1229367" y="521780"/>
                  <a:pt x="1229176" y="520351"/>
                </a:cubicBezTo>
                <a:close/>
                <a:moveTo>
                  <a:pt x="1227938" y="497586"/>
                </a:moveTo>
                <a:cubicBezTo>
                  <a:pt x="1229367" y="499300"/>
                  <a:pt x="1230224" y="502634"/>
                  <a:pt x="1230891" y="506539"/>
                </a:cubicBezTo>
                <a:cubicBezTo>
                  <a:pt x="1228033" y="508349"/>
                  <a:pt x="1227081" y="500063"/>
                  <a:pt x="1227938" y="497586"/>
                </a:cubicBezTo>
                <a:close/>
                <a:moveTo>
                  <a:pt x="1216508" y="422053"/>
                </a:moveTo>
                <a:lnTo>
                  <a:pt x="1213365" y="422910"/>
                </a:lnTo>
                <a:cubicBezTo>
                  <a:pt x="1212222" y="420338"/>
                  <a:pt x="1214031" y="416052"/>
                  <a:pt x="1211364" y="415385"/>
                </a:cubicBezTo>
                <a:cubicBezTo>
                  <a:pt x="1210793" y="410146"/>
                  <a:pt x="1213365" y="416623"/>
                  <a:pt x="1214127" y="416242"/>
                </a:cubicBezTo>
                <a:cubicBezTo>
                  <a:pt x="1214508" y="414242"/>
                  <a:pt x="1213460" y="413099"/>
                  <a:pt x="1212126" y="411575"/>
                </a:cubicBezTo>
                <a:cubicBezTo>
                  <a:pt x="1212698" y="411099"/>
                  <a:pt x="1213174" y="410623"/>
                  <a:pt x="1213650" y="410146"/>
                </a:cubicBezTo>
                <a:cubicBezTo>
                  <a:pt x="1215651" y="413290"/>
                  <a:pt x="1217079" y="417195"/>
                  <a:pt x="1216508" y="422053"/>
                </a:cubicBezTo>
                <a:close/>
                <a:moveTo>
                  <a:pt x="1210317" y="396145"/>
                </a:moveTo>
                <a:cubicBezTo>
                  <a:pt x="1209269" y="396050"/>
                  <a:pt x="1208697" y="393287"/>
                  <a:pt x="1208126" y="391096"/>
                </a:cubicBezTo>
                <a:cubicBezTo>
                  <a:pt x="1208221" y="391096"/>
                  <a:pt x="1208316" y="391096"/>
                  <a:pt x="1208412" y="391096"/>
                </a:cubicBezTo>
                <a:cubicBezTo>
                  <a:pt x="1209174" y="391001"/>
                  <a:pt x="1209840" y="390430"/>
                  <a:pt x="1210317" y="389763"/>
                </a:cubicBezTo>
                <a:cubicBezTo>
                  <a:pt x="1212317" y="394049"/>
                  <a:pt x="1210031" y="393668"/>
                  <a:pt x="1210317" y="396145"/>
                </a:cubicBezTo>
                <a:close/>
                <a:moveTo>
                  <a:pt x="1197267" y="381095"/>
                </a:moveTo>
                <a:cubicBezTo>
                  <a:pt x="1197553" y="380905"/>
                  <a:pt x="1198315" y="381000"/>
                  <a:pt x="1198696" y="381286"/>
                </a:cubicBezTo>
                <a:cubicBezTo>
                  <a:pt x="1201458" y="383096"/>
                  <a:pt x="1203268" y="385381"/>
                  <a:pt x="1203935" y="388810"/>
                </a:cubicBezTo>
                <a:cubicBezTo>
                  <a:pt x="1204221" y="390430"/>
                  <a:pt x="1205554" y="391001"/>
                  <a:pt x="1207078" y="391096"/>
                </a:cubicBezTo>
                <a:cubicBezTo>
                  <a:pt x="1207364" y="392335"/>
                  <a:pt x="1207554" y="393668"/>
                  <a:pt x="1207554" y="395383"/>
                </a:cubicBezTo>
                <a:cubicBezTo>
                  <a:pt x="1206792" y="395573"/>
                  <a:pt x="1206983" y="396907"/>
                  <a:pt x="1206411" y="397383"/>
                </a:cubicBezTo>
                <a:cubicBezTo>
                  <a:pt x="1204411" y="390430"/>
                  <a:pt x="1200601" y="392811"/>
                  <a:pt x="1205268" y="396145"/>
                </a:cubicBezTo>
                <a:cubicBezTo>
                  <a:pt x="1205459" y="397097"/>
                  <a:pt x="1205649" y="398050"/>
                  <a:pt x="1205840" y="399002"/>
                </a:cubicBezTo>
                <a:cubicBezTo>
                  <a:pt x="1203268" y="398907"/>
                  <a:pt x="1200696" y="398907"/>
                  <a:pt x="1198125" y="398621"/>
                </a:cubicBezTo>
                <a:cubicBezTo>
                  <a:pt x="1197363" y="398526"/>
                  <a:pt x="1196220" y="396621"/>
                  <a:pt x="1196410" y="395764"/>
                </a:cubicBezTo>
                <a:cubicBezTo>
                  <a:pt x="1196982" y="393478"/>
                  <a:pt x="1199077" y="391192"/>
                  <a:pt x="1198791" y="389287"/>
                </a:cubicBezTo>
                <a:cubicBezTo>
                  <a:pt x="1198410" y="387096"/>
                  <a:pt x="1195648" y="385477"/>
                  <a:pt x="1196220" y="382619"/>
                </a:cubicBezTo>
                <a:cubicBezTo>
                  <a:pt x="1196220" y="382048"/>
                  <a:pt x="1196696" y="381476"/>
                  <a:pt x="1197267" y="381095"/>
                </a:cubicBezTo>
                <a:close/>
                <a:moveTo>
                  <a:pt x="1170026" y="330708"/>
                </a:moveTo>
                <a:cubicBezTo>
                  <a:pt x="1169073" y="330232"/>
                  <a:pt x="1168121" y="329851"/>
                  <a:pt x="1167168" y="330327"/>
                </a:cubicBezTo>
                <a:cubicBezTo>
                  <a:pt x="1166597" y="328898"/>
                  <a:pt x="1165930" y="327755"/>
                  <a:pt x="1165359" y="326708"/>
                </a:cubicBezTo>
                <a:cubicBezTo>
                  <a:pt x="1165168" y="325755"/>
                  <a:pt x="1165073" y="324707"/>
                  <a:pt x="1165073" y="323755"/>
                </a:cubicBezTo>
                <a:cubicBezTo>
                  <a:pt x="1166597" y="325850"/>
                  <a:pt x="1168407" y="328422"/>
                  <a:pt x="1170026" y="330708"/>
                </a:cubicBezTo>
                <a:close/>
                <a:moveTo>
                  <a:pt x="1066394" y="188595"/>
                </a:moveTo>
                <a:cubicBezTo>
                  <a:pt x="1066965" y="189262"/>
                  <a:pt x="1067632" y="190024"/>
                  <a:pt x="1068204" y="190690"/>
                </a:cubicBezTo>
                <a:cubicBezTo>
                  <a:pt x="1068108" y="190881"/>
                  <a:pt x="1068013" y="191167"/>
                  <a:pt x="1067823" y="191357"/>
                </a:cubicBezTo>
                <a:cubicBezTo>
                  <a:pt x="1064489" y="190690"/>
                  <a:pt x="1062870" y="186309"/>
                  <a:pt x="1060869" y="182118"/>
                </a:cubicBezTo>
                <a:cubicBezTo>
                  <a:pt x="1062679" y="184309"/>
                  <a:pt x="1064489" y="186500"/>
                  <a:pt x="1066394" y="188595"/>
                </a:cubicBezTo>
                <a:close/>
                <a:moveTo>
                  <a:pt x="1011149" y="170974"/>
                </a:moveTo>
                <a:cubicBezTo>
                  <a:pt x="1011435" y="171164"/>
                  <a:pt x="1011625" y="171545"/>
                  <a:pt x="1011816" y="171926"/>
                </a:cubicBezTo>
                <a:cubicBezTo>
                  <a:pt x="1011149" y="171640"/>
                  <a:pt x="1010482" y="171355"/>
                  <a:pt x="1009815" y="171164"/>
                </a:cubicBezTo>
                <a:cubicBezTo>
                  <a:pt x="1010101" y="170783"/>
                  <a:pt x="1010577" y="170593"/>
                  <a:pt x="1011149" y="170974"/>
                </a:cubicBezTo>
                <a:close/>
                <a:moveTo>
                  <a:pt x="527565" y="110490"/>
                </a:moveTo>
                <a:cubicBezTo>
                  <a:pt x="527565" y="111157"/>
                  <a:pt x="527565" y="111823"/>
                  <a:pt x="527660" y="112395"/>
                </a:cubicBezTo>
                <a:cubicBezTo>
                  <a:pt x="529184" y="112395"/>
                  <a:pt x="530136" y="111538"/>
                  <a:pt x="530708" y="110395"/>
                </a:cubicBezTo>
                <a:cubicBezTo>
                  <a:pt x="533280" y="110395"/>
                  <a:pt x="535851" y="110490"/>
                  <a:pt x="538518" y="110585"/>
                </a:cubicBezTo>
                <a:cubicBezTo>
                  <a:pt x="537566" y="112681"/>
                  <a:pt x="535661" y="114014"/>
                  <a:pt x="533851" y="115252"/>
                </a:cubicBezTo>
                <a:cubicBezTo>
                  <a:pt x="530803" y="117253"/>
                  <a:pt x="528612" y="116110"/>
                  <a:pt x="527565" y="112776"/>
                </a:cubicBezTo>
                <a:cubicBezTo>
                  <a:pt x="526517" y="113157"/>
                  <a:pt x="525374" y="113443"/>
                  <a:pt x="524326" y="113919"/>
                </a:cubicBezTo>
                <a:cubicBezTo>
                  <a:pt x="519278" y="116491"/>
                  <a:pt x="517468" y="116396"/>
                  <a:pt x="514801" y="112967"/>
                </a:cubicBezTo>
                <a:cubicBezTo>
                  <a:pt x="514706" y="112871"/>
                  <a:pt x="514611" y="112681"/>
                  <a:pt x="514515" y="112585"/>
                </a:cubicBezTo>
                <a:cubicBezTo>
                  <a:pt x="518802" y="111157"/>
                  <a:pt x="523088" y="110680"/>
                  <a:pt x="527565" y="110490"/>
                </a:cubicBezTo>
                <a:close/>
                <a:moveTo>
                  <a:pt x="490322" y="116396"/>
                </a:moveTo>
                <a:cubicBezTo>
                  <a:pt x="494703" y="115538"/>
                  <a:pt x="498894" y="115157"/>
                  <a:pt x="502704" y="115157"/>
                </a:cubicBezTo>
                <a:cubicBezTo>
                  <a:pt x="501752" y="116014"/>
                  <a:pt x="500514" y="116586"/>
                  <a:pt x="498513" y="116491"/>
                </a:cubicBezTo>
                <a:cubicBezTo>
                  <a:pt x="497275" y="116491"/>
                  <a:pt x="495561" y="116491"/>
                  <a:pt x="494989" y="117253"/>
                </a:cubicBezTo>
                <a:cubicBezTo>
                  <a:pt x="490703" y="122682"/>
                  <a:pt x="483845" y="118205"/>
                  <a:pt x="479082" y="121634"/>
                </a:cubicBezTo>
                <a:cubicBezTo>
                  <a:pt x="475749" y="124015"/>
                  <a:pt x="473844" y="122777"/>
                  <a:pt x="472224" y="120967"/>
                </a:cubicBezTo>
                <a:cubicBezTo>
                  <a:pt x="478320" y="118872"/>
                  <a:pt x="484512" y="117443"/>
                  <a:pt x="490322" y="116396"/>
                </a:cubicBezTo>
                <a:close/>
                <a:moveTo>
                  <a:pt x="173616" y="882872"/>
                </a:moveTo>
                <a:cubicBezTo>
                  <a:pt x="173044" y="882777"/>
                  <a:pt x="172568" y="880967"/>
                  <a:pt x="172663" y="880015"/>
                </a:cubicBezTo>
                <a:cubicBezTo>
                  <a:pt x="172758" y="879538"/>
                  <a:pt x="173044" y="879062"/>
                  <a:pt x="173330" y="878586"/>
                </a:cubicBezTo>
                <a:cubicBezTo>
                  <a:pt x="173616" y="878110"/>
                  <a:pt x="173997" y="877729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759" y="878205"/>
                  <a:pt x="175521" y="879062"/>
                  <a:pt x="175711" y="880015"/>
                </a:cubicBezTo>
                <a:cubicBezTo>
                  <a:pt x="175997" y="881539"/>
                  <a:pt x="175806" y="883349"/>
                  <a:pt x="173616" y="882872"/>
                </a:cubicBezTo>
                <a:close/>
                <a:moveTo>
                  <a:pt x="191046" y="930783"/>
                </a:moveTo>
                <a:cubicBezTo>
                  <a:pt x="190856" y="931640"/>
                  <a:pt x="189713" y="932212"/>
                  <a:pt x="189046" y="932974"/>
                </a:cubicBezTo>
                <a:cubicBezTo>
                  <a:pt x="188665" y="932498"/>
                  <a:pt x="187903" y="932117"/>
                  <a:pt x="187903" y="931640"/>
                </a:cubicBezTo>
                <a:cubicBezTo>
                  <a:pt x="187713" y="929926"/>
                  <a:pt x="187713" y="928211"/>
                  <a:pt x="187617" y="926497"/>
                </a:cubicBezTo>
                <a:cubicBezTo>
                  <a:pt x="187522" y="926497"/>
                  <a:pt x="187427" y="926497"/>
                  <a:pt x="187332" y="926497"/>
                </a:cubicBezTo>
                <a:cubicBezTo>
                  <a:pt x="187332" y="926401"/>
                  <a:pt x="187332" y="926211"/>
                  <a:pt x="187332" y="926116"/>
                </a:cubicBezTo>
                <a:cubicBezTo>
                  <a:pt x="186474" y="925735"/>
                  <a:pt x="185617" y="925354"/>
                  <a:pt x="184855" y="924877"/>
                </a:cubicBezTo>
                <a:cubicBezTo>
                  <a:pt x="184665" y="924782"/>
                  <a:pt x="184950" y="923639"/>
                  <a:pt x="185046" y="923639"/>
                </a:cubicBezTo>
                <a:cubicBezTo>
                  <a:pt x="187141" y="923353"/>
                  <a:pt x="187236" y="924687"/>
                  <a:pt x="187332" y="926116"/>
                </a:cubicBezTo>
                <a:cubicBezTo>
                  <a:pt x="187427" y="926116"/>
                  <a:pt x="187522" y="926211"/>
                  <a:pt x="187617" y="926211"/>
                </a:cubicBezTo>
                <a:cubicBezTo>
                  <a:pt x="187617" y="926306"/>
                  <a:pt x="187617" y="926401"/>
                  <a:pt x="187617" y="926497"/>
                </a:cubicBezTo>
                <a:cubicBezTo>
                  <a:pt x="190380" y="926497"/>
                  <a:pt x="191808" y="927926"/>
                  <a:pt x="191046" y="930783"/>
                </a:cubicBezTo>
                <a:close/>
                <a:moveTo>
                  <a:pt x="202572" y="941260"/>
                </a:moveTo>
                <a:cubicBezTo>
                  <a:pt x="202572" y="941260"/>
                  <a:pt x="202572" y="941260"/>
                  <a:pt x="202572" y="941260"/>
                </a:cubicBezTo>
                <a:lnTo>
                  <a:pt x="202572" y="941260"/>
                </a:lnTo>
                <a:cubicBezTo>
                  <a:pt x="201619" y="940689"/>
                  <a:pt x="200667" y="940118"/>
                  <a:pt x="199619" y="939546"/>
                </a:cubicBezTo>
                <a:cubicBezTo>
                  <a:pt x="200667" y="938975"/>
                  <a:pt x="201714" y="938022"/>
                  <a:pt x="202762" y="938117"/>
                </a:cubicBezTo>
                <a:cubicBezTo>
                  <a:pt x="203810" y="938117"/>
                  <a:pt x="204762" y="939165"/>
                  <a:pt x="205810" y="939832"/>
                </a:cubicBezTo>
                <a:cubicBezTo>
                  <a:pt x="204762" y="940213"/>
                  <a:pt x="203619" y="940784"/>
                  <a:pt x="202572" y="941260"/>
                </a:cubicBezTo>
                <a:close/>
                <a:moveTo>
                  <a:pt x="210287" y="949452"/>
                </a:moveTo>
                <a:cubicBezTo>
                  <a:pt x="210192" y="950881"/>
                  <a:pt x="210096" y="952309"/>
                  <a:pt x="207906" y="951928"/>
                </a:cubicBezTo>
                <a:cubicBezTo>
                  <a:pt x="207810" y="951928"/>
                  <a:pt x="207525" y="950785"/>
                  <a:pt x="207715" y="950690"/>
                </a:cubicBezTo>
                <a:cubicBezTo>
                  <a:pt x="208477" y="950214"/>
                  <a:pt x="209334" y="949833"/>
                  <a:pt x="210287" y="949452"/>
                </a:cubicBezTo>
                <a:cubicBezTo>
                  <a:pt x="210287" y="949357"/>
                  <a:pt x="210287" y="949166"/>
                  <a:pt x="210287" y="949071"/>
                </a:cubicBezTo>
                <a:cubicBezTo>
                  <a:pt x="210382" y="949071"/>
                  <a:pt x="210477" y="949071"/>
                  <a:pt x="210573" y="949071"/>
                </a:cubicBezTo>
                <a:cubicBezTo>
                  <a:pt x="210477" y="946785"/>
                  <a:pt x="210192" y="944499"/>
                  <a:pt x="212097" y="942689"/>
                </a:cubicBezTo>
                <a:cubicBezTo>
                  <a:pt x="213240" y="941642"/>
                  <a:pt x="216954" y="941642"/>
                  <a:pt x="216859" y="942689"/>
                </a:cubicBezTo>
                <a:cubicBezTo>
                  <a:pt x="216764" y="943642"/>
                  <a:pt x="216478" y="944785"/>
                  <a:pt x="215907" y="945451"/>
                </a:cubicBezTo>
                <a:cubicBezTo>
                  <a:pt x="214478" y="947166"/>
                  <a:pt x="213240" y="949261"/>
                  <a:pt x="210477" y="949071"/>
                </a:cubicBezTo>
                <a:cubicBezTo>
                  <a:pt x="210477" y="949166"/>
                  <a:pt x="210477" y="949261"/>
                  <a:pt x="210477" y="949357"/>
                </a:cubicBezTo>
                <a:cubicBezTo>
                  <a:pt x="210477" y="949357"/>
                  <a:pt x="210382" y="949452"/>
                  <a:pt x="210287" y="949452"/>
                </a:cubicBezTo>
                <a:close/>
                <a:moveTo>
                  <a:pt x="225336" y="952976"/>
                </a:moveTo>
                <a:cubicBezTo>
                  <a:pt x="222669" y="959072"/>
                  <a:pt x="217050" y="963740"/>
                  <a:pt x="216478" y="970978"/>
                </a:cubicBezTo>
                <a:cubicBezTo>
                  <a:pt x="216478" y="971359"/>
                  <a:pt x="214192" y="971931"/>
                  <a:pt x="213240" y="971645"/>
                </a:cubicBezTo>
                <a:cubicBezTo>
                  <a:pt x="212287" y="971359"/>
                  <a:pt x="210858" y="969931"/>
                  <a:pt x="210954" y="969264"/>
                </a:cubicBezTo>
                <a:cubicBezTo>
                  <a:pt x="212763" y="962120"/>
                  <a:pt x="215907" y="955453"/>
                  <a:pt x="220383" y="949547"/>
                </a:cubicBezTo>
                <a:cubicBezTo>
                  <a:pt x="220764" y="949071"/>
                  <a:pt x="222765" y="949547"/>
                  <a:pt x="223908" y="949833"/>
                </a:cubicBezTo>
                <a:cubicBezTo>
                  <a:pt x="223908" y="949833"/>
                  <a:pt x="223908" y="949833"/>
                  <a:pt x="224003" y="949833"/>
                </a:cubicBezTo>
                <a:cubicBezTo>
                  <a:pt x="224289" y="950119"/>
                  <a:pt x="224574" y="950404"/>
                  <a:pt x="224955" y="950690"/>
                </a:cubicBezTo>
                <a:cubicBezTo>
                  <a:pt x="225051" y="950881"/>
                  <a:pt x="225146" y="950976"/>
                  <a:pt x="225336" y="951071"/>
                </a:cubicBezTo>
                <a:cubicBezTo>
                  <a:pt x="225241" y="951833"/>
                  <a:pt x="225622" y="952500"/>
                  <a:pt x="225336" y="952976"/>
                </a:cubicBezTo>
                <a:close/>
                <a:moveTo>
                  <a:pt x="282391" y="1000316"/>
                </a:moveTo>
                <a:cubicBezTo>
                  <a:pt x="281724" y="1001744"/>
                  <a:pt x="280772" y="1002316"/>
                  <a:pt x="279343" y="1001840"/>
                </a:cubicBezTo>
                <a:cubicBezTo>
                  <a:pt x="279724" y="1000601"/>
                  <a:pt x="280486" y="999553"/>
                  <a:pt x="282391" y="999268"/>
                </a:cubicBezTo>
                <a:cubicBezTo>
                  <a:pt x="285630" y="998792"/>
                  <a:pt x="287058" y="1000792"/>
                  <a:pt x="286677" y="1003649"/>
                </a:cubicBezTo>
                <a:cubicBezTo>
                  <a:pt x="286677" y="1004030"/>
                  <a:pt x="286773" y="1004221"/>
                  <a:pt x="286773" y="1004507"/>
                </a:cubicBezTo>
                <a:cubicBezTo>
                  <a:pt x="285725" y="1003459"/>
                  <a:pt x="284487" y="1002125"/>
                  <a:pt x="282391" y="1000316"/>
                </a:cubicBezTo>
                <a:close/>
                <a:moveTo>
                  <a:pt x="306204" y="1006221"/>
                </a:moveTo>
                <a:cubicBezTo>
                  <a:pt x="306204" y="1006316"/>
                  <a:pt x="306108" y="1006507"/>
                  <a:pt x="306108" y="1006602"/>
                </a:cubicBezTo>
                <a:lnTo>
                  <a:pt x="305823" y="1006316"/>
                </a:lnTo>
                <a:cubicBezTo>
                  <a:pt x="305918" y="1006316"/>
                  <a:pt x="306013" y="1006316"/>
                  <a:pt x="306204" y="1006221"/>
                </a:cubicBezTo>
                <a:cubicBezTo>
                  <a:pt x="306299" y="1005935"/>
                  <a:pt x="306394" y="1005650"/>
                  <a:pt x="306489" y="1005364"/>
                </a:cubicBezTo>
                <a:cubicBezTo>
                  <a:pt x="306775" y="1005554"/>
                  <a:pt x="307061" y="1005650"/>
                  <a:pt x="307251" y="1005840"/>
                </a:cubicBezTo>
                <a:cubicBezTo>
                  <a:pt x="306870" y="1006031"/>
                  <a:pt x="306489" y="1006126"/>
                  <a:pt x="306204" y="1006221"/>
                </a:cubicBezTo>
                <a:close/>
                <a:moveTo>
                  <a:pt x="434886" y="1106615"/>
                </a:moveTo>
                <a:cubicBezTo>
                  <a:pt x="423075" y="1101185"/>
                  <a:pt x="411550" y="1095756"/>
                  <a:pt x="397548" y="1093184"/>
                </a:cubicBezTo>
                <a:cubicBezTo>
                  <a:pt x="392976" y="1091089"/>
                  <a:pt x="388500" y="1088136"/>
                  <a:pt x="383642" y="1085088"/>
                </a:cubicBezTo>
                <a:cubicBezTo>
                  <a:pt x="383166" y="1084707"/>
                  <a:pt x="382594" y="1084326"/>
                  <a:pt x="382023" y="1084040"/>
                </a:cubicBezTo>
                <a:cubicBezTo>
                  <a:pt x="384213" y="1084517"/>
                  <a:pt x="386404" y="1084993"/>
                  <a:pt x="388500" y="1085469"/>
                </a:cubicBezTo>
                <a:cubicBezTo>
                  <a:pt x="393738" y="1086612"/>
                  <a:pt x="398787" y="1087755"/>
                  <a:pt x="403835" y="1089279"/>
                </a:cubicBezTo>
                <a:cubicBezTo>
                  <a:pt x="408978" y="1090612"/>
                  <a:pt x="414312" y="1092327"/>
                  <a:pt x="420027" y="1094899"/>
                </a:cubicBezTo>
                <a:cubicBezTo>
                  <a:pt x="429648" y="1090612"/>
                  <a:pt x="443268" y="1107662"/>
                  <a:pt x="452412" y="1106424"/>
                </a:cubicBezTo>
                <a:cubicBezTo>
                  <a:pt x="448793" y="1100614"/>
                  <a:pt x="464223" y="1105376"/>
                  <a:pt x="473082" y="1106424"/>
                </a:cubicBezTo>
                <a:cubicBezTo>
                  <a:pt x="471653" y="1108996"/>
                  <a:pt x="472701" y="1112329"/>
                  <a:pt x="473272" y="1116997"/>
                </a:cubicBezTo>
                <a:cubicBezTo>
                  <a:pt x="459175" y="1115568"/>
                  <a:pt x="446983" y="1111091"/>
                  <a:pt x="434886" y="1106615"/>
                </a:cubicBezTo>
                <a:close/>
                <a:moveTo>
                  <a:pt x="613099" y="1136523"/>
                </a:moveTo>
                <a:cubicBezTo>
                  <a:pt x="615957" y="1134713"/>
                  <a:pt x="617671" y="1138428"/>
                  <a:pt x="622815" y="1137571"/>
                </a:cubicBezTo>
                <a:cubicBezTo>
                  <a:pt x="622719" y="1136809"/>
                  <a:pt x="621100" y="1137094"/>
                  <a:pt x="619957" y="1136904"/>
                </a:cubicBezTo>
                <a:cubicBezTo>
                  <a:pt x="620243" y="1135761"/>
                  <a:pt x="624053" y="1136428"/>
                  <a:pt x="623958" y="1135094"/>
                </a:cubicBezTo>
                <a:cubicBezTo>
                  <a:pt x="622338" y="1133380"/>
                  <a:pt x="615290" y="1135285"/>
                  <a:pt x="611575" y="1134999"/>
                </a:cubicBezTo>
                <a:cubicBezTo>
                  <a:pt x="617195" y="1130999"/>
                  <a:pt x="631197" y="1131284"/>
                  <a:pt x="635769" y="1128712"/>
                </a:cubicBezTo>
                <a:cubicBezTo>
                  <a:pt x="638055" y="1130332"/>
                  <a:pt x="637102" y="1132999"/>
                  <a:pt x="636245" y="1133570"/>
                </a:cubicBezTo>
                <a:cubicBezTo>
                  <a:pt x="637769" y="1136237"/>
                  <a:pt x="639293" y="1133475"/>
                  <a:pt x="641865" y="1134809"/>
                </a:cubicBezTo>
                <a:cubicBezTo>
                  <a:pt x="645579" y="1133475"/>
                  <a:pt x="637388" y="1133475"/>
                  <a:pt x="638721" y="1130999"/>
                </a:cubicBezTo>
                <a:cubicBezTo>
                  <a:pt x="649199" y="1130236"/>
                  <a:pt x="651675" y="1131094"/>
                  <a:pt x="656247" y="1128236"/>
                </a:cubicBezTo>
                <a:cubicBezTo>
                  <a:pt x="660724" y="1128903"/>
                  <a:pt x="656247" y="1129665"/>
                  <a:pt x="664439" y="1127855"/>
                </a:cubicBezTo>
                <a:cubicBezTo>
                  <a:pt x="665868" y="1133285"/>
                  <a:pt x="655866" y="1130522"/>
                  <a:pt x="652628" y="1132523"/>
                </a:cubicBezTo>
                <a:cubicBezTo>
                  <a:pt x="657676" y="1135952"/>
                  <a:pt x="669868" y="1127093"/>
                  <a:pt x="670725" y="1132618"/>
                </a:cubicBezTo>
                <a:cubicBezTo>
                  <a:pt x="666439" y="1133094"/>
                  <a:pt x="661962" y="1134046"/>
                  <a:pt x="657295" y="1134999"/>
                </a:cubicBezTo>
                <a:cubicBezTo>
                  <a:pt x="652628" y="1135666"/>
                  <a:pt x="647770" y="1136428"/>
                  <a:pt x="642817" y="1137094"/>
                </a:cubicBezTo>
                <a:cubicBezTo>
                  <a:pt x="633006" y="1138333"/>
                  <a:pt x="622719" y="1139000"/>
                  <a:pt x="613099" y="1136523"/>
                </a:cubicBezTo>
                <a:close/>
                <a:moveTo>
                  <a:pt x="616242" y="1169479"/>
                </a:moveTo>
                <a:cubicBezTo>
                  <a:pt x="614909" y="1171956"/>
                  <a:pt x="619576" y="1170718"/>
                  <a:pt x="622148" y="1170813"/>
                </a:cubicBezTo>
                <a:cubicBezTo>
                  <a:pt x="617385" y="1172146"/>
                  <a:pt x="609575" y="1172527"/>
                  <a:pt x="600907" y="1172813"/>
                </a:cubicBezTo>
                <a:cubicBezTo>
                  <a:pt x="592144" y="1172527"/>
                  <a:pt x="582524" y="1172051"/>
                  <a:pt x="573951" y="1172623"/>
                </a:cubicBezTo>
                <a:cubicBezTo>
                  <a:pt x="584238" y="1166622"/>
                  <a:pt x="600812" y="1172337"/>
                  <a:pt x="616242" y="1169479"/>
                </a:cubicBezTo>
                <a:close/>
                <a:moveTo>
                  <a:pt x="569570" y="1174813"/>
                </a:moveTo>
                <a:cubicBezTo>
                  <a:pt x="577857" y="1176147"/>
                  <a:pt x="579857" y="1175576"/>
                  <a:pt x="588715" y="1176337"/>
                </a:cubicBezTo>
                <a:cubicBezTo>
                  <a:pt x="580428" y="1172242"/>
                  <a:pt x="607098" y="1174337"/>
                  <a:pt x="609289" y="1176242"/>
                </a:cubicBezTo>
                <a:cubicBezTo>
                  <a:pt x="602336" y="1178528"/>
                  <a:pt x="594144" y="1178052"/>
                  <a:pt x="586429" y="1177576"/>
                </a:cubicBezTo>
                <a:cubicBezTo>
                  <a:pt x="578714" y="1177195"/>
                  <a:pt x="571570" y="1176814"/>
                  <a:pt x="566522" y="1178719"/>
                </a:cubicBezTo>
                <a:cubicBezTo>
                  <a:pt x="565284" y="1176147"/>
                  <a:pt x="568903" y="1176337"/>
                  <a:pt x="569570" y="1174813"/>
                </a:cubicBezTo>
                <a:close/>
                <a:moveTo>
                  <a:pt x="564903" y="1181957"/>
                </a:moveTo>
                <a:cubicBezTo>
                  <a:pt x="566141" y="1179195"/>
                  <a:pt x="570141" y="1181291"/>
                  <a:pt x="572332" y="1182243"/>
                </a:cubicBezTo>
                <a:cubicBezTo>
                  <a:pt x="571951" y="1184148"/>
                  <a:pt x="565760" y="1182434"/>
                  <a:pt x="564903" y="1181957"/>
                </a:cubicBezTo>
                <a:close/>
                <a:moveTo>
                  <a:pt x="665391" y="1186434"/>
                </a:moveTo>
                <a:lnTo>
                  <a:pt x="665010" y="1183862"/>
                </a:lnTo>
                <a:cubicBezTo>
                  <a:pt x="664344" y="1184053"/>
                  <a:pt x="663677" y="1184148"/>
                  <a:pt x="663010" y="1184338"/>
                </a:cubicBezTo>
                <a:cubicBezTo>
                  <a:pt x="659772" y="1184910"/>
                  <a:pt x="656438" y="1185291"/>
                  <a:pt x="652914" y="1185767"/>
                </a:cubicBezTo>
                <a:cubicBezTo>
                  <a:pt x="645960" y="1186625"/>
                  <a:pt x="638626" y="1187386"/>
                  <a:pt x="631197" y="1187863"/>
                </a:cubicBezTo>
                <a:cubicBezTo>
                  <a:pt x="616242" y="1188720"/>
                  <a:pt x="600431" y="1189482"/>
                  <a:pt x="585667" y="1186720"/>
                </a:cubicBezTo>
                <a:cubicBezTo>
                  <a:pt x="584048" y="1186910"/>
                  <a:pt x="584619" y="1188339"/>
                  <a:pt x="582714" y="1188244"/>
                </a:cubicBezTo>
                <a:cubicBezTo>
                  <a:pt x="579190" y="1187863"/>
                  <a:pt x="576523" y="1187006"/>
                  <a:pt x="573761" y="1186243"/>
                </a:cubicBezTo>
                <a:cubicBezTo>
                  <a:pt x="574142" y="1183767"/>
                  <a:pt x="581190" y="1185196"/>
                  <a:pt x="585762" y="1185101"/>
                </a:cubicBezTo>
                <a:cubicBezTo>
                  <a:pt x="585858" y="1183958"/>
                  <a:pt x="585953" y="1182815"/>
                  <a:pt x="584238" y="1182624"/>
                </a:cubicBezTo>
                <a:cubicBezTo>
                  <a:pt x="598716" y="1182243"/>
                  <a:pt x="624910" y="1182338"/>
                  <a:pt x="646246" y="1176528"/>
                </a:cubicBezTo>
                <a:cubicBezTo>
                  <a:pt x="651104" y="1177100"/>
                  <a:pt x="655771" y="1177766"/>
                  <a:pt x="658533" y="1179671"/>
                </a:cubicBezTo>
                <a:cubicBezTo>
                  <a:pt x="662820" y="1178719"/>
                  <a:pt x="657295" y="1177195"/>
                  <a:pt x="658057" y="1175671"/>
                </a:cubicBezTo>
                <a:cubicBezTo>
                  <a:pt x="661772" y="1174909"/>
                  <a:pt x="665201" y="1178052"/>
                  <a:pt x="667011" y="1175480"/>
                </a:cubicBezTo>
                <a:cubicBezTo>
                  <a:pt x="671392" y="1175576"/>
                  <a:pt x="668820" y="1176433"/>
                  <a:pt x="668916" y="1178433"/>
                </a:cubicBezTo>
                <a:cubicBezTo>
                  <a:pt x="676250" y="1176147"/>
                  <a:pt x="681489" y="1174337"/>
                  <a:pt x="686346" y="1174147"/>
                </a:cubicBezTo>
                <a:cubicBezTo>
                  <a:pt x="687394" y="1171289"/>
                  <a:pt x="681584" y="1173670"/>
                  <a:pt x="678726" y="1173670"/>
                </a:cubicBezTo>
                <a:cubicBezTo>
                  <a:pt x="682917" y="1170146"/>
                  <a:pt x="693300" y="1169575"/>
                  <a:pt x="697776" y="1170623"/>
                </a:cubicBezTo>
                <a:cubicBezTo>
                  <a:pt x="699491" y="1173480"/>
                  <a:pt x="691871" y="1177004"/>
                  <a:pt x="700348" y="1175957"/>
                </a:cubicBezTo>
                <a:cubicBezTo>
                  <a:pt x="694347" y="1179862"/>
                  <a:pt x="676440" y="1177004"/>
                  <a:pt x="673869" y="1181005"/>
                </a:cubicBezTo>
                <a:cubicBezTo>
                  <a:pt x="685489" y="1181291"/>
                  <a:pt x="704920" y="1175194"/>
                  <a:pt x="711778" y="1179004"/>
                </a:cubicBezTo>
                <a:cubicBezTo>
                  <a:pt x="696443" y="1185291"/>
                  <a:pt x="682251" y="1182815"/>
                  <a:pt x="665391" y="1186434"/>
                </a:cubicBezTo>
                <a:close/>
                <a:moveTo>
                  <a:pt x="733495" y="1167098"/>
                </a:moveTo>
                <a:cubicBezTo>
                  <a:pt x="733305" y="1165669"/>
                  <a:pt x="731304" y="1165860"/>
                  <a:pt x="731304" y="1164336"/>
                </a:cubicBezTo>
                <a:cubicBezTo>
                  <a:pt x="736829" y="1162050"/>
                  <a:pt x="736257" y="1165574"/>
                  <a:pt x="741782" y="1163288"/>
                </a:cubicBezTo>
                <a:cubicBezTo>
                  <a:pt x="740639" y="1164908"/>
                  <a:pt x="735876" y="1165765"/>
                  <a:pt x="733495" y="1167098"/>
                </a:cubicBezTo>
                <a:close/>
                <a:moveTo>
                  <a:pt x="772643" y="1152430"/>
                </a:moveTo>
                <a:cubicBezTo>
                  <a:pt x="755022" y="1155192"/>
                  <a:pt x="739877" y="1159764"/>
                  <a:pt x="721875" y="1163384"/>
                </a:cubicBezTo>
                <a:cubicBezTo>
                  <a:pt x="722446" y="1164812"/>
                  <a:pt x="726828" y="1162621"/>
                  <a:pt x="727971" y="1163479"/>
                </a:cubicBezTo>
                <a:cubicBezTo>
                  <a:pt x="728352" y="1165955"/>
                  <a:pt x="719493" y="1167193"/>
                  <a:pt x="719112" y="1164717"/>
                </a:cubicBezTo>
                <a:cubicBezTo>
                  <a:pt x="715398" y="1167003"/>
                  <a:pt x="715207" y="1167765"/>
                  <a:pt x="717398" y="1170718"/>
                </a:cubicBezTo>
                <a:cubicBezTo>
                  <a:pt x="710730" y="1169003"/>
                  <a:pt x="709397" y="1166908"/>
                  <a:pt x="711683" y="1165098"/>
                </a:cubicBezTo>
                <a:cubicBezTo>
                  <a:pt x="714064" y="1163193"/>
                  <a:pt x="720160" y="1161764"/>
                  <a:pt x="728542" y="1159954"/>
                </a:cubicBezTo>
                <a:cubicBezTo>
                  <a:pt x="727018" y="1159097"/>
                  <a:pt x="723684" y="1159954"/>
                  <a:pt x="721017" y="1160240"/>
                </a:cubicBezTo>
                <a:cubicBezTo>
                  <a:pt x="719779" y="1157954"/>
                  <a:pt x="727399" y="1157954"/>
                  <a:pt x="727590" y="1156049"/>
                </a:cubicBezTo>
                <a:cubicBezTo>
                  <a:pt x="729590" y="1155763"/>
                  <a:pt x="729304" y="1157764"/>
                  <a:pt x="729780" y="1158811"/>
                </a:cubicBezTo>
                <a:cubicBezTo>
                  <a:pt x="743401" y="1154430"/>
                  <a:pt x="744354" y="1153763"/>
                  <a:pt x="759213" y="1149382"/>
                </a:cubicBezTo>
                <a:cubicBezTo>
                  <a:pt x="761975" y="1151763"/>
                  <a:pt x="766356" y="1147477"/>
                  <a:pt x="770166" y="1149763"/>
                </a:cubicBezTo>
                <a:cubicBezTo>
                  <a:pt x="773786" y="1148048"/>
                  <a:pt x="765309" y="1149191"/>
                  <a:pt x="769119" y="1146715"/>
                </a:cubicBezTo>
                <a:cubicBezTo>
                  <a:pt x="779310" y="1144619"/>
                  <a:pt x="779025" y="1146905"/>
                  <a:pt x="789121" y="1141857"/>
                </a:cubicBezTo>
                <a:cubicBezTo>
                  <a:pt x="788550" y="1139666"/>
                  <a:pt x="780453" y="1146048"/>
                  <a:pt x="781406" y="1142143"/>
                </a:cubicBezTo>
                <a:cubicBezTo>
                  <a:pt x="788169" y="1141000"/>
                  <a:pt x="792931" y="1138523"/>
                  <a:pt x="797598" y="1135285"/>
                </a:cubicBezTo>
                <a:cubicBezTo>
                  <a:pt x="798741" y="1136904"/>
                  <a:pt x="798456" y="1138237"/>
                  <a:pt x="797694" y="1139571"/>
                </a:cubicBezTo>
                <a:cubicBezTo>
                  <a:pt x="801408" y="1138428"/>
                  <a:pt x="801789" y="1136809"/>
                  <a:pt x="800646" y="1134999"/>
                </a:cubicBezTo>
                <a:cubicBezTo>
                  <a:pt x="807314" y="1131570"/>
                  <a:pt x="809600" y="1133189"/>
                  <a:pt x="812838" y="1133856"/>
                </a:cubicBezTo>
                <a:cubicBezTo>
                  <a:pt x="807790" y="1142048"/>
                  <a:pt x="780834" y="1146143"/>
                  <a:pt x="772643" y="1152430"/>
                </a:cubicBezTo>
                <a:close/>
                <a:moveTo>
                  <a:pt x="904945" y="1116806"/>
                </a:moveTo>
                <a:cubicBezTo>
                  <a:pt x="904755" y="1112615"/>
                  <a:pt x="910755" y="1112234"/>
                  <a:pt x="914089" y="1108424"/>
                </a:cubicBezTo>
                <a:cubicBezTo>
                  <a:pt x="915327" y="1110901"/>
                  <a:pt x="907707" y="1114044"/>
                  <a:pt x="904945" y="1116806"/>
                </a:cubicBezTo>
                <a:close/>
                <a:moveTo>
                  <a:pt x="947046" y="1107853"/>
                </a:moveTo>
                <a:cubicBezTo>
                  <a:pt x="944569" y="1113758"/>
                  <a:pt x="944760" y="1106710"/>
                  <a:pt x="940854" y="1109853"/>
                </a:cubicBezTo>
                <a:cubicBezTo>
                  <a:pt x="940664" y="1108710"/>
                  <a:pt x="943807" y="1107186"/>
                  <a:pt x="945712" y="1105852"/>
                </a:cubicBezTo>
                <a:cubicBezTo>
                  <a:pt x="946284" y="1106900"/>
                  <a:pt x="946760" y="1107853"/>
                  <a:pt x="948379" y="1106995"/>
                </a:cubicBezTo>
                <a:cubicBezTo>
                  <a:pt x="948570" y="1107948"/>
                  <a:pt x="947236" y="1108234"/>
                  <a:pt x="947046" y="1107853"/>
                </a:cubicBezTo>
                <a:close/>
                <a:moveTo>
                  <a:pt x="942188" y="1095661"/>
                </a:moveTo>
                <a:lnTo>
                  <a:pt x="947331" y="1092422"/>
                </a:lnTo>
                <a:lnTo>
                  <a:pt x="948760" y="1094423"/>
                </a:lnTo>
                <a:cubicBezTo>
                  <a:pt x="946093" y="1095661"/>
                  <a:pt x="943045" y="1097661"/>
                  <a:pt x="942188" y="1095661"/>
                </a:cubicBezTo>
                <a:close/>
                <a:moveTo>
                  <a:pt x="948189" y="1090898"/>
                </a:moveTo>
                <a:cubicBezTo>
                  <a:pt x="947141" y="1089184"/>
                  <a:pt x="951332" y="1086612"/>
                  <a:pt x="954570" y="1084135"/>
                </a:cubicBezTo>
                <a:lnTo>
                  <a:pt x="955999" y="1086041"/>
                </a:lnTo>
                <a:cubicBezTo>
                  <a:pt x="953046" y="1088422"/>
                  <a:pt x="950189" y="1090612"/>
                  <a:pt x="948189" y="1090898"/>
                </a:cubicBezTo>
                <a:close/>
                <a:moveTo>
                  <a:pt x="945998" y="1086993"/>
                </a:moveTo>
                <a:cubicBezTo>
                  <a:pt x="937997" y="1092518"/>
                  <a:pt x="929805" y="1097661"/>
                  <a:pt x="925710" y="1101185"/>
                </a:cubicBezTo>
                <a:cubicBezTo>
                  <a:pt x="926186" y="1097852"/>
                  <a:pt x="933044" y="1092708"/>
                  <a:pt x="941235" y="1087088"/>
                </a:cubicBezTo>
                <a:cubicBezTo>
                  <a:pt x="949332" y="1081373"/>
                  <a:pt x="958380" y="1074515"/>
                  <a:pt x="964381" y="1069562"/>
                </a:cubicBezTo>
                <a:cubicBezTo>
                  <a:pt x="961143" y="1074610"/>
                  <a:pt x="953713" y="1080992"/>
                  <a:pt x="945998" y="1086993"/>
                </a:cubicBezTo>
                <a:close/>
                <a:moveTo>
                  <a:pt x="1002672" y="1074896"/>
                </a:moveTo>
                <a:cubicBezTo>
                  <a:pt x="999909" y="1073086"/>
                  <a:pt x="999433" y="1073182"/>
                  <a:pt x="1000195" y="1069658"/>
                </a:cubicBezTo>
                <a:cubicBezTo>
                  <a:pt x="1003148" y="1069467"/>
                  <a:pt x="1007815" y="1070801"/>
                  <a:pt x="1002672" y="1074896"/>
                </a:cubicBezTo>
                <a:close/>
                <a:moveTo>
                  <a:pt x="1007244" y="1068229"/>
                </a:moveTo>
                <a:cubicBezTo>
                  <a:pt x="1005910" y="1068229"/>
                  <a:pt x="1003910" y="1069848"/>
                  <a:pt x="1003148" y="1068324"/>
                </a:cubicBezTo>
                <a:cubicBezTo>
                  <a:pt x="1004577" y="1067848"/>
                  <a:pt x="1006005" y="1067371"/>
                  <a:pt x="1005624" y="1066419"/>
                </a:cubicBezTo>
                <a:cubicBezTo>
                  <a:pt x="1007053" y="1065467"/>
                  <a:pt x="1007434" y="1066895"/>
                  <a:pt x="1009053" y="1065562"/>
                </a:cubicBezTo>
                <a:cubicBezTo>
                  <a:pt x="1008863" y="1066610"/>
                  <a:pt x="1008672" y="1067657"/>
                  <a:pt x="1009434" y="1068419"/>
                </a:cubicBezTo>
                <a:cubicBezTo>
                  <a:pt x="1008006" y="1069467"/>
                  <a:pt x="1005529" y="1069848"/>
                  <a:pt x="1007244" y="1068229"/>
                </a:cubicBezTo>
                <a:close/>
                <a:moveTo>
                  <a:pt x="1029151" y="1057180"/>
                </a:moveTo>
                <a:cubicBezTo>
                  <a:pt x="1028770" y="1056037"/>
                  <a:pt x="1031628" y="1054036"/>
                  <a:pt x="1033247" y="1052322"/>
                </a:cubicBezTo>
                <a:cubicBezTo>
                  <a:pt x="1032390" y="1051846"/>
                  <a:pt x="1030675" y="1053751"/>
                  <a:pt x="1029151" y="1054989"/>
                </a:cubicBezTo>
                <a:cubicBezTo>
                  <a:pt x="1027056" y="1054894"/>
                  <a:pt x="1030770" y="1049845"/>
                  <a:pt x="1026960" y="1052608"/>
                </a:cubicBezTo>
                <a:cubicBezTo>
                  <a:pt x="1027246" y="1050703"/>
                  <a:pt x="1033437" y="1050227"/>
                  <a:pt x="1035533" y="1050131"/>
                </a:cubicBezTo>
                <a:cubicBezTo>
                  <a:pt x="1031628" y="1054132"/>
                  <a:pt x="1034199" y="1054418"/>
                  <a:pt x="1029151" y="1057180"/>
                </a:cubicBezTo>
                <a:close/>
                <a:moveTo>
                  <a:pt x="1056678" y="1009841"/>
                </a:moveTo>
                <a:lnTo>
                  <a:pt x="1058488" y="1011460"/>
                </a:lnTo>
                <a:lnTo>
                  <a:pt x="1053249" y="1017175"/>
                </a:lnTo>
                <a:cubicBezTo>
                  <a:pt x="1051154" y="1015936"/>
                  <a:pt x="1055440" y="1012317"/>
                  <a:pt x="1056678" y="1009841"/>
                </a:cubicBezTo>
                <a:close/>
                <a:moveTo>
                  <a:pt x="1065251" y="1019651"/>
                </a:moveTo>
                <a:cubicBezTo>
                  <a:pt x="1066203" y="1015936"/>
                  <a:pt x="1063727" y="1018794"/>
                  <a:pt x="1060869" y="1022033"/>
                </a:cubicBezTo>
                <a:cubicBezTo>
                  <a:pt x="1059726" y="1018413"/>
                  <a:pt x="1067727" y="1015270"/>
                  <a:pt x="1070966" y="1012031"/>
                </a:cubicBezTo>
                <a:cubicBezTo>
                  <a:pt x="1072204" y="1013460"/>
                  <a:pt x="1066775" y="1017270"/>
                  <a:pt x="1065251" y="1019651"/>
                </a:cubicBezTo>
                <a:close/>
                <a:moveTo>
                  <a:pt x="1069918" y="998792"/>
                </a:moveTo>
                <a:cubicBezTo>
                  <a:pt x="1068870" y="1005650"/>
                  <a:pt x="1067061" y="1011936"/>
                  <a:pt x="1056678" y="1018223"/>
                </a:cubicBezTo>
                <a:cubicBezTo>
                  <a:pt x="1057726" y="1013746"/>
                  <a:pt x="1067251" y="1007554"/>
                  <a:pt x="1063917" y="1001840"/>
                </a:cubicBezTo>
                <a:cubicBezTo>
                  <a:pt x="1073538" y="993076"/>
                  <a:pt x="1079443" y="984409"/>
                  <a:pt x="1084682" y="980884"/>
                </a:cubicBezTo>
                <a:cubicBezTo>
                  <a:pt x="1084587" y="987171"/>
                  <a:pt x="1075919" y="996410"/>
                  <a:pt x="1069918" y="998792"/>
                </a:cubicBezTo>
                <a:close/>
                <a:moveTo>
                  <a:pt x="1097445" y="967168"/>
                </a:moveTo>
                <a:cubicBezTo>
                  <a:pt x="1092111" y="973169"/>
                  <a:pt x="1089159" y="974598"/>
                  <a:pt x="1086968" y="980694"/>
                </a:cubicBezTo>
                <a:lnTo>
                  <a:pt x="1083825" y="978218"/>
                </a:lnTo>
                <a:cubicBezTo>
                  <a:pt x="1090111" y="972407"/>
                  <a:pt x="1094969" y="962216"/>
                  <a:pt x="1102303" y="955358"/>
                </a:cubicBezTo>
                <a:cubicBezTo>
                  <a:pt x="1102303" y="959929"/>
                  <a:pt x="1096112" y="962882"/>
                  <a:pt x="1097445" y="967168"/>
                </a:cubicBezTo>
                <a:close/>
                <a:moveTo>
                  <a:pt x="1160882" y="867823"/>
                </a:moveTo>
                <a:cubicBezTo>
                  <a:pt x="1158215" y="867727"/>
                  <a:pt x="1159929" y="864394"/>
                  <a:pt x="1157167" y="864299"/>
                </a:cubicBezTo>
                <a:cubicBezTo>
                  <a:pt x="1159548" y="862775"/>
                  <a:pt x="1161644" y="854678"/>
                  <a:pt x="1164120" y="857345"/>
                </a:cubicBezTo>
                <a:cubicBezTo>
                  <a:pt x="1162406" y="854107"/>
                  <a:pt x="1168216" y="848201"/>
                  <a:pt x="1170788" y="843343"/>
                </a:cubicBezTo>
                <a:cubicBezTo>
                  <a:pt x="1165835" y="852392"/>
                  <a:pt x="1165359" y="861441"/>
                  <a:pt x="1160882" y="867823"/>
                </a:cubicBezTo>
                <a:close/>
                <a:moveTo>
                  <a:pt x="1161930" y="894683"/>
                </a:moveTo>
                <a:cubicBezTo>
                  <a:pt x="1160787" y="893921"/>
                  <a:pt x="1159453" y="894683"/>
                  <a:pt x="1158215" y="896302"/>
                </a:cubicBezTo>
                <a:cubicBezTo>
                  <a:pt x="1156786" y="895255"/>
                  <a:pt x="1158691" y="892111"/>
                  <a:pt x="1160787" y="888778"/>
                </a:cubicBezTo>
                <a:cubicBezTo>
                  <a:pt x="1160882" y="891921"/>
                  <a:pt x="1162787" y="888492"/>
                  <a:pt x="1162882" y="891635"/>
                </a:cubicBezTo>
                <a:cubicBezTo>
                  <a:pt x="1164692" y="889254"/>
                  <a:pt x="1166692" y="882872"/>
                  <a:pt x="1168311" y="885539"/>
                </a:cubicBezTo>
                <a:cubicBezTo>
                  <a:pt x="1166216" y="886777"/>
                  <a:pt x="1164025" y="891064"/>
                  <a:pt x="1161930" y="894683"/>
                </a:cubicBezTo>
                <a:close/>
                <a:moveTo>
                  <a:pt x="1170407" y="877729"/>
                </a:moveTo>
                <a:cubicBezTo>
                  <a:pt x="1170121" y="872871"/>
                  <a:pt x="1172502" y="871918"/>
                  <a:pt x="1175265" y="867727"/>
                </a:cubicBezTo>
                <a:cubicBezTo>
                  <a:pt x="1175455" y="872585"/>
                  <a:pt x="1173169" y="873538"/>
                  <a:pt x="1170407" y="877729"/>
                </a:cubicBezTo>
                <a:close/>
                <a:moveTo>
                  <a:pt x="1175931" y="820388"/>
                </a:moveTo>
                <a:cubicBezTo>
                  <a:pt x="1175455" y="818769"/>
                  <a:pt x="1175836" y="816197"/>
                  <a:pt x="1177265" y="812673"/>
                </a:cubicBezTo>
                <a:cubicBezTo>
                  <a:pt x="1179551" y="813149"/>
                  <a:pt x="1178122" y="818864"/>
                  <a:pt x="1175931" y="820388"/>
                </a:cubicBezTo>
                <a:close/>
                <a:moveTo>
                  <a:pt x="1174598" y="798671"/>
                </a:moveTo>
                <a:cubicBezTo>
                  <a:pt x="1174503" y="794576"/>
                  <a:pt x="1176693" y="793242"/>
                  <a:pt x="1177932" y="786956"/>
                </a:cubicBezTo>
                <a:cubicBezTo>
                  <a:pt x="1180313" y="787908"/>
                  <a:pt x="1176408" y="796957"/>
                  <a:pt x="1174598" y="798671"/>
                </a:cubicBezTo>
                <a:close/>
                <a:moveTo>
                  <a:pt x="1182694" y="766286"/>
                </a:moveTo>
                <a:cubicBezTo>
                  <a:pt x="1184980" y="768382"/>
                  <a:pt x="1180503" y="772001"/>
                  <a:pt x="1180789" y="776764"/>
                </a:cubicBezTo>
                <a:cubicBezTo>
                  <a:pt x="1177455" y="777050"/>
                  <a:pt x="1182123" y="769715"/>
                  <a:pt x="1182694" y="766286"/>
                </a:cubicBezTo>
                <a:close/>
                <a:moveTo>
                  <a:pt x="1182313" y="791718"/>
                </a:moveTo>
                <a:cubicBezTo>
                  <a:pt x="1181456" y="786003"/>
                  <a:pt x="1182599" y="783336"/>
                  <a:pt x="1184028" y="774668"/>
                </a:cubicBezTo>
                <a:cubicBezTo>
                  <a:pt x="1184504" y="777145"/>
                  <a:pt x="1183170" y="785146"/>
                  <a:pt x="1186599" y="777050"/>
                </a:cubicBezTo>
                <a:cubicBezTo>
                  <a:pt x="1189266" y="780098"/>
                  <a:pt x="1183742" y="786289"/>
                  <a:pt x="1182313" y="791718"/>
                </a:cubicBezTo>
                <a:close/>
                <a:moveTo>
                  <a:pt x="1193838" y="725615"/>
                </a:moveTo>
                <a:cubicBezTo>
                  <a:pt x="1190695" y="740378"/>
                  <a:pt x="1192124" y="745998"/>
                  <a:pt x="1191838" y="753142"/>
                </a:cubicBezTo>
                <a:cubicBezTo>
                  <a:pt x="1191171" y="756571"/>
                  <a:pt x="1189171" y="754190"/>
                  <a:pt x="1188314" y="756857"/>
                </a:cubicBezTo>
                <a:cubicBezTo>
                  <a:pt x="1192600" y="755428"/>
                  <a:pt x="1189647" y="766572"/>
                  <a:pt x="1187647" y="774001"/>
                </a:cubicBezTo>
                <a:cubicBezTo>
                  <a:pt x="1185075" y="772668"/>
                  <a:pt x="1183647" y="772668"/>
                  <a:pt x="1183551" y="771144"/>
                </a:cubicBezTo>
                <a:cubicBezTo>
                  <a:pt x="1184980" y="769906"/>
                  <a:pt x="1186123" y="764667"/>
                  <a:pt x="1185742" y="762286"/>
                </a:cubicBezTo>
                <a:cubicBezTo>
                  <a:pt x="1182789" y="765905"/>
                  <a:pt x="1184409" y="757237"/>
                  <a:pt x="1182504" y="756666"/>
                </a:cubicBezTo>
                <a:cubicBezTo>
                  <a:pt x="1183837" y="753809"/>
                  <a:pt x="1184599" y="753904"/>
                  <a:pt x="1185266" y="755904"/>
                </a:cubicBezTo>
                <a:cubicBezTo>
                  <a:pt x="1186314" y="744665"/>
                  <a:pt x="1191743" y="731710"/>
                  <a:pt x="1192600" y="720566"/>
                </a:cubicBezTo>
                <a:cubicBezTo>
                  <a:pt x="1193457" y="720947"/>
                  <a:pt x="1193743" y="723519"/>
                  <a:pt x="1194981" y="721043"/>
                </a:cubicBezTo>
                <a:cubicBezTo>
                  <a:pt x="1191648" y="722662"/>
                  <a:pt x="1195743" y="715994"/>
                  <a:pt x="1193648" y="716185"/>
                </a:cubicBezTo>
                <a:cubicBezTo>
                  <a:pt x="1192600" y="717804"/>
                  <a:pt x="1191933" y="717328"/>
                  <a:pt x="1191552" y="715994"/>
                </a:cubicBezTo>
                <a:cubicBezTo>
                  <a:pt x="1192695" y="712565"/>
                  <a:pt x="1193838" y="709136"/>
                  <a:pt x="1194791" y="705612"/>
                </a:cubicBezTo>
                <a:cubicBezTo>
                  <a:pt x="1197744" y="704564"/>
                  <a:pt x="1193362" y="711994"/>
                  <a:pt x="1195458" y="711994"/>
                </a:cubicBezTo>
                <a:cubicBezTo>
                  <a:pt x="1196696" y="705422"/>
                  <a:pt x="1202411" y="695420"/>
                  <a:pt x="1199553" y="692944"/>
                </a:cubicBezTo>
                <a:cubicBezTo>
                  <a:pt x="1197839" y="699421"/>
                  <a:pt x="1197934" y="702183"/>
                  <a:pt x="1194886" y="705231"/>
                </a:cubicBezTo>
                <a:cubicBezTo>
                  <a:pt x="1194981" y="705040"/>
                  <a:pt x="1194981" y="704850"/>
                  <a:pt x="1195077" y="704659"/>
                </a:cubicBezTo>
                <a:cubicBezTo>
                  <a:pt x="1196410" y="698944"/>
                  <a:pt x="1197458" y="693039"/>
                  <a:pt x="1198315" y="686943"/>
                </a:cubicBezTo>
                <a:cubicBezTo>
                  <a:pt x="1199553" y="686943"/>
                  <a:pt x="1200601" y="686372"/>
                  <a:pt x="1201649" y="685514"/>
                </a:cubicBezTo>
                <a:cubicBezTo>
                  <a:pt x="1201649" y="685609"/>
                  <a:pt x="1201649" y="685609"/>
                  <a:pt x="1201554" y="685705"/>
                </a:cubicBezTo>
                <a:cubicBezTo>
                  <a:pt x="1203840" y="688943"/>
                  <a:pt x="1203363" y="693134"/>
                  <a:pt x="1202411" y="697421"/>
                </a:cubicBezTo>
                <a:cubicBezTo>
                  <a:pt x="1201363" y="701707"/>
                  <a:pt x="1199649" y="705993"/>
                  <a:pt x="1200125" y="709898"/>
                </a:cubicBezTo>
                <a:cubicBezTo>
                  <a:pt x="1198125" y="713327"/>
                  <a:pt x="1197077" y="712946"/>
                  <a:pt x="1195934" y="713708"/>
                </a:cubicBezTo>
                <a:cubicBezTo>
                  <a:pt x="1198029" y="716661"/>
                  <a:pt x="1195458" y="730472"/>
                  <a:pt x="1194410" y="733425"/>
                </a:cubicBezTo>
                <a:cubicBezTo>
                  <a:pt x="1191743" y="733616"/>
                  <a:pt x="1195458" y="726662"/>
                  <a:pt x="1193838" y="725615"/>
                </a:cubicBezTo>
                <a:close/>
                <a:moveTo>
                  <a:pt x="1193743" y="800481"/>
                </a:moveTo>
                <a:cubicBezTo>
                  <a:pt x="1196315" y="795433"/>
                  <a:pt x="1194600" y="792766"/>
                  <a:pt x="1197458" y="790194"/>
                </a:cubicBezTo>
                <a:cubicBezTo>
                  <a:pt x="1201363" y="789527"/>
                  <a:pt x="1196410" y="803338"/>
                  <a:pt x="1193743" y="800481"/>
                </a:cubicBezTo>
                <a:close/>
                <a:moveTo>
                  <a:pt x="1197648" y="786956"/>
                </a:moveTo>
                <a:cubicBezTo>
                  <a:pt x="1200982" y="784669"/>
                  <a:pt x="1203744" y="778478"/>
                  <a:pt x="1207459" y="778478"/>
                </a:cubicBezTo>
                <a:cubicBezTo>
                  <a:pt x="1204602" y="784098"/>
                  <a:pt x="1201744" y="789527"/>
                  <a:pt x="1197648" y="786956"/>
                </a:cubicBezTo>
                <a:close/>
                <a:moveTo>
                  <a:pt x="1230319" y="528542"/>
                </a:moveTo>
                <a:cubicBezTo>
                  <a:pt x="1230319" y="528542"/>
                  <a:pt x="1230319" y="528542"/>
                  <a:pt x="1230319" y="528542"/>
                </a:cubicBezTo>
                <a:cubicBezTo>
                  <a:pt x="1230319" y="528542"/>
                  <a:pt x="1230319" y="528638"/>
                  <a:pt x="1230319" y="528733"/>
                </a:cubicBezTo>
                <a:cubicBezTo>
                  <a:pt x="1230319" y="528733"/>
                  <a:pt x="1230319" y="528638"/>
                  <a:pt x="1230319" y="528542"/>
                </a:cubicBezTo>
                <a:close/>
                <a:moveTo>
                  <a:pt x="1233939" y="521875"/>
                </a:moveTo>
                <a:cubicBezTo>
                  <a:pt x="1234605" y="519493"/>
                  <a:pt x="1234701" y="528447"/>
                  <a:pt x="1235558" y="534257"/>
                </a:cubicBezTo>
                <a:cubicBezTo>
                  <a:pt x="1231938" y="532638"/>
                  <a:pt x="1232796" y="525589"/>
                  <a:pt x="1233939" y="5218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83DB615-63A7-E81B-2953-34B88314F37E}"/>
              </a:ext>
            </a:extLst>
          </p:cNvPr>
          <p:cNvSpPr/>
          <p:nvPr/>
        </p:nvSpPr>
        <p:spPr>
          <a:xfrm>
            <a:off x="4941824" y="1570812"/>
            <a:ext cx="1631830" cy="1584904"/>
          </a:xfrm>
          <a:custGeom>
            <a:avLst/>
            <a:gdLst>
              <a:gd name="connsiteX0" fmla="*/ 1247845 w 1247845"/>
              <a:gd name="connsiteY0" fmla="*/ 572548 h 1211961"/>
              <a:gd name="connsiteX1" fmla="*/ 1244797 w 1247845"/>
              <a:gd name="connsiteY1" fmla="*/ 521684 h 1211961"/>
              <a:gd name="connsiteX2" fmla="*/ 1243940 w 1247845"/>
              <a:gd name="connsiteY2" fmla="*/ 509492 h 1211961"/>
              <a:gd name="connsiteX3" fmla="*/ 1242321 w 1247845"/>
              <a:gd name="connsiteY3" fmla="*/ 497586 h 1211961"/>
              <a:gd name="connsiteX4" fmla="*/ 1239082 w 1247845"/>
              <a:gd name="connsiteY4" fmla="*/ 474821 h 1211961"/>
              <a:gd name="connsiteX5" fmla="*/ 1228224 w 1247845"/>
              <a:gd name="connsiteY5" fmla="*/ 441579 h 1211961"/>
              <a:gd name="connsiteX6" fmla="*/ 1223937 w 1247845"/>
              <a:gd name="connsiteY6" fmla="*/ 421481 h 1211961"/>
              <a:gd name="connsiteX7" fmla="*/ 1225747 w 1247845"/>
              <a:gd name="connsiteY7" fmla="*/ 412718 h 1211961"/>
              <a:gd name="connsiteX8" fmla="*/ 1219937 w 1247845"/>
              <a:gd name="connsiteY8" fmla="*/ 394525 h 1211961"/>
              <a:gd name="connsiteX9" fmla="*/ 1222604 w 1247845"/>
              <a:gd name="connsiteY9" fmla="*/ 413575 h 1211961"/>
              <a:gd name="connsiteX10" fmla="*/ 1218222 w 1247845"/>
              <a:gd name="connsiteY10" fmla="*/ 388334 h 1211961"/>
              <a:gd name="connsiteX11" fmla="*/ 1208602 w 1247845"/>
              <a:gd name="connsiteY11" fmla="*/ 363093 h 1211961"/>
              <a:gd name="connsiteX12" fmla="*/ 1202697 w 1247845"/>
              <a:gd name="connsiteY12" fmla="*/ 351854 h 1211961"/>
              <a:gd name="connsiteX13" fmla="*/ 1200506 w 1247845"/>
              <a:gd name="connsiteY13" fmla="*/ 352806 h 1211961"/>
              <a:gd name="connsiteX14" fmla="*/ 1193743 w 1247845"/>
              <a:gd name="connsiteY14" fmla="*/ 335185 h 1211961"/>
              <a:gd name="connsiteX15" fmla="*/ 1193362 w 1247845"/>
              <a:gd name="connsiteY15" fmla="*/ 338804 h 1211961"/>
              <a:gd name="connsiteX16" fmla="*/ 1190695 w 1247845"/>
              <a:gd name="connsiteY16" fmla="*/ 329660 h 1211961"/>
              <a:gd name="connsiteX17" fmla="*/ 1191933 w 1247845"/>
              <a:gd name="connsiteY17" fmla="*/ 339471 h 1211961"/>
              <a:gd name="connsiteX18" fmla="*/ 1200982 w 1247845"/>
              <a:gd name="connsiteY18" fmla="*/ 361188 h 1211961"/>
              <a:gd name="connsiteX19" fmla="*/ 1195839 w 1247845"/>
              <a:gd name="connsiteY19" fmla="*/ 349758 h 1211961"/>
              <a:gd name="connsiteX20" fmla="*/ 1193934 w 1247845"/>
              <a:gd name="connsiteY20" fmla="*/ 353949 h 1211961"/>
              <a:gd name="connsiteX21" fmla="*/ 1200030 w 1247845"/>
              <a:gd name="connsiteY21" fmla="*/ 363284 h 1211961"/>
              <a:gd name="connsiteX22" fmla="*/ 1193362 w 1247845"/>
              <a:gd name="connsiteY22" fmla="*/ 359188 h 1211961"/>
              <a:gd name="connsiteX23" fmla="*/ 1199649 w 1247845"/>
              <a:gd name="connsiteY23" fmla="*/ 366808 h 1211961"/>
              <a:gd name="connsiteX24" fmla="*/ 1196601 w 1247845"/>
              <a:gd name="connsiteY24" fmla="*/ 367951 h 1211961"/>
              <a:gd name="connsiteX25" fmla="*/ 1198029 w 1247845"/>
              <a:gd name="connsiteY25" fmla="*/ 369665 h 1211961"/>
              <a:gd name="connsiteX26" fmla="*/ 1196601 w 1247845"/>
              <a:gd name="connsiteY26" fmla="*/ 370046 h 1211961"/>
              <a:gd name="connsiteX27" fmla="*/ 1193648 w 1247845"/>
              <a:gd name="connsiteY27" fmla="*/ 371570 h 1211961"/>
              <a:gd name="connsiteX28" fmla="*/ 1194886 w 1247845"/>
              <a:gd name="connsiteY28" fmla="*/ 370142 h 1211961"/>
              <a:gd name="connsiteX29" fmla="*/ 1192410 w 1247845"/>
              <a:gd name="connsiteY29" fmla="*/ 361093 h 1211961"/>
              <a:gd name="connsiteX30" fmla="*/ 1193076 w 1247845"/>
              <a:gd name="connsiteY30" fmla="*/ 371856 h 1211961"/>
              <a:gd name="connsiteX31" fmla="*/ 1186695 w 1247845"/>
              <a:gd name="connsiteY31" fmla="*/ 375094 h 1211961"/>
              <a:gd name="connsiteX32" fmla="*/ 1185742 w 1247845"/>
              <a:gd name="connsiteY32" fmla="*/ 374523 h 1211961"/>
              <a:gd name="connsiteX33" fmla="*/ 1184409 w 1247845"/>
              <a:gd name="connsiteY33" fmla="*/ 370332 h 1211961"/>
              <a:gd name="connsiteX34" fmla="*/ 1182504 w 1247845"/>
              <a:gd name="connsiteY34" fmla="*/ 365855 h 1211961"/>
              <a:gd name="connsiteX35" fmla="*/ 1181170 w 1247845"/>
              <a:gd name="connsiteY35" fmla="*/ 354139 h 1211961"/>
              <a:gd name="connsiteX36" fmla="*/ 1170978 w 1247845"/>
              <a:gd name="connsiteY36" fmla="*/ 326898 h 1211961"/>
              <a:gd name="connsiteX37" fmla="*/ 1164978 w 1247845"/>
              <a:gd name="connsiteY37" fmla="*/ 321659 h 1211961"/>
              <a:gd name="connsiteX38" fmla="*/ 1165168 w 1247845"/>
              <a:gd name="connsiteY38" fmla="*/ 318325 h 1211961"/>
              <a:gd name="connsiteX39" fmla="*/ 1162501 w 1247845"/>
              <a:gd name="connsiteY39" fmla="*/ 316611 h 1211961"/>
              <a:gd name="connsiteX40" fmla="*/ 1161549 w 1247845"/>
              <a:gd name="connsiteY40" fmla="*/ 311086 h 1211961"/>
              <a:gd name="connsiteX41" fmla="*/ 1154500 w 1247845"/>
              <a:gd name="connsiteY41" fmla="*/ 304133 h 1211961"/>
              <a:gd name="connsiteX42" fmla="*/ 1152119 w 1247845"/>
              <a:gd name="connsiteY42" fmla="*/ 298418 h 1211961"/>
              <a:gd name="connsiteX43" fmla="*/ 1152690 w 1247845"/>
              <a:gd name="connsiteY43" fmla="*/ 298609 h 1211961"/>
              <a:gd name="connsiteX44" fmla="*/ 1143451 w 1247845"/>
              <a:gd name="connsiteY44" fmla="*/ 280606 h 1211961"/>
              <a:gd name="connsiteX45" fmla="*/ 1143261 w 1247845"/>
              <a:gd name="connsiteY45" fmla="*/ 280321 h 1211961"/>
              <a:gd name="connsiteX46" fmla="*/ 1118972 w 1247845"/>
              <a:gd name="connsiteY46" fmla="*/ 242888 h 1211961"/>
              <a:gd name="connsiteX47" fmla="*/ 1109161 w 1247845"/>
              <a:gd name="connsiteY47" fmla="*/ 225742 h 1211961"/>
              <a:gd name="connsiteX48" fmla="*/ 1105446 w 1247845"/>
              <a:gd name="connsiteY48" fmla="*/ 224695 h 1211961"/>
              <a:gd name="connsiteX49" fmla="*/ 1093350 w 1247845"/>
              <a:gd name="connsiteY49" fmla="*/ 206883 h 1211961"/>
              <a:gd name="connsiteX50" fmla="*/ 1087539 w 1247845"/>
              <a:gd name="connsiteY50" fmla="*/ 194786 h 1211961"/>
              <a:gd name="connsiteX51" fmla="*/ 1088301 w 1247845"/>
              <a:gd name="connsiteY51" fmla="*/ 193929 h 1211961"/>
              <a:gd name="connsiteX52" fmla="*/ 1085158 w 1247845"/>
              <a:gd name="connsiteY52" fmla="*/ 191548 h 1211961"/>
              <a:gd name="connsiteX53" fmla="*/ 1082777 w 1247845"/>
              <a:gd name="connsiteY53" fmla="*/ 188595 h 1211961"/>
              <a:gd name="connsiteX54" fmla="*/ 1072014 w 1247845"/>
              <a:gd name="connsiteY54" fmla="*/ 176213 h 1211961"/>
              <a:gd name="connsiteX55" fmla="*/ 1062012 w 1247845"/>
              <a:gd name="connsiteY55" fmla="*/ 164021 h 1211961"/>
              <a:gd name="connsiteX56" fmla="*/ 1035152 w 1247845"/>
              <a:gd name="connsiteY56" fmla="*/ 123634 h 1211961"/>
              <a:gd name="connsiteX57" fmla="*/ 998766 w 1247845"/>
              <a:gd name="connsiteY57" fmla="*/ 91535 h 1211961"/>
              <a:gd name="connsiteX58" fmla="*/ 992956 w 1247845"/>
              <a:gd name="connsiteY58" fmla="*/ 91440 h 1211961"/>
              <a:gd name="connsiteX59" fmla="*/ 960857 w 1247845"/>
              <a:gd name="connsiteY59" fmla="*/ 67913 h 1211961"/>
              <a:gd name="connsiteX60" fmla="*/ 924852 w 1247845"/>
              <a:gd name="connsiteY60" fmla="*/ 46292 h 1211961"/>
              <a:gd name="connsiteX61" fmla="*/ 876370 w 1247845"/>
              <a:gd name="connsiteY61" fmla="*/ 16573 h 1211961"/>
              <a:gd name="connsiteX62" fmla="*/ 847033 w 1247845"/>
              <a:gd name="connsiteY62" fmla="*/ 9620 h 1211961"/>
              <a:gd name="connsiteX63" fmla="*/ 821697 w 1247845"/>
              <a:gd name="connsiteY63" fmla="*/ 12192 h 1211961"/>
              <a:gd name="connsiteX64" fmla="*/ 769309 w 1247845"/>
              <a:gd name="connsiteY64" fmla="*/ 1905 h 1211961"/>
              <a:gd name="connsiteX65" fmla="*/ 759594 w 1247845"/>
              <a:gd name="connsiteY65" fmla="*/ 4096 h 1211961"/>
              <a:gd name="connsiteX66" fmla="*/ 753879 w 1247845"/>
              <a:gd name="connsiteY66" fmla="*/ 0 h 1211961"/>
              <a:gd name="connsiteX67" fmla="*/ 751974 w 1247845"/>
              <a:gd name="connsiteY67" fmla="*/ 7048 h 1211961"/>
              <a:gd name="connsiteX68" fmla="*/ 780739 w 1247845"/>
              <a:gd name="connsiteY68" fmla="*/ 9144 h 1211961"/>
              <a:gd name="connsiteX69" fmla="*/ 788645 w 1247845"/>
              <a:gd name="connsiteY69" fmla="*/ 13049 h 1211961"/>
              <a:gd name="connsiteX70" fmla="*/ 874084 w 1247845"/>
              <a:gd name="connsiteY70" fmla="*/ 26194 h 1211961"/>
              <a:gd name="connsiteX71" fmla="*/ 950760 w 1247845"/>
              <a:gd name="connsiteY71" fmla="*/ 64484 h 1211961"/>
              <a:gd name="connsiteX72" fmla="*/ 952951 w 1247845"/>
              <a:gd name="connsiteY72" fmla="*/ 73247 h 1211961"/>
              <a:gd name="connsiteX73" fmla="*/ 981717 w 1247845"/>
              <a:gd name="connsiteY73" fmla="*/ 94679 h 1211961"/>
              <a:gd name="connsiteX74" fmla="*/ 1008958 w 1247845"/>
              <a:gd name="connsiteY74" fmla="*/ 107823 h 1211961"/>
              <a:gd name="connsiteX75" fmla="*/ 1030008 w 1247845"/>
              <a:gd name="connsiteY75" fmla="*/ 130016 h 1211961"/>
              <a:gd name="connsiteX76" fmla="*/ 1051249 w 1247845"/>
              <a:gd name="connsiteY76" fmla="*/ 155448 h 1211961"/>
              <a:gd name="connsiteX77" fmla="*/ 1051535 w 1247845"/>
              <a:gd name="connsiteY77" fmla="*/ 157067 h 1211961"/>
              <a:gd name="connsiteX78" fmla="*/ 1037152 w 1247845"/>
              <a:gd name="connsiteY78" fmla="*/ 144685 h 1211961"/>
              <a:gd name="connsiteX79" fmla="*/ 1041915 w 1247845"/>
              <a:gd name="connsiteY79" fmla="*/ 146209 h 1211961"/>
              <a:gd name="connsiteX80" fmla="*/ 1028580 w 1247845"/>
              <a:gd name="connsiteY80" fmla="*/ 134398 h 1211961"/>
              <a:gd name="connsiteX81" fmla="*/ 1018864 w 1247845"/>
              <a:gd name="connsiteY81" fmla="*/ 122206 h 1211961"/>
              <a:gd name="connsiteX82" fmla="*/ 1008482 w 1247845"/>
              <a:gd name="connsiteY82" fmla="*/ 120491 h 1211961"/>
              <a:gd name="connsiteX83" fmla="*/ 1021912 w 1247845"/>
              <a:gd name="connsiteY83" fmla="*/ 139065 h 1211961"/>
              <a:gd name="connsiteX84" fmla="*/ 1013625 w 1247845"/>
              <a:gd name="connsiteY84" fmla="*/ 130492 h 1211961"/>
              <a:gd name="connsiteX85" fmla="*/ 1026579 w 1247845"/>
              <a:gd name="connsiteY85" fmla="*/ 144589 h 1211961"/>
              <a:gd name="connsiteX86" fmla="*/ 1042391 w 1247845"/>
              <a:gd name="connsiteY86" fmla="*/ 158496 h 1211961"/>
              <a:gd name="connsiteX87" fmla="*/ 1039629 w 1247845"/>
              <a:gd name="connsiteY87" fmla="*/ 159067 h 1211961"/>
              <a:gd name="connsiteX88" fmla="*/ 1052868 w 1247845"/>
              <a:gd name="connsiteY88" fmla="*/ 170974 h 1211961"/>
              <a:gd name="connsiteX89" fmla="*/ 1056012 w 1247845"/>
              <a:gd name="connsiteY89" fmla="*/ 175355 h 1211961"/>
              <a:gd name="connsiteX90" fmla="*/ 1053535 w 1247845"/>
              <a:gd name="connsiteY90" fmla="*/ 174308 h 1211961"/>
              <a:gd name="connsiteX91" fmla="*/ 1056488 w 1247845"/>
              <a:gd name="connsiteY91" fmla="*/ 180404 h 1211961"/>
              <a:gd name="connsiteX92" fmla="*/ 1054392 w 1247845"/>
              <a:gd name="connsiteY92" fmla="*/ 179737 h 1211961"/>
              <a:gd name="connsiteX93" fmla="*/ 1057250 w 1247845"/>
              <a:gd name="connsiteY93" fmla="*/ 182880 h 1211961"/>
              <a:gd name="connsiteX94" fmla="*/ 1057250 w 1247845"/>
              <a:gd name="connsiteY94" fmla="*/ 185833 h 1211961"/>
              <a:gd name="connsiteX95" fmla="*/ 1035723 w 1247845"/>
              <a:gd name="connsiteY95" fmla="*/ 178022 h 1211961"/>
              <a:gd name="connsiteX96" fmla="*/ 1033342 w 1247845"/>
              <a:gd name="connsiteY96" fmla="*/ 173641 h 1211961"/>
              <a:gd name="connsiteX97" fmla="*/ 1031628 w 1247845"/>
              <a:gd name="connsiteY97" fmla="*/ 175355 h 1211961"/>
              <a:gd name="connsiteX98" fmla="*/ 1033914 w 1247845"/>
              <a:gd name="connsiteY98" fmla="*/ 177641 h 1211961"/>
              <a:gd name="connsiteX99" fmla="*/ 1030866 w 1247845"/>
              <a:gd name="connsiteY99" fmla="*/ 176975 h 1211961"/>
              <a:gd name="connsiteX100" fmla="*/ 1029532 w 1247845"/>
              <a:gd name="connsiteY100" fmla="*/ 175450 h 1211961"/>
              <a:gd name="connsiteX101" fmla="*/ 1027532 w 1247845"/>
              <a:gd name="connsiteY101" fmla="*/ 173355 h 1211961"/>
              <a:gd name="connsiteX102" fmla="*/ 1028675 w 1247845"/>
              <a:gd name="connsiteY102" fmla="*/ 176403 h 1211961"/>
              <a:gd name="connsiteX103" fmla="*/ 1028675 w 1247845"/>
              <a:gd name="connsiteY103" fmla="*/ 176403 h 1211961"/>
              <a:gd name="connsiteX104" fmla="*/ 1021626 w 1247845"/>
              <a:gd name="connsiteY104" fmla="*/ 172212 h 1211961"/>
              <a:gd name="connsiteX105" fmla="*/ 1017054 w 1247845"/>
              <a:gd name="connsiteY105" fmla="*/ 164401 h 1211961"/>
              <a:gd name="connsiteX106" fmla="*/ 1005910 w 1247845"/>
              <a:gd name="connsiteY106" fmla="*/ 164878 h 1211961"/>
              <a:gd name="connsiteX107" fmla="*/ 1004100 w 1247845"/>
              <a:gd name="connsiteY107" fmla="*/ 168307 h 1211961"/>
              <a:gd name="connsiteX108" fmla="*/ 997528 w 1247845"/>
              <a:gd name="connsiteY108" fmla="*/ 164401 h 1211961"/>
              <a:gd name="connsiteX109" fmla="*/ 996004 w 1247845"/>
              <a:gd name="connsiteY109" fmla="*/ 152209 h 1211961"/>
              <a:gd name="connsiteX110" fmla="*/ 992670 w 1247845"/>
              <a:gd name="connsiteY110" fmla="*/ 151543 h 1211961"/>
              <a:gd name="connsiteX111" fmla="*/ 991242 w 1247845"/>
              <a:gd name="connsiteY111" fmla="*/ 152495 h 1211961"/>
              <a:gd name="connsiteX112" fmla="*/ 990956 w 1247845"/>
              <a:gd name="connsiteY112" fmla="*/ 153162 h 1211961"/>
              <a:gd name="connsiteX113" fmla="*/ 983336 w 1247845"/>
              <a:gd name="connsiteY113" fmla="*/ 145828 h 1211961"/>
              <a:gd name="connsiteX114" fmla="*/ 982288 w 1247845"/>
              <a:gd name="connsiteY114" fmla="*/ 149257 h 1211961"/>
              <a:gd name="connsiteX115" fmla="*/ 990289 w 1247845"/>
              <a:gd name="connsiteY115" fmla="*/ 155353 h 1211961"/>
              <a:gd name="connsiteX116" fmla="*/ 990384 w 1247845"/>
              <a:gd name="connsiteY116" fmla="*/ 156019 h 1211961"/>
              <a:gd name="connsiteX117" fmla="*/ 993051 w 1247845"/>
              <a:gd name="connsiteY117" fmla="*/ 160687 h 1211961"/>
              <a:gd name="connsiteX118" fmla="*/ 973716 w 1247845"/>
              <a:gd name="connsiteY118" fmla="*/ 144685 h 1211961"/>
              <a:gd name="connsiteX119" fmla="*/ 969525 w 1247845"/>
              <a:gd name="connsiteY119" fmla="*/ 142113 h 1211961"/>
              <a:gd name="connsiteX120" fmla="*/ 970096 w 1247845"/>
              <a:gd name="connsiteY120" fmla="*/ 141542 h 1211961"/>
              <a:gd name="connsiteX121" fmla="*/ 968953 w 1247845"/>
              <a:gd name="connsiteY121" fmla="*/ 140113 h 1211961"/>
              <a:gd name="connsiteX122" fmla="*/ 967905 w 1247845"/>
              <a:gd name="connsiteY122" fmla="*/ 141160 h 1211961"/>
              <a:gd name="connsiteX123" fmla="*/ 954951 w 1247845"/>
              <a:gd name="connsiteY123" fmla="*/ 134874 h 1211961"/>
              <a:gd name="connsiteX124" fmla="*/ 950856 w 1247845"/>
              <a:gd name="connsiteY124" fmla="*/ 130492 h 1211961"/>
              <a:gd name="connsiteX125" fmla="*/ 945903 w 1247845"/>
              <a:gd name="connsiteY125" fmla="*/ 127349 h 1211961"/>
              <a:gd name="connsiteX126" fmla="*/ 851700 w 1247845"/>
              <a:gd name="connsiteY126" fmla="*/ 65913 h 1211961"/>
              <a:gd name="connsiteX127" fmla="*/ 734448 w 1247845"/>
              <a:gd name="connsiteY127" fmla="*/ 32861 h 1211961"/>
              <a:gd name="connsiteX128" fmla="*/ 710349 w 1247845"/>
              <a:gd name="connsiteY128" fmla="*/ 24479 h 1211961"/>
              <a:gd name="connsiteX129" fmla="*/ 682346 w 1247845"/>
              <a:gd name="connsiteY129" fmla="*/ 21336 h 1211961"/>
              <a:gd name="connsiteX130" fmla="*/ 628911 w 1247845"/>
              <a:gd name="connsiteY130" fmla="*/ 11239 h 1211961"/>
              <a:gd name="connsiteX131" fmla="*/ 613385 w 1247845"/>
              <a:gd name="connsiteY131" fmla="*/ 12097 h 1211961"/>
              <a:gd name="connsiteX132" fmla="*/ 598812 w 1247845"/>
              <a:gd name="connsiteY132" fmla="*/ 13144 h 1211961"/>
              <a:gd name="connsiteX133" fmla="*/ 575666 w 1247845"/>
              <a:gd name="connsiteY133" fmla="*/ 11144 h 1211961"/>
              <a:gd name="connsiteX134" fmla="*/ 520135 w 1247845"/>
              <a:gd name="connsiteY134" fmla="*/ 16383 h 1211961"/>
              <a:gd name="connsiteX135" fmla="*/ 507943 w 1247845"/>
              <a:gd name="connsiteY135" fmla="*/ 23622 h 1211961"/>
              <a:gd name="connsiteX136" fmla="*/ 490036 w 1247845"/>
              <a:gd name="connsiteY136" fmla="*/ 24003 h 1211961"/>
              <a:gd name="connsiteX137" fmla="*/ 489274 w 1247845"/>
              <a:gd name="connsiteY137" fmla="*/ 20479 h 1211961"/>
              <a:gd name="connsiteX138" fmla="*/ 483654 w 1247845"/>
              <a:gd name="connsiteY138" fmla="*/ 24098 h 1211961"/>
              <a:gd name="connsiteX139" fmla="*/ 471653 w 1247845"/>
              <a:gd name="connsiteY139" fmla="*/ 18097 h 1211961"/>
              <a:gd name="connsiteX140" fmla="*/ 455746 w 1247845"/>
              <a:gd name="connsiteY140" fmla="*/ 23336 h 1211961"/>
              <a:gd name="connsiteX141" fmla="*/ 462414 w 1247845"/>
              <a:gd name="connsiteY141" fmla="*/ 15430 h 1211961"/>
              <a:gd name="connsiteX142" fmla="*/ 481654 w 1247845"/>
              <a:gd name="connsiteY142" fmla="*/ 14668 h 1211961"/>
              <a:gd name="connsiteX143" fmla="*/ 482702 w 1247845"/>
              <a:gd name="connsiteY143" fmla="*/ 9525 h 1211961"/>
              <a:gd name="connsiteX144" fmla="*/ 502228 w 1247845"/>
              <a:gd name="connsiteY144" fmla="*/ 10668 h 1211961"/>
              <a:gd name="connsiteX145" fmla="*/ 494418 w 1247845"/>
              <a:gd name="connsiteY145" fmla="*/ 14668 h 1211961"/>
              <a:gd name="connsiteX146" fmla="*/ 518611 w 1247845"/>
              <a:gd name="connsiteY146" fmla="*/ 6953 h 1211961"/>
              <a:gd name="connsiteX147" fmla="*/ 516325 w 1247845"/>
              <a:gd name="connsiteY147" fmla="*/ 6096 h 1211961"/>
              <a:gd name="connsiteX148" fmla="*/ 409931 w 1247845"/>
              <a:gd name="connsiteY148" fmla="*/ 23146 h 1211961"/>
              <a:gd name="connsiteX149" fmla="*/ 313728 w 1247845"/>
              <a:gd name="connsiteY149" fmla="*/ 70771 h 1211961"/>
              <a:gd name="connsiteX150" fmla="*/ 294678 w 1247845"/>
              <a:gd name="connsiteY150" fmla="*/ 76295 h 1211961"/>
              <a:gd name="connsiteX151" fmla="*/ 268104 w 1247845"/>
              <a:gd name="connsiteY151" fmla="*/ 112871 h 1211961"/>
              <a:gd name="connsiteX152" fmla="*/ 340017 w 1247845"/>
              <a:gd name="connsiteY152" fmla="*/ 66199 h 1211961"/>
              <a:gd name="connsiteX153" fmla="*/ 361258 w 1247845"/>
              <a:gd name="connsiteY153" fmla="*/ 71914 h 1211961"/>
              <a:gd name="connsiteX154" fmla="*/ 278391 w 1247845"/>
              <a:gd name="connsiteY154" fmla="*/ 120301 h 1211961"/>
              <a:gd name="connsiteX155" fmla="*/ 271533 w 1247845"/>
              <a:gd name="connsiteY155" fmla="*/ 128302 h 1211961"/>
              <a:gd name="connsiteX156" fmla="*/ 226479 w 1247845"/>
              <a:gd name="connsiteY156" fmla="*/ 160306 h 1211961"/>
              <a:gd name="connsiteX157" fmla="*/ 155232 w 1247845"/>
              <a:gd name="connsiteY157" fmla="*/ 234029 h 1211961"/>
              <a:gd name="connsiteX158" fmla="*/ 140850 w 1247845"/>
              <a:gd name="connsiteY158" fmla="*/ 251460 h 1211961"/>
              <a:gd name="connsiteX159" fmla="*/ 159804 w 1247845"/>
              <a:gd name="connsiteY159" fmla="*/ 231267 h 1211961"/>
              <a:gd name="connsiteX160" fmla="*/ 174187 w 1247845"/>
              <a:gd name="connsiteY160" fmla="*/ 212408 h 1211961"/>
              <a:gd name="connsiteX161" fmla="*/ 201143 w 1247845"/>
              <a:gd name="connsiteY161" fmla="*/ 189071 h 1211961"/>
              <a:gd name="connsiteX162" fmla="*/ 229718 w 1247845"/>
              <a:gd name="connsiteY162" fmla="*/ 163925 h 1211961"/>
              <a:gd name="connsiteX163" fmla="*/ 243815 w 1247845"/>
              <a:gd name="connsiteY163" fmla="*/ 155448 h 1211961"/>
              <a:gd name="connsiteX164" fmla="*/ 256864 w 1247845"/>
              <a:gd name="connsiteY164" fmla="*/ 147066 h 1211961"/>
              <a:gd name="connsiteX165" fmla="*/ 281534 w 1247845"/>
              <a:gd name="connsiteY165" fmla="*/ 129445 h 1211961"/>
              <a:gd name="connsiteX166" fmla="*/ 340779 w 1247845"/>
              <a:gd name="connsiteY166" fmla="*/ 94488 h 1211961"/>
              <a:gd name="connsiteX167" fmla="*/ 359448 w 1247845"/>
              <a:gd name="connsiteY167" fmla="*/ 91535 h 1211961"/>
              <a:gd name="connsiteX168" fmla="*/ 378308 w 1247845"/>
              <a:gd name="connsiteY168" fmla="*/ 94679 h 1211961"/>
              <a:gd name="connsiteX169" fmla="*/ 377546 w 1247845"/>
              <a:gd name="connsiteY169" fmla="*/ 88392 h 1211961"/>
              <a:gd name="connsiteX170" fmla="*/ 392119 w 1247845"/>
              <a:gd name="connsiteY170" fmla="*/ 92488 h 1211961"/>
              <a:gd name="connsiteX171" fmla="*/ 379260 w 1247845"/>
              <a:gd name="connsiteY171" fmla="*/ 96964 h 1211961"/>
              <a:gd name="connsiteX172" fmla="*/ 396405 w 1247845"/>
              <a:gd name="connsiteY172" fmla="*/ 102489 h 1211961"/>
              <a:gd name="connsiteX173" fmla="*/ 372974 w 1247845"/>
              <a:gd name="connsiteY173" fmla="*/ 117158 h 1211961"/>
              <a:gd name="connsiteX174" fmla="*/ 351828 w 1247845"/>
              <a:gd name="connsiteY174" fmla="*/ 133350 h 1211961"/>
              <a:gd name="connsiteX175" fmla="*/ 308966 w 1247845"/>
              <a:gd name="connsiteY175" fmla="*/ 163925 h 1211961"/>
              <a:gd name="connsiteX176" fmla="*/ 292011 w 1247845"/>
              <a:gd name="connsiteY176" fmla="*/ 162782 h 1211961"/>
              <a:gd name="connsiteX177" fmla="*/ 308871 w 1247845"/>
              <a:gd name="connsiteY177" fmla="*/ 166973 h 1211961"/>
              <a:gd name="connsiteX178" fmla="*/ 296012 w 1247845"/>
              <a:gd name="connsiteY178" fmla="*/ 181261 h 1211961"/>
              <a:gd name="connsiteX179" fmla="*/ 292011 w 1247845"/>
              <a:gd name="connsiteY179" fmla="*/ 185738 h 1211961"/>
              <a:gd name="connsiteX180" fmla="*/ 291059 w 1247845"/>
              <a:gd name="connsiteY180" fmla="*/ 186023 h 1211961"/>
              <a:gd name="connsiteX181" fmla="*/ 275628 w 1247845"/>
              <a:gd name="connsiteY181" fmla="*/ 195643 h 1211961"/>
              <a:gd name="connsiteX182" fmla="*/ 274104 w 1247845"/>
              <a:gd name="connsiteY182" fmla="*/ 198596 h 1211961"/>
              <a:gd name="connsiteX183" fmla="*/ 261817 w 1247845"/>
              <a:gd name="connsiteY183" fmla="*/ 208883 h 1211961"/>
              <a:gd name="connsiteX184" fmla="*/ 261150 w 1247845"/>
              <a:gd name="connsiteY184" fmla="*/ 209169 h 1211961"/>
              <a:gd name="connsiteX185" fmla="*/ 259912 w 1247845"/>
              <a:gd name="connsiteY185" fmla="*/ 210598 h 1211961"/>
              <a:gd name="connsiteX186" fmla="*/ 257721 w 1247845"/>
              <a:gd name="connsiteY186" fmla="*/ 212693 h 1211961"/>
              <a:gd name="connsiteX187" fmla="*/ 240672 w 1247845"/>
              <a:gd name="connsiteY187" fmla="*/ 216503 h 1211961"/>
              <a:gd name="connsiteX188" fmla="*/ 236766 w 1247845"/>
              <a:gd name="connsiteY188" fmla="*/ 219742 h 1211961"/>
              <a:gd name="connsiteX189" fmla="*/ 235052 w 1247845"/>
              <a:gd name="connsiteY189" fmla="*/ 222980 h 1211961"/>
              <a:gd name="connsiteX190" fmla="*/ 227813 w 1247845"/>
              <a:gd name="connsiteY190" fmla="*/ 224885 h 1211961"/>
              <a:gd name="connsiteX191" fmla="*/ 221622 w 1247845"/>
              <a:gd name="connsiteY191" fmla="*/ 230981 h 1211961"/>
              <a:gd name="connsiteX192" fmla="*/ 210477 w 1247845"/>
              <a:gd name="connsiteY192" fmla="*/ 239363 h 1211961"/>
              <a:gd name="connsiteX193" fmla="*/ 207048 w 1247845"/>
              <a:gd name="connsiteY193" fmla="*/ 240506 h 1211961"/>
              <a:gd name="connsiteX194" fmla="*/ 194475 w 1247845"/>
              <a:gd name="connsiteY194" fmla="*/ 254413 h 1211961"/>
              <a:gd name="connsiteX195" fmla="*/ 187046 w 1247845"/>
              <a:gd name="connsiteY195" fmla="*/ 258223 h 1211961"/>
              <a:gd name="connsiteX196" fmla="*/ 185522 w 1247845"/>
              <a:gd name="connsiteY196" fmla="*/ 260985 h 1211961"/>
              <a:gd name="connsiteX197" fmla="*/ 162376 w 1247845"/>
              <a:gd name="connsiteY197" fmla="*/ 276701 h 1211961"/>
              <a:gd name="connsiteX198" fmla="*/ 150565 w 1247845"/>
              <a:gd name="connsiteY198" fmla="*/ 285845 h 1211961"/>
              <a:gd name="connsiteX199" fmla="*/ 137135 w 1247845"/>
              <a:gd name="connsiteY199" fmla="*/ 301466 h 1211961"/>
              <a:gd name="connsiteX200" fmla="*/ 133706 w 1247845"/>
              <a:gd name="connsiteY200" fmla="*/ 305943 h 1211961"/>
              <a:gd name="connsiteX201" fmla="*/ 126657 w 1247845"/>
              <a:gd name="connsiteY201" fmla="*/ 312420 h 1211961"/>
              <a:gd name="connsiteX202" fmla="*/ 122276 w 1247845"/>
              <a:gd name="connsiteY202" fmla="*/ 313563 h 1211961"/>
              <a:gd name="connsiteX203" fmla="*/ 120180 w 1247845"/>
              <a:gd name="connsiteY203" fmla="*/ 307753 h 1211961"/>
              <a:gd name="connsiteX204" fmla="*/ 121514 w 1247845"/>
              <a:gd name="connsiteY204" fmla="*/ 304324 h 1211961"/>
              <a:gd name="connsiteX205" fmla="*/ 120371 w 1247845"/>
              <a:gd name="connsiteY205" fmla="*/ 300990 h 1211961"/>
              <a:gd name="connsiteX206" fmla="*/ 118752 w 1247845"/>
              <a:gd name="connsiteY206" fmla="*/ 302038 h 1211961"/>
              <a:gd name="connsiteX207" fmla="*/ 112275 w 1247845"/>
              <a:gd name="connsiteY207" fmla="*/ 314515 h 1211961"/>
              <a:gd name="connsiteX208" fmla="*/ 111227 w 1247845"/>
              <a:gd name="connsiteY208" fmla="*/ 320707 h 1211961"/>
              <a:gd name="connsiteX209" fmla="*/ 100178 w 1247845"/>
              <a:gd name="connsiteY209" fmla="*/ 327184 h 1211961"/>
              <a:gd name="connsiteX210" fmla="*/ 98082 w 1247845"/>
              <a:gd name="connsiteY210" fmla="*/ 332613 h 1211961"/>
              <a:gd name="connsiteX211" fmla="*/ 91510 w 1247845"/>
              <a:gd name="connsiteY211" fmla="*/ 343567 h 1211961"/>
              <a:gd name="connsiteX212" fmla="*/ 83890 w 1247845"/>
              <a:gd name="connsiteY212" fmla="*/ 350425 h 1211961"/>
              <a:gd name="connsiteX213" fmla="*/ 86938 w 1247845"/>
              <a:gd name="connsiteY213" fmla="*/ 339661 h 1211961"/>
              <a:gd name="connsiteX214" fmla="*/ 121323 w 1247845"/>
              <a:gd name="connsiteY214" fmla="*/ 273653 h 1211961"/>
              <a:gd name="connsiteX215" fmla="*/ 133611 w 1247845"/>
              <a:gd name="connsiteY215" fmla="*/ 259461 h 1211961"/>
              <a:gd name="connsiteX216" fmla="*/ 127800 w 1247845"/>
              <a:gd name="connsiteY216" fmla="*/ 252984 h 1211961"/>
              <a:gd name="connsiteX217" fmla="*/ 123419 w 1247845"/>
              <a:gd name="connsiteY217" fmla="*/ 255079 h 1211961"/>
              <a:gd name="connsiteX218" fmla="*/ 108560 w 1247845"/>
              <a:gd name="connsiteY218" fmla="*/ 285369 h 1211961"/>
              <a:gd name="connsiteX219" fmla="*/ 63792 w 1247845"/>
              <a:gd name="connsiteY219" fmla="*/ 365474 h 1211961"/>
              <a:gd name="connsiteX220" fmla="*/ 61221 w 1247845"/>
              <a:gd name="connsiteY220" fmla="*/ 365569 h 1211961"/>
              <a:gd name="connsiteX221" fmla="*/ 62840 w 1247845"/>
              <a:gd name="connsiteY221" fmla="*/ 368332 h 1211961"/>
              <a:gd name="connsiteX222" fmla="*/ 62268 w 1247845"/>
              <a:gd name="connsiteY222" fmla="*/ 370237 h 1211961"/>
              <a:gd name="connsiteX223" fmla="*/ 59887 w 1247845"/>
              <a:gd name="connsiteY223" fmla="*/ 378809 h 1211961"/>
              <a:gd name="connsiteX224" fmla="*/ 54839 w 1247845"/>
              <a:gd name="connsiteY224" fmla="*/ 381667 h 1211961"/>
              <a:gd name="connsiteX225" fmla="*/ 49314 w 1247845"/>
              <a:gd name="connsiteY225" fmla="*/ 390430 h 1211961"/>
              <a:gd name="connsiteX226" fmla="*/ 37313 w 1247845"/>
              <a:gd name="connsiteY226" fmla="*/ 409956 h 1211961"/>
              <a:gd name="connsiteX227" fmla="*/ 34265 w 1247845"/>
              <a:gd name="connsiteY227" fmla="*/ 411099 h 1211961"/>
              <a:gd name="connsiteX228" fmla="*/ 30550 w 1247845"/>
              <a:gd name="connsiteY228" fmla="*/ 415004 h 1211961"/>
              <a:gd name="connsiteX229" fmla="*/ 30550 w 1247845"/>
              <a:gd name="connsiteY229" fmla="*/ 424243 h 1211961"/>
              <a:gd name="connsiteX230" fmla="*/ 24073 w 1247845"/>
              <a:gd name="connsiteY230" fmla="*/ 431101 h 1211961"/>
              <a:gd name="connsiteX231" fmla="*/ 21978 w 1247845"/>
              <a:gd name="connsiteY231" fmla="*/ 434340 h 1211961"/>
              <a:gd name="connsiteX232" fmla="*/ 21787 w 1247845"/>
              <a:gd name="connsiteY232" fmla="*/ 433102 h 1211961"/>
              <a:gd name="connsiteX233" fmla="*/ 21025 w 1247845"/>
              <a:gd name="connsiteY233" fmla="*/ 435673 h 1211961"/>
              <a:gd name="connsiteX234" fmla="*/ 16929 w 1247845"/>
              <a:gd name="connsiteY234" fmla="*/ 439007 h 1211961"/>
              <a:gd name="connsiteX235" fmla="*/ 18168 w 1247845"/>
              <a:gd name="connsiteY235" fmla="*/ 447008 h 1211961"/>
              <a:gd name="connsiteX236" fmla="*/ 11310 w 1247845"/>
              <a:gd name="connsiteY236" fmla="*/ 471583 h 1211961"/>
              <a:gd name="connsiteX237" fmla="*/ 10833 w 1247845"/>
              <a:gd name="connsiteY237" fmla="*/ 486727 h 1211961"/>
              <a:gd name="connsiteX238" fmla="*/ 7595 w 1247845"/>
              <a:gd name="connsiteY238" fmla="*/ 503015 h 1211961"/>
              <a:gd name="connsiteX239" fmla="*/ 1689 w 1247845"/>
              <a:gd name="connsiteY239" fmla="*/ 511302 h 1211961"/>
              <a:gd name="connsiteX240" fmla="*/ 356 w 1247845"/>
              <a:gd name="connsiteY240" fmla="*/ 514445 h 1211961"/>
              <a:gd name="connsiteX241" fmla="*/ 261 w 1247845"/>
              <a:gd name="connsiteY241" fmla="*/ 526256 h 1211961"/>
              <a:gd name="connsiteX242" fmla="*/ 3690 w 1247845"/>
              <a:gd name="connsiteY242" fmla="*/ 546354 h 1211961"/>
              <a:gd name="connsiteX243" fmla="*/ 356 w 1247845"/>
              <a:gd name="connsiteY243" fmla="*/ 566452 h 1211961"/>
              <a:gd name="connsiteX244" fmla="*/ 2451 w 1247845"/>
              <a:gd name="connsiteY244" fmla="*/ 571024 h 1211961"/>
              <a:gd name="connsiteX245" fmla="*/ 7119 w 1247845"/>
              <a:gd name="connsiteY245" fmla="*/ 575881 h 1211961"/>
              <a:gd name="connsiteX246" fmla="*/ 7309 w 1247845"/>
              <a:gd name="connsiteY246" fmla="*/ 583501 h 1211961"/>
              <a:gd name="connsiteX247" fmla="*/ 11119 w 1247845"/>
              <a:gd name="connsiteY247" fmla="*/ 614934 h 1211961"/>
              <a:gd name="connsiteX248" fmla="*/ 10167 w 1247845"/>
              <a:gd name="connsiteY248" fmla="*/ 620268 h 1211961"/>
              <a:gd name="connsiteX249" fmla="*/ 9405 w 1247845"/>
              <a:gd name="connsiteY249" fmla="*/ 624935 h 1211961"/>
              <a:gd name="connsiteX250" fmla="*/ 11310 w 1247845"/>
              <a:gd name="connsiteY250" fmla="*/ 635794 h 1211961"/>
              <a:gd name="connsiteX251" fmla="*/ 12643 w 1247845"/>
              <a:gd name="connsiteY251" fmla="*/ 650653 h 1211961"/>
              <a:gd name="connsiteX252" fmla="*/ 22073 w 1247845"/>
              <a:gd name="connsiteY252" fmla="*/ 664559 h 1211961"/>
              <a:gd name="connsiteX253" fmla="*/ 26169 w 1247845"/>
              <a:gd name="connsiteY253" fmla="*/ 670560 h 1211961"/>
              <a:gd name="connsiteX254" fmla="*/ 30360 w 1247845"/>
              <a:gd name="connsiteY254" fmla="*/ 686657 h 1211961"/>
              <a:gd name="connsiteX255" fmla="*/ 38265 w 1247845"/>
              <a:gd name="connsiteY255" fmla="*/ 713042 h 1211961"/>
              <a:gd name="connsiteX256" fmla="*/ 40170 w 1247845"/>
              <a:gd name="connsiteY256" fmla="*/ 715899 h 1211961"/>
              <a:gd name="connsiteX257" fmla="*/ 53124 w 1247845"/>
              <a:gd name="connsiteY257" fmla="*/ 723995 h 1211961"/>
              <a:gd name="connsiteX258" fmla="*/ 66936 w 1247845"/>
              <a:gd name="connsiteY258" fmla="*/ 730758 h 1211961"/>
              <a:gd name="connsiteX259" fmla="*/ 69507 w 1247845"/>
              <a:gd name="connsiteY259" fmla="*/ 737235 h 1211961"/>
              <a:gd name="connsiteX260" fmla="*/ 70174 w 1247845"/>
              <a:gd name="connsiteY260" fmla="*/ 738854 h 1211961"/>
              <a:gd name="connsiteX261" fmla="*/ 72460 w 1247845"/>
              <a:gd name="connsiteY261" fmla="*/ 745426 h 1211961"/>
              <a:gd name="connsiteX262" fmla="*/ 70841 w 1247845"/>
              <a:gd name="connsiteY262" fmla="*/ 755618 h 1211961"/>
              <a:gd name="connsiteX263" fmla="*/ 76461 w 1247845"/>
              <a:gd name="connsiteY263" fmla="*/ 773049 h 1211961"/>
              <a:gd name="connsiteX264" fmla="*/ 79318 w 1247845"/>
              <a:gd name="connsiteY264" fmla="*/ 777335 h 1211961"/>
              <a:gd name="connsiteX265" fmla="*/ 81795 w 1247845"/>
              <a:gd name="connsiteY265" fmla="*/ 782193 h 1211961"/>
              <a:gd name="connsiteX266" fmla="*/ 79318 w 1247845"/>
              <a:gd name="connsiteY266" fmla="*/ 791051 h 1211961"/>
              <a:gd name="connsiteX267" fmla="*/ 81223 w 1247845"/>
              <a:gd name="connsiteY267" fmla="*/ 802767 h 1211961"/>
              <a:gd name="connsiteX268" fmla="*/ 85986 w 1247845"/>
              <a:gd name="connsiteY268" fmla="*/ 803529 h 1211961"/>
              <a:gd name="connsiteX269" fmla="*/ 95796 w 1247845"/>
              <a:gd name="connsiteY269" fmla="*/ 794576 h 1211961"/>
              <a:gd name="connsiteX270" fmla="*/ 96177 w 1247845"/>
              <a:gd name="connsiteY270" fmla="*/ 786956 h 1211961"/>
              <a:gd name="connsiteX271" fmla="*/ 96177 w 1247845"/>
              <a:gd name="connsiteY271" fmla="*/ 768286 h 1211961"/>
              <a:gd name="connsiteX272" fmla="*/ 97320 w 1247845"/>
              <a:gd name="connsiteY272" fmla="*/ 766953 h 1211961"/>
              <a:gd name="connsiteX273" fmla="*/ 98559 w 1247845"/>
              <a:gd name="connsiteY273" fmla="*/ 768382 h 1211961"/>
              <a:gd name="connsiteX274" fmla="*/ 105702 w 1247845"/>
              <a:gd name="connsiteY274" fmla="*/ 779145 h 1211961"/>
              <a:gd name="connsiteX275" fmla="*/ 105702 w 1247845"/>
              <a:gd name="connsiteY275" fmla="*/ 784955 h 1211961"/>
              <a:gd name="connsiteX276" fmla="*/ 115513 w 1247845"/>
              <a:gd name="connsiteY276" fmla="*/ 795433 h 1211961"/>
              <a:gd name="connsiteX277" fmla="*/ 122371 w 1247845"/>
              <a:gd name="connsiteY277" fmla="*/ 812673 h 1211961"/>
              <a:gd name="connsiteX278" fmla="*/ 131420 w 1247845"/>
              <a:gd name="connsiteY278" fmla="*/ 831056 h 1211961"/>
              <a:gd name="connsiteX279" fmla="*/ 133420 w 1247845"/>
              <a:gd name="connsiteY279" fmla="*/ 836104 h 1211961"/>
              <a:gd name="connsiteX280" fmla="*/ 140183 w 1247845"/>
              <a:gd name="connsiteY280" fmla="*/ 850868 h 1211961"/>
              <a:gd name="connsiteX281" fmla="*/ 144945 w 1247845"/>
              <a:gd name="connsiteY281" fmla="*/ 864489 h 1211961"/>
              <a:gd name="connsiteX282" fmla="*/ 147041 w 1247845"/>
              <a:gd name="connsiteY282" fmla="*/ 873347 h 1211961"/>
              <a:gd name="connsiteX283" fmla="*/ 157804 w 1247845"/>
              <a:gd name="connsiteY283" fmla="*/ 890492 h 1211961"/>
              <a:gd name="connsiteX284" fmla="*/ 160471 w 1247845"/>
              <a:gd name="connsiteY284" fmla="*/ 888111 h 1211961"/>
              <a:gd name="connsiteX285" fmla="*/ 162471 w 1247845"/>
              <a:gd name="connsiteY285" fmla="*/ 885539 h 1211961"/>
              <a:gd name="connsiteX286" fmla="*/ 163614 w 1247845"/>
              <a:gd name="connsiteY286" fmla="*/ 887063 h 1211961"/>
              <a:gd name="connsiteX287" fmla="*/ 161519 w 1247845"/>
              <a:gd name="connsiteY287" fmla="*/ 909161 h 1211961"/>
              <a:gd name="connsiteX288" fmla="*/ 163710 w 1247845"/>
              <a:gd name="connsiteY288" fmla="*/ 925163 h 1211961"/>
              <a:gd name="connsiteX289" fmla="*/ 178283 w 1247845"/>
              <a:gd name="connsiteY289" fmla="*/ 938212 h 1211961"/>
              <a:gd name="connsiteX290" fmla="*/ 186855 w 1247845"/>
              <a:gd name="connsiteY290" fmla="*/ 948500 h 1211961"/>
              <a:gd name="connsiteX291" fmla="*/ 191904 w 1247845"/>
              <a:gd name="connsiteY291" fmla="*/ 964025 h 1211961"/>
              <a:gd name="connsiteX292" fmla="*/ 194094 w 1247845"/>
              <a:gd name="connsiteY292" fmla="*/ 967073 h 1211961"/>
              <a:gd name="connsiteX293" fmla="*/ 206001 w 1247845"/>
              <a:gd name="connsiteY293" fmla="*/ 985647 h 1211961"/>
              <a:gd name="connsiteX294" fmla="*/ 219336 w 1247845"/>
              <a:gd name="connsiteY294" fmla="*/ 996029 h 1211961"/>
              <a:gd name="connsiteX295" fmla="*/ 230861 w 1247845"/>
              <a:gd name="connsiteY295" fmla="*/ 1010793 h 1211961"/>
              <a:gd name="connsiteX296" fmla="*/ 245529 w 1247845"/>
              <a:gd name="connsiteY296" fmla="*/ 1024318 h 1211961"/>
              <a:gd name="connsiteX297" fmla="*/ 248006 w 1247845"/>
              <a:gd name="connsiteY297" fmla="*/ 1023557 h 1211961"/>
              <a:gd name="connsiteX298" fmla="*/ 248958 w 1247845"/>
              <a:gd name="connsiteY298" fmla="*/ 1019937 h 1211961"/>
              <a:gd name="connsiteX299" fmla="*/ 249625 w 1247845"/>
              <a:gd name="connsiteY299" fmla="*/ 1018794 h 1211961"/>
              <a:gd name="connsiteX300" fmla="*/ 259150 w 1247845"/>
              <a:gd name="connsiteY300" fmla="*/ 1025843 h 1211961"/>
              <a:gd name="connsiteX301" fmla="*/ 251435 w 1247845"/>
              <a:gd name="connsiteY301" fmla="*/ 1015936 h 1211961"/>
              <a:gd name="connsiteX302" fmla="*/ 251721 w 1247845"/>
              <a:gd name="connsiteY302" fmla="*/ 1015175 h 1211961"/>
              <a:gd name="connsiteX303" fmla="*/ 247339 w 1247845"/>
              <a:gd name="connsiteY303" fmla="*/ 1010412 h 1211961"/>
              <a:gd name="connsiteX304" fmla="*/ 243053 w 1247845"/>
              <a:gd name="connsiteY304" fmla="*/ 1006983 h 1211961"/>
              <a:gd name="connsiteX305" fmla="*/ 241624 w 1247845"/>
              <a:gd name="connsiteY305" fmla="*/ 1004126 h 1211961"/>
              <a:gd name="connsiteX306" fmla="*/ 242672 w 1247845"/>
              <a:gd name="connsiteY306" fmla="*/ 1004316 h 1211961"/>
              <a:gd name="connsiteX307" fmla="*/ 240862 w 1247845"/>
              <a:gd name="connsiteY307" fmla="*/ 1002697 h 1211961"/>
              <a:gd name="connsiteX308" fmla="*/ 229432 w 1247845"/>
              <a:gd name="connsiteY308" fmla="*/ 988981 h 1211961"/>
              <a:gd name="connsiteX309" fmla="*/ 222955 w 1247845"/>
              <a:gd name="connsiteY309" fmla="*/ 978027 h 1211961"/>
              <a:gd name="connsiteX310" fmla="*/ 228003 w 1247845"/>
              <a:gd name="connsiteY310" fmla="*/ 964311 h 1211961"/>
              <a:gd name="connsiteX311" fmla="*/ 230004 w 1247845"/>
              <a:gd name="connsiteY311" fmla="*/ 959168 h 1211961"/>
              <a:gd name="connsiteX312" fmla="*/ 231242 w 1247845"/>
              <a:gd name="connsiteY312" fmla="*/ 957739 h 1211961"/>
              <a:gd name="connsiteX313" fmla="*/ 232290 w 1247845"/>
              <a:gd name="connsiteY313" fmla="*/ 959168 h 1211961"/>
              <a:gd name="connsiteX314" fmla="*/ 240195 w 1247845"/>
              <a:gd name="connsiteY314" fmla="*/ 964978 h 1211961"/>
              <a:gd name="connsiteX315" fmla="*/ 242100 w 1247845"/>
              <a:gd name="connsiteY315" fmla="*/ 969550 h 1211961"/>
              <a:gd name="connsiteX316" fmla="*/ 246577 w 1247845"/>
              <a:gd name="connsiteY316" fmla="*/ 973074 h 1211961"/>
              <a:gd name="connsiteX317" fmla="*/ 246482 w 1247845"/>
              <a:gd name="connsiteY317" fmla="*/ 975741 h 1211961"/>
              <a:gd name="connsiteX318" fmla="*/ 243529 w 1247845"/>
              <a:gd name="connsiteY318" fmla="*/ 982694 h 1211961"/>
              <a:gd name="connsiteX319" fmla="*/ 241243 w 1247845"/>
              <a:gd name="connsiteY319" fmla="*/ 993172 h 1211961"/>
              <a:gd name="connsiteX320" fmla="*/ 242291 w 1247845"/>
              <a:gd name="connsiteY320" fmla="*/ 994696 h 1211961"/>
              <a:gd name="connsiteX321" fmla="*/ 243815 w 1247845"/>
              <a:gd name="connsiteY321" fmla="*/ 993934 h 1211961"/>
              <a:gd name="connsiteX322" fmla="*/ 247530 w 1247845"/>
              <a:gd name="connsiteY322" fmla="*/ 989743 h 1211961"/>
              <a:gd name="connsiteX323" fmla="*/ 261055 w 1247845"/>
              <a:gd name="connsiteY323" fmla="*/ 979742 h 1211961"/>
              <a:gd name="connsiteX324" fmla="*/ 268770 w 1247845"/>
              <a:gd name="connsiteY324" fmla="*/ 981266 h 1211961"/>
              <a:gd name="connsiteX325" fmla="*/ 268199 w 1247845"/>
              <a:gd name="connsiteY325" fmla="*/ 986409 h 1211961"/>
              <a:gd name="connsiteX326" fmla="*/ 267342 w 1247845"/>
              <a:gd name="connsiteY326" fmla="*/ 985837 h 1211961"/>
              <a:gd name="connsiteX327" fmla="*/ 268580 w 1247845"/>
              <a:gd name="connsiteY327" fmla="*/ 987171 h 1211961"/>
              <a:gd name="connsiteX328" fmla="*/ 270580 w 1247845"/>
              <a:gd name="connsiteY328" fmla="*/ 989648 h 1211961"/>
              <a:gd name="connsiteX329" fmla="*/ 270580 w 1247845"/>
              <a:gd name="connsiteY329" fmla="*/ 994124 h 1211961"/>
              <a:gd name="connsiteX330" fmla="*/ 267532 w 1247845"/>
              <a:gd name="connsiteY330" fmla="*/ 992029 h 1211961"/>
              <a:gd name="connsiteX331" fmla="*/ 262198 w 1247845"/>
              <a:gd name="connsiteY331" fmla="*/ 986028 h 1211961"/>
              <a:gd name="connsiteX332" fmla="*/ 263341 w 1247845"/>
              <a:gd name="connsiteY332" fmla="*/ 990886 h 1211961"/>
              <a:gd name="connsiteX333" fmla="*/ 269342 w 1247845"/>
              <a:gd name="connsiteY333" fmla="*/ 996696 h 1211961"/>
              <a:gd name="connsiteX334" fmla="*/ 264675 w 1247845"/>
              <a:gd name="connsiteY334" fmla="*/ 1008507 h 1211961"/>
              <a:gd name="connsiteX335" fmla="*/ 268961 w 1247845"/>
              <a:gd name="connsiteY335" fmla="*/ 1025366 h 1211961"/>
              <a:gd name="connsiteX336" fmla="*/ 275247 w 1247845"/>
              <a:gd name="connsiteY336" fmla="*/ 1041940 h 1211961"/>
              <a:gd name="connsiteX337" fmla="*/ 275057 w 1247845"/>
              <a:gd name="connsiteY337" fmla="*/ 1047655 h 1211961"/>
              <a:gd name="connsiteX338" fmla="*/ 275057 w 1247845"/>
              <a:gd name="connsiteY338" fmla="*/ 1050036 h 1211961"/>
              <a:gd name="connsiteX339" fmla="*/ 271914 w 1247845"/>
              <a:gd name="connsiteY339" fmla="*/ 1049274 h 1211961"/>
              <a:gd name="connsiteX340" fmla="*/ 275343 w 1247845"/>
              <a:gd name="connsiteY340" fmla="*/ 1052036 h 1211961"/>
              <a:gd name="connsiteX341" fmla="*/ 275819 w 1247845"/>
              <a:gd name="connsiteY341" fmla="*/ 1053656 h 1211961"/>
              <a:gd name="connsiteX342" fmla="*/ 252768 w 1247845"/>
              <a:gd name="connsiteY342" fmla="*/ 1037082 h 1211961"/>
              <a:gd name="connsiteX343" fmla="*/ 234671 w 1247845"/>
              <a:gd name="connsiteY343" fmla="*/ 1021080 h 1211961"/>
              <a:gd name="connsiteX344" fmla="*/ 218859 w 1247845"/>
              <a:gd name="connsiteY344" fmla="*/ 1006983 h 1211961"/>
              <a:gd name="connsiteX345" fmla="*/ 210954 w 1247845"/>
              <a:gd name="connsiteY345" fmla="*/ 1000982 h 1211961"/>
              <a:gd name="connsiteX346" fmla="*/ 223622 w 1247845"/>
              <a:gd name="connsiteY346" fmla="*/ 1028319 h 1211961"/>
              <a:gd name="connsiteX347" fmla="*/ 231528 w 1247845"/>
              <a:gd name="connsiteY347" fmla="*/ 1039463 h 1211961"/>
              <a:gd name="connsiteX348" fmla="*/ 236671 w 1247845"/>
              <a:gd name="connsiteY348" fmla="*/ 1042321 h 1211961"/>
              <a:gd name="connsiteX349" fmla="*/ 257150 w 1247845"/>
              <a:gd name="connsiteY349" fmla="*/ 1069277 h 1211961"/>
              <a:gd name="connsiteX350" fmla="*/ 273628 w 1247845"/>
              <a:gd name="connsiteY350" fmla="*/ 1076230 h 1211961"/>
              <a:gd name="connsiteX351" fmla="*/ 274485 w 1247845"/>
              <a:gd name="connsiteY351" fmla="*/ 1072039 h 1211961"/>
              <a:gd name="connsiteX352" fmla="*/ 282772 w 1247845"/>
              <a:gd name="connsiteY352" fmla="*/ 1075182 h 1211961"/>
              <a:gd name="connsiteX353" fmla="*/ 265722 w 1247845"/>
              <a:gd name="connsiteY353" fmla="*/ 1069467 h 1211961"/>
              <a:gd name="connsiteX354" fmla="*/ 262293 w 1247845"/>
              <a:gd name="connsiteY354" fmla="*/ 1064038 h 1211961"/>
              <a:gd name="connsiteX355" fmla="*/ 264579 w 1247845"/>
              <a:gd name="connsiteY355" fmla="*/ 1068610 h 1211961"/>
              <a:gd name="connsiteX356" fmla="*/ 260103 w 1247845"/>
              <a:gd name="connsiteY356" fmla="*/ 1067371 h 1211961"/>
              <a:gd name="connsiteX357" fmla="*/ 248863 w 1247845"/>
              <a:gd name="connsiteY357" fmla="*/ 1055275 h 1211961"/>
              <a:gd name="connsiteX358" fmla="*/ 253054 w 1247845"/>
              <a:gd name="connsiteY358" fmla="*/ 1054322 h 1211961"/>
              <a:gd name="connsiteX359" fmla="*/ 263055 w 1247845"/>
              <a:gd name="connsiteY359" fmla="*/ 1057561 h 1211961"/>
              <a:gd name="connsiteX360" fmla="*/ 267627 w 1247845"/>
              <a:gd name="connsiteY360" fmla="*/ 1063847 h 1211961"/>
              <a:gd name="connsiteX361" fmla="*/ 281629 w 1247845"/>
              <a:gd name="connsiteY361" fmla="*/ 1068800 h 1211961"/>
              <a:gd name="connsiteX362" fmla="*/ 301441 w 1247845"/>
              <a:gd name="connsiteY362" fmla="*/ 1072325 h 1211961"/>
              <a:gd name="connsiteX363" fmla="*/ 302489 w 1247845"/>
              <a:gd name="connsiteY363" fmla="*/ 1073182 h 1211961"/>
              <a:gd name="connsiteX364" fmla="*/ 314490 w 1247845"/>
              <a:gd name="connsiteY364" fmla="*/ 1081754 h 1211961"/>
              <a:gd name="connsiteX365" fmla="*/ 316872 w 1247845"/>
              <a:gd name="connsiteY365" fmla="*/ 1080230 h 1211961"/>
              <a:gd name="connsiteX366" fmla="*/ 316014 w 1247845"/>
              <a:gd name="connsiteY366" fmla="*/ 1069277 h 1211961"/>
              <a:gd name="connsiteX367" fmla="*/ 302584 w 1247845"/>
              <a:gd name="connsiteY367" fmla="*/ 1060228 h 1211961"/>
              <a:gd name="connsiteX368" fmla="*/ 297822 w 1247845"/>
              <a:gd name="connsiteY368" fmla="*/ 1057846 h 1211961"/>
              <a:gd name="connsiteX369" fmla="*/ 293916 w 1247845"/>
              <a:gd name="connsiteY369" fmla="*/ 1052036 h 1211961"/>
              <a:gd name="connsiteX370" fmla="*/ 295250 w 1247845"/>
              <a:gd name="connsiteY370" fmla="*/ 1051560 h 1211961"/>
              <a:gd name="connsiteX371" fmla="*/ 292678 w 1247845"/>
              <a:gd name="connsiteY371" fmla="*/ 1050131 h 1211961"/>
              <a:gd name="connsiteX372" fmla="*/ 286773 w 1247845"/>
              <a:gd name="connsiteY372" fmla="*/ 1040797 h 1211961"/>
              <a:gd name="connsiteX373" fmla="*/ 292583 w 1247845"/>
              <a:gd name="connsiteY373" fmla="*/ 1025366 h 1211961"/>
              <a:gd name="connsiteX374" fmla="*/ 293345 w 1247845"/>
              <a:gd name="connsiteY374" fmla="*/ 1020127 h 1211961"/>
              <a:gd name="connsiteX375" fmla="*/ 292297 w 1247845"/>
              <a:gd name="connsiteY375" fmla="*/ 1018889 h 1211961"/>
              <a:gd name="connsiteX376" fmla="*/ 280962 w 1247845"/>
              <a:gd name="connsiteY376" fmla="*/ 1013936 h 1211961"/>
              <a:gd name="connsiteX377" fmla="*/ 278581 w 1247845"/>
              <a:gd name="connsiteY377" fmla="*/ 1006221 h 1211961"/>
              <a:gd name="connsiteX378" fmla="*/ 288963 w 1247845"/>
              <a:gd name="connsiteY378" fmla="*/ 1010793 h 1211961"/>
              <a:gd name="connsiteX379" fmla="*/ 290297 w 1247845"/>
              <a:gd name="connsiteY379" fmla="*/ 1012031 h 1211961"/>
              <a:gd name="connsiteX380" fmla="*/ 302394 w 1247845"/>
              <a:gd name="connsiteY380" fmla="*/ 1023842 h 1211961"/>
              <a:gd name="connsiteX381" fmla="*/ 314967 w 1247845"/>
              <a:gd name="connsiteY381" fmla="*/ 1033082 h 1211961"/>
              <a:gd name="connsiteX382" fmla="*/ 318300 w 1247845"/>
              <a:gd name="connsiteY382" fmla="*/ 1031462 h 1211961"/>
              <a:gd name="connsiteX383" fmla="*/ 328111 w 1247845"/>
              <a:gd name="connsiteY383" fmla="*/ 1038225 h 1211961"/>
              <a:gd name="connsiteX384" fmla="*/ 336493 w 1247845"/>
              <a:gd name="connsiteY384" fmla="*/ 1039368 h 1211961"/>
              <a:gd name="connsiteX385" fmla="*/ 311157 w 1247845"/>
              <a:gd name="connsiteY385" fmla="*/ 1028033 h 1211961"/>
              <a:gd name="connsiteX386" fmla="*/ 298774 w 1247845"/>
              <a:gd name="connsiteY386" fmla="*/ 1017556 h 1211961"/>
              <a:gd name="connsiteX387" fmla="*/ 294107 w 1247845"/>
              <a:gd name="connsiteY387" fmla="*/ 1014127 h 1211961"/>
              <a:gd name="connsiteX388" fmla="*/ 296583 w 1247845"/>
              <a:gd name="connsiteY388" fmla="*/ 1013269 h 1211961"/>
              <a:gd name="connsiteX389" fmla="*/ 296869 w 1247845"/>
              <a:gd name="connsiteY389" fmla="*/ 1011936 h 1211961"/>
              <a:gd name="connsiteX390" fmla="*/ 294869 w 1247845"/>
              <a:gd name="connsiteY390" fmla="*/ 1008793 h 1211961"/>
              <a:gd name="connsiteX391" fmla="*/ 295821 w 1247845"/>
              <a:gd name="connsiteY391" fmla="*/ 1003840 h 1211961"/>
              <a:gd name="connsiteX392" fmla="*/ 301060 w 1247845"/>
              <a:gd name="connsiteY392" fmla="*/ 1003935 h 1211961"/>
              <a:gd name="connsiteX393" fmla="*/ 305537 w 1247845"/>
              <a:gd name="connsiteY393" fmla="*/ 1006602 h 1211961"/>
              <a:gd name="connsiteX394" fmla="*/ 306394 w 1247845"/>
              <a:gd name="connsiteY394" fmla="*/ 1012031 h 1211961"/>
              <a:gd name="connsiteX395" fmla="*/ 311157 w 1247845"/>
              <a:gd name="connsiteY395" fmla="*/ 1014127 h 1211961"/>
              <a:gd name="connsiteX396" fmla="*/ 318777 w 1247845"/>
              <a:gd name="connsiteY396" fmla="*/ 1014984 h 1211961"/>
              <a:gd name="connsiteX397" fmla="*/ 319253 w 1247845"/>
              <a:gd name="connsiteY397" fmla="*/ 1016984 h 1211961"/>
              <a:gd name="connsiteX398" fmla="*/ 323063 w 1247845"/>
              <a:gd name="connsiteY398" fmla="*/ 1017556 h 1211961"/>
              <a:gd name="connsiteX399" fmla="*/ 324492 w 1247845"/>
              <a:gd name="connsiteY399" fmla="*/ 1018032 h 1211961"/>
              <a:gd name="connsiteX400" fmla="*/ 345542 w 1247845"/>
              <a:gd name="connsiteY400" fmla="*/ 1027843 h 1211961"/>
              <a:gd name="connsiteX401" fmla="*/ 335826 w 1247845"/>
              <a:gd name="connsiteY401" fmla="*/ 1021556 h 1211961"/>
              <a:gd name="connsiteX402" fmla="*/ 341637 w 1247845"/>
              <a:gd name="connsiteY402" fmla="*/ 1021556 h 1211961"/>
              <a:gd name="connsiteX403" fmla="*/ 342875 w 1247845"/>
              <a:gd name="connsiteY403" fmla="*/ 1020413 h 1211961"/>
              <a:gd name="connsiteX404" fmla="*/ 342303 w 1247845"/>
              <a:gd name="connsiteY404" fmla="*/ 1019270 h 1211961"/>
              <a:gd name="connsiteX405" fmla="*/ 334207 w 1247845"/>
              <a:gd name="connsiteY405" fmla="*/ 1019270 h 1211961"/>
              <a:gd name="connsiteX406" fmla="*/ 333636 w 1247845"/>
              <a:gd name="connsiteY406" fmla="*/ 1020223 h 1211961"/>
              <a:gd name="connsiteX407" fmla="*/ 328397 w 1247845"/>
              <a:gd name="connsiteY407" fmla="*/ 1016699 h 1211961"/>
              <a:gd name="connsiteX408" fmla="*/ 333826 w 1247845"/>
              <a:gd name="connsiteY408" fmla="*/ 1014412 h 1211961"/>
              <a:gd name="connsiteX409" fmla="*/ 340589 w 1247845"/>
              <a:gd name="connsiteY409" fmla="*/ 1014508 h 1211961"/>
              <a:gd name="connsiteX410" fmla="*/ 347256 w 1247845"/>
              <a:gd name="connsiteY410" fmla="*/ 1019556 h 1211961"/>
              <a:gd name="connsiteX411" fmla="*/ 352019 w 1247845"/>
              <a:gd name="connsiteY411" fmla="*/ 1018603 h 1211961"/>
              <a:gd name="connsiteX412" fmla="*/ 351733 w 1247845"/>
              <a:gd name="connsiteY412" fmla="*/ 1016603 h 1211961"/>
              <a:gd name="connsiteX413" fmla="*/ 363163 w 1247845"/>
              <a:gd name="connsiteY413" fmla="*/ 1018223 h 1211961"/>
              <a:gd name="connsiteX414" fmla="*/ 371355 w 1247845"/>
              <a:gd name="connsiteY414" fmla="*/ 1023652 h 1211961"/>
              <a:gd name="connsiteX415" fmla="*/ 376403 w 1247845"/>
              <a:gd name="connsiteY415" fmla="*/ 1029081 h 1211961"/>
              <a:gd name="connsiteX416" fmla="*/ 379260 w 1247845"/>
              <a:gd name="connsiteY416" fmla="*/ 1033939 h 1211961"/>
              <a:gd name="connsiteX417" fmla="*/ 368592 w 1247845"/>
              <a:gd name="connsiteY417" fmla="*/ 1036034 h 1211961"/>
              <a:gd name="connsiteX418" fmla="*/ 372498 w 1247845"/>
              <a:gd name="connsiteY418" fmla="*/ 1039654 h 1211961"/>
              <a:gd name="connsiteX419" fmla="*/ 366211 w 1247845"/>
              <a:gd name="connsiteY419" fmla="*/ 1041083 h 1211961"/>
              <a:gd name="connsiteX420" fmla="*/ 380689 w 1247845"/>
              <a:gd name="connsiteY420" fmla="*/ 1049655 h 1211961"/>
              <a:gd name="connsiteX421" fmla="*/ 390976 w 1247845"/>
              <a:gd name="connsiteY421" fmla="*/ 1051751 h 1211961"/>
              <a:gd name="connsiteX422" fmla="*/ 382213 w 1247845"/>
              <a:gd name="connsiteY422" fmla="*/ 1049465 h 1211961"/>
              <a:gd name="connsiteX423" fmla="*/ 377070 w 1247845"/>
              <a:gd name="connsiteY423" fmla="*/ 1051560 h 1211961"/>
              <a:gd name="connsiteX424" fmla="*/ 401263 w 1247845"/>
              <a:gd name="connsiteY424" fmla="*/ 1060513 h 1211961"/>
              <a:gd name="connsiteX425" fmla="*/ 380499 w 1247845"/>
              <a:gd name="connsiteY425" fmla="*/ 1056703 h 1211961"/>
              <a:gd name="connsiteX426" fmla="*/ 380975 w 1247845"/>
              <a:gd name="connsiteY426" fmla="*/ 1065657 h 1211961"/>
              <a:gd name="connsiteX427" fmla="*/ 381832 w 1247845"/>
              <a:gd name="connsiteY427" fmla="*/ 1063561 h 1211961"/>
              <a:gd name="connsiteX428" fmla="*/ 386309 w 1247845"/>
              <a:gd name="connsiteY428" fmla="*/ 1066514 h 1211961"/>
              <a:gd name="connsiteX429" fmla="*/ 385737 w 1247845"/>
              <a:gd name="connsiteY429" fmla="*/ 1068038 h 1211961"/>
              <a:gd name="connsiteX430" fmla="*/ 381261 w 1247845"/>
              <a:gd name="connsiteY430" fmla="*/ 1065848 h 1211961"/>
              <a:gd name="connsiteX431" fmla="*/ 394310 w 1247845"/>
              <a:gd name="connsiteY431" fmla="*/ 1075087 h 1211961"/>
              <a:gd name="connsiteX432" fmla="*/ 429171 w 1247845"/>
              <a:gd name="connsiteY432" fmla="*/ 1088327 h 1211961"/>
              <a:gd name="connsiteX433" fmla="*/ 416694 w 1247845"/>
              <a:gd name="connsiteY433" fmla="*/ 1079659 h 1211961"/>
              <a:gd name="connsiteX434" fmla="*/ 425933 w 1247845"/>
              <a:gd name="connsiteY434" fmla="*/ 1081183 h 1211961"/>
              <a:gd name="connsiteX435" fmla="*/ 416789 w 1247845"/>
              <a:gd name="connsiteY435" fmla="*/ 1075373 h 1211961"/>
              <a:gd name="connsiteX436" fmla="*/ 419742 w 1247845"/>
              <a:gd name="connsiteY436" fmla="*/ 1074706 h 1211961"/>
              <a:gd name="connsiteX437" fmla="*/ 427933 w 1247845"/>
              <a:gd name="connsiteY437" fmla="*/ 1083564 h 1211961"/>
              <a:gd name="connsiteX438" fmla="*/ 431934 w 1247845"/>
              <a:gd name="connsiteY438" fmla="*/ 1084135 h 1211961"/>
              <a:gd name="connsiteX439" fmla="*/ 430600 w 1247845"/>
              <a:gd name="connsiteY439" fmla="*/ 1079373 h 1211961"/>
              <a:gd name="connsiteX440" fmla="*/ 420789 w 1247845"/>
              <a:gd name="connsiteY440" fmla="*/ 1071658 h 1211961"/>
              <a:gd name="connsiteX441" fmla="*/ 440125 w 1247845"/>
              <a:gd name="connsiteY441" fmla="*/ 1075563 h 1211961"/>
              <a:gd name="connsiteX442" fmla="*/ 444507 w 1247845"/>
              <a:gd name="connsiteY442" fmla="*/ 1081754 h 1211961"/>
              <a:gd name="connsiteX443" fmla="*/ 449650 w 1247845"/>
              <a:gd name="connsiteY443" fmla="*/ 1082326 h 1211961"/>
              <a:gd name="connsiteX444" fmla="*/ 454317 w 1247845"/>
              <a:gd name="connsiteY444" fmla="*/ 1080802 h 1211961"/>
              <a:gd name="connsiteX445" fmla="*/ 463842 w 1247845"/>
              <a:gd name="connsiteY445" fmla="*/ 1086421 h 1211961"/>
              <a:gd name="connsiteX446" fmla="*/ 484131 w 1247845"/>
              <a:gd name="connsiteY446" fmla="*/ 1099280 h 1211961"/>
              <a:gd name="connsiteX447" fmla="*/ 484226 w 1247845"/>
              <a:gd name="connsiteY447" fmla="*/ 1099471 h 1211961"/>
              <a:gd name="connsiteX448" fmla="*/ 483654 w 1247845"/>
              <a:gd name="connsiteY448" fmla="*/ 1100423 h 1211961"/>
              <a:gd name="connsiteX449" fmla="*/ 464033 w 1247845"/>
              <a:gd name="connsiteY449" fmla="*/ 1097280 h 1211961"/>
              <a:gd name="connsiteX450" fmla="*/ 465366 w 1247845"/>
              <a:gd name="connsiteY450" fmla="*/ 1098709 h 1211961"/>
              <a:gd name="connsiteX451" fmla="*/ 451365 w 1247845"/>
              <a:gd name="connsiteY451" fmla="*/ 1096042 h 1211961"/>
              <a:gd name="connsiteX452" fmla="*/ 456413 w 1247845"/>
              <a:gd name="connsiteY452" fmla="*/ 1100042 h 1211961"/>
              <a:gd name="connsiteX453" fmla="*/ 443173 w 1247845"/>
              <a:gd name="connsiteY453" fmla="*/ 1095185 h 1211961"/>
              <a:gd name="connsiteX454" fmla="*/ 450031 w 1247845"/>
              <a:gd name="connsiteY454" fmla="*/ 1097947 h 1211961"/>
              <a:gd name="connsiteX455" fmla="*/ 443649 w 1247845"/>
              <a:gd name="connsiteY455" fmla="*/ 1093851 h 1211961"/>
              <a:gd name="connsiteX456" fmla="*/ 443649 w 1247845"/>
              <a:gd name="connsiteY456" fmla="*/ 1093756 h 1211961"/>
              <a:gd name="connsiteX457" fmla="*/ 443268 w 1247845"/>
              <a:gd name="connsiteY457" fmla="*/ 1093660 h 1211961"/>
              <a:gd name="connsiteX458" fmla="*/ 439458 w 1247845"/>
              <a:gd name="connsiteY458" fmla="*/ 1090993 h 1211961"/>
              <a:gd name="connsiteX459" fmla="*/ 434982 w 1247845"/>
              <a:gd name="connsiteY459" fmla="*/ 1092041 h 1211961"/>
              <a:gd name="connsiteX460" fmla="*/ 435458 w 1247845"/>
              <a:gd name="connsiteY460" fmla="*/ 1092232 h 1211961"/>
              <a:gd name="connsiteX461" fmla="*/ 408597 w 1247845"/>
              <a:gd name="connsiteY461" fmla="*/ 1084421 h 1211961"/>
              <a:gd name="connsiteX462" fmla="*/ 376879 w 1247845"/>
              <a:gd name="connsiteY462" fmla="*/ 1077944 h 1211961"/>
              <a:gd name="connsiteX463" fmla="*/ 366211 w 1247845"/>
              <a:gd name="connsiteY463" fmla="*/ 1071372 h 1211961"/>
              <a:gd name="connsiteX464" fmla="*/ 340208 w 1247845"/>
              <a:gd name="connsiteY464" fmla="*/ 1055370 h 1211961"/>
              <a:gd name="connsiteX465" fmla="*/ 325920 w 1247845"/>
              <a:gd name="connsiteY465" fmla="*/ 1047941 h 1211961"/>
              <a:gd name="connsiteX466" fmla="*/ 327063 w 1247845"/>
              <a:gd name="connsiteY466" fmla="*/ 1045845 h 1211961"/>
              <a:gd name="connsiteX467" fmla="*/ 303060 w 1247845"/>
              <a:gd name="connsiteY467" fmla="*/ 1028700 h 1211961"/>
              <a:gd name="connsiteX468" fmla="*/ 305537 w 1247845"/>
              <a:gd name="connsiteY468" fmla="*/ 1034891 h 1211961"/>
              <a:gd name="connsiteX469" fmla="*/ 307251 w 1247845"/>
              <a:gd name="connsiteY469" fmla="*/ 1032129 h 1211961"/>
              <a:gd name="connsiteX470" fmla="*/ 315824 w 1247845"/>
              <a:gd name="connsiteY470" fmla="*/ 1046702 h 1211961"/>
              <a:gd name="connsiteX471" fmla="*/ 338017 w 1247845"/>
              <a:gd name="connsiteY471" fmla="*/ 1059656 h 1211961"/>
              <a:gd name="connsiteX472" fmla="*/ 342303 w 1247845"/>
              <a:gd name="connsiteY472" fmla="*/ 1066228 h 1211961"/>
              <a:gd name="connsiteX473" fmla="*/ 345351 w 1247845"/>
              <a:gd name="connsiteY473" fmla="*/ 1063181 h 1211961"/>
              <a:gd name="connsiteX474" fmla="*/ 358401 w 1247845"/>
              <a:gd name="connsiteY474" fmla="*/ 1071753 h 1211961"/>
              <a:gd name="connsiteX475" fmla="*/ 351828 w 1247845"/>
              <a:gd name="connsiteY475" fmla="*/ 1074039 h 1211961"/>
              <a:gd name="connsiteX476" fmla="*/ 355162 w 1247845"/>
              <a:gd name="connsiteY476" fmla="*/ 1075373 h 1211961"/>
              <a:gd name="connsiteX477" fmla="*/ 353638 w 1247845"/>
              <a:gd name="connsiteY477" fmla="*/ 1077754 h 1211961"/>
              <a:gd name="connsiteX478" fmla="*/ 363354 w 1247845"/>
              <a:gd name="connsiteY478" fmla="*/ 1079659 h 1211961"/>
              <a:gd name="connsiteX479" fmla="*/ 380213 w 1247845"/>
              <a:gd name="connsiteY479" fmla="*/ 1092803 h 1211961"/>
              <a:gd name="connsiteX480" fmla="*/ 384975 w 1247845"/>
              <a:gd name="connsiteY480" fmla="*/ 1092041 h 1211961"/>
              <a:gd name="connsiteX481" fmla="*/ 384118 w 1247845"/>
              <a:gd name="connsiteY481" fmla="*/ 1094327 h 1211961"/>
              <a:gd name="connsiteX482" fmla="*/ 455270 w 1247845"/>
              <a:gd name="connsiteY482" fmla="*/ 1116520 h 1211961"/>
              <a:gd name="connsiteX483" fmla="*/ 484131 w 1247845"/>
              <a:gd name="connsiteY483" fmla="*/ 1126903 h 1211961"/>
              <a:gd name="connsiteX484" fmla="*/ 573285 w 1247845"/>
              <a:gd name="connsiteY484" fmla="*/ 1140238 h 1211961"/>
              <a:gd name="connsiteX485" fmla="*/ 606432 w 1247845"/>
              <a:gd name="connsiteY485" fmla="*/ 1139285 h 1211961"/>
              <a:gd name="connsiteX486" fmla="*/ 611956 w 1247845"/>
              <a:gd name="connsiteY486" fmla="*/ 1138237 h 1211961"/>
              <a:gd name="connsiteX487" fmla="*/ 596907 w 1247845"/>
              <a:gd name="connsiteY487" fmla="*/ 1144334 h 1211961"/>
              <a:gd name="connsiteX488" fmla="*/ 595668 w 1247845"/>
              <a:gd name="connsiteY488" fmla="*/ 1151573 h 1211961"/>
              <a:gd name="connsiteX489" fmla="*/ 553092 w 1247845"/>
              <a:gd name="connsiteY489" fmla="*/ 1153859 h 1211961"/>
              <a:gd name="connsiteX490" fmla="*/ 544710 w 1247845"/>
              <a:gd name="connsiteY490" fmla="*/ 1151001 h 1211961"/>
              <a:gd name="connsiteX491" fmla="*/ 525088 w 1247845"/>
              <a:gd name="connsiteY491" fmla="*/ 1147762 h 1211961"/>
              <a:gd name="connsiteX492" fmla="*/ 513372 w 1247845"/>
              <a:gd name="connsiteY492" fmla="*/ 1150144 h 1211961"/>
              <a:gd name="connsiteX493" fmla="*/ 501085 w 1247845"/>
              <a:gd name="connsiteY493" fmla="*/ 1145095 h 1211961"/>
              <a:gd name="connsiteX494" fmla="*/ 492417 w 1247845"/>
              <a:gd name="connsiteY494" fmla="*/ 1145381 h 1211961"/>
              <a:gd name="connsiteX495" fmla="*/ 494037 w 1247845"/>
              <a:gd name="connsiteY495" fmla="*/ 1144048 h 1211961"/>
              <a:gd name="connsiteX496" fmla="*/ 483750 w 1247845"/>
              <a:gd name="connsiteY496" fmla="*/ 1144905 h 1211961"/>
              <a:gd name="connsiteX497" fmla="*/ 482797 w 1247845"/>
              <a:gd name="connsiteY497" fmla="*/ 1142238 h 1211961"/>
              <a:gd name="connsiteX498" fmla="*/ 465557 w 1247845"/>
              <a:gd name="connsiteY498" fmla="*/ 1141381 h 1211961"/>
              <a:gd name="connsiteX499" fmla="*/ 464985 w 1247845"/>
              <a:gd name="connsiteY499" fmla="*/ 1137094 h 1211961"/>
              <a:gd name="connsiteX500" fmla="*/ 455746 w 1247845"/>
              <a:gd name="connsiteY500" fmla="*/ 1139000 h 1211961"/>
              <a:gd name="connsiteX501" fmla="*/ 442792 w 1247845"/>
              <a:gd name="connsiteY501" fmla="*/ 1131570 h 1211961"/>
              <a:gd name="connsiteX502" fmla="*/ 424695 w 1247845"/>
              <a:gd name="connsiteY502" fmla="*/ 1128998 h 1211961"/>
              <a:gd name="connsiteX503" fmla="*/ 407835 w 1247845"/>
              <a:gd name="connsiteY503" fmla="*/ 1124141 h 1211961"/>
              <a:gd name="connsiteX504" fmla="*/ 408502 w 1247845"/>
              <a:gd name="connsiteY504" fmla="*/ 1126903 h 1211961"/>
              <a:gd name="connsiteX505" fmla="*/ 388976 w 1247845"/>
              <a:gd name="connsiteY505" fmla="*/ 1121664 h 1211961"/>
              <a:gd name="connsiteX506" fmla="*/ 390881 w 1247845"/>
              <a:gd name="connsiteY506" fmla="*/ 1120616 h 1211961"/>
              <a:gd name="connsiteX507" fmla="*/ 369735 w 1247845"/>
              <a:gd name="connsiteY507" fmla="*/ 1113187 h 1211961"/>
              <a:gd name="connsiteX508" fmla="*/ 353733 w 1247845"/>
              <a:gd name="connsiteY508" fmla="*/ 1105186 h 1211961"/>
              <a:gd name="connsiteX509" fmla="*/ 348495 w 1247845"/>
              <a:gd name="connsiteY509" fmla="*/ 1106329 h 1211961"/>
              <a:gd name="connsiteX510" fmla="*/ 341637 w 1247845"/>
              <a:gd name="connsiteY510" fmla="*/ 1103948 h 1211961"/>
              <a:gd name="connsiteX511" fmla="*/ 337731 w 1247845"/>
              <a:gd name="connsiteY511" fmla="*/ 1098518 h 1211961"/>
              <a:gd name="connsiteX512" fmla="*/ 328492 w 1247845"/>
              <a:gd name="connsiteY512" fmla="*/ 1097661 h 1211961"/>
              <a:gd name="connsiteX513" fmla="*/ 327254 w 1247845"/>
              <a:gd name="connsiteY513" fmla="*/ 1093470 h 1211961"/>
              <a:gd name="connsiteX514" fmla="*/ 332207 w 1247845"/>
              <a:gd name="connsiteY514" fmla="*/ 1093184 h 1211961"/>
              <a:gd name="connsiteX515" fmla="*/ 320205 w 1247845"/>
              <a:gd name="connsiteY515" fmla="*/ 1094613 h 1211961"/>
              <a:gd name="connsiteX516" fmla="*/ 330969 w 1247845"/>
              <a:gd name="connsiteY516" fmla="*/ 1102519 h 1211961"/>
              <a:gd name="connsiteX517" fmla="*/ 350685 w 1247845"/>
              <a:gd name="connsiteY517" fmla="*/ 1111853 h 1211961"/>
              <a:gd name="connsiteX518" fmla="*/ 347447 w 1247845"/>
              <a:gd name="connsiteY518" fmla="*/ 1112044 h 1211961"/>
              <a:gd name="connsiteX519" fmla="*/ 347066 w 1247845"/>
              <a:gd name="connsiteY519" fmla="*/ 1109186 h 1211961"/>
              <a:gd name="connsiteX520" fmla="*/ 320110 w 1247845"/>
              <a:gd name="connsiteY520" fmla="*/ 1098137 h 1211961"/>
              <a:gd name="connsiteX521" fmla="*/ 314967 w 1247845"/>
              <a:gd name="connsiteY521" fmla="*/ 1101852 h 1211961"/>
              <a:gd name="connsiteX522" fmla="*/ 345542 w 1247845"/>
              <a:gd name="connsiteY522" fmla="*/ 1116425 h 1211961"/>
              <a:gd name="connsiteX523" fmla="*/ 352114 w 1247845"/>
              <a:gd name="connsiteY523" fmla="*/ 1115949 h 1211961"/>
              <a:gd name="connsiteX524" fmla="*/ 363163 w 1247845"/>
              <a:gd name="connsiteY524" fmla="*/ 1123760 h 1211961"/>
              <a:gd name="connsiteX525" fmla="*/ 362687 w 1247845"/>
              <a:gd name="connsiteY525" fmla="*/ 1120902 h 1211961"/>
              <a:gd name="connsiteX526" fmla="*/ 383451 w 1247845"/>
              <a:gd name="connsiteY526" fmla="*/ 1132523 h 1211961"/>
              <a:gd name="connsiteX527" fmla="*/ 371545 w 1247845"/>
              <a:gd name="connsiteY527" fmla="*/ 1130713 h 1211961"/>
              <a:gd name="connsiteX528" fmla="*/ 385737 w 1247845"/>
              <a:gd name="connsiteY528" fmla="*/ 1134999 h 1211961"/>
              <a:gd name="connsiteX529" fmla="*/ 384975 w 1247845"/>
              <a:gd name="connsiteY529" fmla="*/ 1137285 h 1211961"/>
              <a:gd name="connsiteX530" fmla="*/ 408788 w 1247845"/>
              <a:gd name="connsiteY530" fmla="*/ 1145667 h 1211961"/>
              <a:gd name="connsiteX531" fmla="*/ 422028 w 1247845"/>
              <a:gd name="connsiteY531" fmla="*/ 1151001 h 1211961"/>
              <a:gd name="connsiteX532" fmla="*/ 435648 w 1247845"/>
              <a:gd name="connsiteY532" fmla="*/ 1153763 h 1211961"/>
              <a:gd name="connsiteX533" fmla="*/ 436506 w 1247845"/>
              <a:gd name="connsiteY533" fmla="*/ 1156526 h 1211961"/>
              <a:gd name="connsiteX534" fmla="*/ 481464 w 1247845"/>
              <a:gd name="connsiteY534" fmla="*/ 1166432 h 1211961"/>
              <a:gd name="connsiteX535" fmla="*/ 470891 w 1247845"/>
              <a:gd name="connsiteY535" fmla="*/ 1166622 h 1211961"/>
              <a:gd name="connsiteX536" fmla="*/ 483845 w 1247845"/>
              <a:gd name="connsiteY536" fmla="*/ 1170051 h 1211961"/>
              <a:gd name="connsiteX537" fmla="*/ 483559 w 1247845"/>
              <a:gd name="connsiteY537" fmla="*/ 1171670 h 1211961"/>
              <a:gd name="connsiteX538" fmla="*/ 498990 w 1247845"/>
              <a:gd name="connsiteY538" fmla="*/ 1169099 h 1211961"/>
              <a:gd name="connsiteX539" fmla="*/ 519278 w 1247845"/>
              <a:gd name="connsiteY539" fmla="*/ 1174433 h 1211961"/>
              <a:gd name="connsiteX540" fmla="*/ 534232 w 1247845"/>
              <a:gd name="connsiteY540" fmla="*/ 1174052 h 1211961"/>
              <a:gd name="connsiteX541" fmla="*/ 537280 w 1247845"/>
              <a:gd name="connsiteY541" fmla="*/ 1173099 h 1211961"/>
              <a:gd name="connsiteX542" fmla="*/ 551853 w 1247845"/>
              <a:gd name="connsiteY542" fmla="*/ 1177004 h 1211961"/>
              <a:gd name="connsiteX543" fmla="*/ 542805 w 1247845"/>
              <a:gd name="connsiteY543" fmla="*/ 1178909 h 1211961"/>
              <a:gd name="connsiteX544" fmla="*/ 548520 w 1247845"/>
              <a:gd name="connsiteY544" fmla="*/ 1183291 h 1211961"/>
              <a:gd name="connsiteX545" fmla="*/ 560426 w 1247845"/>
              <a:gd name="connsiteY545" fmla="*/ 1185482 h 1211961"/>
              <a:gd name="connsiteX546" fmla="*/ 551663 w 1247845"/>
              <a:gd name="connsiteY546" fmla="*/ 1181005 h 1211961"/>
              <a:gd name="connsiteX547" fmla="*/ 556140 w 1247845"/>
              <a:gd name="connsiteY547" fmla="*/ 1180433 h 1211961"/>
              <a:gd name="connsiteX548" fmla="*/ 564998 w 1247845"/>
              <a:gd name="connsiteY548" fmla="*/ 1182434 h 1211961"/>
              <a:gd name="connsiteX549" fmla="*/ 566427 w 1247845"/>
              <a:gd name="connsiteY549" fmla="*/ 1185767 h 1211961"/>
              <a:gd name="connsiteX550" fmla="*/ 537947 w 1247845"/>
              <a:gd name="connsiteY550" fmla="*/ 1186243 h 1211961"/>
              <a:gd name="connsiteX551" fmla="*/ 511086 w 1247845"/>
              <a:gd name="connsiteY551" fmla="*/ 1180719 h 1211961"/>
              <a:gd name="connsiteX552" fmla="*/ 490512 w 1247845"/>
              <a:gd name="connsiteY552" fmla="*/ 1177766 h 1211961"/>
              <a:gd name="connsiteX553" fmla="*/ 469272 w 1247845"/>
              <a:gd name="connsiteY553" fmla="*/ 1175385 h 1211961"/>
              <a:gd name="connsiteX554" fmla="*/ 465366 w 1247845"/>
              <a:gd name="connsiteY554" fmla="*/ 1171956 h 1211961"/>
              <a:gd name="connsiteX555" fmla="*/ 412884 w 1247845"/>
              <a:gd name="connsiteY555" fmla="*/ 1158240 h 1211961"/>
              <a:gd name="connsiteX556" fmla="*/ 422504 w 1247845"/>
              <a:gd name="connsiteY556" fmla="*/ 1162907 h 1211961"/>
              <a:gd name="connsiteX557" fmla="*/ 403359 w 1247845"/>
              <a:gd name="connsiteY557" fmla="*/ 1153287 h 1211961"/>
              <a:gd name="connsiteX558" fmla="*/ 391738 w 1247845"/>
              <a:gd name="connsiteY558" fmla="*/ 1150049 h 1211961"/>
              <a:gd name="connsiteX559" fmla="*/ 398120 w 1247845"/>
              <a:gd name="connsiteY559" fmla="*/ 1154906 h 1211961"/>
              <a:gd name="connsiteX560" fmla="*/ 373355 w 1247845"/>
              <a:gd name="connsiteY560" fmla="*/ 1143476 h 1211961"/>
              <a:gd name="connsiteX561" fmla="*/ 339636 w 1247845"/>
              <a:gd name="connsiteY561" fmla="*/ 1129093 h 1211961"/>
              <a:gd name="connsiteX562" fmla="*/ 314395 w 1247845"/>
              <a:gd name="connsiteY562" fmla="*/ 1113377 h 1211961"/>
              <a:gd name="connsiteX563" fmla="*/ 309728 w 1247845"/>
              <a:gd name="connsiteY563" fmla="*/ 1109282 h 1211961"/>
              <a:gd name="connsiteX564" fmla="*/ 306585 w 1247845"/>
              <a:gd name="connsiteY564" fmla="*/ 1112139 h 1211961"/>
              <a:gd name="connsiteX565" fmla="*/ 303632 w 1247845"/>
              <a:gd name="connsiteY565" fmla="*/ 1111377 h 1211961"/>
              <a:gd name="connsiteX566" fmla="*/ 296964 w 1247845"/>
              <a:gd name="connsiteY566" fmla="*/ 1104710 h 1211961"/>
              <a:gd name="connsiteX567" fmla="*/ 283248 w 1247845"/>
              <a:gd name="connsiteY567" fmla="*/ 1098518 h 1211961"/>
              <a:gd name="connsiteX568" fmla="*/ 269056 w 1247845"/>
              <a:gd name="connsiteY568" fmla="*/ 1087088 h 1211961"/>
              <a:gd name="connsiteX569" fmla="*/ 237243 w 1247845"/>
              <a:gd name="connsiteY569" fmla="*/ 1062609 h 1211961"/>
              <a:gd name="connsiteX570" fmla="*/ 209239 w 1247845"/>
              <a:gd name="connsiteY570" fmla="*/ 1039749 h 1211961"/>
              <a:gd name="connsiteX571" fmla="*/ 232861 w 1247845"/>
              <a:gd name="connsiteY571" fmla="*/ 1062990 h 1211961"/>
              <a:gd name="connsiteX572" fmla="*/ 256864 w 1247845"/>
              <a:gd name="connsiteY572" fmla="*/ 1079754 h 1211961"/>
              <a:gd name="connsiteX573" fmla="*/ 282296 w 1247845"/>
              <a:gd name="connsiteY573" fmla="*/ 1096994 h 1211961"/>
              <a:gd name="connsiteX574" fmla="*/ 282867 w 1247845"/>
              <a:gd name="connsiteY574" fmla="*/ 1102043 h 1211961"/>
              <a:gd name="connsiteX575" fmla="*/ 275152 w 1247845"/>
              <a:gd name="connsiteY575" fmla="*/ 1100233 h 1211961"/>
              <a:gd name="connsiteX576" fmla="*/ 301822 w 1247845"/>
              <a:gd name="connsiteY576" fmla="*/ 1117854 h 1211961"/>
              <a:gd name="connsiteX577" fmla="*/ 310299 w 1247845"/>
              <a:gd name="connsiteY577" fmla="*/ 1121378 h 1211961"/>
              <a:gd name="connsiteX578" fmla="*/ 344875 w 1247845"/>
              <a:gd name="connsiteY578" fmla="*/ 1133285 h 1211961"/>
              <a:gd name="connsiteX579" fmla="*/ 336017 w 1247845"/>
              <a:gd name="connsiteY579" fmla="*/ 1130903 h 1211961"/>
              <a:gd name="connsiteX580" fmla="*/ 343351 w 1247845"/>
              <a:gd name="connsiteY580" fmla="*/ 1136999 h 1211961"/>
              <a:gd name="connsiteX581" fmla="*/ 334779 w 1247845"/>
              <a:gd name="connsiteY581" fmla="*/ 1133856 h 1211961"/>
              <a:gd name="connsiteX582" fmla="*/ 343923 w 1247845"/>
              <a:gd name="connsiteY582" fmla="*/ 1143476 h 1211961"/>
              <a:gd name="connsiteX583" fmla="*/ 349352 w 1247845"/>
              <a:gd name="connsiteY583" fmla="*/ 1142428 h 1211961"/>
              <a:gd name="connsiteX584" fmla="*/ 351828 w 1247845"/>
              <a:gd name="connsiteY584" fmla="*/ 1144429 h 1211961"/>
              <a:gd name="connsiteX585" fmla="*/ 345542 w 1247845"/>
              <a:gd name="connsiteY585" fmla="*/ 1147762 h 1211961"/>
              <a:gd name="connsiteX586" fmla="*/ 353448 w 1247845"/>
              <a:gd name="connsiteY586" fmla="*/ 1148715 h 1211961"/>
              <a:gd name="connsiteX587" fmla="*/ 351638 w 1247845"/>
              <a:gd name="connsiteY587" fmla="*/ 1153192 h 1211961"/>
              <a:gd name="connsiteX588" fmla="*/ 366973 w 1247845"/>
              <a:gd name="connsiteY588" fmla="*/ 1160907 h 1211961"/>
              <a:gd name="connsiteX589" fmla="*/ 364592 w 1247845"/>
              <a:gd name="connsiteY589" fmla="*/ 1158335 h 1211961"/>
              <a:gd name="connsiteX590" fmla="*/ 371831 w 1247845"/>
              <a:gd name="connsiteY590" fmla="*/ 1161002 h 1211961"/>
              <a:gd name="connsiteX591" fmla="*/ 367164 w 1247845"/>
              <a:gd name="connsiteY591" fmla="*/ 1160145 h 1211961"/>
              <a:gd name="connsiteX592" fmla="*/ 392214 w 1247845"/>
              <a:gd name="connsiteY592" fmla="*/ 1173480 h 1211961"/>
              <a:gd name="connsiteX593" fmla="*/ 394691 w 1247845"/>
              <a:gd name="connsiteY593" fmla="*/ 1170908 h 1211961"/>
              <a:gd name="connsiteX594" fmla="*/ 406978 w 1247845"/>
              <a:gd name="connsiteY594" fmla="*/ 1178624 h 1211961"/>
              <a:gd name="connsiteX595" fmla="*/ 409550 w 1247845"/>
              <a:gd name="connsiteY595" fmla="*/ 1175290 h 1211961"/>
              <a:gd name="connsiteX596" fmla="*/ 422313 w 1247845"/>
              <a:gd name="connsiteY596" fmla="*/ 1181481 h 1211961"/>
              <a:gd name="connsiteX597" fmla="*/ 414312 w 1247845"/>
              <a:gd name="connsiteY597" fmla="*/ 1181100 h 1211961"/>
              <a:gd name="connsiteX598" fmla="*/ 433172 w 1247845"/>
              <a:gd name="connsiteY598" fmla="*/ 1182624 h 1211961"/>
              <a:gd name="connsiteX599" fmla="*/ 436601 w 1247845"/>
              <a:gd name="connsiteY599" fmla="*/ 1188434 h 1211961"/>
              <a:gd name="connsiteX600" fmla="*/ 440316 w 1247845"/>
              <a:gd name="connsiteY600" fmla="*/ 1186053 h 1211961"/>
              <a:gd name="connsiteX601" fmla="*/ 450507 w 1247845"/>
              <a:gd name="connsiteY601" fmla="*/ 1190244 h 1211961"/>
              <a:gd name="connsiteX602" fmla="*/ 467081 w 1247845"/>
              <a:gd name="connsiteY602" fmla="*/ 1195007 h 1211961"/>
              <a:gd name="connsiteX603" fmla="*/ 469176 w 1247845"/>
              <a:gd name="connsiteY603" fmla="*/ 1192149 h 1211961"/>
              <a:gd name="connsiteX604" fmla="*/ 505371 w 1247845"/>
              <a:gd name="connsiteY604" fmla="*/ 1199102 h 1211961"/>
              <a:gd name="connsiteX605" fmla="*/ 539566 w 1247845"/>
              <a:gd name="connsiteY605" fmla="*/ 1204055 h 1211961"/>
              <a:gd name="connsiteX606" fmla="*/ 539757 w 1247845"/>
              <a:gd name="connsiteY606" fmla="*/ 1201674 h 1211961"/>
              <a:gd name="connsiteX607" fmla="*/ 561283 w 1247845"/>
              <a:gd name="connsiteY607" fmla="*/ 1201960 h 1211961"/>
              <a:gd name="connsiteX608" fmla="*/ 559664 w 1247845"/>
              <a:gd name="connsiteY608" fmla="*/ 1204341 h 1211961"/>
              <a:gd name="connsiteX609" fmla="*/ 579762 w 1247845"/>
              <a:gd name="connsiteY609" fmla="*/ 1206818 h 1211961"/>
              <a:gd name="connsiteX610" fmla="*/ 565665 w 1247845"/>
              <a:gd name="connsiteY610" fmla="*/ 1211961 h 1211961"/>
              <a:gd name="connsiteX611" fmla="*/ 593668 w 1247845"/>
              <a:gd name="connsiteY611" fmla="*/ 1207294 h 1211961"/>
              <a:gd name="connsiteX612" fmla="*/ 593573 w 1247845"/>
              <a:gd name="connsiteY612" fmla="*/ 1204055 h 1211961"/>
              <a:gd name="connsiteX613" fmla="*/ 602812 w 1247845"/>
              <a:gd name="connsiteY613" fmla="*/ 1203293 h 1211961"/>
              <a:gd name="connsiteX614" fmla="*/ 610623 w 1247845"/>
              <a:gd name="connsiteY614" fmla="*/ 1207008 h 1211961"/>
              <a:gd name="connsiteX615" fmla="*/ 645865 w 1247845"/>
              <a:gd name="connsiteY615" fmla="*/ 1202627 h 1211961"/>
              <a:gd name="connsiteX616" fmla="*/ 666058 w 1247845"/>
              <a:gd name="connsiteY616" fmla="*/ 1202245 h 1211961"/>
              <a:gd name="connsiteX617" fmla="*/ 687680 w 1247845"/>
              <a:gd name="connsiteY617" fmla="*/ 1199007 h 1211961"/>
              <a:gd name="connsiteX618" fmla="*/ 724923 w 1247845"/>
              <a:gd name="connsiteY618" fmla="*/ 1189958 h 1211961"/>
              <a:gd name="connsiteX619" fmla="*/ 733400 w 1247845"/>
              <a:gd name="connsiteY619" fmla="*/ 1192149 h 1211961"/>
              <a:gd name="connsiteX620" fmla="*/ 752545 w 1247845"/>
              <a:gd name="connsiteY620" fmla="*/ 1185577 h 1211961"/>
              <a:gd name="connsiteX621" fmla="*/ 749116 w 1247845"/>
              <a:gd name="connsiteY621" fmla="*/ 1184815 h 1211961"/>
              <a:gd name="connsiteX622" fmla="*/ 759308 w 1247845"/>
              <a:gd name="connsiteY622" fmla="*/ 1181291 h 1211961"/>
              <a:gd name="connsiteX623" fmla="*/ 763023 w 1247845"/>
              <a:gd name="connsiteY623" fmla="*/ 1182815 h 1211961"/>
              <a:gd name="connsiteX624" fmla="*/ 787121 w 1247845"/>
              <a:gd name="connsiteY624" fmla="*/ 1177004 h 1211961"/>
              <a:gd name="connsiteX625" fmla="*/ 783311 w 1247845"/>
              <a:gd name="connsiteY625" fmla="*/ 1175576 h 1211961"/>
              <a:gd name="connsiteX626" fmla="*/ 801980 w 1247845"/>
              <a:gd name="connsiteY626" fmla="*/ 1172527 h 1211961"/>
              <a:gd name="connsiteX627" fmla="*/ 794455 w 1247845"/>
              <a:gd name="connsiteY627" fmla="*/ 1174433 h 1211961"/>
              <a:gd name="connsiteX628" fmla="*/ 798170 w 1247845"/>
              <a:gd name="connsiteY628" fmla="*/ 1175671 h 1211961"/>
              <a:gd name="connsiteX629" fmla="*/ 845223 w 1247845"/>
              <a:gd name="connsiteY629" fmla="*/ 1155287 h 1211961"/>
              <a:gd name="connsiteX630" fmla="*/ 851224 w 1247845"/>
              <a:gd name="connsiteY630" fmla="*/ 1149763 h 1211961"/>
              <a:gd name="connsiteX631" fmla="*/ 867607 w 1247845"/>
              <a:gd name="connsiteY631" fmla="*/ 1144524 h 1211961"/>
              <a:gd name="connsiteX632" fmla="*/ 873132 w 1247845"/>
              <a:gd name="connsiteY632" fmla="*/ 1141762 h 1211961"/>
              <a:gd name="connsiteX633" fmla="*/ 893325 w 1247845"/>
              <a:gd name="connsiteY633" fmla="*/ 1133475 h 1211961"/>
              <a:gd name="connsiteX634" fmla="*/ 887610 w 1247845"/>
              <a:gd name="connsiteY634" fmla="*/ 1139095 h 1211961"/>
              <a:gd name="connsiteX635" fmla="*/ 898754 w 1247845"/>
              <a:gd name="connsiteY635" fmla="*/ 1133475 h 1211961"/>
              <a:gd name="connsiteX636" fmla="*/ 900754 w 1247845"/>
              <a:gd name="connsiteY636" fmla="*/ 1129093 h 1211961"/>
              <a:gd name="connsiteX637" fmla="*/ 907422 w 1247845"/>
              <a:gd name="connsiteY637" fmla="*/ 1126808 h 1211961"/>
              <a:gd name="connsiteX638" fmla="*/ 897230 w 1247845"/>
              <a:gd name="connsiteY638" fmla="*/ 1137094 h 1211961"/>
              <a:gd name="connsiteX639" fmla="*/ 921423 w 1247845"/>
              <a:gd name="connsiteY639" fmla="*/ 1125855 h 1211961"/>
              <a:gd name="connsiteX640" fmla="*/ 924090 w 1247845"/>
              <a:gd name="connsiteY640" fmla="*/ 1124236 h 1211961"/>
              <a:gd name="connsiteX641" fmla="*/ 919042 w 1247845"/>
              <a:gd name="connsiteY641" fmla="*/ 1133951 h 1211961"/>
              <a:gd name="connsiteX642" fmla="*/ 942283 w 1247845"/>
              <a:gd name="connsiteY642" fmla="*/ 1117663 h 1211961"/>
              <a:gd name="connsiteX643" fmla="*/ 962286 w 1247845"/>
              <a:gd name="connsiteY643" fmla="*/ 1099661 h 1211961"/>
              <a:gd name="connsiteX644" fmla="*/ 962952 w 1247845"/>
              <a:gd name="connsiteY644" fmla="*/ 1103185 h 1211961"/>
              <a:gd name="connsiteX645" fmla="*/ 970763 w 1247845"/>
              <a:gd name="connsiteY645" fmla="*/ 1095280 h 1211961"/>
              <a:gd name="connsiteX646" fmla="*/ 974001 w 1247845"/>
              <a:gd name="connsiteY646" fmla="*/ 1096899 h 1211961"/>
              <a:gd name="connsiteX647" fmla="*/ 981812 w 1247845"/>
              <a:gd name="connsiteY647" fmla="*/ 1088993 h 1211961"/>
              <a:gd name="connsiteX648" fmla="*/ 970572 w 1247845"/>
              <a:gd name="connsiteY648" fmla="*/ 1092422 h 1211961"/>
              <a:gd name="connsiteX649" fmla="*/ 991527 w 1247845"/>
              <a:gd name="connsiteY649" fmla="*/ 1078516 h 1211961"/>
              <a:gd name="connsiteX650" fmla="*/ 983812 w 1247845"/>
              <a:gd name="connsiteY650" fmla="*/ 1086421 h 1211961"/>
              <a:gd name="connsiteX651" fmla="*/ 991908 w 1247845"/>
              <a:gd name="connsiteY651" fmla="*/ 1086326 h 1211961"/>
              <a:gd name="connsiteX652" fmla="*/ 991146 w 1247845"/>
              <a:gd name="connsiteY652" fmla="*/ 1082897 h 1211961"/>
              <a:gd name="connsiteX653" fmla="*/ 1016388 w 1247845"/>
              <a:gd name="connsiteY653" fmla="*/ 1068800 h 1211961"/>
              <a:gd name="connsiteX654" fmla="*/ 1010768 w 1247845"/>
              <a:gd name="connsiteY654" fmla="*/ 1067276 h 1211961"/>
              <a:gd name="connsiteX655" fmla="*/ 1018293 w 1247845"/>
              <a:gd name="connsiteY655" fmla="*/ 1061561 h 1211961"/>
              <a:gd name="connsiteX656" fmla="*/ 1020388 w 1247845"/>
              <a:gd name="connsiteY656" fmla="*/ 1066228 h 1211961"/>
              <a:gd name="connsiteX657" fmla="*/ 1023436 w 1247845"/>
              <a:gd name="connsiteY657" fmla="*/ 1060228 h 1211961"/>
              <a:gd name="connsiteX658" fmla="*/ 1033247 w 1247845"/>
              <a:gd name="connsiteY658" fmla="*/ 1056799 h 1211961"/>
              <a:gd name="connsiteX659" fmla="*/ 1040200 w 1247845"/>
              <a:gd name="connsiteY659" fmla="*/ 1052512 h 1211961"/>
              <a:gd name="connsiteX660" fmla="*/ 1046677 w 1247845"/>
              <a:gd name="connsiteY660" fmla="*/ 1040987 h 1211961"/>
              <a:gd name="connsiteX661" fmla="*/ 1048963 w 1247845"/>
              <a:gd name="connsiteY661" fmla="*/ 1043273 h 1211961"/>
              <a:gd name="connsiteX662" fmla="*/ 1057631 w 1247845"/>
              <a:gd name="connsiteY662" fmla="*/ 1036225 h 1211961"/>
              <a:gd name="connsiteX663" fmla="*/ 1059726 w 1247845"/>
              <a:gd name="connsiteY663" fmla="*/ 1029462 h 1211961"/>
              <a:gd name="connsiteX664" fmla="*/ 1062584 w 1247845"/>
              <a:gd name="connsiteY664" fmla="*/ 1029938 h 1211961"/>
              <a:gd name="connsiteX665" fmla="*/ 1079538 w 1247845"/>
              <a:gd name="connsiteY665" fmla="*/ 1002697 h 1211961"/>
              <a:gd name="connsiteX666" fmla="*/ 1087635 w 1247845"/>
              <a:gd name="connsiteY666" fmla="*/ 991076 h 1211961"/>
              <a:gd name="connsiteX667" fmla="*/ 1085158 w 1247845"/>
              <a:gd name="connsiteY667" fmla="*/ 989076 h 1211961"/>
              <a:gd name="connsiteX668" fmla="*/ 1094874 w 1247845"/>
              <a:gd name="connsiteY668" fmla="*/ 978884 h 1211961"/>
              <a:gd name="connsiteX669" fmla="*/ 1096207 w 1247845"/>
              <a:gd name="connsiteY669" fmla="*/ 983837 h 1211961"/>
              <a:gd name="connsiteX670" fmla="*/ 1101255 w 1247845"/>
              <a:gd name="connsiteY670" fmla="*/ 975836 h 1211961"/>
              <a:gd name="connsiteX671" fmla="*/ 1096493 w 1247845"/>
              <a:gd name="connsiteY671" fmla="*/ 978122 h 1211961"/>
              <a:gd name="connsiteX672" fmla="*/ 1101541 w 1247845"/>
              <a:gd name="connsiteY672" fmla="*/ 970121 h 1211961"/>
              <a:gd name="connsiteX673" fmla="*/ 1103446 w 1247845"/>
              <a:gd name="connsiteY673" fmla="*/ 971550 h 1211961"/>
              <a:gd name="connsiteX674" fmla="*/ 1122401 w 1247845"/>
              <a:gd name="connsiteY674" fmla="*/ 938975 h 1211961"/>
              <a:gd name="connsiteX675" fmla="*/ 1128116 w 1247845"/>
              <a:gd name="connsiteY675" fmla="*/ 935260 h 1211961"/>
              <a:gd name="connsiteX676" fmla="*/ 1125163 w 1247845"/>
              <a:gd name="connsiteY676" fmla="*/ 935260 h 1211961"/>
              <a:gd name="connsiteX677" fmla="*/ 1132021 w 1247845"/>
              <a:gd name="connsiteY677" fmla="*/ 924782 h 1211961"/>
              <a:gd name="connsiteX678" fmla="*/ 1140689 w 1247845"/>
              <a:gd name="connsiteY678" fmla="*/ 913543 h 1211961"/>
              <a:gd name="connsiteX679" fmla="*/ 1138593 w 1247845"/>
              <a:gd name="connsiteY679" fmla="*/ 912304 h 1211961"/>
              <a:gd name="connsiteX680" fmla="*/ 1142308 w 1247845"/>
              <a:gd name="connsiteY680" fmla="*/ 910876 h 1211961"/>
              <a:gd name="connsiteX681" fmla="*/ 1144213 w 1247845"/>
              <a:gd name="connsiteY681" fmla="*/ 902970 h 1211961"/>
              <a:gd name="connsiteX682" fmla="*/ 1149642 w 1247845"/>
              <a:gd name="connsiteY682" fmla="*/ 895255 h 1211961"/>
              <a:gd name="connsiteX683" fmla="*/ 1147356 w 1247845"/>
              <a:gd name="connsiteY683" fmla="*/ 897541 h 1211961"/>
              <a:gd name="connsiteX684" fmla="*/ 1154500 w 1247845"/>
              <a:gd name="connsiteY684" fmla="*/ 885444 h 1211961"/>
              <a:gd name="connsiteX685" fmla="*/ 1152786 w 1247845"/>
              <a:gd name="connsiteY685" fmla="*/ 891635 h 1211961"/>
              <a:gd name="connsiteX686" fmla="*/ 1157643 w 1247845"/>
              <a:gd name="connsiteY686" fmla="*/ 880110 h 1211961"/>
              <a:gd name="connsiteX687" fmla="*/ 1167454 w 1247845"/>
              <a:gd name="connsiteY687" fmla="*/ 865823 h 1211961"/>
              <a:gd name="connsiteX688" fmla="*/ 1161834 w 1247845"/>
              <a:gd name="connsiteY688" fmla="*/ 880967 h 1211961"/>
              <a:gd name="connsiteX689" fmla="*/ 1154976 w 1247845"/>
              <a:gd name="connsiteY689" fmla="*/ 891159 h 1211961"/>
              <a:gd name="connsiteX690" fmla="*/ 1151452 w 1247845"/>
              <a:gd name="connsiteY690" fmla="*/ 903542 h 1211961"/>
              <a:gd name="connsiteX691" fmla="*/ 1152690 w 1247845"/>
              <a:gd name="connsiteY691" fmla="*/ 907828 h 1211961"/>
              <a:gd name="connsiteX692" fmla="*/ 1154500 w 1247845"/>
              <a:gd name="connsiteY692" fmla="*/ 901636 h 1211961"/>
              <a:gd name="connsiteX693" fmla="*/ 1159072 w 1247845"/>
              <a:gd name="connsiteY693" fmla="*/ 898684 h 1211961"/>
              <a:gd name="connsiteX694" fmla="*/ 1157358 w 1247845"/>
              <a:gd name="connsiteY694" fmla="*/ 903160 h 1211961"/>
              <a:gd name="connsiteX695" fmla="*/ 1165073 w 1247845"/>
              <a:gd name="connsiteY695" fmla="*/ 894683 h 1211961"/>
              <a:gd name="connsiteX696" fmla="*/ 1170693 w 1247845"/>
              <a:gd name="connsiteY696" fmla="*/ 883634 h 1211961"/>
              <a:gd name="connsiteX697" fmla="*/ 1179075 w 1247845"/>
              <a:gd name="connsiteY697" fmla="*/ 866108 h 1211961"/>
              <a:gd name="connsiteX698" fmla="*/ 1177551 w 1247845"/>
              <a:gd name="connsiteY698" fmla="*/ 861917 h 1211961"/>
              <a:gd name="connsiteX699" fmla="*/ 1198220 w 1247845"/>
              <a:gd name="connsiteY699" fmla="*/ 810577 h 1211961"/>
              <a:gd name="connsiteX700" fmla="*/ 1195267 w 1247845"/>
              <a:gd name="connsiteY700" fmla="*/ 804482 h 1211961"/>
              <a:gd name="connsiteX701" fmla="*/ 1200411 w 1247845"/>
              <a:gd name="connsiteY701" fmla="*/ 804577 h 1211961"/>
              <a:gd name="connsiteX702" fmla="*/ 1214317 w 1247845"/>
              <a:gd name="connsiteY702" fmla="*/ 767525 h 1211961"/>
              <a:gd name="connsiteX703" fmla="*/ 1218318 w 1247845"/>
              <a:gd name="connsiteY703" fmla="*/ 729520 h 1211961"/>
              <a:gd name="connsiteX704" fmla="*/ 1211745 w 1247845"/>
              <a:gd name="connsiteY704" fmla="*/ 748856 h 1211961"/>
              <a:gd name="connsiteX705" fmla="*/ 1218699 w 1247845"/>
              <a:gd name="connsiteY705" fmla="*/ 727901 h 1211961"/>
              <a:gd name="connsiteX706" fmla="*/ 1221461 w 1247845"/>
              <a:gd name="connsiteY706" fmla="*/ 709327 h 1211961"/>
              <a:gd name="connsiteX707" fmla="*/ 1229652 w 1247845"/>
              <a:gd name="connsiteY707" fmla="*/ 680561 h 1211961"/>
              <a:gd name="connsiteX708" fmla="*/ 1231367 w 1247845"/>
              <a:gd name="connsiteY708" fmla="*/ 674465 h 1211961"/>
              <a:gd name="connsiteX709" fmla="*/ 1235558 w 1247845"/>
              <a:gd name="connsiteY709" fmla="*/ 641318 h 1211961"/>
              <a:gd name="connsiteX710" fmla="*/ 1235177 w 1247845"/>
              <a:gd name="connsiteY710" fmla="*/ 615505 h 1211961"/>
              <a:gd name="connsiteX711" fmla="*/ 1238130 w 1247845"/>
              <a:gd name="connsiteY711" fmla="*/ 615982 h 1211961"/>
              <a:gd name="connsiteX712" fmla="*/ 1236129 w 1247845"/>
              <a:gd name="connsiteY712" fmla="*/ 587121 h 1211961"/>
              <a:gd name="connsiteX713" fmla="*/ 1236987 w 1247845"/>
              <a:gd name="connsiteY713" fmla="*/ 587216 h 1211961"/>
              <a:gd name="connsiteX714" fmla="*/ 1235367 w 1247845"/>
              <a:gd name="connsiteY714" fmla="*/ 576263 h 1211961"/>
              <a:gd name="connsiteX715" fmla="*/ 1234605 w 1247845"/>
              <a:gd name="connsiteY715" fmla="*/ 566642 h 1211961"/>
              <a:gd name="connsiteX716" fmla="*/ 1237844 w 1247845"/>
              <a:gd name="connsiteY716" fmla="*/ 551307 h 1211961"/>
              <a:gd name="connsiteX717" fmla="*/ 1239749 w 1247845"/>
              <a:gd name="connsiteY717" fmla="*/ 557403 h 1211961"/>
              <a:gd name="connsiteX718" fmla="*/ 1242130 w 1247845"/>
              <a:gd name="connsiteY718" fmla="*/ 577691 h 1211961"/>
              <a:gd name="connsiteX719" fmla="*/ 1239654 w 1247845"/>
              <a:gd name="connsiteY719" fmla="*/ 579310 h 1211961"/>
              <a:gd name="connsiteX720" fmla="*/ 1242511 w 1247845"/>
              <a:gd name="connsiteY720" fmla="*/ 627983 h 1211961"/>
              <a:gd name="connsiteX721" fmla="*/ 1242702 w 1247845"/>
              <a:gd name="connsiteY721" fmla="*/ 639032 h 1211961"/>
              <a:gd name="connsiteX722" fmla="*/ 1236796 w 1247845"/>
              <a:gd name="connsiteY722" fmla="*/ 676561 h 1211961"/>
              <a:gd name="connsiteX723" fmla="*/ 1235558 w 1247845"/>
              <a:gd name="connsiteY723" fmla="*/ 696277 h 1211961"/>
              <a:gd name="connsiteX724" fmla="*/ 1235558 w 1247845"/>
              <a:gd name="connsiteY724" fmla="*/ 705326 h 1211961"/>
              <a:gd name="connsiteX725" fmla="*/ 1235558 w 1247845"/>
              <a:gd name="connsiteY725" fmla="*/ 713422 h 1211961"/>
              <a:gd name="connsiteX726" fmla="*/ 1238987 w 1247845"/>
              <a:gd name="connsiteY726" fmla="*/ 684943 h 1211961"/>
              <a:gd name="connsiteX727" fmla="*/ 1239368 w 1247845"/>
              <a:gd name="connsiteY727" fmla="*/ 676942 h 1211961"/>
              <a:gd name="connsiteX728" fmla="*/ 1241749 w 1247845"/>
              <a:gd name="connsiteY728" fmla="*/ 677227 h 1211961"/>
              <a:gd name="connsiteX729" fmla="*/ 1247845 w 1247845"/>
              <a:gd name="connsiteY729" fmla="*/ 572548 h 1211961"/>
              <a:gd name="connsiteX730" fmla="*/ 1020007 w 1247845"/>
              <a:gd name="connsiteY730" fmla="*/ 132112 h 1211961"/>
              <a:gd name="connsiteX731" fmla="*/ 1025532 w 1247845"/>
              <a:gd name="connsiteY731" fmla="*/ 137160 h 1211961"/>
              <a:gd name="connsiteX732" fmla="*/ 1020007 w 1247845"/>
              <a:gd name="connsiteY732" fmla="*/ 132112 h 1211961"/>
              <a:gd name="connsiteX733" fmla="*/ 351924 w 1247845"/>
              <a:gd name="connsiteY733" fmla="*/ 1112615 h 1211961"/>
              <a:gd name="connsiteX734" fmla="*/ 359448 w 1247845"/>
              <a:gd name="connsiteY734" fmla="*/ 1113473 h 1211961"/>
              <a:gd name="connsiteX735" fmla="*/ 351924 w 1247845"/>
              <a:gd name="connsiteY735" fmla="*/ 1112615 h 1211961"/>
              <a:gd name="connsiteX736" fmla="*/ 398120 w 1247845"/>
              <a:gd name="connsiteY736" fmla="*/ 1139761 h 1211961"/>
              <a:gd name="connsiteX737" fmla="*/ 408121 w 1247845"/>
              <a:gd name="connsiteY737" fmla="*/ 1142428 h 1211961"/>
              <a:gd name="connsiteX738" fmla="*/ 398120 w 1247845"/>
              <a:gd name="connsiteY738" fmla="*/ 1139761 h 1211961"/>
              <a:gd name="connsiteX739" fmla="*/ 409740 w 1247845"/>
              <a:gd name="connsiteY739" fmla="*/ 1127569 h 1211961"/>
              <a:gd name="connsiteX740" fmla="*/ 418122 w 1247845"/>
              <a:gd name="connsiteY740" fmla="*/ 1129665 h 1211961"/>
              <a:gd name="connsiteX741" fmla="*/ 409740 w 1247845"/>
              <a:gd name="connsiteY741" fmla="*/ 1127569 h 1211961"/>
              <a:gd name="connsiteX742" fmla="*/ 509467 w 1247845"/>
              <a:gd name="connsiteY742" fmla="*/ 1168527 h 1211961"/>
              <a:gd name="connsiteX743" fmla="*/ 515373 w 1247845"/>
              <a:gd name="connsiteY743" fmla="*/ 1168527 h 1211961"/>
              <a:gd name="connsiteX744" fmla="*/ 516516 w 1247845"/>
              <a:gd name="connsiteY744" fmla="*/ 1171194 h 1211961"/>
              <a:gd name="connsiteX745" fmla="*/ 509467 w 1247845"/>
              <a:gd name="connsiteY745" fmla="*/ 1168527 h 1211961"/>
              <a:gd name="connsiteX746" fmla="*/ 556140 w 1247845"/>
              <a:gd name="connsiteY746" fmla="*/ 1177481 h 1211961"/>
              <a:gd name="connsiteX747" fmla="*/ 559188 w 1247845"/>
              <a:gd name="connsiteY747" fmla="*/ 1174433 h 1211961"/>
              <a:gd name="connsiteX748" fmla="*/ 531756 w 1247845"/>
              <a:gd name="connsiteY748" fmla="*/ 1166717 h 1211961"/>
              <a:gd name="connsiteX749" fmla="*/ 553663 w 1247845"/>
              <a:gd name="connsiteY749" fmla="*/ 1166051 h 1211961"/>
              <a:gd name="connsiteX750" fmla="*/ 559378 w 1247845"/>
              <a:gd name="connsiteY750" fmla="*/ 1168718 h 1211961"/>
              <a:gd name="connsiteX751" fmla="*/ 552044 w 1247845"/>
              <a:gd name="connsiteY751" fmla="*/ 1169194 h 1211961"/>
              <a:gd name="connsiteX752" fmla="*/ 563569 w 1247845"/>
              <a:gd name="connsiteY752" fmla="*/ 1174623 h 1211961"/>
              <a:gd name="connsiteX753" fmla="*/ 556140 w 1247845"/>
              <a:gd name="connsiteY753" fmla="*/ 1177481 h 1211961"/>
              <a:gd name="connsiteX754" fmla="*/ 1186885 w 1247845"/>
              <a:gd name="connsiteY754" fmla="*/ 730186 h 1211961"/>
              <a:gd name="connsiteX755" fmla="*/ 1185837 w 1247845"/>
              <a:gd name="connsiteY755" fmla="*/ 737616 h 1211961"/>
              <a:gd name="connsiteX756" fmla="*/ 1184694 w 1247845"/>
              <a:gd name="connsiteY756" fmla="*/ 734854 h 1211961"/>
              <a:gd name="connsiteX757" fmla="*/ 1186314 w 1247845"/>
              <a:gd name="connsiteY757" fmla="*/ 730949 h 1211961"/>
              <a:gd name="connsiteX758" fmla="*/ 1186885 w 1247845"/>
              <a:gd name="connsiteY758" fmla="*/ 730186 h 1211961"/>
              <a:gd name="connsiteX759" fmla="*/ 1173931 w 1247845"/>
              <a:gd name="connsiteY759" fmla="*/ 834485 h 1211961"/>
              <a:gd name="connsiteX760" fmla="*/ 1168692 w 1247845"/>
              <a:gd name="connsiteY760" fmla="*/ 845725 h 1211961"/>
              <a:gd name="connsiteX761" fmla="*/ 1166978 w 1247845"/>
              <a:gd name="connsiteY761" fmla="*/ 839915 h 1211961"/>
              <a:gd name="connsiteX762" fmla="*/ 1173931 w 1247845"/>
              <a:gd name="connsiteY762" fmla="*/ 834485 h 1211961"/>
              <a:gd name="connsiteX763" fmla="*/ 783216 w 1247845"/>
              <a:gd name="connsiteY763" fmla="*/ 1133761 h 1211961"/>
              <a:gd name="connsiteX764" fmla="*/ 772548 w 1247845"/>
              <a:gd name="connsiteY764" fmla="*/ 1138237 h 1211961"/>
              <a:gd name="connsiteX765" fmla="*/ 783216 w 1247845"/>
              <a:gd name="connsiteY765" fmla="*/ 1133761 h 1211961"/>
              <a:gd name="connsiteX766" fmla="*/ 707682 w 1247845"/>
              <a:gd name="connsiteY766" fmla="*/ 1167479 h 1211961"/>
              <a:gd name="connsiteX767" fmla="*/ 686537 w 1247845"/>
              <a:gd name="connsiteY767" fmla="*/ 1166812 h 1211961"/>
              <a:gd name="connsiteX768" fmla="*/ 707968 w 1247845"/>
              <a:gd name="connsiteY768" fmla="*/ 1161669 h 1211961"/>
              <a:gd name="connsiteX769" fmla="*/ 707682 w 1247845"/>
              <a:gd name="connsiteY769" fmla="*/ 1167479 h 1211961"/>
              <a:gd name="connsiteX770" fmla="*/ 662915 w 1247845"/>
              <a:gd name="connsiteY770" fmla="*/ 1168051 h 1211961"/>
              <a:gd name="connsiteX771" fmla="*/ 657009 w 1247845"/>
              <a:gd name="connsiteY771" fmla="*/ 1167765 h 1211961"/>
              <a:gd name="connsiteX772" fmla="*/ 661010 w 1247845"/>
              <a:gd name="connsiteY772" fmla="*/ 1165003 h 1211961"/>
              <a:gd name="connsiteX773" fmla="*/ 662915 w 1247845"/>
              <a:gd name="connsiteY773" fmla="*/ 1168051 h 1211961"/>
              <a:gd name="connsiteX774" fmla="*/ 680536 w 1247845"/>
              <a:gd name="connsiteY774" fmla="*/ 1167003 h 1211961"/>
              <a:gd name="connsiteX775" fmla="*/ 675393 w 1247845"/>
              <a:gd name="connsiteY775" fmla="*/ 1171861 h 1211961"/>
              <a:gd name="connsiteX776" fmla="*/ 661772 w 1247845"/>
              <a:gd name="connsiteY776" fmla="*/ 1170623 h 1211961"/>
              <a:gd name="connsiteX777" fmla="*/ 680536 w 1247845"/>
              <a:gd name="connsiteY777" fmla="*/ 1167003 h 1211961"/>
              <a:gd name="connsiteX778" fmla="*/ 669678 w 1247845"/>
              <a:gd name="connsiteY778" fmla="*/ 1155478 h 1211961"/>
              <a:gd name="connsiteX779" fmla="*/ 653104 w 1247845"/>
              <a:gd name="connsiteY779" fmla="*/ 1159193 h 1211961"/>
              <a:gd name="connsiteX780" fmla="*/ 664820 w 1247845"/>
              <a:gd name="connsiteY780" fmla="*/ 1151477 h 1211961"/>
              <a:gd name="connsiteX781" fmla="*/ 687489 w 1247845"/>
              <a:gd name="connsiteY781" fmla="*/ 1147096 h 1211961"/>
              <a:gd name="connsiteX782" fmla="*/ 687204 w 1247845"/>
              <a:gd name="connsiteY782" fmla="*/ 1153668 h 1211961"/>
              <a:gd name="connsiteX783" fmla="*/ 688347 w 1247845"/>
              <a:gd name="connsiteY783" fmla="*/ 1151858 h 1211961"/>
              <a:gd name="connsiteX784" fmla="*/ 669678 w 1247845"/>
              <a:gd name="connsiteY784" fmla="*/ 1155478 h 1211961"/>
              <a:gd name="connsiteX785" fmla="*/ 655676 w 1247845"/>
              <a:gd name="connsiteY785" fmla="*/ 1168718 h 1211961"/>
              <a:gd name="connsiteX786" fmla="*/ 626339 w 1247845"/>
              <a:gd name="connsiteY786" fmla="*/ 1167384 h 1211961"/>
              <a:gd name="connsiteX787" fmla="*/ 655676 w 1247845"/>
              <a:gd name="connsiteY787" fmla="*/ 1168718 h 1211961"/>
              <a:gd name="connsiteX788" fmla="*/ 695205 w 1247845"/>
              <a:gd name="connsiteY788" fmla="*/ 1149953 h 1211961"/>
              <a:gd name="connsiteX789" fmla="*/ 700348 w 1247845"/>
              <a:gd name="connsiteY789" fmla="*/ 1146619 h 1211961"/>
              <a:gd name="connsiteX790" fmla="*/ 695205 w 1247845"/>
              <a:gd name="connsiteY790" fmla="*/ 1149953 h 1211961"/>
              <a:gd name="connsiteX791" fmla="*/ 705968 w 1247845"/>
              <a:gd name="connsiteY791" fmla="*/ 1125474 h 1211961"/>
              <a:gd name="connsiteX792" fmla="*/ 678631 w 1247845"/>
              <a:gd name="connsiteY792" fmla="*/ 1128903 h 1211961"/>
              <a:gd name="connsiteX793" fmla="*/ 683298 w 1247845"/>
              <a:gd name="connsiteY793" fmla="*/ 1131475 h 1211961"/>
              <a:gd name="connsiteX794" fmla="*/ 675107 w 1247845"/>
              <a:gd name="connsiteY794" fmla="*/ 1132808 h 1211961"/>
              <a:gd name="connsiteX795" fmla="*/ 675964 w 1247845"/>
              <a:gd name="connsiteY795" fmla="*/ 1129379 h 1211961"/>
              <a:gd name="connsiteX796" fmla="*/ 666344 w 1247845"/>
              <a:gd name="connsiteY796" fmla="*/ 1130046 h 1211961"/>
              <a:gd name="connsiteX797" fmla="*/ 694538 w 1247845"/>
              <a:gd name="connsiteY797" fmla="*/ 1121569 h 1211961"/>
              <a:gd name="connsiteX798" fmla="*/ 711302 w 1247845"/>
              <a:gd name="connsiteY798" fmla="*/ 1119759 h 1211961"/>
              <a:gd name="connsiteX799" fmla="*/ 730352 w 1247845"/>
              <a:gd name="connsiteY799" fmla="*/ 1115377 h 1211961"/>
              <a:gd name="connsiteX800" fmla="*/ 732352 w 1247845"/>
              <a:gd name="connsiteY800" fmla="*/ 1117378 h 1211961"/>
              <a:gd name="connsiteX801" fmla="*/ 720255 w 1247845"/>
              <a:gd name="connsiteY801" fmla="*/ 1122235 h 1211961"/>
              <a:gd name="connsiteX802" fmla="*/ 713302 w 1247845"/>
              <a:gd name="connsiteY802" fmla="*/ 1124236 h 1211961"/>
              <a:gd name="connsiteX803" fmla="*/ 705968 w 1247845"/>
              <a:gd name="connsiteY803" fmla="*/ 1125474 h 1211961"/>
              <a:gd name="connsiteX804" fmla="*/ 382023 w 1247845"/>
              <a:gd name="connsiteY804" fmla="*/ 1029462 h 1211961"/>
              <a:gd name="connsiteX805" fmla="*/ 383832 w 1247845"/>
              <a:gd name="connsiteY805" fmla="*/ 1029748 h 1211961"/>
              <a:gd name="connsiteX806" fmla="*/ 383832 w 1247845"/>
              <a:gd name="connsiteY806" fmla="*/ 1029748 h 1211961"/>
              <a:gd name="connsiteX807" fmla="*/ 383642 w 1247845"/>
              <a:gd name="connsiteY807" fmla="*/ 1030319 h 1211961"/>
              <a:gd name="connsiteX808" fmla="*/ 380499 w 1247845"/>
              <a:gd name="connsiteY808" fmla="*/ 1029462 h 1211961"/>
              <a:gd name="connsiteX809" fmla="*/ 382023 w 1247845"/>
              <a:gd name="connsiteY809" fmla="*/ 1029462 h 1211961"/>
              <a:gd name="connsiteX810" fmla="*/ 305537 w 1247845"/>
              <a:gd name="connsiteY810" fmla="*/ 996982 h 1211961"/>
              <a:gd name="connsiteX811" fmla="*/ 304299 w 1247845"/>
              <a:gd name="connsiteY811" fmla="*/ 998125 h 1211961"/>
              <a:gd name="connsiteX812" fmla="*/ 303156 w 1247845"/>
              <a:gd name="connsiteY812" fmla="*/ 997553 h 1211961"/>
              <a:gd name="connsiteX813" fmla="*/ 303727 w 1247845"/>
              <a:gd name="connsiteY813" fmla="*/ 996696 h 1211961"/>
              <a:gd name="connsiteX814" fmla="*/ 304299 w 1247845"/>
              <a:gd name="connsiteY814" fmla="*/ 995839 h 1211961"/>
              <a:gd name="connsiteX815" fmla="*/ 304299 w 1247845"/>
              <a:gd name="connsiteY815" fmla="*/ 995839 h 1211961"/>
              <a:gd name="connsiteX816" fmla="*/ 304299 w 1247845"/>
              <a:gd name="connsiteY816" fmla="*/ 995839 h 1211961"/>
              <a:gd name="connsiteX817" fmla="*/ 305537 w 1247845"/>
              <a:gd name="connsiteY817" fmla="*/ 996982 h 1211961"/>
              <a:gd name="connsiteX818" fmla="*/ 549377 w 1247845"/>
              <a:gd name="connsiteY818" fmla="*/ 107061 h 1211961"/>
              <a:gd name="connsiteX819" fmla="*/ 544233 w 1247845"/>
              <a:gd name="connsiteY819" fmla="*/ 108871 h 1211961"/>
              <a:gd name="connsiteX820" fmla="*/ 543090 w 1247845"/>
              <a:gd name="connsiteY820" fmla="*/ 108871 h 1211961"/>
              <a:gd name="connsiteX821" fmla="*/ 538614 w 1247845"/>
              <a:gd name="connsiteY821" fmla="*/ 108966 h 1211961"/>
              <a:gd name="connsiteX822" fmla="*/ 549377 w 1247845"/>
              <a:gd name="connsiteY822" fmla="*/ 107061 h 1211961"/>
              <a:gd name="connsiteX823" fmla="*/ 1213365 w 1247845"/>
              <a:gd name="connsiteY823" fmla="*/ 426148 h 1211961"/>
              <a:gd name="connsiteX824" fmla="*/ 1212603 w 1247845"/>
              <a:gd name="connsiteY824" fmla="*/ 432625 h 1211961"/>
              <a:gd name="connsiteX825" fmla="*/ 1209840 w 1247845"/>
              <a:gd name="connsiteY825" fmla="*/ 419576 h 1211961"/>
              <a:gd name="connsiteX826" fmla="*/ 1210221 w 1247845"/>
              <a:gd name="connsiteY826" fmla="*/ 417385 h 1211961"/>
              <a:gd name="connsiteX827" fmla="*/ 1213365 w 1247845"/>
              <a:gd name="connsiteY827" fmla="*/ 426148 h 1211961"/>
              <a:gd name="connsiteX828" fmla="*/ 1215365 w 1247845"/>
              <a:gd name="connsiteY828" fmla="*/ 433673 h 1211961"/>
              <a:gd name="connsiteX829" fmla="*/ 1216698 w 1247845"/>
              <a:gd name="connsiteY829" fmla="*/ 440246 h 1211961"/>
              <a:gd name="connsiteX830" fmla="*/ 1216127 w 1247845"/>
              <a:gd name="connsiteY830" fmla="*/ 440055 h 1211961"/>
              <a:gd name="connsiteX831" fmla="*/ 1214698 w 1247845"/>
              <a:gd name="connsiteY831" fmla="*/ 437769 h 1211961"/>
              <a:gd name="connsiteX832" fmla="*/ 1215365 w 1247845"/>
              <a:gd name="connsiteY832" fmla="*/ 433673 h 1211961"/>
              <a:gd name="connsiteX833" fmla="*/ 1210126 w 1247845"/>
              <a:gd name="connsiteY833" fmla="*/ 635318 h 1211961"/>
              <a:gd name="connsiteX834" fmla="*/ 1209269 w 1247845"/>
              <a:gd name="connsiteY834" fmla="*/ 631222 h 1211961"/>
              <a:gd name="connsiteX835" fmla="*/ 1210793 w 1247845"/>
              <a:gd name="connsiteY835" fmla="*/ 621887 h 1211961"/>
              <a:gd name="connsiteX836" fmla="*/ 1212317 w 1247845"/>
              <a:gd name="connsiteY836" fmla="*/ 624935 h 1211961"/>
              <a:gd name="connsiteX837" fmla="*/ 1211745 w 1247845"/>
              <a:gd name="connsiteY837" fmla="*/ 619506 h 1211961"/>
              <a:gd name="connsiteX838" fmla="*/ 1212031 w 1247845"/>
              <a:gd name="connsiteY838" fmla="*/ 618839 h 1211961"/>
              <a:gd name="connsiteX839" fmla="*/ 1211745 w 1247845"/>
              <a:gd name="connsiteY839" fmla="*/ 617506 h 1211961"/>
              <a:gd name="connsiteX840" fmla="*/ 1212698 w 1247845"/>
              <a:gd name="connsiteY840" fmla="*/ 615886 h 1211961"/>
              <a:gd name="connsiteX841" fmla="*/ 1213936 w 1247845"/>
              <a:gd name="connsiteY841" fmla="*/ 623506 h 1211961"/>
              <a:gd name="connsiteX842" fmla="*/ 1210126 w 1247845"/>
              <a:gd name="connsiteY842" fmla="*/ 635318 h 1211961"/>
              <a:gd name="connsiteX843" fmla="*/ 709587 w 1247845"/>
              <a:gd name="connsiteY843" fmla="*/ 115252 h 1211961"/>
              <a:gd name="connsiteX844" fmla="*/ 707873 w 1247845"/>
              <a:gd name="connsiteY844" fmla="*/ 114776 h 1211961"/>
              <a:gd name="connsiteX845" fmla="*/ 709778 w 1247845"/>
              <a:gd name="connsiteY845" fmla="*/ 114300 h 1211961"/>
              <a:gd name="connsiteX846" fmla="*/ 709587 w 1247845"/>
              <a:gd name="connsiteY846" fmla="*/ 115252 h 1211961"/>
              <a:gd name="connsiteX847" fmla="*/ 1097826 w 1247845"/>
              <a:gd name="connsiteY847" fmla="*/ 269176 h 1211961"/>
              <a:gd name="connsiteX848" fmla="*/ 1093064 w 1247845"/>
              <a:gd name="connsiteY848" fmla="*/ 265271 h 1211961"/>
              <a:gd name="connsiteX849" fmla="*/ 1093064 w 1247845"/>
              <a:gd name="connsiteY849" fmla="*/ 265081 h 1211961"/>
              <a:gd name="connsiteX850" fmla="*/ 1097826 w 1247845"/>
              <a:gd name="connsiteY850" fmla="*/ 269176 h 1211961"/>
              <a:gd name="connsiteX851" fmla="*/ 1208602 w 1247845"/>
              <a:gd name="connsiteY851" fmla="*/ 588740 h 1211961"/>
              <a:gd name="connsiteX852" fmla="*/ 1208031 w 1247845"/>
              <a:gd name="connsiteY852" fmla="*/ 581406 h 1211961"/>
              <a:gd name="connsiteX853" fmla="*/ 1208221 w 1247845"/>
              <a:gd name="connsiteY853" fmla="*/ 580834 h 1211961"/>
              <a:gd name="connsiteX854" fmla="*/ 1211936 w 1247845"/>
              <a:gd name="connsiteY854" fmla="*/ 575977 h 1211961"/>
              <a:gd name="connsiteX855" fmla="*/ 1212031 w 1247845"/>
              <a:gd name="connsiteY855" fmla="*/ 583501 h 1211961"/>
              <a:gd name="connsiteX856" fmla="*/ 1213460 w 1247845"/>
              <a:gd name="connsiteY856" fmla="*/ 599408 h 1211961"/>
              <a:gd name="connsiteX857" fmla="*/ 1210888 w 1247845"/>
              <a:gd name="connsiteY857" fmla="*/ 602361 h 1211961"/>
              <a:gd name="connsiteX858" fmla="*/ 1214031 w 1247845"/>
              <a:gd name="connsiteY858" fmla="*/ 603885 h 1211961"/>
              <a:gd name="connsiteX859" fmla="*/ 1211079 w 1247845"/>
              <a:gd name="connsiteY859" fmla="*/ 614839 h 1211961"/>
              <a:gd name="connsiteX860" fmla="*/ 1208602 w 1247845"/>
              <a:gd name="connsiteY860" fmla="*/ 588740 h 1211961"/>
              <a:gd name="connsiteX861" fmla="*/ 1211555 w 1247845"/>
              <a:gd name="connsiteY861" fmla="*/ 567404 h 1211961"/>
              <a:gd name="connsiteX862" fmla="*/ 1211650 w 1247845"/>
              <a:gd name="connsiteY862" fmla="*/ 568643 h 1211961"/>
              <a:gd name="connsiteX863" fmla="*/ 1211555 w 1247845"/>
              <a:gd name="connsiteY863" fmla="*/ 567404 h 1211961"/>
              <a:gd name="connsiteX864" fmla="*/ 1132497 w 1247845"/>
              <a:gd name="connsiteY864" fmla="*/ 306705 h 1211961"/>
              <a:gd name="connsiteX865" fmla="*/ 1133355 w 1247845"/>
              <a:gd name="connsiteY865" fmla="*/ 300323 h 1211961"/>
              <a:gd name="connsiteX866" fmla="*/ 1134021 w 1247845"/>
              <a:gd name="connsiteY866" fmla="*/ 300133 h 1211961"/>
              <a:gd name="connsiteX867" fmla="*/ 1141546 w 1247845"/>
              <a:gd name="connsiteY867" fmla="*/ 311277 h 1211961"/>
              <a:gd name="connsiteX868" fmla="*/ 1132497 w 1247845"/>
              <a:gd name="connsiteY868" fmla="*/ 306705 h 1211961"/>
              <a:gd name="connsiteX869" fmla="*/ 1129830 w 1247845"/>
              <a:gd name="connsiteY869" fmla="*/ 295656 h 1211961"/>
              <a:gd name="connsiteX870" fmla="*/ 1124306 w 1247845"/>
              <a:gd name="connsiteY870" fmla="*/ 290322 h 1211961"/>
              <a:gd name="connsiteX871" fmla="*/ 1129830 w 1247845"/>
              <a:gd name="connsiteY871" fmla="*/ 295656 h 1211961"/>
              <a:gd name="connsiteX872" fmla="*/ 1209174 w 1247845"/>
              <a:gd name="connsiteY872" fmla="*/ 632555 h 1211961"/>
              <a:gd name="connsiteX873" fmla="*/ 1208983 w 1247845"/>
              <a:gd name="connsiteY873" fmla="*/ 638365 h 1211961"/>
              <a:gd name="connsiteX874" fmla="*/ 1209174 w 1247845"/>
              <a:gd name="connsiteY874" fmla="*/ 632555 h 1211961"/>
              <a:gd name="connsiteX875" fmla="*/ 1227176 w 1247845"/>
              <a:gd name="connsiteY875" fmla="*/ 492442 h 1211961"/>
              <a:gd name="connsiteX876" fmla="*/ 1228795 w 1247845"/>
              <a:gd name="connsiteY876" fmla="*/ 488918 h 1211961"/>
              <a:gd name="connsiteX877" fmla="*/ 1227462 w 1247845"/>
              <a:gd name="connsiteY877" fmla="*/ 494538 h 1211961"/>
              <a:gd name="connsiteX878" fmla="*/ 1227176 w 1247845"/>
              <a:gd name="connsiteY878" fmla="*/ 492442 h 1211961"/>
              <a:gd name="connsiteX879" fmla="*/ 1225271 w 1247845"/>
              <a:gd name="connsiteY879" fmla="*/ 477488 h 1211961"/>
              <a:gd name="connsiteX880" fmla="*/ 1225366 w 1247845"/>
              <a:gd name="connsiteY880" fmla="*/ 475964 h 1211961"/>
              <a:gd name="connsiteX881" fmla="*/ 1226890 w 1247845"/>
              <a:gd name="connsiteY881" fmla="*/ 479012 h 1211961"/>
              <a:gd name="connsiteX882" fmla="*/ 1225271 w 1247845"/>
              <a:gd name="connsiteY882" fmla="*/ 477488 h 1211961"/>
              <a:gd name="connsiteX883" fmla="*/ 1220413 w 1247845"/>
              <a:gd name="connsiteY883" fmla="*/ 461105 h 1211961"/>
              <a:gd name="connsiteX884" fmla="*/ 1222699 w 1247845"/>
              <a:gd name="connsiteY884" fmla="*/ 470154 h 1211961"/>
              <a:gd name="connsiteX885" fmla="*/ 1221270 w 1247845"/>
              <a:gd name="connsiteY885" fmla="*/ 472916 h 1211961"/>
              <a:gd name="connsiteX886" fmla="*/ 1219365 w 1247845"/>
              <a:gd name="connsiteY886" fmla="*/ 470344 h 1211961"/>
              <a:gd name="connsiteX887" fmla="*/ 1218984 w 1247845"/>
              <a:gd name="connsiteY887" fmla="*/ 468630 h 1211961"/>
              <a:gd name="connsiteX888" fmla="*/ 1216508 w 1247845"/>
              <a:gd name="connsiteY888" fmla="*/ 466058 h 1211961"/>
              <a:gd name="connsiteX889" fmla="*/ 1215365 w 1247845"/>
              <a:gd name="connsiteY889" fmla="*/ 463963 h 1211961"/>
              <a:gd name="connsiteX890" fmla="*/ 1218603 w 1247845"/>
              <a:gd name="connsiteY890" fmla="*/ 460438 h 1211961"/>
              <a:gd name="connsiteX891" fmla="*/ 1220127 w 1247845"/>
              <a:gd name="connsiteY891" fmla="*/ 460819 h 1211961"/>
              <a:gd name="connsiteX892" fmla="*/ 1220413 w 1247845"/>
              <a:gd name="connsiteY892" fmla="*/ 461105 h 1211961"/>
              <a:gd name="connsiteX893" fmla="*/ 1209078 w 1247845"/>
              <a:gd name="connsiteY893" fmla="*/ 417576 h 1211961"/>
              <a:gd name="connsiteX894" fmla="*/ 1208888 w 1247845"/>
              <a:gd name="connsiteY894" fmla="*/ 417100 h 1211961"/>
              <a:gd name="connsiteX895" fmla="*/ 1208697 w 1247845"/>
              <a:gd name="connsiteY895" fmla="*/ 415385 h 1211961"/>
              <a:gd name="connsiteX896" fmla="*/ 1209078 w 1247845"/>
              <a:gd name="connsiteY896" fmla="*/ 417576 h 1211961"/>
              <a:gd name="connsiteX897" fmla="*/ 558616 w 1247845"/>
              <a:gd name="connsiteY897" fmla="*/ 109061 h 1211961"/>
              <a:gd name="connsiteX898" fmla="*/ 556140 w 1247845"/>
              <a:gd name="connsiteY898" fmla="*/ 108394 h 1211961"/>
              <a:gd name="connsiteX899" fmla="*/ 558616 w 1247845"/>
              <a:gd name="connsiteY899" fmla="*/ 109061 h 1211961"/>
              <a:gd name="connsiteX900" fmla="*/ 752069 w 1247845"/>
              <a:gd name="connsiteY900" fmla="*/ 1135475 h 1211961"/>
              <a:gd name="connsiteX901" fmla="*/ 743973 w 1247845"/>
              <a:gd name="connsiteY901" fmla="*/ 1138428 h 1211961"/>
              <a:gd name="connsiteX902" fmla="*/ 752069 w 1247845"/>
              <a:gd name="connsiteY902" fmla="*/ 1135475 h 1211961"/>
              <a:gd name="connsiteX903" fmla="*/ 1064108 w 1247845"/>
              <a:gd name="connsiteY903" fmla="*/ 985837 h 1211961"/>
              <a:gd name="connsiteX904" fmla="*/ 1056583 w 1247845"/>
              <a:gd name="connsiteY904" fmla="*/ 995458 h 1211961"/>
              <a:gd name="connsiteX905" fmla="*/ 1053154 w 1247845"/>
              <a:gd name="connsiteY905" fmla="*/ 994505 h 1211961"/>
              <a:gd name="connsiteX906" fmla="*/ 1064108 w 1247845"/>
              <a:gd name="connsiteY906" fmla="*/ 985837 h 1211961"/>
              <a:gd name="connsiteX907" fmla="*/ 1071537 w 1247845"/>
              <a:gd name="connsiteY907" fmla="*/ 976217 h 1211961"/>
              <a:gd name="connsiteX908" fmla="*/ 1074395 w 1247845"/>
              <a:gd name="connsiteY908" fmla="*/ 976598 h 1211961"/>
              <a:gd name="connsiteX909" fmla="*/ 1068013 w 1247845"/>
              <a:gd name="connsiteY909" fmla="*/ 985076 h 1211961"/>
              <a:gd name="connsiteX910" fmla="*/ 1071537 w 1247845"/>
              <a:gd name="connsiteY910" fmla="*/ 976217 h 1211961"/>
              <a:gd name="connsiteX911" fmla="*/ 1189457 w 1247845"/>
              <a:gd name="connsiteY911" fmla="*/ 722852 h 1211961"/>
              <a:gd name="connsiteX912" fmla="*/ 1190314 w 1247845"/>
              <a:gd name="connsiteY912" fmla="*/ 723328 h 1211961"/>
              <a:gd name="connsiteX913" fmla="*/ 1188504 w 1247845"/>
              <a:gd name="connsiteY913" fmla="*/ 725424 h 1211961"/>
              <a:gd name="connsiteX914" fmla="*/ 1189457 w 1247845"/>
              <a:gd name="connsiteY914" fmla="*/ 722852 h 1211961"/>
              <a:gd name="connsiteX915" fmla="*/ 1206983 w 1247845"/>
              <a:gd name="connsiteY915" fmla="*/ 662273 h 1211961"/>
              <a:gd name="connsiteX916" fmla="*/ 1206602 w 1247845"/>
              <a:gd name="connsiteY916" fmla="*/ 658844 h 1211961"/>
              <a:gd name="connsiteX917" fmla="*/ 1208031 w 1247845"/>
              <a:gd name="connsiteY917" fmla="*/ 657797 h 1211961"/>
              <a:gd name="connsiteX918" fmla="*/ 1206983 w 1247845"/>
              <a:gd name="connsiteY918" fmla="*/ 662273 h 1211961"/>
              <a:gd name="connsiteX919" fmla="*/ 1209936 w 1247845"/>
              <a:gd name="connsiteY919" fmla="*/ 652558 h 1211961"/>
              <a:gd name="connsiteX920" fmla="*/ 1209174 w 1247845"/>
              <a:gd name="connsiteY920" fmla="*/ 645509 h 1211961"/>
              <a:gd name="connsiteX921" fmla="*/ 1211460 w 1247845"/>
              <a:gd name="connsiteY921" fmla="*/ 638461 h 1211961"/>
              <a:gd name="connsiteX922" fmla="*/ 1210698 w 1247845"/>
              <a:gd name="connsiteY922" fmla="*/ 652367 h 1211961"/>
              <a:gd name="connsiteX923" fmla="*/ 1209936 w 1247845"/>
              <a:gd name="connsiteY923" fmla="*/ 652558 h 1211961"/>
              <a:gd name="connsiteX924" fmla="*/ 1229176 w 1247845"/>
              <a:gd name="connsiteY924" fmla="*/ 520351 h 1211961"/>
              <a:gd name="connsiteX925" fmla="*/ 1229557 w 1247845"/>
              <a:gd name="connsiteY925" fmla="*/ 508349 h 1211961"/>
              <a:gd name="connsiteX926" fmla="*/ 1229843 w 1247845"/>
              <a:gd name="connsiteY926" fmla="*/ 524637 h 1211961"/>
              <a:gd name="connsiteX927" fmla="*/ 1229176 w 1247845"/>
              <a:gd name="connsiteY927" fmla="*/ 520351 h 1211961"/>
              <a:gd name="connsiteX928" fmla="*/ 1227938 w 1247845"/>
              <a:gd name="connsiteY928" fmla="*/ 497586 h 1211961"/>
              <a:gd name="connsiteX929" fmla="*/ 1230891 w 1247845"/>
              <a:gd name="connsiteY929" fmla="*/ 506539 h 1211961"/>
              <a:gd name="connsiteX930" fmla="*/ 1227938 w 1247845"/>
              <a:gd name="connsiteY930" fmla="*/ 497586 h 1211961"/>
              <a:gd name="connsiteX931" fmla="*/ 1216508 w 1247845"/>
              <a:gd name="connsiteY931" fmla="*/ 422053 h 1211961"/>
              <a:gd name="connsiteX932" fmla="*/ 1213365 w 1247845"/>
              <a:gd name="connsiteY932" fmla="*/ 422910 h 1211961"/>
              <a:gd name="connsiteX933" fmla="*/ 1211364 w 1247845"/>
              <a:gd name="connsiteY933" fmla="*/ 415385 h 1211961"/>
              <a:gd name="connsiteX934" fmla="*/ 1214127 w 1247845"/>
              <a:gd name="connsiteY934" fmla="*/ 416242 h 1211961"/>
              <a:gd name="connsiteX935" fmla="*/ 1212126 w 1247845"/>
              <a:gd name="connsiteY935" fmla="*/ 411575 h 1211961"/>
              <a:gd name="connsiteX936" fmla="*/ 1213650 w 1247845"/>
              <a:gd name="connsiteY936" fmla="*/ 410146 h 1211961"/>
              <a:gd name="connsiteX937" fmla="*/ 1216508 w 1247845"/>
              <a:gd name="connsiteY937" fmla="*/ 422053 h 1211961"/>
              <a:gd name="connsiteX938" fmla="*/ 1210317 w 1247845"/>
              <a:gd name="connsiteY938" fmla="*/ 396145 h 1211961"/>
              <a:gd name="connsiteX939" fmla="*/ 1208126 w 1247845"/>
              <a:gd name="connsiteY939" fmla="*/ 391096 h 1211961"/>
              <a:gd name="connsiteX940" fmla="*/ 1208412 w 1247845"/>
              <a:gd name="connsiteY940" fmla="*/ 391096 h 1211961"/>
              <a:gd name="connsiteX941" fmla="*/ 1210317 w 1247845"/>
              <a:gd name="connsiteY941" fmla="*/ 389763 h 1211961"/>
              <a:gd name="connsiteX942" fmla="*/ 1210317 w 1247845"/>
              <a:gd name="connsiteY942" fmla="*/ 396145 h 1211961"/>
              <a:gd name="connsiteX943" fmla="*/ 1197267 w 1247845"/>
              <a:gd name="connsiteY943" fmla="*/ 381095 h 1211961"/>
              <a:gd name="connsiteX944" fmla="*/ 1198696 w 1247845"/>
              <a:gd name="connsiteY944" fmla="*/ 381286 h 1211961"/>
              <a:gd name="connsiteX945" fmla="*/ 1203935 w 1247845"/>
              <a:gd name="connsiteY945" fmla="*/ 388810 h 1211961"/>
              <a:gd name="connsiteX946" fmla="*/ 1207078 w 1247845"/>
              <a:gd name="connsiteY946" fmla="*/ 391096 h 1211961"/>
              <a:gd name="connsiteX947" fmla="*/ 1207554 w 1247845"/>
              <a:gd name="connsiteY947" fmla="*/ 395383 h 1211961"/>
              <a:gd name="connsiteX948" fmla="*/ 1206411 w 1247845"/>
              <a:gd name="connsiteY948" fmla="*/ 397383 h 1211961"/>
              <a:gd name="connsiteX949" fmla="*/ 1205268 w 1247845"/>
              <a:gd name="connsiteY949" fmla="*/ 396145 h 1211961"/>
              <a:gd name="connsiteX950" fmla="*/ 1205840 w 1247845"/>
              <a:gd name="connsiteY950" fmla="*/ 399002 h 1211961"/>
              <a:gd name="connsiteX951" fmla="*/ 1198125 w 1247845"/>
              <a:gd name="connsiteY951" fmla="*/ 398621 h 1211961"/>
              <a:gd name="connsiteX952" fmla="*/ 1196410 w 1247845"/>
              <a:gd name="connsiteY952" fmla="*/ 395764 h 1211961"/>
              <a:gd name="connsiteX953" fmla="*/ 1198791 w 1247845"/>
              <a:gd name="connsiteY953" fmla="*/ 389287 h 1211961"/>
              <a:gd name="connsiteX954" fmla="*/ 1196220 w 1247845"/>
              <a:gd name="connsiteY954" fmla="*/ 382619 h 1211961"/>
              <a:gd name="connsiteX955" fmla="*/ 1197267 w 1247845"/>
              <a:gd name="connsiteY955" fmla="*/ 381095 h 1211961"/>
              <a:gd name="connsiteX956" fmla="*/ 1170026 w 1247845"/>
              <a:gd name="connsiteY956" fmla="*/ 330708 h 1211961"/>
              <a:gd name="connsiteX957" fmla="*/ 1167168 w 1247845"/>
              <a:gd name="connsiteY957" fmla="*/ 330327 h 1211961"/>
              <a:gd name="connsiteX958" fmla="*/ 1165359 w 1247845"/>
              <a:gd name="connsiteY958" fmla="*/ 326708 h 1211961"/>
              <a:gd name="connsiteX959" fmla="*/ 1165073 w 1247845"/>
              <a:gd name="connsiteY959" fmla="*/ 323755 h 1211961"/>
              <a:gd name="connsiteX960" fmla="*/ 1170026 w 1247845"/>
              <a:gd name="connsiteY960" fmla="*/ 330708 h 1211961"/>
              <a:gd name="connsiteX961" fmla="*/ 1066394 w 1247845"/>
              <a:gd name="connsiteY961" fmla="*/ 188595 h 1211961"/>
              <a:gd name="connsiteX962" fmla="*/ 1068204 w 1247845"/>
              <a:gd name="connsiteY962" fmla="*/ 190690 h 1211961"/>
              <a:gd name="connsiteX963" fmla="*/ 1067823 w 1247845"/>
              <a:gd name="connsiteY963" fmla="*/ 191357 h 1211961"/>
              <a:gd name="connsiteX964" fmla="*/ 1060869 w 1247845"/>
              <a:gd name="connsiteY964" fmla="*/ 182118 h 1211961"/>
              <a:gd name="connsiteX965" fmla="*/ 1066394 w 1247845"/>
              <a:gd name="connsiteY965" fmla="*/ 188595 h 1211961"/>
              <a:gd name="connsiteX966" fmla="*/ 1011149 w 1247845"/>
              <a:gd name="connsiteY966" fmla="*/ 170974 h 1211961"/>
              <a:gd name="connsiteX967" fmla="*/ 1011816 w 1247845"/>
              <a:gd name="connsiteY967" fmla="*/ 171926 h 1211961"/>
              <a:gd name="connsiteX968" fmla="*/ 1009815 w 1247845"/>
              <a:gd name="connsiteY968" fmla="*/ 171164 h 1211961"/>
              <a:gd name="connsiteX969" fmla="*/ 1011149 w 1247845"/>
              <a:gd name="connsiteY969" fmla="*/ 170974 h 1211961"/>
              <a:gd name="connsiteX970" fmla="*/ 527565 w 1247845"/>
              <a:gd name="connsiteY970" fmla="*/ 110490 h 1211961"/>
              <a:gd name="connsiteX971" fmla="*/ 527660 w 1247845"/>
              <a:gd name="connsiteY971" fmla="*/ 112395 h 1211961"/>
              <a:gd name="connsiteX972" fmla="*/ 530708 w 1247845"/>
              <a:gd name="connsiteY972" fmla="*/ 110395 h 1211961"/>
              <a:gd name="connsiteX973" fmla="*/ 538518 w 1247845"/>
              <a:gd name="connsiteY973" fmla="*/ 110585 h 1211961"/>
              <a:gd name="connsiteX974" fmla="*/ 533851 w 1247845"/>
              <a:gd name="connsiteY974" fmla="*/ 115252 h 1211961"/>
              <a:gd name="connsiteX975" fmla="*/ 527565 w 1247845"/>
              <a:gd name="connsiteY975" fmla="*/ 112776 h 1211961"/>
              <a:gd name="connsiteX976" fmla="*/ 524326 w 1247845"/>
              <a:gd name="connsiteY976" fmla="*/ 113919 h 1211961"/>
              <a:gd name="connsiteX977" fmla="*/ 514801 w 1247845"/>
              <a:gd name="connsiteY977" fmla="*/ 112967 h 1211961"/>
              <a:gd name="connsiteX978" fmla="*/ 514515 w 1247845"/>
              <a:gd name="connsiteY978" fmla="*/ 112585 h 1211961"/>
              <a:gd name="connsiteX979" fmla="*/ 527565 w 1247845"/>
              <a:gd name="connsiteY979" fmla="*/ 110490 h 1211961"/>
              <a:gd name="connsiteX980" fmla="*/ 490322 w 1247845"/>
              <a:gd name="connsiteY980" fmla="*/ 116396 h 1211961"/>
              <a:gd name="connsiteX981" fmla="*/ 502704 w 1247845"/>
              <a:gd name="connsiteY981" fmla="*/ 115157 h 1211961"/>
              <a:gd name="connsiteX982" fmla="*/ 498513 w 1247845"/>
              <a:gd name="connsiteY982" fmla="*/ 116491 h 1211961"/>
              <a:gd name="connsiteX983" fmla="*/ 494989 w 1247845"/>
              <a:gd name="connsiteY983" fmla="*/ 117253 h 1211961"/>
              <a:gd name="connsiteX984" fmla="*/ 479082 w 1247845"/>
              <a:gd name="connsiteY984" fmla="*/ 121634 h 1211961"/>
              <a:gd name="connsiteX985" fmla="*/ 472224 w 1247845"/>
              <a:gd name="connsiteY985" fmla="*/ 120967 h 1211961"/>
              <a:gd name="connsiteX986" fmla="*/ 490322 w 1247845"/>
              <a:gd name="connsiteY986" fmla="*/ 116396 h 1211961"/>
              <a:gd name="connsiteX987" fmla="*/ 173616 w 1247845"/>
              <a:gd name="connsiteY987" fmla="*/ 882872 h 1211961"/>
              <a:gd name="connsiteX988" fmla="*/ 172663 w 1247845"/>
              <a:gd name="connsiteY988" fmla="*/ 880015 h 1211961"/>
              <a:gd name="connsiteX989" fmla="*/ 173330 w 1247845"/>
              <a:gd name="connsiteY989" fmla="*/ 878586 h 1211961"/>
              <a:gd name="connsiteX990" fmla="*/ 174282 w 1247845"/>
              <a:gd name="connsiteY990" fmla="*/ 877252 h 1211961"/>
              <a:gd name="connsiteX991" fmla="*/ 174282 w 1247845"/>
              <a:gd name="connsiteY991" fmla="*/ 877252 h 1211961"/>
              <a:gd name="connsiteX992" fmla="*/ 174282 w 1247845"/>
              <a:gd name="connsiteY992" fmla="*/ 877252 h 1211961"/>
              <a:gd name="connsiteX993" fmla="*/ 175711 w 1247845"/>
              <a:gd name="connsiteY993" fmla="*/ 880015 h 1211961"/>
              <a:gd name="connsiteX994" fmla="*/ 173616 w 1247845"/>
              <a:gd name="connsiteY994" fmla="*/ 882872 h 1211961"/>
              <a:gd name="connsiteX995" fmla="*/ 191046 w 1247845"/>
              <a:gd name="connsiteY995" fmla="*/ 930783 h 1211961"/>
              <a:gd name="connsiteX996" fmla="*/ 189046 w 1247845"/>
              <a:gd name="connsiteY996" fmla="*/ 932974 h 1211961"/>
              <a:gd name="connsiteX997" fmla="*/ 187903 w 1247845"/>
              <a:gd name="connsiteY997" fmla="*/ 931640 h 1211961"/>
              <a:gd name="connsiteX998" fmla="*/ 187617 w 1247845"/>
              <a:gd name="connsiteY998" fmla="*/ 926497 h 1211961"/>
              <a:gd name="connsiteX999" fmla="*/ 187332 w 1247845"/>
              <a:gd name="connsiteY999" fmla="*/ 926497 h 1211961"/>
              <a:gd name="connsiteX1000" fmla="*/ 187332 w 1247845"/>
              <a:gd name="connsiteY1000" fmla="*/ 926116 h 1211961"/>
              <a:gd name="connsiteX1001" fmla="*/ 184855 w 1247845"/>
              <a:gd name="connsiteY1001" fmla="*/ 924877 h 1211961"/>
              <a:gd name="connsiteX1002" fmla="*/ 185046 w 1247845"/>
              <a:gd name="connsiteY1002" fmla="*/ 923639 h 1211961"/>
              <a:gd name="connsiteX1003" fmla="*/ 187332 w 1247845"/>
              <a:gd name="connsiteY1003" fmla="*/ 926116 h 1211961"/>
              <a:gd name="connsiteX1004" fmla="*/ 187617 w 1247845"/>
              <a:gd name="connsiteY1004" fmla="*/ 926211 h 1211961"/>
              <a:gd name="connsiteX1005" fmla="*/ 187617 w 1247845"/>
              <a:gd name="connsiteY1005" fmla="*/ 926497 h 1211961"/>
              <a:gd name="connsiteX1006" fmla="*/ 191046 w 1247845"/>
              <a:gd name="connsiteY1006" fmla="*/ 930783 h 1211961"/>
              <a:gd name="connsiteX1007" fmla="*/ 202572 w 1247845"/>
              <a:gd name="connsiteY1007" fmla="*/ 941260 h 1211961"/>
              <a:gd name="connsiteX1008" fmla="*/ 202572 w 1247845"/>
              <a:gd name="connsiteY1008" fmla="*/ 941260 h 1211961"/>
              <a:gd name="connsiteX1009" fmla="*/ 202572 w 1247845"/>
              <a:gd name="connsiteY1009" fmla="*/ 941260 h 1211961"/>
              <a:gd name="connsiteX1010" fmla="*/ 199619 w 1247845"/>
              <a:gd name="connsiteY1010" fmla="*/ 939546 h 1211961"/>
              <a:gd name="connsiteX1011" fmla="*/ 202762 w 1247845"/>
              <a:gd name="connsiteY1011" fmla="*/ 938117 h 1211961"/>
              <a:gd name="connsiteX1012" fmla="*/ 205810 w 1247845"/>
              <a:gd name="connsiteY1012" fmla="*/ 939832 h 1211961"/>
              <a:gd name="connsiteX1013" fmla="*/ 202572 w 1247845"/>
              <a:gd name="connsiteY1013" fmla="*/ 941260 h 1211961"/>
              <a:gd name="connsiteX1014" fmla="*/ 210287 w 1247845"/>
              <a:gd name="connsiteY1014" fmla="*/ 949452 h 1211961"/>
              <a:gd name="connsiteX1015" fmla="*/ 207906 w 1247845"/>
              <a:gd name="connsiteY1015" fmla="*/ 951928 h 1211961"/>
              <a:gd name="connsiteX1016" fmla="*/ 207715 w 1247845"/>
              <a:gd name="connsiteY1016" fmla="*/ 950690 h 1211961"/>
              <a:gd name="connsiteX1017" fmla="*/ 210287 w 1247845"/>
              <a:gd name="connsiteY1017" fmla="*/ 949452 h 1211961"/>
              <a:gd name="connsiteX1018" fmla="*/ 210287 w 1247845"/>
              <a:gd name="connsiteY1018" fmla="*/ 949071 h 1211961"/>
              <a:gd name="connsiteX1019" fmla="*/ 210573 w 1247845"/>
              <a:gd name="connsiteY1019" fmla="*/ 949071 h 1211961"/>
              <a:gd name="connsiteX1020" fmla="*/ 212097 w 1247845"/>
              <a:gd name="connsiteY1020" fmla="*/ 942689 h 1211961"/>
              <a:gd name="connsiteX1021" fmla="*/ 216859 w 1247845"/>
              <a:gd name="connsiteY1021" fmla="*/ 942689 h 1211961"/>
              <a:gd name="connsiteX1022" fmla="*/ 215907 w 1247845"/>
              <a:gd name="connsiteY1022" fmla="*/ 945451 h 1211961"/>
              <a:gd name="connsiteX1023" fmla="*/ 210477 w 1247845"/>
              <a:gd name="connsiteY1023" fmla="*/ 949071 h 1211961"/>
              <a:gd name="connsiteX1024" fmla="*/ 210477 w 1247845"/>
              <a:gd name="connsiteY1024" fmla="*/ 949357 h 1211961"/>
              <a:gd name="connsiteX1025" fmla="*/ 210287 w 1247845"/>
              <a:gd name="connsiteY1025" fmla="*/ 949452 h 1211961"/>
              <a:gd name="connsiteX1026" fmla="*/ 225336 w 1247845"/>
              <a:gd name="connsiteY1026" fmla="*/ 952976 h 1211961"/>
              <a:gd name="connsiteX1027" fmla="*/ 216478 w 1247845"/>
              <a:gd name="connsiteY1027" fmla="*/ 970978 h 1211961"/>
              <a:gd name="connsiteX1028" fmla="*/ 213240 w 1247845"/>
              <a:gd name="connsiteY1028" fmla="*/ 971645 h 1211961"/>
              <a:gd name="connsiteX1029" fmla="*/ 210954 w 1247845"/>
              <a:gd name="connsiteY1029" fmla="*/ 969264 h 1211961"/>
              <a:gd name="connsiteX1030" fmla="*/ 220383 w 1247845"/>
              <a:gd name="connsiteY1030" fmla="*/ 949547 h 1211961"/>
              <a:gd name="connsiteX1031" fmla="*/ 223908 w 1247845"/>
              <a:gd name="connsiteY1031" fmla="*/ 949833 h 1211961"/>
              <a:gd name="connsiteX1032" fmla="*/ 224003 w 1247845"/>
              <a:gd name="connsiteY1032" fmla="*/ 949833 h 1211961"/>
              <a:gd name="connsiteX1033" fmla="*/ 224955 w 1247845"/>
              <a:gd name="connsiteY1033" fmla="*/ 950690 h 1211961"/>
              <a:gd name="connsiteX1034" fmla="*/ 225336 w 1247845"/>
              <a:gd name="connsiteY1034" fmla="*/ 951071 h 1211961"/>
              <a:gd name="connsiteX1035" fmla="*/ 225336 w 1247845"/>
              <a:gd name="connsiteY1035" fmla="*/ 952976 h 1211961"/>
              <a:gd name="connsiteX1036" fmla="*/ 282391 w 1247845"/>
              <a:gd name="connsiteY1036" fmla="*/ 1000316 h 1211961"/>
              <a:gd name="connsiteX1037" fmla="*/ 279343 w 1247845"/>
              <a:gd name="connsiteY1037" fmla="*/ 1001840 h 1211961"/>
              <a:gd name="connsiteX1038" fmla="*/ 282391 w 1247845"/>
              <a:gd name="connsiteY1038" fmla="*/ 999268 h 1211961"/>
              <a:gd name="connsiteX1039" fmla="*/ 286677 w 1247845"/>
              <a:gd name="connsiteY1039" fmla="*/ 1003649 h 1211961"/>
              <a:gd name="connsiteX1040" fmla="*/ 286773 w 1247845"/>
              <a:gd name="connsiteY1040" fmla="*/ 1004507 h 1211961"/>
              <a:gd name="connsiteX1041" fmla="*/ 282391 w 1247845"/>
              <a:gd name="connsiteY1041" fmla="*/ 1000316 h 1211961"/>
              <a:gd name="connsiteX1042" fmla="*/ 306204 w 1247845"/>
              <a:gd name="connsiteY1042" fmla="*/ 1006221 h 1211961"/>
              <a:gd name="connsiteX1043" fmla="*/ 306108 w 1247845"/>
              <a:gd name="connsiteY1043" fmla="*/ 1006602 h 1211961"/>
              <a:gd name="connsiteX1044" fmla="*/ 305823 w 1247845"/>
              <a:gd name="connsiteY1044" fmla="*/ 1006316 h 1211961"/>
              <a:gd name="connsiteX1045" fmla="*/ 306204 w 1247845"/>
              <a:gd name="connsiteY1045" fmla="*/ 1006221 h 1211961"/>
              <a:gd name="connsiteX1046" fmla="*/ 306489 w 1247845"/>
              <a:gd name="connsiteY1046" fmla="*/ 1005364 h 1211961"/>
              <a:gd name="connsiteX1047" fmla="*/ 307251 w 1247845"/>
              <a:gd name="connsiteY1047" fmla="*/ 1005840 h 1211961"/>
              <a:gd name="connsiteX1048" fmla="*/ 306204 w 1247845"/>
              <a:gd name="connsiteY1048" fmla="*/ 1006221 h 1211961"/>
              <a:gd name="connsiteX1049" fmla="*/ 434886 w 1247845"/>
              <a:gd name="connsiteY1049" fmla="*/ 1106615 h 1211961"/>
              <a:gd name="connsiteX1050" fmla="*/ 397548 w 1247845"/>
              <a:gd name="connsiteY1050" fmla="*/ 1093184 h 1211961"/>
              <a:gd name="connsiteX1051" fmla="*/ 383642 w 1247845"/>
              <a:gd name="connsiteY1051" fmla="*/ 1085088 h 1211961"/>
              <a:gd name="connsiteX1052" fmla="*/ 382023 w 1247845"/>
              <a:gd name="connsiteY1052" fmla="*/ 1084040 h 1211961"/>
              <a:gd name="connsiteX1053" fmla="*/ 388500 w 1247845"/>
              <a:gd name="connsiteY1053" fmla="*/ 1085469 h 1211961"/>
              <a:gd name="connsiteX1054" fmla="*/ 403835 w 1247845"/>
              <a:gd name="connsiteY1054" fmla="*/ 1089279 h 1211961"/>
              <a:gd name="connsiteX1055" fmla="*/ 420027 w 1247845"/>
              <a:gd name="connsiteY1055" fmla="*/ 1094899 h 1211961"/>
              <a:gd name="connsiteX1056" fmla="*/ 452412 w 1247845"/>
              <a:gd name="connsiteY1056" fmla="*/ 1106424 h 1211961"/>
              <a:gd name="connsiteX1057" fmla="*/ 473082 w 1247845"/>
              <a:gd name="connsiteY1057" fmla="*/ 1106424 h 1211961"/>
              <a:gd name="connsiteX1058" fmla="*/ 473272 w 1247845"/>
              <a:gd name="connsiteY1058" fmla="*/ 1116997 h 1211961"/>
              <a:gd name="connsiteX1059" fmla="*/ 434886 w 1247845"/>
              <a:gd name="connsiteY1059" fmla="*/ 1106615 h 1211961"/>
              <a:gd name="connsiteX1060" fmla="*/ 613099 w 1247845"/>
              <a:gd name="connsiteY1060" fmla="*/ 1136523 h 1211961"/>
              <a:gd name="connsiteX1061" fmla="*/ 622815 w 1247845"/>
              <a:gd name="connsiteY1061" fmla="*/ 1137571 h 1211961"/>
              <a:gd name="connsiteX1062" fmla="*/ 619957 w 1247845"/>
              <a:gd name="connsiteY1062" fmla="*/ 1136904 h 1211961"/>
              <a:gd name="connsiteX1063" fmla="*/ 623958 w 1247845"/>
              <a:gd name="connsiteY1063" fmla="*/ 1135094 h 1211961"/>
              <a:gd name="connsiteX1064" fmla="*/ 611575 w 1247845"/>
              <a:gd name="connsiteY1064" fmla="*/ 1134999 h 1211961"/>
              <a:gd name="connsiteX1065" fmla="*/ 635769 w 1247845"/>
              <a:gd name="connsiteY1065" fmla="*/ 1128712 h 1211961"/>
              <a:gd name="connsiteX1066" fmla="*/ 636245 w 1247845"/>
              <a:gd name="connsiteY1066" fmla="*/ 1133570 h 1211961"/>
              <a:gd name="connsiteX1067" fmla="*/ 641865 w 1247845"/>
              <a:gd name="connsiteY1067" fmla="*/ 1134809 h 1211961"/>
              <a:gd name="connsiteX1068" fmla="*/ 638721 w 1247845"/>
              <a:gd name="connsiteY1068" fmla="*/ 1130999 h 1211961"/>
              <a:gd name="connsiteX1069" fmla="*/ 656247 w 1247845"/>
              <a:gd name="connsiteY1069" fmla="*/ 1128236 h 1211961"/>
              <a:gd name="connsiteX1070" fmla="*/ 664439 w 1247845"/>
              <a:gd name="connsiteY1070" fmla="*/ 1127855 h 1211961"/>
              <a:gd name="connsiteX1071" fmla="*/ 652628 w 1247845"/>
              <a:gd name="connsiteY1071" fmla="*/ 1132523 h 1211961"/>
              <a:gd name="connsiteX1072" fmla="*/ 670725 w 1247845"/>
              <a:gd name="connsiteY1072" fmla="*/ 1132618 h 1211961"/>
              <a:gd name="connsiteX1073" fmla="*/ 657295 w 1247845"/>
              <a:gd name="connsiteY1073" fmla="*/ 1134999 h 1211961"/>
              <a:gd name="connsiteX1074" fmla="*/ 642817 w 1247845"/>
              <a:gd name="connsiteY1074" fmla="*/ 1137094 h 1211961"/>
              <a:gd name="connsiteX1075" fmla="*/ 613099 w 1247845"/>
              <a:gd name="connsiteY1075" fmla="*/ 1136523 h 1211961"/>
              <a:gd name="connsiteX1076" fmla="*/ 616242 w 1247845"/>
              <a:gd name="connsiteY1076" fmla="*/ 1169479 h 1211961"/>
              <a:gd name="connsiteX1077" fmla="*/ 622148 w 1247845"/>
              <a:gd name="connsiteY1077" fmla="*/ 1170813 h 1211961"/>
              <a:gd name="connsiteX1078" fmla="*/ 600907 w 1247845"/>
              <a:gd name="connsiteY1078" fmla="*/ 1172813 h 1211961"/>
              <a:gd name="connsiteX1079" fmla="*/ 573951 w 1247845"/>
              <a:gd name="connsiteY1079" fmla="*/ 1172623 h 1211961"/>
              <a:gd name="connsiteX1080" fmla="*/ 616242 w 1247845"/>
              <a:gd name="connsiteY1080" fmla="*/ 1169479 h 1211961"/>
              <a:gd name="connsiteX1081" fmla="*/ 569570 w 1247845"/>
              <a:gd name="connsiteY1081" fmla="*/ 1174813 h 1211961"/>
              <a:gd name="connsiteX1082" fmla="*/ 588715 w 1247845"/>
              <a:gd name="connsiteY1082" fmla="*/ 1176337 h 1211961"/>
              <a:gd name="connsiteX1083" fmla="*/ 609289 w 1247845"/>
              <a:gd name="connsiteY1083" fmla="*/ 1176242 h 1211961"/>
              <a:gd name="connsiteX1084" fmla="*/ 586429 w 1247845"/>
              <a:gd name="connsiteY1084" fmla="*/ 1177576 h 1211961"/>
              <a:gd name="connsiteX1085" fmla="*/ 566522 w 1247845"/>
              <a:gd name="connsiteY1085" fmla="*/ 1178719 h 1211961"/>
              <a:gd name="connsiteX1086" fmla="*/ 569570 w 1247845"/>
              <a:gd name="connsiteY1086" fmla="*/ 1174813 h 1211961"/>
              <a:gd name="connsiteX1087" fmla="*/ 564903 w 1247845"/>
              <a:gd name="connsiteY1087" fmla="*/ 1181957 h 1211961"/>
              <a:gd name="connsiteX1088" fmla="*/ 572332 w 1247845"/>
              <a:gd name="connsiteY1088" fmla="*/ 1182243 h 1211961"/>
              <a:gd name="connsiteX1089" fmla="*/ 564903 w 1247845"/>
              <a:gd name="connsiteY1089" fmla="*/ 1181957 h 1211961"/>
              <a:gd name="connsiteX1090" fmla="*/ 665391 w 1247845"/>
              <a:gd name="connsiteY1090" fmla="*/ 1186434 h 1211961"/>
              <a:gd name="connsiteX1091" fmla="*/ 665010 w 1247845"/>
              <a:gd name="connsiteY1091" fmla="*/ 1183862 h 1211961"/>
              <a:gd name="connsiteX1092" fmla="*/ 663010 w 1247845"/>
              <a:gd name="connsiteY1092" fmla="*/ 1184338 h 1211961"/>
              <a:gd name="connsiteX1093" fmla="*/ 652914 w 1247845"/>
              <a:gd name="connsiteY1093" fmla="*/ 1185767 h 1211961"/>
              <a:gd name="connsiteX1094" fmla="*/ 631197 w 1247845"/>
              <a:gd name="connsiteY1094" fmla="*/ 1187863 h 1211961"/>
              <a:gd name="connsiteX1095" fmla="*/ 585667 w 1247845"/>
              <a:gd name="connsiteY1095" fmla="*/ 1186720 h 1211961"/>
              <a:gd name="connsiteX1096" fmla="*/ 582714 w 1247845"/>
              <a:gd name="connsiteY1096" fmla="*/ 1188244 h 1211961"/>
              <a:gd name="connsiteX1097" fmla="*/ 573761 w 1247845"/>
              <a:gd name="connsiteY1097" fmla="*/ 1186243 h 1211961"/>
              <a:gd name="connsiteX1098" fmla="*/ 585762 w 1247845"/>
              <a:gd name="connsiteY1098" fmla="*/ 1185101 h 1211961"/>
              <a:gd name="connsiteX1099" fmla="*/ 584238 w 1247845"/>
              <a:gd name="connsiteY1099" fmla="*/ 1182624 h 1211961"/>
              <a:gd name="connsiteX1100" fmla="*/ 646246 w 1247845"/>
              <a:gd name="connsiteY1100" fmla="*/ 1176528 h 1211961"/>
              <a:gd name="connsiteX1101" fmla="*/ 658533 w 1247845"/>
              <a:gd name="connsiteY1101" fmla="*/ 1179671 h 1211961"/>
              <a:gd name="connsiteX1102" fmla="*/ 658057 w 1247845"/>
              <a:gd name="connsiteY1102" fmla="*/ 1175671 h 1211961"/>
              <a:gd name="connsiteX1103" fmla="*/ 667011 w 1247845"/>
              <a:gd name="connsiteY1103" fmla="*/ 1175480 h 1211961"/>
              <a:gd name="connsiteX1104" fmla="*/ 668916 w 1247845"/>
              <a:gd name="connsiteY1104" fmla="*/ 1178433 h 1211961"/>
              <a:gd name="connsiteX1105" fmla="*/ 686346 w 1247845"/>
              <a:gd name="connsiteY1105" fmla="*/ 1174147 h 1211961"/>
              <a:gd name="connsiteX1106" fmla="*/ 678726 w 1247845"/>
              <a:gd name="connsiteY1106" fmla="*/ 1173670 h 1211961"/>
              <a:gd name="connsiteX1107" fmla="*/ 697776 w 1247845"/>
              <a:gd name="connsiteY1107" fmla="*/ 1170623 h 1211961"/>
              <a:gd name="connsiteX1108" fmla="*/ 700348 w 1247845"/>
              <a:gd name="connsiteY1108" fmla="*/ 1175957 h 1211961"/>
              <a:gd name="connsiteX1109" fmla="*/ 673869 w 1247845"/>
              <a:gd name="connsiteY1109" fmla="*/ 1181005 h 1211961"/>
              <a:gd name="connsiteX1110" fmla="*/ 711778 w 1247845"/>
              <a:gd name="connsiteY1110" fmla="*/ 1179004 h 1211961"/>
              <a:gd name="connsiteX1111" fmla="*/ 665391 w 1247845"/>
              <a:gd name="connsiteY1111" fmla="*/ 1186434 h 1211961"/>
              <a:gd name="connsiteX1112" fmla="*/ 733495 w 1247845"/>
              <a:gd name="connsiteY1112" fmla="*/ 1167098 h 1211961"/>
              <a:gd name="connsiteX1113" fmla="*/ 731304 w 1247845"/>
              <a:gd name="connsiteY1113" fmla="*/ 1164336 h 1211961"/>
              <a:gd name="connsiteX1114" fmla="*/ 741782 w 1247845"/>
              <a:gd name="connsiteY1114" fmla="*/ 1163288 h 1211961"/>
              <a:gd name="connsiteX1115" fmla="*/ 733495 w 1247845"/>
              <a:gd name="connsiteY1115" fmla="*/ 1167098 h 1211961"/>
              <a:gd name="connsiteX1116" fmla="*/ 772643 w 1247845"/>
              <a:gd name="connsiteY1116" fmla="*/ 1152430 h 1211961"/>
              <a:gd name="connsiteX1117" fmla="*/ 721875 w 1247845"/>
              <a:gd name="connsiteY1117" fmla="*/ 1163384 h 1211961"/>
              <a:gd name="connsiteX1118" fmla="*/ 727971 w 1247845"/>
              <a:gd name="connsiteY1118" fmla="*/ 1163479 h 1211961"/>
              <a:gd name="connsiteX1119" fmla="*/ 719112 w 1247845"/>
              <a:gd name="connsiteY1119" fmla="*/ 1164717 h 1211961"/>
              <a:gd name="connsiteX1120" fmla="*/ 717398 w 1247845"/>
              <a:gd name="connsiteY1120" fmla="*/ 1170718 h 1211961"/>
              <a:gd name="connsiteX1121" fmla="*/ 711683 w 1247845"/>
              <a:gd name="connsiteY1121" fmla="*/ 1165098 h 1211961"/>
              <a:gd name="connsiteX1122" fmla="*/ 728542 w 1247845"/>
              <a:gd name="connsiteY1122" fmla="*/ 1159954 h 1211961"/>
              <a:gd name="connsiteX1123" fmla="*/ 721017 w 1247845"/>
              <a:gd name="connsiteY1123" fmla="*/ 1160240 h 1211961"/>
              <a:gd name="connsiteX1124" fmla="*/ 727590 w 1247845"/>
              <a:gd name="connsiteY1124" fmla="*/ 1156049 h 1211961"/>
              <a:gd name="connsiteX1125" fmla="*/ 729780 w 1247845"/>
              <a:gd name="connsiteY1125" fmla="*/ 1158811 h 1211961"/>
              <a:gd name="connsiteX1126" fmla="*/ 759213 w 1247845"/>
              <a:gd name="connsiteY1126" fmla="*/ 1149382 h 1211961"/>
              <a:gd name="connsiteX1127" fmla="*/ 770166 w 1247845"/>
              <a:gd name="connsiteY1127" fmla="*/ 1149763 h 1211961"/>
              <a:gd name="connsiteX1128" fmla="*/ 769119 w 1247845"/>
              <a:gd name="connsiteY1128" fmla="*/ 1146715 h 1211961"/>
              <a:gd name="connsiteX1129" fmla="*/ 789121 w 1247845"/>
              <a:gd name="connsiteY1129" fmla="*/ 1141857 h 1211961"/>
              <a:gd name="connsiteX1130" fmla="*/ 781406 w 1247845"/>
              <a:gd name="connsiteY1130" fmla="*/ 1142143 h 1211961"/>
              <a:gd name="connsiteX1131" fmla="*/ 797598 w 1247845"/>
              <a:gd name="connsiteY1131" fmla="*/ 1135285 h 1211961"/>
              <a:gd name="connsiteX1132" fmla="*/ 797694 w 1247845"/>
              <a:gd name="connsiteY1132" fmla="*/ 1139571 h 1211961"/>
              <a:gd name="connsiteX1133" fmla="*/ 800646 w 1247845"/>
              <a:gd name="connsiteY1133" fmla="*/ 1134999 h 1211961"/>
              <a:gd name="connsiteX1134" fmla="*/ 812838 w 1247845"/>
              <a:gd name="connsiteY1134" fmla="*/ 1133856 h 1211961"/>
              <a:gd name="connsiteX1135" fmla="*/ 772643 w 1247845"/>
              <a:gd name="connsiteY1135" fmla="*/ 1152430 h 1211961"/>
              <a:gd name="connsiteX1136" fmla="*/ 904945 w 1247845"/>
              <a:gd name="connsiteY1136" fmla="*/ 1116806 h 1211961"/>
              <a:gd name="connsiteX1137" fmla="*/ 914089 w 1247845"/>
              <a:gd name="connsiteY1137" fmla="*/ 1108424 h 1211961"/>
              <a:gd name="connsiteX1138" fmla="*/ 904945 w 1247845"/>
              <a:gd name="connsiteY1138" fmla="*/ 1116806 h 1211961"/>
              <a:gd name="connsiteX1139" fmla="*/ 947046 w 1247845"/>
              <a:gd name="connsiteY1139" fmla="*/ 1107853 h 1211961"/>
              <a:gd name="connsiteX1140" fmla="*/ 940854 w 1247845"/>
              <a:gd name="connsiteY1140" fmla="*/ 1109853 h 1211961"/>
              <a:gd name="connsiteX1141" fmla="*/ 945712 w 1247845"/>
              <a:gd name="connsiteY1141" fmla="*/ 1105852 h 1211961"/>
              <a:gd name="connsiteX1142" fmla="*/ 948379 w 1247845"/>
              <a:gd name="connsiteY1142" fmla="*/ 1106995 h 1211961"/>
              <a:gd name="connsiteX1143" fmla="*/ 947046 w 1247845"/>
              <a:gd name="connsiteY1143" fmla="*/ 1107853 h 1211961"/>
              <a:gd name="connsiteX1144" fmla="*/ 942188 w 1247845"/>
              <a:gd name="connsiteY1144" fmla="*/ 1095661 h 1211961"/>
              <a:gd name="connsiteX1145" fmla="*/ 947331 w 1247845"/>
              <a:gd name="connsiteY1145" fmla="*/ 1092422 h 1211961"/>
              <a:gd name="connsiteX1146" fmla="*/ 948760 w 1247845"/>
              <a:gd name="connsiteY1146" fmla="*/ 1094423 h 1211961"/>
              <a:gd name="connsiteX1147" fmla="*/ 942188 w 1247845"/>
              <a:gd name="connsiteY1147" fmla="*/ 1095661 h 1211961"/>
              <a:gd name="connsiteX1148" fmla="*/ 948189 w 1247845"/>
              <a:gd name="connsiteY1148" fmla="*/ 1090898 h 1211961"/>
              <a:gd name="connsiteX1149" fmla="*/ 954570 w 1247845"/>
              <a:gd name="connsiteY1149" fmla="*/ 1084135 h 1211961"/>
              <a:gd name="connsiteX1150" fmla="*/ 955999 w 1247845"/>
              <a:gd name="connsiteY1150" fmla="*/ 1086041 h 1211961"/>
              <a:gd name="connsiteX1151" fmla="*/ 948189 w 1247845"/>
              <a:gd name="connsiteY1151" fmla="*/ 1090898 h 1211961"/>
              <a:gd name="connsiteX1152" fmla="*/ 945998 w 1247845"/>
              <a:gd name="connsiteY1152" fmla="*/ 1086993 h 1211961"/>
              <a:gd name="connsiteX1153" fmla="*/ 925710 w 1247845"/>
              <a:gd name="connsiteY1153" fmla="*/ 1101185 h 1211961"/>
              <a:gd name="connsiteX1154" fmla="*/ 941235 w 1247845"/>
              <a:gd name="connsiteY1154" fmla="*/ 1087088 h 1211961"/>
              <a:gd name="connsiteX1155" fmla="*/ 964381 w 1247845"/>
              <a:gd name="connsiteY1155" fmla="*/ 1069562 h 1211961"/>
              <a:gd name="connsiteX1156" fmla="*/ 945998 w 1247845"/>
              <a:gd name="connsiteY1156" fmla="*/ 1086993 h 1211961"/>
              <a:gd name="connsiteX1157" fmla="*/ 1002672 w 1247845"/>
              <a:gd name="connsiteY1157" fmla="*/ 1074896 h 1211961"/>
              <a:gd name="connsiteX1158" fmla="*/ 1000195 w 1247845"/>
              <a:gd name="connsiteY1158" fmla="*/ 1069658 h 1211961"/>
              <a:gd name="connsiteX1159" fmla="*/ 1002672 w 1247845"/>
              <a:gd name="connsiteY1159" fmla="*/ 1074896 h 1211961"/>
              <a:gd name="connsiteX1160" fmla="*/ 1007244 w 1247845"/>
              <a:gd name="connsiteY1160" fmla="*/ 1068229 h 1211961"/>
              <a:gd name="connsiteX1161" fmla="*/ 1003148 w 1247845"/>
              <a:gd name="connsiteY1161" fmla="*/ 1068324 h 1211961"/>
              <a:gd name="connsiteX1162" fmla="*/ 1005624 w 1247845"/>
              <a:gd name="connsiteY1162" fmla="*/ 1066419 h 1211961"/>
              <a:gd name="connsiteX1163" fmla="*/ 1009053 w 1247845"/>
              <a:gd name="connsiteY1163" fmla="*/ 1065562 h 1211961"/>
              <a:gd name="connsiteX1164" fmla="*/ 1009434 w 1247845"/>
              <a:gd name="connsiteY1164" fmla="*/ 1068419 h 1211961"/>
              <a:gd name="connsiteX1165" fmla="*/ 1007244 w 1247845"/>
              <a:gd name="connsiteY1165" fmla="*/ 1068229 h 1211961"/>
              <a:gd name="connsiteX1166" fmla="*/ 1029151 w 1247845"/>
              <a:gd name="connsiteY1166" fmla="*/ 1057180 h 1211961"/>
              <a:gd name="connsiteX1167" fmla="*/ 1033247 w 1247845"/>
              <a:gd name="connsiteY1167" fmla="*/ 1052322 h 1211961"/>
              <a:gd name="connsiteX1168" fmla="*/ 1029151 w 1247845"/>
              <a:gd name="connsiteY1168" fmla="*/ 1054989 h 1211961"/>
              <a:gd name="connsiteX1169" fmla="*/ 1026960 w 1247845"/>
              <a:gd name="connsiteY1169" fmla="*/ 1052608 h 1211961"/>
              <a:gd name="connsiteX1170" fmla="*/ 1035533 w 1247845"/>
              <a:gd name="connsiteY1170" fmla="*/ 1050131 h 1211961"/>
              <a:gd name="connsiteX1171" fmla="*/ 1029151 w 1247845"/>
              <a:gd name="connsiteY1171" fmla="*/ 1057180 h 1211961"/>
              <a:gd name="connsiteX1172" fmla="*/ 1056678 w 1247845"/>
              <a:gd name="connsiteY1172" fmla="*/ 1009841 h 1211961"/>
              <a:gd name="connsiteX1173" fmla="*/ 1058488 w 1247845"/>
              <a:gd name="connsiteY1173" fmla="*/ 1011460 h 1211961"/>
              <a:gd name="connsiteX1174" fmla="*/ 1053249 w 1247845"/>
              <a:gd name="connsiteY1174" fmla="*/ 1017175 h 1211961"/>
              <a:gd name="connsiteX1175" fmla="*/ 1056678 w 1247845"/>
              <a:gd name="connsiteY1175" fmla="*/ 1009841 h 1211961"/>
              <a:gd name="connsiteX1176" fmla="*/ 1065251 w 1247845"/>
              <a:gd name="connsiteY1176" fmla="*/ 1019651 h 1211961"/>
              <a:gd name="connsiteX1177" fmla="*/ 1060869 w 1247845"/>
              <a:gd name="connsiteY1177" fmla="*/ 1022033 h 1211961"/>
              <a:gd name="connsiteX1178" fmla="*/ 1070966 w 1247845"/>
              <a:gd name="connsiteY1178" fmla="*/ 1012031 h 1211961"/>
              <a:gd name="connsiteX1179" fmla="*/ 1065251 w 1247845"/>
              <a:gd name="connsiteY1179" fmla="*/ 1019651 h 1211961"/>
              <a:gd name="connsiteX1180" fmla="*/ 1069918 w 1247845"/>
              <a:gd name="connsiteY1180" fmla="*/ 998792 h 1211961"/>
              <a:gd name="connsiteX1181" fmla="*/ 1056678 w 1247845"/>
              <a:gd name="connsiteY1181" fmla="*/ 1018223 h 1211961"/>
              <a:gd name="connsiteX1182" fmla="*/ 1063917 w 1247845"/>
              <a:gd name="connsiteY1182" fmla="*/ 1001840 h 1211961"/>
              <a:gd name="connsiteX1183" fmla="*/ 1084682 w 1247845"/>
              <a:gd name="connsiteY1183" fmla="*/ 980884 h 1211961"/>
              <a:gd name="connsiteX1184" fmla="*/ 1069918 w 1247845"/>
              <a:gd name="connsiteY1184" fmla="*/ 998792 h 1211961"/>
              <a:gd name="connsiteX1185" fmla="*/ 1097445 w 1247845"/>
              <a:gd name="connsiteY1185" fmla="*/ 967168 h 1211961"/>
              <a:gd name="connsiteX1186" fmla="*/ 1086968 w 1247845"/>
              <a:gd name="connsiteY1186" fmla="*/ 980694 h 1211961"/>
              <a:gd name="connsiteX1187" fmla="*/ 1083825 w 1247845"/>
              <a:gd name="connsiteY1187" fmla="*/ 978218 h 1211961"/>
              <a:gd name="connsiteX1188" fmla="*/ 1102303 w 1247845"/>
              <a:gd name="connsiteY1188" fmla="*/ 955358 h 1211961"/>
              <a:gd name="connsiteX1189" fmla="*/ 1097445 w 1247845"/>
              <a:gd name="connsiteY1189" fmla="*/ 967168 h 1211961"/>
              <a:gd name="connsiteX1190" fmla="*/ 1160882 w 1247845"/>
              <a:gd name="connsiteY1190" fmla="*/ 867823 h 1211961"/>
              <a:gd name="connsiteX1191" fmla="*/ 1157167 w 1247845"/>
              <a:gd name="connsiteY1191" fmla="*/ 864299 h 1211961"/>
              <a:gd name="connsiteX1192" fmla="*/ 1164120 w 1247845"/>
              <a:gd name="connsiteY1192" fmla="*/ 857345 h 1211961"/>
              <a:gd name="connsiteX1193" fmla="*/ 1170788 w 1247845"/>
              <a:gd name="connsiteY1193" fmla="*/ 843343 h 1211961"/>
              <a:gd name="connsiteX1194" fmla="*/ 1160882 w 1247845"/>
              <a:gd name="connsiteY1194" fmla="*/ 867823 h 1211961"/>
              <a:gd name="connsiteX1195" fmla="*/ 1161930 w 1247845"/>
              <a:gd name="connsiteY1195" fmla="*/ 894683 h 1211961"/>
              <a:gd name="connsiteX1196" fmla="*/ 1158215 w 1247845"/>
              <a:gd name="connsiteY1196" fmla="*/ 896302 h 1211961"/>
              <a:gd name="connsiteX1197" fmla="*/ 1160787 w 1247845"/>
              <a:gd name="connsiteY1197" fmla="*/ 888778 h 1211961"/>
              <a:gd name="connsiteX1198" fmla="*/ 1162882 w 1247845"/>
              <a:gd name="connsiteY1198" fmla="*/ 891635 h 1211961"/>
              <a:gd name="connsiteX1199" fmla="*/ 1168311 w 1247845"/>
              <a:gd name="connsiteY1199" fmla="*/ 885539 h 1211961"/>
              <a:gd name="connsiteX1200" fmla="*/ 1161930 w 1247845"/>
              <a:gd name="connsiteY1200" fmla="*/ 894683 h 1211961"/>
              <a:gd name="connsiteX1201" fmla="*/ 1170407 w 1247845"/>
              <a:gd name="connsiteY1201" fmla="*/ 877729 h 1211961"/>
              <a:gd name="connsiteX1202" fmla="*/ 1175265 w 1247845"/>
              <a:gd name="connsiteY1202" fmla="*/ 867727 h 1211961"/>
              <a:gd name="connsiteX1203" fmla="*/ 1170407 w 1247845"/>
              <a:gd name="connsiteY1203" fmla="*/ 877729 h 1211961"/>
              <a:gd name="connsiteX1204" fmla="*/ 1175931 w 1247845"/>
              <a:gd name="connsiteY1204" fmla="*/ 820388 h 1211961"/>
              <a:gd name="connsiteX1205" fmla="*/ 1177265 w 1247845"/>
              <a:gd name="connsiteY1205" fmla="*/ 812673 h 1211961"/>
              <a:gd name="connsiteX1206" fmla="*/ 1175931 w 1247845"/>
              <a:gd name="connsiteY1206" fmla="*/ 820388 h 1211961"/>
              <a:gd name="connsiteX1207" fmla="*/ 1174598 w 1247845"/>
              <a:gd name="connsiteY1207" fmla="*/ 798671 h 1211961"/>
              <a:gd name="connsiteX1208" fmla="*/ 1177932 w 1247845"/>
              <a:gd name="connsiteY1208" fmla="*/ 786956 h 1211961"/>
              <a:gd name="connsiteX1209" fmla="*/ 1174598 w 1247845"/>
              <a:gd name="connsiteY1209" fmla="*/ 798671 h 1211961"/>
              <a:gd name="connsiteX1210" fmla="*/ 1182694 w 1247845"/>
              <a:gd name="connsiteY1210" fmla="*/ 766286 h 1211961"/>
              <a:gd name="connsiteX1211" fmla="*/ 1180789 w 1247845"/>
              <a:gd name="connsiteY1211" fmla="*/ 776764 h 1211961"/>
              <a:gd name="connsiteX1212" fmla="*/ 1182694 w 1247845"/>
              <a:gd name="connsiteY1212" fmla="*/ 766286 h 1211961"/>
              <a:gd name="connsiteX1213" fmla="*/ 1182313 w 1247845"/>
              <a:gd name="connsiteY1213" fmla="*/ 791718 h 1211961"/>
              <a:gd name="connsiteX1214" fmla="*/ 1184028 w 1247845"/>
              <a:gd name="connsiteY1214" fmla="*/ 774668 h 1211961"/>
              <a:gd name="connsiteX1215" fmla="*/ 1186599 w 1247845"/>
              <a:gd name="connsiteY1215" fmla="*/ 777050 h 1211961"/>
              <a:gd name="connsiteX1216" fmla="*/ 1182313 w 1247845"/>
              <a:gd name="connsiteY1216" fmla="*/ 791718 h 1211961"/>
              <a:gd name="connsiteX1217" fmla="*/ 1193838 w 1247845"/>
              <a:gd name="connsiteY1217" fmla="*/ 725615 h 1211961"/>
              <a:gd name="connsiteX1218" fmla="*/ 1191838 w 1247845"/>
              <a:gd name="connsiteY1218" fmla="*/ 753142 h 1211961"/>
              <a:gd name="connsiteX1219" fmla="*/ 1188314 w 1247845"/>
              <a:gd name="connsiteY1219" fmla="*/ 756857 h 1211961"/>
              <a:gd name="connsiteX1220" fmla="*/ 1187647 w 1247845"/>
              <a:gd name="connsiteY1220" fmla="*/ 774001 h 1211961"/>
              <a:gd name="connsiteX1221" fmla="*/ 1183551 w 1247845"/>
              <a:gd name="connsiteY1221" fmla="*/ 771144 h 1211961"/>
              <a:gd name="connsiteX1222" fmla="*/ 1185742 w 1247845"/>
              <a:gd name="connsiteY1222" fmla="*/ 762286 h 1211961"/>
              <a:gd name="connsiteX1223" fmla="*/ 1182504 w 1247845"/>
              <a:gd name="connsiteY1223" fmla="*/ 756666 h 1211961"/>
              <a:gd name="connsiteX1224" fmla="*/ 1185266 w 1247845"/>
              <a:gd name="connsiteY1224" fmla="*/ 755904 h 1211961"/>
              <a:gd name="connsiteX1225" fmla="*/ 1192600 w 1247845"/>
              <a:gd name="connsiteY1225" fmla="*/ 720566 h 1211961"/>
              <a:gd name="connsiteX1226" fmla="*/ 1194981 w 1247845"/>
              <a:gd name="connsiteY1226" fmla="*/ 721043 h 1211961"/>
              <a:gd name="connsiteX1227" fmla="*/ 1193648 w 1247845"/>
              <a:gd name="connsiteY1227" fmla="*/ 716185 h 1211961"/>
              <a:gd name="connsiteX1228" fmla="*/ 1191552 w 1247845"/>
              <a:gd name="connsiteY1228" fmla="*/ 715994 h 1211961"/>
              <a:gd name="connsiteX1229" fmla="*/ 1194791 w 1247845"/>
              <a:gd name="connsiteY1229" fmla="*/ 705612 h 1211961"/>
              <a:gd name="connsiteX1230" fmla="*/ 1195458 w 1247845"/>
              <a:gd name="connsiteY1230" fmla="*/ 711994 h 1211961"/>
              <a:gd name="connsiteX1231" fmla="*/ 1199553 w 1247845"/>
              <a:gd name="connsiteY1231" fmla="*/ 692944 h 1211961"/>
              <a:gd name="connsiteX1232" fmla="*/ 1194886 w 1247845"/>
              <a:gd name="connsiteY1232" fmla="*/ 705231 h 1211961"/>
              <a:gd name="connsiteX1233" fmla="*/ 1195077 w 1247845"/>
              <a:gd name="connsiteY1233" fmla="*/ 704659 h 1211961"/>
              <a:gd name="connsiteX1234" fmla="*/ 1198315 w 1247845"/>
              <a:gd name="connsiteY1234" fmla="*/ 686943 h 1211961"/>
              <a:gd name="connsiteX1235" fmla="*/ 1201649 w 1247845"/>
              <a:gd name="connsiteY1235" fmla="*/ 685514 h 1211961"/>
              <a:gd name="connsiteX1236" fmla="*/ 1201554 w 1247845"/>
              <a:gd name="connsiteY1236" fmla="*/ 685705 h 1211961"/>
              <a:gd name="connsiteX1237" fmla="*/ 1202411 w 1247845"/>
              <a:gd name="connsiteY1237" fmla="*/ 697421 h 1211961"/>
              <a:gd name="connsiteX1238" fmla="*/ 1200125 w 1247845"/>
              <a:gd name="connsiteY1238" fmla="*/ 709898 h 1211961"/>
              <a:gd name="connsiteX1239" fmla="*/ 1195934 w 1247845"/>
              <a:gd name="connsiteY1239" fmla="*/ 713708 h 1211961"/>
              <a:gd name="connsiteX1240" fmla="*/ 1194410 w 1247845"/>
              <a:gd name="connsiteY1240" fmla="*/ 733425 h 1211961"/>
              <a:gd name="connsiteX1241" fmla="*/ 1193838 w 1247845"/>
              <a:gd name="connsiteY1241" fmla="*/ 725615 h 1211961"/>
              <a:gd name="connsiteX1242" fmla="*/ 1193743 w 1247845"/>
              <a:gd name="connsiteY1242" fmla="*/ 800481 h 1211961"/>
              <a:gd name="connsiteX1243" fmla="*/ 1197458 w 1247845"/>
              <a:gd name="connsiteY1243" fmla="*/ 790194 h 1211961"/>
              <a:gd name="connsiteX1244" fmla="*/ 1193743 w 1247845"/>
              <a:gd name="connsiteY1244" fmla="*/ 800481 h 1211961"/>
              <a:gd name="connsiteX1245" fmla="*/ 1197648 w 1247845"/>
              <a:gd name="connsiteY1245" fmla="*/ 786956 h 1211961"/>
              <a:gd name="connsiteX1246" fmla="*/ 1207459 w 1247845"/>
              <a:gd name="connsiteY1246" fmla="*/ 778478 h 1211961"/>
              <a:gd name="connsiteX1247" fmla="*/ 1197648 w 1247845"/>
              <a:gd name="connsiteY1247" fmla="*/ 786956 h 1211961"/>
              <a:gd name="connsiteX1248" fmla="*/ 1230319 w 1247845"/>
              <a:gd name="connsiteY1248" fmla="*/ 528542 h 1211961"/>
              <a:gd name="connsiteX1249" fmla="*/ 1230319 w 1247845"/>
              <a:gd name="connsiteY1249" fmla="*/ 528542 h 1211961"/>
              <a:gd name="connsiteX1250" fmla="*/ 1230319 w 1247845"/>
              <a:gd name="connsiteY1250" fmla="*/ 528733 h 1211961"/>
              <a:gd name="connsiteX1251" fmla="*/ 1230319 w 1247845"/>
              <a:gd name="connsiteY1251" fmla="*/ 528542 h 1211961"/>
              <a:gd name="connsiteX1252" fmla="*/ 1233939 w 1247845"/>
              <a:gd name="connsiteY1252" fmla="*/ 521875 h 1211961"/>
              <a:gd name="connsiteX1253" fmla="*/ 1235558 w 1247845"/>
              <a:gd name="connsiteY1253" fmla="*/ 534257 h 1211961"/>
              <a:gd name="connsiteX1254" fmla="*/ 1233939 w 1247845"/>
              <a:gd name="connsiteY1254" fmla="*/ 521875 h 121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845" h="1211961">
                <a:moveTo>
                  <a:pt x="1247845" y="572548"/>
                </a:moveTo>
                <a:cubicBezTo>
                  <a:pt x="1246797" y="555212"/>
                  <a:pt x="1245750" y="538163"/>
                  <a:pt x="1244797" y="521684"/>
                </a:cubicBezTo>
                <a:cubicBezTo>
                  <a:pt x="1244511" y="517588"/>
                  <a:pt x="1244226" y="513493"/>
                  <a:pt x="1243940" y="509492"/>
                </a:cubicBezTo>
                <a:cubicBezTo>
                  <a:pt x="1243368" y="505492"/>
                  <a:pt x="1242892" y="501491"/>
                  <a:pt x="1242321" y="497586"/>
                </a:cubicBezTo>
                <a:cubicBezTo>
                  <a:pt x="1241178" y="489775"/>
                  <a:pt x="1240130" y="482155"/>
                  <a:pt x="1239082" y="474821"/>
                </a:cubicBezTo>
                <a:cubicBezTo>
                  <a:pt x="1235177" y="468916"/>
                  <a:pt x="1235844" y="446627"/>
                  <a:pt x="1228224" y="441579"/>
                </a:cubicBezTo>
                <a:cubicBezTo>
                  <a:pt x="1227843" y="432721"/>
                  <a:pt x="1227747" y="429577"/>
                  <a:pt x="1223937" y="421481"/>
                </a:cubicBezTo>
                <a:cubicBezTo>
                  <a:pt x="1229176" y="423767"/>
                  <a:pt x="1221842" y="411956"/>
                  <a:pt x="1225747" y="412718"/>
                </a:cubicBezTo>
                <a:cubicBezTo>
                  <a:pt x="1222223" y="406146"/>
                  <a:pt x="1223652" y="396811"/>
                  <a:pt x="1219937" y="394525"/>
                </a:cubicBezTo>
                <a:cubicBezTo>
                  <a:pt x="1221747" y="404241"/>
                  <a:pt x="1225557" y="409670"/>
                  <a:pt x="1222604" y="413575"/>
                </a:cubicBezTo>
                <a:cubicBezTo>
                  <a:pt x="1221175" y="404336"/>
                  <a:pt x="1216413" y="395478"/>
                  <a:pt x="1218222" y="388334"/>
                </a:cubicBezTo>
                <a:cubicBezTo>
                  <a:pt x="1215460" y="381476"/>
                  <a:pt x="1207554" y="369760"/>
                  <a:pt x="1208602" y="363093"/>
                </a:cubicBezTo>
                <a:cubicBezTo>
                  <a:pt x="1204887" y="363664"/>
                  <a:pt x="1206316" y="354806"/>
                  <a:pt x="1202697" y="351854"/>
                </a:cubicBezTo>
                <a:cubicBezTo>
                  <a:pt x="1201173" y="351758"/>
                  <a:pt x="1201649" y="354806"/>
                  <a:pt x="1200506" y="352806"/>
                </a:cubicBezTo>
                <a:cubicBezTo>
                  <a:pt x="1196791" y="347663"/>
                  <a:pt x="1197267" y="339185"/>
                  <a:pt x="1193743" y="335185"/>
                </a:cubicBezTo>
                <a:cubicBezTo>
                  <a:pt x="1194315" y="336994"/>
                  <a:pt x="1194886" y="338709"/>
                  <a:pt x="1193362" y="338804"/>
                </a:cubicBezTo>
                <a:cubicBezTo>
                  <a:pt x="1191076" y="334518"/>
                  <a:pt x="1192981" y="333946"/>
                  <a:pt x="1190695" y="329660"/>
                </a:cubicBezTo>
                <a:cubicBezTo>
                  <a:pt x="1188028" y="330232"/>
                  <a:pt x="1191933" y="336518"/>
                  <a:pt x="1191933" y="339471"/>
                </a:cubicBezTo>
                <a:cubicBezTo>
                  <a:pt x="1195458" y="341471"/>
                  <a:pt x="1202030" y="358330"/>
                  <a:pt x="1200982" y="361188"/>
                </a:cubicBezTo>
                <a:cubicBezTo>
                  <a:pt x="1197839" y="356616"/>
                  <a:pt x="1195362" y="355759"/>
                  <a:pt x="1195839" y="349758"/>
                </a:cubicBezTo>
                <a:cubicBezTo>
                  <a:pt x="1193362" y="349567"/>
                  <a:pt x="1195458" y="353282"/>
                  <a:pt x="1193934" y="353949"/>
                </a:cubicBezTo>
                <a:cubicBezTo>
                  <a:pt x="1195743" y="358807"/>
                  <a:pt x="1198220" y="357950"/>
                  <a:pt x="1200030" y="363284"/>
                </a:cubicBezTo>
                <a:cubicBezTo>
                  <a:pt x="1197648" y="363093"/>
                  <a:pt x="1195648" y="360235"/>
                  <a:pt x="1193362" y="359188"/>
                </a:cubicBezTo>
                <a:cubicBezTo>
                  <a:pt x="1195077" y="364522"/>
                  <a:pt x="1197839" y="361950"/>
                  <a:pt x="1199649" y="366808"/>
                </a:cubicBezTo>
                <a:cubicBezTo>
                  <a:pt x="1198791" y="368713"/>
                  <a:pt x="1195553" y="363379"/>
                  <a:pt x="1196601" y="367951"/>
                </a:cubicBezTo>
                <a:cubicBezTo>
                  <a:pt x="1197267" y="368427"/>
                  <a:pt x="1197744" y="368998"/>
                  <a:pt x="1198029" y="369665"/>
                </a:cubicBezTo>
                <a:cubicBezTo>
                  <a:pt x="1197553" y="369760"/>
                  <a:pt x="1197077" y="369856"/>
                  <a:pt x="1196601" y="370046"/>
                </a:cubicBezTo>
                <a:cubicBezTo>
                  <a:pt x="1195648" y="370522"/>
                  <a:pt x="1194600" y="371094"/>
                  <a:pt x="1193648" y="371570"/>
                </a:cubicBezTo>
                <a:cubicBezTo>
                  <a:pt x="1193838" y="370904"/>
                  <a:pt x="1194219" y="370427"/>
                  <a:pt x="1194886" y="370142"/>
                </a:cubicBezTo>
                <a:cubicBezTo>
                  <a:pt x="1192410" y="366141"/>
                  <a:pt x="1192886" y="365284"/>
                  <a:pt x="1192410" y="361093"/>
                </a:cubicBezTo>
                <a:cubicBezTo>
                  <a:pt x="1190600" y="361855"/>
                  <a:pt x="1192029" y="368427"/>
                  <a:pt x="1193076" y="371856"/>
                </a:cubicBezTo>
                <a:cubicBezTo>
                  <a:pt x="1190981" y="372999"/>
                  <a:pt x="1188885" y="374047"/>
                  <a:pt x="1186695" y="375094"/>
                </a:cubicBezTo>
                <a:cubicBezTo>
                  <a:pt x="1186504" y="375190"/>
                  <a:pt x="1186123" y="374904"/>
                  <a:pt x="1185742" y="374523"/>
                </a:cubicBezTo>
                <a:cubicBezTo>
                  <a:pt x="1185361" y="373094"/>
                  <a:pt x="1184885" y="371761"/>
                  <a:pt x="1184409" y="370332"/>
                </a:cubicBezTo>
                <a:cubicBezTo>
                  <a:pt x="1184313" y="368713"/>
                  <a:pt x="1184028" y="367093"/>
                  <a:pt x="1182504" y="365855"/>
                </a:cubicBezTo>
                <a:cubicBezTo>
                  <a:pt x="1180694" y="361569"/>
                  <a:pt x="1179265" y="357378"/>
                  <a:pt x="1181170" y="354139"/>
                </a:cubicBezTo>
                <a:cubicBezTo>
                  <a:pt x="1176122" y="351663"/>
                  <a:pt x="1170312" y="332137"/>
                  <a:pt x="1170978" y="326898"/>
                </a:cubicBezTo>
                <a:cubicBezTo>
                  <a:pt x="1169073" y="327279"/>
                  <a:pt x="1166883" y="324707"/>
                  <a:pt x="1164978" y="321659"/>
                </a:cubicBezTo>
                <a:cubicBezTo>
                  <a:pt x="1164978" y="320516"/>
                  <a:pt x="1164978" y="319468"/>
                  <a:pt x="1165168" y="318325"/>
                </a:cubicBezTo>
                <a:cubicBezTo>
                  <a:pt x="1165359" y="316801"/>
                  <a:pt x="1164120" y="316230"/>
                  <a:pt x="1162501" y="316611"/>
                </a:cubicBezTo>
                <a:cubicBezTo>
                  <a:pt x="1161358" y="313849"/>
                  <a:pt x="1160882" y="311467"/>
                  <a:pt x="1161549" y="311086"/>
                </a:cubicBezTo>
                <a:cubicBezTo>
                  <a:pt x="1159167" y="308896"/>
                  <a:pt x="1156881" y="306610"/>
                  <a:pt x="1154500" y="304133"/>
                </a:cubicBezTo>
                <a:cubicBezTo>
                  <a:pt x="1153738" y="302228"/>
                  <a:pt x="1152976" y="300323"/>
                  <a:pt x="1152119" y="298418"/>
                </a:cubicBezTo>
                <a:cubicBezTo>
                  <a:pt x="1152309" y="298418"/>
                  <a:pt x="1152500" y="298513"/>
                  <a:pt x="1152690" y="298609"/>
                </a:cubicBezTo>
                <a:cubicBezTo>
                  <a:pt x="1149738" y="292227"/>
                  <a:pt x="1146690" y="286321"/>
                  <a:pt x="1143451" y="280606"/>
                </a:cubicBezTo>
                <a:cubicBezTo>
                  <a:pt x="1143356" y="280511"/>
                  <a:pt x="1143356" y="280416"/>
                  <a:pt x="1143261" y="280321"/>
                </a:cubicBezTo>
                <a:cubicBezTo>
                  <a:pt x="1136212" y="267271"/>
                  <a:pt x="1128021" y="254603"/>
                  <a:pt x="1118972" y="242888"/>
                </a:cubicBezTo>
                <a:cubicBezTo>
                  <a:pt x="1115829" y="237554"/>
                  <a:pt x="1112590" y="231934"/>
                  <a:pt x="1109161" y="225742"/>
                </a:cubicBezTo>
                <a:cubicBezTo>
                  <a:pt x="1108113" y="226600"/>
                  <a:pt x="1106780" y="226028"/>
                  <a:pt x="1105446" y="224695"/>
                </a:cubicBezTo>
                <a:cubicBezTo>
                  <a:pt x="1104780" y="218599"/>
                  <a:pt x="1098493" y="212408"/>
                  <a:pt x="1093350" y="206883"/>
                </a:cubicBezTo>
                <a:cubicBezTo>
                  <a:pt x="1092111" y="202692"/>
                  <a:pt x="1090111" y="198692"/>
                  <a:pt x="1087539" y="194786"/>
                </a:cubicBezTo>
                <a:cubicBezTo>
                  <a:pt x="1087730" y="194500"/>
                  <a:pt x="1087920" y="194215"/>
                  <a:pt x="1088301" y="193929"/>
                </a:cubicBezTo>
                <a:cubicBezTo>
                  <a:pt x="1086492" y="191548"/>
                  <a:pt x="1085730" y="191262"/>
                  <a:pt x="1085158" y="191548"/>
                </a:cubicBezTo>
                <a:cubicBezTo>
                  <a:pt x="1084396" y="190500"/>
                  <a:pt x="1083539" y="189547"/>
                  <a:pt x="1082777" y="188595"/>
                </a:cubicBezTo>
                <a:cubicBezTo>
                  <a:pt x="1079348" y="184404"/>
                  <a:pt x="1075538" y="180308"/>
                  <a:pt x="1072014" y="176213"/>
                </a:cubicBezTo>
                <a:cubicBezTo>
                  <a:pt x="1068299" y="172212"/>
                  <a:pt x="1064775" y="168211"/>
                  <a:pt x="1062012" y="164021"/>
                </a:cubicBezTo>
                <a:cubicBezTo>
                  <a:pt x="1053440" y="150590"/>
                  <a:pt x="1044867" y="136779"/>
                  <a:pt x="1035152" y="123634"/>
                </a:cubicBezTo>
                <a:cubicBezTo>
                  <a:pt x="1025055" y="110966"/>
                  <a:pt x="1013721" y="99060"/>
                  <a:pt x="998766" y="91535"/>
                </a:cubicBezTo>
                <a:cubicBezTo>
                  <a:pt x="995814" y="89154"/>
                  <a:pt x="995623" y="93345"/>
                  <a:pt x="992956" y="91440"/>
                </a:cubicBezTo>
                <a:cubicBezTo>
                  <a:pt x="984193" y="83248"/>
                  <a:pt x="972573" y="75819"/>
                  <a:pt x="960857" y="67913"/>
                </a:cubicBezTo>
                <a:cubicBezTo>
                  <a:pt x="948665" y="60769"/>
                  <a:pt x="936473" y="52959"/>
                  <a:pt x="924852" y="46292"/>
                </a:cubicBezTo>
                <a:cubicBezTo>
                  <a:pt x="908660" y="36195"/>
                  <a:pt x="894563" y="23336"/>
                  <a:pt x="876370" y="16573"/>
                </a:cubicBezTo>
                <a:cubicBezTo>
                  <a:pt x="865702" y="12954"/>
                  <a:pt x="856082" y="10382"/>
                  <a:pt x="847033" y="9620"/>
                </a:cubicBezTo>
                <a:cubicBezTo>
                  <a:pt x="837984" y="8954"/>
                  <a:pt x="829602" y="9715"/>
                  <a:pt x="821697" y="12192"/>
                </a:cubicBezTo>
                <a:cubicBezTo>
                  <a:pt x="805885" y="5525"/>
                  <a:pt x="783501" y="12859"/>
                  <a:pt x="769309" y="1905"/>
                </a:cubicBezTo>
                <a:cubicBezTo>
                  <a:pt x="765785" y="2381"/>
                  <a:pt x="765404" y="6001"/>
                  <a:pt x="759594" y="4096"/>
                </a:cubicBezTo>
                <a:cubicBezTo>
                  <a:pt x="755403" y="3238"/>
                  <a:pt x="755879" y="1333"/>
                  <a:pt x="753879" y="0"/>
                </a:cubicBezTo>
                <a:cubicBezTo>
                  <a:pt x="752926" y="4381"/>
                  <a:pt x="755307" y="3905"/>
                  <a:pt x="751974" y="7048"/>
                </a:cubicBezTo>
                <a:cubicBezTo>
                  <a:pt x="764261" y="8096"/>
                  <a:pt x="769595" y="10287"/>
                  <a:pt x="780739" y="9144"/>
                </a:cubicBezTo>
                <a:cubicBezTo>
                  <a:pt x="783501" y="10382"/>
                  <a:pt x="784168" y="12001"/>
                  <a:pt x="788645" y="13049"/>
                </a:cubicBezTo>
                <a:cubicBezTo>
                  <a:pt x="813410" y="13430"/>
                  <a:pt x="842937" y="15716"/>
                  <a:pt x="874084" y="26194"/>
                </a:cubicBezTo>
                <a:cubicBezTo>
                  <a:pt x="903993" y="36671"/>
                  <a:pt x="928853" y="58293"/>
                  <a:pt x="950760" y="64484"/>
                </a:cubicBezTo>
                <a:cubicBezTo>
                  <a:pt x="954761" y="67723"/>
                  <a:pt x="950475" y="70199"/>
                  <a:pt x="952951" y="73247"/>
                </a:cubicBezTo>
                <a:cubicBezTo>
                  <a:pt x="964953" y="76486"/>
                  <a:pt x="969810" y="87439"/>
                  <a:pt x="981717" y="94679"/>
                </a:cubicBezTo>
                <a:cubicBezTo>
                  <a:pt x="989908" y="100108"/>
                  <a:pt x="1000100" y="100870"/>
                  <a:pt x="1008958" y="107823"/>
                </a:cubicBezTo>
                <a:cubicBezTo>
                  <a:pt x="1017721" y="115157"/>
                  <a:pt x="1023722" y="122396"/>
                  <a:pt x="1030008" y="130016"/>
                </a:cubicBezTo>
                <a:cubicBezTo>
                  <a:pt x="1036009" y="137827"/>
                  <a:pt x="1042200" y="146018"/>
                  <a:pt x="1051249" y="155448"/>
                </a:cubicBezTo>
                <a:cubicBezTo>
                  <a:pt x="1051344" y="156019"/>
                  <a:pt x="1051440" y="156496"/>
                  <a:pt x="1051535" y="157067"/>
                </a:cubicBezTo>
                <a:cubicBezTo>
                  <a:pt x="1047153" y="153448"/>
                  <a:pt x="1044105" y="150019"/>
                  <a:pt x="1037152" y="144685"/>
                </a:cubicBezTo>
                <a:cubicBezTo>
                  <a:pt x="1038105" y="142970"/>
                  <a:pt x="1040772" y="147161"/>
                  <a:pt x="1041915" y="146209"/>
                </a:cubicBezTo>
                <a:cubicBezTo>
                  <a:pt x="1036866" y="140970"/>
                  <a:pt x="1032390" y="137731"/>
                  <a:pt x="1028580" y="134398"/>
                </a:cubicBezTo>
                <a:cubicBezTo>
                  <a:pt x="1024770" y="131064"/>
                  <a:pt x="1021626" y="127540"/>
                  <a:pt x="1018864" y="122206"/>
                </a:cubicBezTo>
                <a:cubicBezTo>
                  <a:pt x="1016769" y="125444"/>
                  <a:pt x="1011149" y="118967"/>
                  <a:pt x="1008482" y="120491"/>
                </a:cubicBezTo>
                <a:cubicBezTo>
                  <a:pt x="1014387" y="126111"/>
                  <a:pt x="1022007" y="133159"/>
                  <a:pt x="1021912" y="139065"/>
                </a:cubicBezTo>
                <a:cubicBezTo>
                  <a:pt x="1016102" y="135922"/>
                  <a:pt x="1017054" y="130683"/>
                  <a:pt x="1013625" y="130492"/>
                </a:cubicBezTo>
                <a:cubicBezTo>
                  <a:pt x="1017245" y="137350"/>
                  <a:pt x="1021531" y="141065"/>
                  <a:pt x="1026579" y="144589"/>
                </a:cubicBezTo>
                <a:cubicBezTo>
                  <a:pt x="1031628" y="148114"/>
                  <a:pt x="1036676" y="152019"/>
                  <a:pt x="1042391" y="158496"/>
                </a:cubicBezTo>
                <a:cubicBezTo>
                  <a:pt x="1041629" y="159353"/>
                  <a:pt x="1040676" y="159258"/>
                  <a:pt x="1039629" y="159067"/>
                </a:cubicBezTo>
                <a:cubicBezTo>
                  <a:pt x="1042581" y="164306"/>
                  <a:pt x="1048487" y="167830"/>
                  <a:pt x="1052868" y="170974"/>
                </a:cubicBezTo>
                <a:cubicBezTo>
                  <a:pt x="1053821" y="172498"/>
                  <a:pt x="1054964" y="173926"/>
                  <a:pt x="1056012" y="175355"/>
                </a:cubicBezTo>
                <a:cubicBezTo>
                  <a:pt x="1055250" y="174879"/>
                  <a:pt x="1054488" y="174498"/>
                  <a:pt x="1053535" y="174308"/>
                </a:cubicBezTo>
                <a:cubicBezTo>
                  <a:pt x="1054488" y="176308"/>
                  <a:pt x="1055726" y="178403"/>
                  <a:pt x="1056488" y="180404"/>
                </a:cubicBezTo>
                <a:cubicBezTo>
                  <a:pt x="1055631" y="179927"/>
                  <a:pt x="1054869" y="179642"/>
                  <a:pt x="1054392" y="179737"/>
                </a:cubicBezTo>
                <a:cubicBezTo>
                  <a:pt x="1055440" y="180784"/>
                  <a:pt x="1056393" y="181832"/>
                  <a:pt x="1057250" y="182880"/>
                </a:cubicBezTo>
                <a:cubicBezTo>
                  <a:pt x="1057440" y="183928"/>
                  <a:pt x="1057536" y="184975"/>
                  <a:pt x="1057250" y="185833"/>
                </a:cubicBezTo>
                <a:cubicBezTo>
                  <a:pt x="1049630" y="181642"/>
                  <a:pt x="1042581" y="179642"/>
                  <a:pt x="1035723" y="178022"/>
                </a:cubicBezTo>
                <a:cubicBezTo>
                  <a:pt x="1034676" y="176498"/>
                  <a:pt x="1033914" y="174974"/>
                  <a:pt x="1033342" y="173641"/>
                </a:cubicBezTo>
                <a:lnTo>
                  <a:pt x="1031628" y="175355"/>
                </a:lnTo>
                <a:cubicBezTo>
                  <a:pt x="1032675" y="176213"/>
                  <a:pt x="1033342" y="176975"/>
                  <a:pt x="1033914" y="177641"/>
                </a:cubicBezTo>
                <a:cubicBezTo>
                  <a:pt x="1032866" y="177451"/>
                  <a:pt x="1031913" y="177165"/>
                  <a:pt x="1030866" y="176975"/>
                </a:cubicBezTo>
                <a:cubicBezTo>
                  <a:pt x="1030389" y="176498"/>
                  <a:pt x="1029913" y="176022"/>
                  <a:pt x="1029532" y="175450"/>
                </a:cubicBezTo>
                <a:cubicBezTo>
                  <a:pt x="1030389" y="174593"/>
                  <a:pt x="1028770" y="170688"/>
                  <a:pt x="1027532" y="173355"/>
                </a:cubicBezTo>
                <a:cubicBezTo>
                  <a:pt x="1028865" y="174688"/>
                  <a:pt x="1029151" y="175641"/>
                  <a:pt x="1028675" y="176403"/>
                </a:cubicBezTo>
                <a:cubicBezTo>
                  <a:pt x="1028675" y="176403"/>
                  <a:pt x="1028675" y="176403"/>
                  <a:pt x="1028675" y="176403"/>
                </a:cubicBezTo>
                <a:cubicBezTo>
                  <a:pt x="1026294" y="174974"/>
                  <a:pt x="1023531" y="174117"/>
                  <a:pt x="1021626" y="172212"/>
                </a:cubicBezTo>
                <a:cubicBezTo>
                  <a:pt x="1019531" y="170117"/>
                  <a:pt x="1018769" y="166783"/>
                  <a:pt x="1017054" y="164401"/>
                </a:cubicBezTo>
                <a:cubicBezTo>
                  <a:pt x="1014673" y="161163"/>
                  <a:pt x="1007529" y="161163"/>
                  <a:pt x="1005910" y="164878"/>
                </a:cubicBezTo>
                <a:cubicBezTo>
                  <a:pt x="1005339" y="166116"/>
                  <a:pt x="1004767" y="167164"/>
                  <a:pt x="1004100" y="168307"/>
                </a:cubicBezTo>
                <a:cubicBezTo>
                  <a:pt x="1001910" y="167164"/>
                  <a:pt x="999719" y="165830"/>
                  <a:pt x="997528" y="164401"/>
                </a:cubicBezTo>
                <a:cubicBezTo>
                  <a:pt x="998385" y="160401"/>
                  <a:pt x="997814" y="156305"/>
                  <a:pt x="996004" y="152209"/>
                </a:cubicBezTo>
                <a:cubicBezTo>
                  <a:pt x="995718" y="151638"/>
                  <a:pt x="993813" y="151543"/>
                  <a:pt x="992670" y="151543"/>
                </a:cubicBezTo>
                <a:cubicBezTo>
                  <a:pt x="992194" y="151543"/>
                  <a:pt x="991432" y="152019"/>
                  <a:pt x="991242" y="152495"/>
                </a:cubicBezTo>
                <a:cubicBezTo>
                  <a:pt x="991146" y="152686"/>
                  <a:pt x="991051" y="152876"/>
                  <a:pt x="990956" y="153162"/>
                </a:cubicBezTo>
                <a:cubicBezTo>
                  <a:pt x="987622" y="151733"/>
                  <a:pt x="984193" y="149828"/>
                  <a:pt x="983336" y="145828"/>
                </a:cubicBezTo>
                <a:cubicBezTo>
                  <a:pt x="982383" y="146875"/>
                  <a:pt x="981907" y="147923"/>
                  <a:pt x="982288" y="149257"/>
                </a:cubicBezTo>
                <a:cubicBezTo>
                  <a:pt x="984860" y="150971"/>
                  <a:pt x="987336" y="152400"/>
                  <a:pt x="990289" y="155353"/>
                </a:cubicBezTo>
                <a:cubicBezTo>
                  <a:pt x="990289" y="155638"/>
                  <a:pt x="990289" y="155924"/>
                  <a:pt x="990384" y="156019"/>
                </a:cubicBezTo>
                <a:cubicBezTo>
                  <a:pt x="991813" y="157448"/>
                  <a:pt x="992480" y="159067"/>
                  <a:pt x="993051" y="160687"/>
                </a:cubicBezTo>
                <a:cubicBezTo>
                  <a:pt x="986289" y="154210"/>
                  <a:pt x="980002" y="148780"/>
                  <a:pt x="973716" y="144685"/>
                </a:cubicBezTo>
                <a:cubicBezTo>
                  <a:pt x="972287" y="143732"/>
                  <a:pt x="970858" y="142970"/>
                  <a:pt x="969525" y="142113"/>
                </a:cubicBezTo>
                <a:cubicBezTo>
                  <a:pt x="969715" y="141922"/>
                  <a:pt x="969906" y="141732"/>
                  <a:pt x="970096" y="141542"/>
                </a:cubicBezTo>
                <a:cubicBezTo>
                  <a:pt x="969715" y="141065"/>
                  <a:pt x="969334" y="140589"/>
                  <a:pt x="968953" y="140113"/>
                </a:cubicBezTo>
                <a:cubicBezTo>
                  <a:pt x="968572" y="140494"/>
                  <a:pt x="968191" y="140779"/>
                  <a:pt x="967905" y="141160"/>
                </a:cubicBezTo>
                <a:cubicBezTo>
                  <a:pt x="963429" y="138589"/>
                  <a:pt x="959142" y="136588"/>
                  <a:pt x="954951" y="134874"/>
                </a:cubicBezTo>
                <a:cubicBezTo>
                  <a:pt x="953427" y="133350"/>
                  <a:pt x="951999" y="131826"/>
                  <a:pt x="950856" y="130492"/>
                </a:cubicBezTo>
                <a:cubicBezTo>
                  <a:pt x="949332" y="129350"/>
                  <a:pt x="947617" y="128397"/>
                  <a:pt x="945903" y="127349"/>
                </a:cubicBezTo>
                <a:cubicBezTo>
                  <a:pt x="920757" y="104394"/>
                  <a:pt x="887800" y="82201"/>
                  <a:pt x="851700" y="65913"/>
                </a:cubicBezTo>
                <a:cubicBezTo>
                  <a:pt x="812267" y="47720"/>
                  <a:pt x="769881" y="36671"/>
                  <a:pt x="734448" y="32861"/>
                </a:cubicBezTo>
                <a:cubicBezTo>
                  <a:pt x="726351" y="29051"/>
                  <a:pt x="718731" y="26194"/>
                  <a:pt x="710349" y="24479"/>
                </a:cubicBezTo>
                <a:cubicBezTo>
                  <a:pt x="701967" y="22669"/>
                  <a:pt x="693014" y="21336"/>
                  <a:pt x="682346" y="21336"/>
                </a:cubicBezTo>
                <a:cubicBezTo>
                  <a:pt x="671392" y="11525"/>
                  <a:pt x="649866" y="10192"/>
                  <a:pt x="628911" y="11239"/>
                </a:cubicBezTo>
                <a:cubicBezTo>
                  <a:pt x="623672" y="11525"/>
                  <a:pt x="618433" y="11811"/>
                  <a:pt x="613385" y="12097"/>
                </a:cubicBezTo>
                <a:cubicBezTo>
                  <a:pt x="608337" y="12478"/>
                  <a:pt x="603384" y="12954"/>
                  <a:pt x="598812" y="13144"/>
                </a:cubicBezTo>
                <a:cubicBezTo>
                  <a:pt x="589572" y="13430"/>
                  <a:pt x="581571" y="13144"/>
                  <a:pt x="575666" y="11144"/>
                </a:cubicBezTo>
                <a:cubicBezTo>
                  <a:pt x="565665" y="23622"/>
                  <a:pt x="531946" y="20574"/>
                  <a:pt x="520135" y="16383"/>
                </a:cubicBezTo>
                <a:cubicBezTo>
                  <a:pt x="518706" y="20860"/>
                  <a:pt x="513753" y="22860"/>
                  <a:pt x="507943" y="23622"/>
                </a:cubicBezTo>
                <a:cubicBezTo>
                  <a:pt x="502133" y="24479"/>
                  <a:pt x="495370" y="24384"/>
                  <a:pt x="490036" y="24003"/>
                </a:cubicBezTo>
                <a:cubicBezTo>
                  <a:pt x="489655" y="22288"/>
                  <a:pt x="497847" y="18574"/>
                  <a:pt x="489274" y="20479"/>
                </a:cubicBezTo>
                <a:cubicBezTo>
                  <a:pt x="485178" y="20955"/>
                  <a:pt x="485559" y="22860"/>
                  <a:pt x="483654" y="24098"/>
                </a:cubicBezTo>
                <a:cubicBezTo>
                  <a:pt x="479463" y="22193"/>
                  <a:pt x="474225" y="21336"/>
                  <a:pt x="471653" y="18097"/>
                </a:cubicBezTo>
                <a:cubicBezTo>
                  <a:pt x="463938" y="19145"/>
                  <a:pt x="463461" y="22288"/>
                  <a:pt x="455746" y="23336"/>
                </a:cubicBezTo>
                <a:cubicBezTo>
                  <a:pt x="457175" y="20479"/>
                  <a:pt x="457937" y="17431"/>
                  <a:pt x="462414" y="15430"/>
                </a:cubicBezTo>
                <a:cubicBezTo>
                  <a:pt x="473082" y="11144"/>
                  <a:pt x="475463" y="14478"/>
                  <a:pt x="481654" y="14668"/>
                </a:cubicBezTo>
                <a:cubicBezTo>
                  <a:pt x="480797" y="11716"/>
                  <a:pt x="476892" y="11716"/>
                  <a:pt x="482702" y="9525"/>
                </a:cubicBezTo>
                <a:cubicBezTo>
                  <a:pt x="486988" y="16383"/>
                  <a:pt x="495656" y="5048"/>
                  <a:pt x="502228" y="10668"/>
                </a:cubicBezTo>
                <a:cubicBezTo>
                  <a:pt x="498418" y="11621"/>
                  <a:pt x="495465" y="12763"/>
                  <a:pt x="494418" y="14668"/>
                </a:cubicBezTo>
                <a:cubicBezTo>
                  <a:pt x="502228" y="11906"/>
                  <a:pt x="511753" y="9239"/>
                  <a:pt x="518611" y="6953"/>
                </a:cubicBezTo>
                <a:cubicBezTo>
                  <a:pt x="516420" y="7334"/>
                  <a:pt x="513182" y="7144"/>
                  <a:pt x="516325" y="6096"/>
                </a:cubicBezTo>
                <a:cubicBezTo>
                  <a:pt x="478511" y="4667"/>
                  <a:pt x="443173" y="11525"/>
                  <a:pt x="409931" y="23146"/>
                </a:cubicBezTo>
                <a:cubicBezTo>
                  <a:pt x="376593" y="34861"/>
                  <a:pt x="345256" y="51244"/>
                  <a:pt x="313728" y="70771"/>
                </a:cubicBezTo>
                <a:cubicBezTo>
                  <a:pt x="308775" y="70199"/>
                  <a:pt x="301632" y="73533"/>
                  <a:pt x="294678" y="76295"/>
                </a:cubicBezTo>
                <a:cubicBezTo>
                  <a:pt x="278010" y="90392"/>
                  <a:pt x="265246" y="99060"/>
                  <a:pt x="268104" y="112871"/>
                </a:cubicBezTo>
                <a:cubicBezTo>
                  <a:pt x="288487" y="98108"/>
                  <a:pt x="303727" y="84487"/>
                  <a:pt x="340017" y="66199"/>
                </a:cubicBezTo>
                <a:cubicBezTo>
                  <a:pt x="348876" y="65056"/>
                  <a:pt x="356686" y="66389"/>
                  <a:pt x="361258" y="71914"/>
                </a:cubicBezTo>
                <a:cubicBezTo>
                  <a:pt x="334779" y="89440"/>
                  <a:pt x="301155" y="99441"/>
                  <a:pt x="278391" y="120301"/>
                </a:cubicBezTo>
                <a:cubicBezTo>
                  <a:pt x="275152" y="123349"/>
                  <a:pt x="274771" y="125730"/>
                  <a:pt x="271533" y="128302"/>
                </a:cubicBezTo>
                <a:cubicBezTo>
                  <a:pt x="251816" y="144018"/>
                  <a:pt x="240291" y="149923"/>
                  <a:pt x="226479" y="160306"/>
                </a:cubicBezTo>
                <a:cubicBezTo>
                  <a:pt x="199619" y="180594"/>
                  <a:pt x="177045" y="208788"/>
                  <a:pt x="155232" y="234029"/>
                </a:cubicBezTo>
                <a:cubicBezTo>
                  <a:pt x="150470" y="239649"/>
                  <a:pt x="141421" y="242125"/>
                  <a:pt x="140850" y="251460"/>
                </a:cubicBezTo>
                <a:cubicBezTo>
                  <a:pt x="147422" y="244983"/>
                  <a:pt x="154185" y="238125"/>
                  <a:pt x="159804" y="231267"/>
                </a:cubicBezTo>
                <a:cubicBezTo>
                  <a:pt x="165615" y="224504"/>
                  <a:pt x="170853" y="218122"/>
                  <a:pt x="174187" y="212408"/>
                </a:cubicBezTo>
                <a:cubicBezTo>
                  <a:pt x="181617" y="206407"/>
                  <a:pt x="191618" y="198215"/>
                  <a:pt x="201143" y="189071"/>
                </a:cubicBezTo>
                <a:cubicBezTo>
                  <a:pt x="211239" y="180499"/>
                  <a:pt x="221050" y="170974"/>
                  <a:pt x="229718" y="163925"/>
                </a:cubicBezTo>
                <a:cubicBezTo>
                  <a:pt x="234671" y="161163"/>
                  <a:pt x="239338" y="158305"/>
                  <a:pt x="243815" y="155448"/>
                </a:cubicBezTo>
                <a:cubicBezTo>
                  <a:pt x="248387" y="152686"/>
                  <a:pt x="252673" y="149923"/>
                  <a:pt x="256864" y="147066"/>
                </a:cubicBezTo>
                <a:cubicBezTo>
                  <a:pt x="265151" y="141160"/>
                  <a:pt x="273247" y="135446"/>
                  <a:pt x="281534" y="129445"/>
                </a:cubicBezTo>
                <a:cubicBezTo>
                  <a:pt x="298107" y="117443"/>
                  <a:pt x="316110" y="105156"/>
                  <a:pt x="340779" y="94488"/>
                </a:cubicBezTo>
                <a:cubicBezTo>
                  <a:pt x="346209" y="98869"/>
                  <a:pt x="351257" y="94869"/>
                  <a:pt x="359448" y="91535"/>
                </a:cubicBezTo>
                <a:cubicBezTo>
                  <a:pt x="362115" y="98203"/>
                  <a:pt x="369259" y="98012"/>
                  <a:pt x="378308" y="94679"/>
                </a:cubicBezTo>
                <a:cubicBezTo>
                  <a:pt x="382499" y="90773"/>
                  <a:pt x="373164" y="91630"/>
                  <a:pt x="377546" y="88392"/>
                </a:cubicBezTo>
                <a:cubicBezTo>
                  <a:pt x="383547" y="88011"/>
                  <a:pt x="389262" y="88011"/>
                  <a:pt x="392119" y="92488"/>
                </a:cubicBezTo>
                <a:cubicBezTo>
                  <a:pt x="387357" y="94488"/>
                  <a:pt x="382308" y="97441"/>
                  <a:pt x="379260" y="96964"/>
                </a:cubicBezTo>
                <a:cubicBezTo>
                  <a:pt x="383261" y="101441"/>
                  <a:pt x="393643" y="96012"/>
                  <a:pt x="396405" y="102489"/>
                </a:cubicBezTo>
                <a:cubicBezTo>
                  <a:pt x="388119" y="106966"/>
                  <a:pt x="380403" y="112109"/>
                  <a:pt x="372974" y="117158"/>
                </a:cubicBezTo>
                <a:cubicBezTo>
                  <a:pt x="365735" y="122587"/>
                  <a:pt x="358686" y="127921"/>
                  <a:pt x="351828" y="133350"/>
                </a:cubicBezTo>
                <a:cubicBezTo>
                  <a:pt x="338112" y="144399"/>
                  <a:pt x="324682" y="154972"/>
                  <a:pt x="308966" y="163925"/>
                </a:cubicBezTo>
                <a:cubicBezTo>
                  <a:pt x="303156" y="164021"/>
                  <a:pt x="298298" y="161544"/>
                  <a:pt x="292011" y="162782"/>
                </a:cubicBezTo>
                <a:cubicBezTo>
                  <a:pt x="291916" y="169164"/>
                  <a:pt x="304489" y="163544"/>
                  <a:pt x="308871" y="166973"/>
                </a:cubicBezTo>
                <a:cubicBezTo>
                  <a:pt x="305632" y="171736"/>
                  <a:pt x="300584" y="176403"/>
                  <a:pt x="296012" y="181261"/>
                </a:cubicBezTo>
                <a:cubicBezTo>
                  <a:pt x="294678" y="182785"/>
                  <a:pt x="293345" y="184309"/>
                  <a:pt x="292011" y="185738"/>
                </a:cubicBezTo>
                <a:cubicBezTo>
                  <a:pt x="291726" y="185833"/>
                  <a:pt x="291440" y="185928"/>
                  <a:pt x="291059" y="186023"/>
                </a:cubicBezTo>
                <a:cubicBezTo>
                  <a:pt x="285153" y="187452"/>
                  <a:pt x="278295" y="189452"/>
                  <a:pt x="275628" y="195643"/>
                </a:cubicBezTo>
                <a:cubicBezTo>
                  <a:pt x="275152" y="196691"/>
                  <a:pt x="274581" y="197644"/>
                  <a:pt x="274104" y="198596"/>
                </a:cubicBezTo>
                <a:cubicBezTo>
                  <a:pt x="269628" y="202025"/>
                  <a:pt x="265532" y="205454"/>
                  <a:pt x="261817" y="208883"/>
                </a:cubicBezTo>
                <a:cubicBezTo>
                  <a:pt x="261627" y="208979"/>
                  <a:pt x="261436" y="209074"/>
                  <a:pt x="261150" y="209169"/>
                </a:cubicBezTo>
                <a:cubicBezTo>
                  <a:pt x="260769" y="209740"/>
                  <a:pt x="260293" y="210121"/>
                  <a:pt x="259912" y="210598"/>
                </a:cubicBezTo>
                <a:cubicBezTo>
                  <a:pt x="259245" y="211264"/>
                  <a:pt x="258388" y="211931"/>
                  <a:pt x="257721" y="212693"/>
                </a:cubicBezTo>
                <a:cubicBezTo>
                  <a:pt x="252959" y="216408"/>
                  <a:pt x="246863" y="216598"/>
                  <a:pt x="240672" y="216503"/>
                </a:cubicBezTo>
                <a:cubicBezTo>
                  <a:pt x="238481" y="216503"/>
                  <a:pt x="237338" y="217742"/>
                  <a:pt x="236766" y="219742"/>
                </a:cubicBezTo>
                <a:cubicBezTo>
                  <a:pt x="236385" y="220885"/>
                  <a:pt x="235814" y="222123"/>
                  <a:pt x="235052" y="222980"/>
                </a:cubicBezTo>
                <a:cubicBezTo>
                  <a:pt x="233147" y="225076"/>
                  <a:pt x="231432" y="228790"/>
                  <a:pt x="227813" y="224885"/>
                </a:cubicBezTo>
                <a:cubicBezTo>
                  <a:pt x="224479" y="225647"/>
                  <a:pt x="222765" y="228219"/>
                  <a:pt x="221622" y="230981"/>
                </a:cubicBezTo>
                <a:cubicBezTo>
                  <a:pt x="219526" y="236125"/>
                  <a:pt x="216669" y="239744"/>
                  <a:pt x="210477" y="239363"/>
                </a:cubicBezTo>
                <a:cubicBezTo>
                  <a:pt x="209334" y="239268"/>
                  <a:pt x="207810" y="239744"/>
                  <a:pt x="207048" y="240506"/>
                </a:cubicBezTo>
                <a:cubicBezTo>
                  <a:pt x="202762" y="245078"/>
                  <a:pt x="196476" y="247936"/>
                  <a:pt x="194475" y="254413"/>
                </a:cubicBezTo>
                <a:cubicBezTo>
                  <a:pt x="193237" y="258604"/>
                  <a:pt x="189808" y="257746"/>
                  <a:pt x="187046" y="258223"/>
                </a:cubicBezTo>
                <a:cubicBezTo>
                  <a:pt x="186570" y="259271"/>
                  <a:pt x="186189" y="260699"/>
                  <a:pt x="185522" y="260985"/>
                </a:cubicBezTo>
                <a:cubicBezTo>
                  <a:pt x="176092" y="263842"/>
                  <a:pt x="169044" y="269843"/>
                  <a:pt x="162376" y="276701"/>
                </a:cubicBezTo>
                <a:cubicBezTo>
                  <a:pt x="158852" y="280321"/>
                  <a:pt x="155613" y="283845"/>
                  <a:pt x="150565" y="285845"/>
                </a:cubicBezTo>
                <a:cubicBezTo>
                  <a:pt x="143802" y="288608"/>
                  <a:pt x="135801" y="291084"/>
                  <a:pt x="137135" y="301466"/>
                </a:cubicBezTo>
                <a:cubicBezTo>
                  <a:pt x="137325" y="302800"/>
                  <a:pt x="135039" y="304514"/>
                  <a:pt x="133706" y="305943"/>
                </a:cubicBezTo>
                <a:cubicBezTo>
                  <a:pt x="131420" y="308229"/>
                  <a:pt x="129134" y="310325"/>
                  <a:pt x="126657" y="312420"/>
                </a:cubicBezTo>
                <a:cubicBezTo>
                  <a:pt x="125419" y="313468"/>
                  <a:pt x="124276" y="315944"/>
                  <a:pt x="122276" y="313563"/>
                </a:cubicBezTo>
                <a:cubicBezTo>
                  <a:pt x="120942" y="311944"/>
                  <a:pt x="117513" y="310991"/>
                  <a:pt x="120180" y="307753"/>
                </a:cubicBezTo>
                <a:cubicBezTo>
                  <a:pt x="120942" y="306800"/>
                  <a:pt x="121514" y="305562"/>
                  <a:pt x="121514" y="304324"/>
                </a:cubicBezTo>
                <a:cubicBezTo>
                  <a:pt x="121514" y="303181"/>
                  <a:pt x="120752" y="302038"/>
                  <a:pt x="120371" y="300990"/>
                </a:cubicBezTo>
                <a:cubicBezTo>
                  <a:pt x="119799" y="301371"/>
                  <a:pt x="119323" y="301657"/>
                  <a:pt x="118752" y="302038"/>
                </a:cubicBezTo>
                <a:cubicBezTo>
                  <a:pt x="114561" y="305181"/>
                  <a:pt x="111989" y="309753"/>
                  <a:pt x="112275" y="314515"/>
                </a:cubicBezTo>
                <a:cubicBezTo>
                  <a:pt x="112465" y="316992"/>
                  <a:pt x="113132" y="318802"/>
                  <a:pt x="111227" y="320707"/>
                </a:cubicBezTo>
                <a:cubicBezTo>
                  <a:pt x="108084" y="323755"/>
                  <a:pt x="105226" y="327279"/>
                  <a:pt x="100178" y="327184"/>
                </a:cubicBezTo>
                <a:cubicBezTo>
                  <a:pt x="94082" y="327088"/>
                  <a:pt x="98559" y="330517"/>
                  <a:pt x="98082" y="332613"/>
                </a:cubicBezTo>
                <a:cubicBezTo>
                  <a:pt x="97130" y="336613"/>
                  <a:pt x="94844" y="341852"/>
                  <a:pt x="91510" y="343567"/>
                </a:cubicBezTo>
                <a:cubicBezTo>
                  <a:pt x="88081" y="345376"/>
                  <a:pt x="85700" y="347758"/>
                  <a:pt x="83890" y="350425"/>
                </a:cubicBezTo>
                <a:cubicBezTo>
                  <a:pt x="84652" y="346805"/>
                  <a:pt x="85509" y="343186"/>
                  <a:pt x="86938" y="339661"/>
                </a:cubicBezTo>
                <a:cubicBezTo>
                  <a:pt x="94749" y="318135"/>
                  <a:pt x="113608" y="294989"/>
                  <a:pt x="121323" y="273653"/>
                </a:cubicBezTo>
                <a:cubicBezTo>
                  <a:pt x="130753" y="270510"/>
                  <a:pt x="123228" y="267271"/>
                  <a:pt x="133611" y="259461"/>
                </a:cubicBezTo>
                <a:cubicBezTo>
                  <a:pt x="132372" y="256699"/>
                  <a:pt x="130848" y="251460"/>
                  <a:pt x="127800" y="252984"/>
                </a:cubicBezTo>
                <a:cubicBezTo>
                  <a:pt x="126467" y="252603"/>
                  <a:pt x="124943" y="253841"/>
                  <a:pt x="123419" y="255079"/>
                </a:cubicBezTo>
                <a:cubicBezTo>
                  <a:pt x="118847" y="267081"/>
                  <a:pt x="111513" y="274034"/>
                  <a:pt x="108560" y="285369"/>
                </a:cubicBezTo>
                <a:cubicBezTo>
                  <a:pt x="85986" y="308419"/>
                  <a:pt x="73127" y="335851"/>
                  <a:pt x="63792" y="365474"/>
                </a:cubicBezTo>
                <a:cubicBezTo>
                  <a:pt x="62935" y="365569"/>
                  <a:pt x="62173" y="365665"/>
                  <a:pt x="61221" y="365569"/>
                </a:cubicBezTo>
                <a:cubicBezTo>
                  <a:pt x="61316" y="366808"/>
                  <a:pt x="61983" y="367760"/>
                  <a:pt x="62840" y="368332"/>
                </a:cubicBezTo>
                <a:cubicBezTo>
                  <a:pt x="62649" y="368998"/>
                  <a:pt x="62459" y="369570"/>
                  <a:pt x="62268" y="370237"/>
                </a:cubicBezTo>
                <a:cubicBezTo>
                  <a:pt x="61411" y="373094"/>
                  <a:pt x="60649" y="375952"/>
                  <a:pt x="59887" y="378809"/>
                </a:cubicBezTo>
                <a:cubicBezTo>
                  <a:pt x="58268" y="379857"/>
                  <a:pt x="56649" y="380809"/>
                  <a:pt x="54839" y="381667"/>
                </a:cubicBezTo>
                <a:cubicBezTo>
                  <a:pt x="51600" y="383096"/>
                  <a:pt x="49410" y="385953"/>
                  <a:pt x="49314" y="390430"/>
                </a:cubicBezTo>
                <a:cubicBezTo>
                  <a:pt x="49124" y="403193"/>
                  <a:pt x="48838" y="403288"/>
                  <a:pt x="37313" y="409956"/>
                </a:cubicBezTo>
                <a:cubicBezTo>
                  <a:pt x="36360" y="410527"/>
                  <a:pt x="35313" y="410813"/>
                  <a:pt x="34265" y="411099"/>
                </a:cubicBezTo>
                <a:cubicBezTo>
                  <a:pt x="33979" y="413385"/>
                  <a:pt x="32741" y="414718"/>
                  <a:pt x="30550" y="415004"/>
                </a:cubicBezTo>
                <a:cubicBezTo>
                  <a:pt x="30836" y="418052"/>
                  <a:pt x="35598" y="420910"/>
                  <a:pt x="30550" y="424243"/>
                </a:cubicBezTo>
                <a:cubicBezTo>
                  <a:pt x="27978" y="425958"/>
                  <a:pt x="25692" y="428434"/>
                  <a:pt x="24073" y="431101"/>
                </a:cubicBezTo>
                <a:cubicBezTo>
                  <a:pt x="23406" y="432244"/>
                  <a:pt x="22740" y="433292"/>
                  <a:pt x="21978" y="434340"/>
                </a:cubicBezTo>
                <a:cubicBezTo>
                  <a:pt x="21978" y="433864"/>
                  <a:pt x="21882" y="433483"/>
                  <a:pt x="21787" y="433102"/>
                </a:cubicBezTo>
                <a:cubicBezTo>
                  <a:pt x="21597" y="433864"/>
                  <a:pt x="21311" y="434816"/>
                  <a:pt x="21025" y="435673"/>
                </a:cubicBezTo>
                <a:cubicBezTo>
                  <a:pt x="19977" y="436912"/>
                  <a:pt x="18739" y="438055"/>
                  <a:pt x="16929" y="439007"/>
                </a:cubicBezTo>
                <a:cubicBezTo>
                  <a:pt x="13310" y="440912"/>
                  <a:pt x="16739" y="444436"/>
                  <a:pt x="18168" y="447008"/>
                </a:cubicBezTo>
                <a:cubicBezTo>
                  <a:pt x="12262" y="454152"/>
                  <a:pt x="18263" y="464725"/>
                  <a:pt x="11310" y="471583"/>
                </a:cubicBezTo>
                <a:cubicBezTo>
                  <a:pt x="11214" y="476631"/>
                  <a:pt x="12072" y="481965"/>
                  <a:pt x="10833" y="486727"/>
                </a:cubicBezTo>
                <a:cubicBezTo>
                  <a:pt x="9405" y="492157"/>
                  <a:pt x="6738" y="497014"/>
                  <a:pt x="7595" y="503015"/>
                </a:cubicBezTo>
                <a:cubicBezTo>
                  <a:pt x="8262" y="507397"/>
                  <a:pt x="5880" y="510064"/>
                  <a:pt x="1689" y="511302"/>
                </a:cubicBezTo>
                <a:cubicBezTo>
                  <a:pt x="927" y="511492"/>
                  <a:pt x="-25" y="513874"/>
                  <a:pt x="356" y="514445"/>
                </a:cubicBezTo>
                <a:cubicBezTo>
                  <a:pt x="3023" y="518541"/>
                  <a:pt x="1308" y="522351"/>
                  <a:pt x="261" y="526256"/>
                </a:cubicBezTo>
                <a:cubicBezTo>
                  <a:pt x="5118" y="532257"/>
                  <a:pt x="3975" y="539496"/>
                  <a:pt x="3690" y="546354"/>
                </a:cubicBezTo>
                <a:cubicBezTo>
                  <a:pt x="3404" y="553117"/>
                  <a:pt x="5499" y="560356"/>
                  <a:pt x="356" y="566452"/>
                </a:cubicBezTo>
                <a:cubicBezTo>
                  <a:pt x="-597" y="567595"/>
                  <a:pt x="451" y="570262"/>
                  <a:pt x="2451" y="571024"/>
                </a:cubicBezTo>
                <a:cubicBezTo>
                  <a:pt x="4833" y="571976"/>
                  <a:pt x="7309" y="572548"/>
                  <a:pt x="7119" y="575881"/>
                </a:cubicBezTo>
                <a:cubicBezTo>
                  <a:pt x="7023" y="578453"/>
                  <a:pt x="7119" y="580930"/>
                  <a:pt x="7309" y="583501"/>
                </a:cubicBezTo>
                <a:cubicBezTo>
                  <a:pt x="7976" y="593979"/>
                  <a:pt x="5880" y="604838"/>
                  <a:pt x="11119" y="614934"/>
                </a:cubicBezTo>
                <a:cubicBezTo>
                  <a:pt x="11786" y="616172"/>
                  <a:pt x="10738" y="618554"/>
                  <a:pt x="10167" y="620268"/>
                </a:cubicBezTo>
                <a:cubicBezTo>
                  <a:pt x="9595" y="621792"/>
                  <a:pt x="7500" y="622840"/>
                  <a:pt x="9405" y="624935"/>
                </a:cubicBezTo>
                <a:cubicBezTo>
                  <a:pt x="12357" y="628079"/>
                  <a:pt x="11595" y="632079"/>
                  <a:pt x="11310" y="635794"/>
                </a:cubicBezTo>
                <a:cubicBezTo>
                  <a:pt x="10738" y="643795"/>
                  <a:pt x="10833" y="647414"/>
                  <a:pt x="12643" y="650653"/>
                </a:cubicBezTo>
                <a:cubicBezTo>
                  <a:pt x="15310" y="655510"/>
                  <a:pt x="17406" y="660844"/>
                  <a:pt x="22073" y="664559"/>
                </a:cubicBezTo>
                <a:cubicBezTo>
                  <a:pt x="23883" y="665988"/>
                  <a:pt x="26073" y="668464"/>
                  <a:pt x="26169" y="670560"/>
                </a:cubicBezTo>
                <a:cubicBezTo>
                  <a:pt x="26454" y="676370"/>
                  <a:pt x="27597" y="681704"/>
                  <a:pt x="30360" y="686657"/>
                </a:cubicBezTo>
                <a:cubicBezTo>
                  <a:pt x="29217" y="696563"/>
                  <a:pt x="33979" y="704755"/>
                  <a:pt x="38265" y="713042"/>
                </a:cubicBezTo>
                <a:cubicBezTo>
                  <a:pt x="38837" y="714089"/>
                  <a:pt x="39789" y="715994"/>
                  <a:pt x="40170" y="715899"/>
                </a:cubicBezTo>
                <a:cubicBezTo>
                  <a:pt x="47505" y="713994"/>
                  <a:pt x="48648" y="721614"/>
                  <a:pt x="53124" y="723995"/>
                </a:cubicBezTo>
                <a:cubicBezTo>
                  <a:pt x="57601" y="726376"/>
                  <a:pt x="62268" y="728567"/>
                  <a:pt x="66936" y="730758"/>
                </a:cubicBezTo>
                <a:cubicBezTo>
                  <a:pt x="67793" y="732853"/>
                  <a:pt x="68650" y="735044"/>
                  <a:pt x="69507" y="737235"/>
                </a:cubicBezTo>
                <a:cubicBezTo>
                  <a:pt x="69222" y="737902"/>
                  <a:pt x="69412" y="738473"/>
                  <a:pt x="70174" y="738854"/>
                </a:cubicBezTo>
                <a:cubicBezTo>
                  <a:pt x="70936" y="740950"/>
                  <a:pt x="71698" y="743236"/>
                  <a:pt x="72460" y="745426"/>
                </a:cubicBezTo>
                <a:cubicBezTo>
                  <a:pt x="69793" y="748189"/>
                  <a:pt x="67983" y="750760"/>
                  <a:pt x="70841" y="755618"/>
                </a:cubicBezTo>
                <a:cubicBezTo>
                  <a:pt x="73889" y="760762"/>
                  <a:pt x="74937" y="767143"/>
                  <a:pt x="76461" y="773049"/>
                </a:cubicBezTo>
                <a:cubicBezTo>
                  <a:pt x="76937" y="775049"/>
                  <a:pt x="77508" y="776764"/>
                  <a:pt x="79318" y="777335"/>
                </a:cubicBezTo>
                <a:cubicBezTo>
                  <a:pt x="81985" y="778193"/>
                  <a:pt x="83604" y="778764"/>
                  <a:pt x="81795" y="782193"/>
                </a:cubicBezTo>
                <a:cubicBezTo>
                  <a:pt x="80461" y="784860"/>
                  <a:pt x="81128" y="788956"/>
                  <a:pt x="79318" y="791051"/>
                </a:cubicBezTo>
                <a:cubicBezTo>
                  <a:pt x="74841" y="796100"/>
                  <a:pt x="80747" y="798862"/>
                  <a:pt x="81223" y="802767"/>
                </a:cubicBezTo>
                <a:cubicBezTo>
                  <a:pt x="81414" y="804767"/>
                  <a:pt x="84652" y="804577"/>
                  <a:pt x="85986" y="803529"/>
                </a:cubicBezTo>
                <a:cubicBezTo>
                  <a:pt x="89510" y="800767"/>
                  <a:pt x="92367" y="797338"/>
                  <a:pt x="95796" y="794576"/>
                </a:cubicBezTo>
                <a:cubicBezTo>
                  <a:pt x="99130" y="791909"/>
                  <a:pt x="97225" y="790003"/>
                  <a:pt x="96177" y="786956"/>
                </a:cubicBezTo>
                <a:cubicBezTo>
                  <a:pt x="94082" y="780955"/>
                  <a:pt x="95320" y="774573"/>
                  <a:pt x="96177" y="768286"/>
                </a:cubicBezTo>
                <a:cubicBezTo>
                  <a:pt x="96273" y="767810"/>
                  <a:pt x="96939" y="767429"/>
                  <a:pt x="97320" y="766953"/>
                </a:cubicBezTo>
                <a:cubicBezTo>
                  <a:pt x="97797" y="767429"/>
                  <a:pt x="98559" y="767906"/>
                  <a:pt x="98559" y="768382"/>
                </a:cubicBezTo>
                <a:cubicBezTo>
                  <a:pt x="98844" y="773430"/>
                  <a:pt x="103797" y="775335"/>
                  <a:pt x="105702" y="779145"/>
                </a:cubicBezTo>
                <a:cubicBezTo>
                  <a:pt x="106655" y="780955"/>
                  <a:pt x="101988" y="783908"/>
                  <a:pt x="105702" y="784955"/>
                </a:cubicBezTo>
                <a:cubicBezTo>
                  <a:pt x="111417" y="786575"/>
                  <a:pt x="113703" y="790480"/>
                  <a:pt x="115513" y="795433"/>
                </a:cubicBezTo>
                <a:cubicBezTo>
                  <a:pt x="117704" y="801243"/>
                  <a:pt x="119799" y="807053"/>
                  <a:pt x="122371" y="812673"/>
                </a:cubicBezTo>
                <a:cubicBezTo>
                  <a:pt x="125133" y="818864"/>
                  <a:pt x="128372" y="824960"/>
                  <a:pt x="131420" y="831056"/>
                </a:cubicBezTo>
                <a:cubicBezTo>
                  <a:pt x="132182" y="832676"/>
                  <a:pt x="133611" y="834581"/>
                  <a:pt x="133420" y="836104"/>
                </a:cubicBezTo>
                <a:cubicBezTo>
                  <a:pt x="132563" y="842582"/>
                  <a:pt x="135611" y="847344"/>
                  <a:pt x="140183" y="850868"/>
                </a:cubicBezTo>
                <a:cubicBezTo>
                  <a:pt x="145041" y="854583"/>
                  <a:pt x="145041" y="859250"/>
                  <a:pt x="144945" y="864489"/>
                </a:cubicBezTo>
                <a:cubicBezTo>
                  <a:pt x="144850" y="867632"/>
                  <a:pt x="144374" y="870966"/>
                  <a:pt x="147041" y="873347"/>
                </a:cubicBezTo>
                <a:cubicBezTo>
                  <a:pt x="152280" y="878015"/>
                  <a:pt x="154089" y="884873"/>
                  <a:pt x="157804" y="890492"/>
                </a:cubicBezTo>
                <a:cubicBezTo>
                  <a:pt x="159423" y="892969"/>
                  <a:pt x="159804" y="889349"/>
                  <a:pt x="160471" y="888111"/>
                </a:cubicBezTo>
                <a:cubicBezTo>
                  <a:pt x="160947" y="887159"/>
                  <a:pt x="161805" y="886396"/>
                  <a:pt x="162471" y="885539"/>
                </a:cubicBezTo>
                <a:cubicBezTo>
                  <a:pt x="162852" y="886016"/>
                  <a:pt x="163614" y="886587"/>
                  <a:pt x="163614" y="887063"/>
                </a:cubicBezTo>
                <a:cubicBezTo>
                  <a:pt x="163424" y="894493"/>
                  <a:pt x="165519" y="901827"/>
                  <a:pt x="161519" y="909161"/>
                </a:cubicBezTo>
                <a:cubicBezTo>
                  <a:pt x="158757" y="914209"/>
                  <a:pt x="160471" y="919829"/>
                  <a:pt x="163710" y="925163"/>
                </a:cubicBezTo>
                <a:cubicBezTo>
                  <a:pt x="169139" y="934021"/>
                  <a:pt x="169806" y="935355"/>
                  <a:pt x="178283" y="938212"/>
                </a:cubicBezTo>
                <a:cubicBezTo>
                  <a:pt x="185427" y="940594"/>
                  <a:pt x="186665" y="941927"/>
                  <a:pt x="186855" y="948500"/>
                </a:cubicBezTo>
                <a:cubicBezTo>
                  <a:pt x="187046" y="954215"/>
                  <a:pt x="186379" y="960025"/>
                  <a:pt x="191904" y="964025"/>
                </a:cubicBezTo>
                <a:cubicBezTo>
                  <a:pt x="192856" y="964692"/>
                  <a:pt x="194094" y="966026"/>
                  <a:pt x="194094" y="967073"/>
                </a:cubicBezTo>
                <a:cubicBezTo>
                  <a:pt x="193999" y="975932"/>
                  <a:pt x="200667" y="980408"/>
                  <a:pt x="206001" y="985647"/>
                </a:cubicBezTo>
                <a:cubicBezTo>
                  <a:pt x="210001" y="989552"/>
                  <a:pt x="213240" y="994696"/>
                  <a:pt x="219336" y="996029"/>
                </a:cubicBezTo>
                <a:cubicBezTo>
                  <a:pt x="222098" y="1001840"/>
                  <a:pt x="227051" y="1005840"/>
                  <a:pt x="230861" y="1010793"/>
                </a:cubicBezTo>
                <a:cubicBezTo>
                  <a:pt x="235052" y="1016318"/>
                  <a:pt x="243529" y="1016699"/>
                  <a:pt x="245529" y="1024318"/>
                </a:cubicBezTo>
                <a:cubicBezTo>
                  <a:pt x="245815" y="1025557"/>
                  <a:pt x="247339" y="1025176"/>
                  <a:pt x="248006" y="1023557"/>
                </a:cubicBezTo>
                <a:cubicBezTo>
                  <a:pt x="248482" y="1022413"/>
                  <a:pt x="248387" y="1021080"/>
                  <a:pt x="248958" y="1019937"/>
                </a:cubicBezTo>
                <a:cubicBezTo>
                  <a:pt x="249149" y="1019556"/>
                  <a:pt x="249435" y="1019175"/>
                  <a:pt x="249625" y="1018794"/>
                </a:cubicBezTo>
                <a:cubicBezTo>
                  <a:pt x="252578" y="1021175"/>
                  <a:pt x="255912" y="1023557"/>
                  <a:pt x="259150" y="1025843"/>
                </a:cubicBezTo>
                <a:cubicBezTo>
                  <a:pt x="256864" y="1023557"/>
                  <a:pt x="254197" y="1019461"/>
                  <a:pt x="251435" y="1015936"/>
                </a:cubicBezTo>
                <a:cubicBezTo>
                  <a:pt x="251530" y="1015651"/>
                  <a:pt x="251721" y="1015460"/>
                  <a:pt x="251721" y="1015175"/>
                </a:cubicBezTo>
                <a:cubicBezTo>
                  <a:pt x="252292" y="1012126"/>
                  <a:pt x="250006" y="1011174"/>
                  <a:pt x="247339" y="1010412"/>
                </a:cubicBezTo>
                <a:cubicBezTo>
                  <a:pt x="245720" y="1009936"/>
                  <a:pt x="243624" y="1008412"/>
                  <a:pt x="243053" y="1006983"/>
                </a:cubicBezTo>
                <a:cubicBezTo>
                  <a:pt x="242672" y="1005935"/>
                  <a:pt x="242100" y="1005078"/>
                  <a:pt x="241624" y="1004126"/>
                </a:cubicBezTo>
                <a:cubicBezTo>
                  <a:pt x="241910" y="1004126"/>
                  <a:pt x="242291" y="1004221"/>
                  <a:pt x="242672" y="1004316"/>
                </a:cubicBezTo>
                <a:cubicBezTo>
                  <a:pt x="242005" y="1003459"/>
                  <a:pt x="241434" y="1003078"/>
                  <a:pt x="240862" y="1002697"/>
                </a:cubicBezTo>
                <a:cubicBezTo>
                  <a:pt x="237624" y="997649"/>
                  <a:pt x="232766" y="993934"/>
                  <a:pt x="229432" y="988981"/>
                </a:cubicBezTo>
                <a:cubicBezTo>
                  <a:pt x="227051" y="985361"/>
                  <a:pt x="222955" y="981742"/>
                  <a:pt x="222955" y="978027"/>
                </a:cubicBezTo>
                <a:cubicBezTo>
                  <a:pt x="222860" y="973455"/>
                  <a:pt x="226194" y="968883"/>
                  <a:pt x="228003" y="964311"/>
                </a:cubicBezTo>
                <a:cubicBezTo>
                  <a:pt x="228670" y="962596"/>
                  <a:pt x="229242" y="960882"/>
                  <a:pt x="230004" y="959168"/>
                </a:cubicBezTo>
                <a:cubicBezTo>
                  <a:pt x="230194" y="958596"/>
                  <a:pt x="230766" y="958120"/>
                  <a:pt x="231242" y="957739"/>
                </a:cubicBezTo>
                <a:cubicBezTo>
                  <a:pt x="233337" y="956310"/>
                  <a:pt x="231813" y="957072"/>
                  <a:pt x="232290" y="959168"/>
                </a:cubicBezTo>
                <a:cubicBezTo>
                  <a:pt x="233337" y="963930"/>
                  <a:pt x="235909" y="965073"/>
                  <a:pt x="240195" y="964978"/>
                </a:cubicBezTo>
                <a:cubicBezTo>
                  <a:pt x="244291" y="964883"/>
                  <a:pt x="243148" y="966883"/>
                  <a:pt x="242100" y="969550"/>
                </a:cubicBezTo>
                <a:cubicBezTo>
                  <a:pt x="240481" y="973836"/>
                  <a:pt x="245148" y="971741"/>
                  <a:pt x="246577" y="973074"/>
                </a:cubicBezTo>
                <a:cubicBezTo>
                  <a:pt x="248006" y="974312"/>
                  <a:pt x="248292" y="975551"/>
                  <a:pt x="246482" y="975741"/>
                </a:cubicBezTo>
                <a:cubicBezTo>
                  <a:pt x="240386" y="976122"/>
                  <a:pt x="242100" y="979360"/>
                  <a:pt x="243529" y="982694"/>
                </a:cubicBezTo>
                <a:cubicBezTo>
                  <a:pt x="240386" y="985647"/>
                  <a:pt x="240291" y="989362"/>
                  <a:pt x="241243" y="993172"/>
                </a:cubicBezTo>
                <a:cubicBezTo>
                  <a:pt x="241338" y="993743"/>
                  <a:pt x="241815" y="994505"/>
                  <a:pt x="242291" y="994696"/>
                </a:cubicBezTo>
                <a:cubicBezTo>
                  <a:pt x="242672" y="994886"/>
                  <a:pt x="243434" y="994315"/>
                  <a:pt x="243815" y="993934"/>
                </a:cubicBezTo>
                <a:cubicBezTo>
                  <a:pt x="245148" y="992600"/>
                  <a:pt x="247149" y="991362"/>
                  <a:pt x="247530" y="989743"/>
                </a:cubicBezTo>
                <a:cubicBezTo>
                  <a:pt x="249339" y="982504"/>
                  <a:pt x="253721" y="979742"/>
                  <a:pt x="261055" y="979742"/>
                </a:cubicBezTo>
                <a:cubicBezTo>
                  <a:pt x="263817" y="981170"/>
                  <a:pt x="266580" y="981932"/>
                  <a:pt x="268770" y="981266"/>
                </a:cubicBezTo>
                <a:cubicBezTo>
                  <a:pt x="268008" y="982980"/>
                  <a:pt x="267627" y="984599"/>
                  <a:pt x="268199" y="986409"/>
                </a:cubicBezTo>
                <a:cubicBezTo>
                  <a:pt x="267723" y="986123"/>
                  <a:pt x="267437" y="985933"/>
                  <a:pt x="267342" y="985837"/>
                </a:cubicBezTo>
                <a:cubicBezTo>
                  <a:pt x="267723" y="986314"/>
                  <a:pt x="268199" y="986695"/>
                  <a:pt x="268580" y="987171"/>
                </a:cubicBezTo>
                <a:cubicBezTo>
                  <a:pt x="268961" y="988028"/>
                  <a:pt x="269532" y="988790"/>
                  <a:pt x="270580" y="989648"/>
                </a:cubicBezTo>
                <a:cubicBezTo>
                  <a:pt x="271628" y="990505"/>
                  <a:pt x="271247" y="992410"/>
                  <a:pt x="270580" y="994124"/>
                </a:cubicBezTo>
                <a:cubicBezTo>
                  <a:pt x="269628" y="993458"/>
                  <a:pt x="268675" y="992695"/>
                  <a:pt x="267532" y="992029"/>
                </a:cubicBezTo>
                <a:cubicBezTo>
                  <a:pt x="268961" y="988885"/>
                  <a:pt x="262579" y="982218"/>
                  <a:pt x="262198" y="986028"/>
                </a:cubicBezTo>
                <a:cubicBezTo>
                  <a:pt x="268675" y="986790"/>
                  <a:pt x="262008" y="989552"/>
                  <a:pt x="263341" y="990886"/>
                </a:cubicBezTo>
                <a:cubicBezTo>
                  <a:pt x="265532" y="992029"/>
                  <a:pt x="267342" y="994410"/>
                  <a:pt x="269342" y="996696"/>
                </a:cubicBezTo>
                <a:cubicBezTo>
                  <a:pt x="267532" y="1000601"/>
                  <a:pt x="266008" y="1004507"/>
                  <a:pt x="264675" y="1008507"/>
                </a:cubicBezTo>
                <a:cubicBezTo>
                  <a:pt x="262579" y="1014889"/>
                  <a:pt x="262674" y="1020985"/>
                  <a:pt x="268961" y="1025366"/>
                </a:cubicBezTo>
                <a:cubicBezTo>
                  <a:pt x="274866" y="1029462"/>
                  <a:pt x="276390" y="1035177"/>
                  <a:pt x="275247" y="1041940"/>
                </a:cubicBezTo>
                <a:cubicBezTo>
                  <a:pt x="274962" y="1043750"/>
                  <a:pt x="275343" y="1045750"/>
                  <a:pt x="275057" y="1047655"/>
                </a:cubicBezTo>
                <a:cubicBezTo>
                  <a:pt x="274962" y="1048512"/>
                  <a:pt x="275057" y="1049274"/>
                  <a:pt x="275057" y="1050036"/>
                </a:cubicBezTo>
                <a:cubicBezTo>
                  <a:pt x="274104" y="1049845"/>
                  <a:pt x="273057" y="1049655"/>
                  <a:pt x="271914" y="1049274"/>
                </a:cubicBezTo>
                <a:cubicBezTo>
                  <a:pt x="273057" y="1050417"/>
                  <a:pt x="274200" y="1051274"/>
                  <a:pt x="275343" y="1052036"/>
                </a:cubicBezTo>
                <a:cubicBezTo>
                  <a:pt x="275438" y="1052608"/>
                  <a:pt x="275628" y="1053179"/>
                  <a:pt x="275819" y="1053656"/>
                </a:cubicBezTo>
                <a:cubicBezTo>
                  <a:pt x="268294" y="1049941"/>
                  <a:pt x="260579" y="1043750"/>
                  <a:pt x="252768" y="1037082"/>
                </a:cubicBezTo>
                <a:cubicBezTo>
                  <a:pt x="246672" y="1031748"/>
                  <a:pt x="240481" y="1026224"/>
                  <a:pt x="234671" y="1021080"/>
                </a:cubicBezTo>
                <a:cubicBezTo>
                  <a:pt x="229051" y="1015746"/>
                  <a:pt x="223908" y="1010602"/>
                  <a:pt x="218859" y="1006983"/>
                </a:cubicBezTo>
                <a:cubicBezTo>
                  <a:pt x="220764" y="1008698"/>
                  <a:pt x="213049" y="1004792"/>
                  <a:pt x="210954" y="1000982"/>
                </a:cubicBezTo>
                <a:cubicBezTo>
                  <a:pt x="210954" y="1007554"/>
                  <a:pt x="221907" y="1019270"/>
                  <a:pt x="223622" y="1028319"/>
                </a:cubicBezTo>
                <a:cubicBezTo>
                  <a:pt x="228194" y="1032510"/>
                  <a:pt x="230956" y="1036034"/>
                  <a:pt x="231528" y="1039463"/>
                </a:cubicBezTo>
                <a:cubicBezTo>
                  <a:pt x="233528" y="1040987"/>
                  <a:pt x="235242" y="1042035"/>
                  <a:pt x="236671" y="1042321"/>
                </a:cubicBezTo>
                <a:cubicBezTo>
                  <a:pt x="234385" y="1048988"/>
                  <a:pt x="262770" y="1067467"/>
                  <a:pt x="257150" y="1069277"/>
                </a:cubicBezTo>
                <a:cubicBezTo>
                  <a:pt x="262198" y="1071372"/>
                  <a:pt x="266770" y="1072039"/>
                  <a:pt x="273628" y="1076230"/>
                </a:cubicBezTo>
                <a:cubicBezTo>
                  <a:pt x="275152" y="1074896"/>
                  <a:pt x="272295" y="1073372"/>
                  <a:pt x="274485" y="1072039"/>
                </a:cubicBezTo>
                <a:cubicBezTo>
                  <a:pt x="278010" y="1074325"/>
                  <a:pt x="280962" y="1075658"/>
                  <a:pt x="282772" y="1075182"/>
                </a:cubicBezTo>
                <a:cubicBezTo>
                  <a:pt x="275343" y="1070229"/>
                  <a:pt x="272295" y="1073086"/>
                  <a:pt x="265722" y="1069467"/>
                </a:cubicBezTo>
                <a:cubicBezTo>
                  <a:pt x="268199" y="1067752"/>
                  <a:pt x="265341" y="1064324"/>
                  <a:pt x="262293" y="1064038"/>
                </a:cubicBezTo>
                <a:cubicBezTo>
                  <a:pt x="258864" y="1065085"/>
                  <a:pt x="266103" y="1067371"/>
                  <a:pt x="264579" y="1068610"/>
                </a:cubicBezTo>
                <a:cubicBezTo>
                  <a:pt x="262674" y="1067276"/>
                  <a:pt x="262579" y="1069658"/>
                  <a:pt x="260103" y="1067371"/>
                </a:cubicBezTo>
                <a:cubicBezTo>
                  <a:pt x="264960" y="1065467"/>
                  <a:pt x="250006" y="1060513"/>
                  <a:pt x="248863" y="1055275"/>
                </a:cubicBezTo>
                <a:cubicBezTo>
                  <a:pt x="249911" y="1054132"/>
                  <a:pt x="251149" y="1053656"/>
                  <a:pt x="253054" y="1054322"/>
                </a:cubicBezTo>
                <a:cubicBezTo>
                  <a:pt x="260960" y="1061466"/>
                  <a:pt x="258483" y="1056227"/>
                  <a:pt x="263055" y="1057561"/>
                </a:cubicBezTo>
                <a:cubicBezTo>
                  <a:pt x="266961" y="1059847"/>
                  <a:pt x="264960" y="1061657"/>
                  <a:pt x="267627" y="1063847"/>
                </a:cubicBezTo>
                <a:cubicBezTo>
                  <a:pt x="270390" y="1061085"/>
                  <a:pt x="276962" y="1065085"/>
                  <a:pt x="281629" y="1068800"/>
                </a:cubicBezTo>
                <a:cubicBezTo>
                  <a:pt x="288201" y="1071086"/>
                  <a:pt x="295059" y="1071562"/>
                  <a:pt x="301441" y="1072325"/>
                </a:cubicBezTo>
                <a:cubicBezTo>
                  <a:pt x="301822" y="1072610"/>
                  <a:pt x="302108" y="1072896"/>
                  <a:pt x="302489" y="1073182"/>
                </a:cubicBezTo>
                <a:cubicBezTo>
                  <a:pt x="306108" y="1076420"/>
                  <a:pt x="310395" y="1078992"/>
                  <a:pt x="314490" y="1081754"/>
                </a:cubicBezTo>
                <a:cubicBezTo>
                  <a:pt x="315443" y="1082421"/>
                  <a:pt x="316776" y="1081850"/>
                  <a:pt x="316872" y="1080230"/>
                </a:cubicBezTo>
                <a:cubicBezTo>
                  <a:pt x="317062" y="1076516"/>
                  <a:pt x="318681" y="1072229"/>
                  <a:pt x="316014" y="1069277"/>
                </a:cubicBezTo>
                <a:cubicBezTo>
                  <a:pt x="312395" y="1065276"/>
                  <a:pt x="309633" y="1059656"/>
                  <a:pt x="302584" y="1060228"/>
                </a:cubicBezTo>
                <a:cubicBezTo>
                  <a:pt x="301060" y="1060323"/>
                  <a:pt x="298774" y="1059180"/>
                  <a:pt x="297822" y="1057846"/>
                </a:cubicBezTo>
                <a:cubicBezTo>
                  <a:pt x="296488" y="1055942"/>
                  <a:pt x="295250" y="1053941"/>
                  <a:pt x="293916" y="1052036"/>
                </a:cubicBezTo>
                <a:cubicBezTo>
                  <a:pt x="294202" y="1051846"/>
                  <a:pt x="294678" y="1051655"/>
                  <a:pt x="295250" y="1051560"/>
                </a:cubicBezTo>
                <a:cubicBezTo>
                  <a:pt x="294202" y="1051084"/>
                  <a:pt x="293440" y="1050608"/>
                  <a:pt x="292678" y="1050131"/>
                </a:cubicBezTo>
                <a:cubicBezTo>
                  <a:pt x="290678" y="1047083"/>
                  <a:pt x="288773" y="1043940"/>
                  <a:pt x="286773" y="1040797"/>
                </a:cubicBezTo>
                <a:cubicBezTo>
                  <a:pt x="288678" y="1035653"/>
                  <a:pt x="290392" y="1030415"/>
                  <a:pt x="292583" y="1025366"/>
                </a:cubicBezTo>
                <a:cubicBezTo>
                  <a:pt x="293440" y="1023557"/>
                  <a:pt x="293916" y="1021937"/>
                  <a:pt x="293345" y="1020127"/>
                </a:cubicBezTo>
                <a:cubicBezTo>
                  <a:pt x="293154" y="1019651"/>
                  <a:pt x="292297" y="1018889"/>
                  <a:pt x="292297" y="1018889"/>
                </a:cubicBezTo>
                <a:cubicBezTo>
                  <a:pt x="285344" y="1024509"/>
                  <a:pt x="284201" y="1016413"/>
                  <a:pt x="280962" y="1013936"/>
                </a:cubicBezTo>
                <a:cubicBezTo>
                  <a:pt x="278486" y="1012126"/>
                  <a:pt x="278391" y="1009078"/>
                  <a:pt x="278581" y="1006221"/>
                </a:cubicBezTo>
                <a:cubicBezTo>
                  <a:pt x="282677" y="1004792"/>
                  <a:pt x="284296" y="1012698"/>
                  <a:pt x="288963" y="1010793"/>
                </a:cubicBezTo>
                <a:cubicBezTo>
                  <a:pt x="289344" y="1011174"/>
                  <a:pt x="289821" y="1011650"/>
                  <a:pt x="290297" y="1012031"/>
                </a:cubicBezTo>
                <a:cubicBezTo>
                  <a:pt x="292869" y="1015746"/>
                  <a:pt x="297345" y="1020318"/>
                  <a:pt x="302394" y="1023842"/>
                </a:cubicBezTo>
                <a:cubicBezTo>
                  <a:pt x="307632" y="1027652"/>
                  <a:pt x="312585" y="1030986"/>
                  <a:pt x="314967" y="1033082"/>
                </a:cubicBezTo>
                <a:cubicBezTo>
                  <a:pt x="314586" y="1032224"/>
                  <a:pt x="317348" y="1031081"/>
                  <a:pt x="318300" y="1031462"/>
                </a:cubicBezTo>
                <a:cubicBezTo>
                  <a:pt x="320872" y="1035463"/>
                  <a:pt x="334493" y="1037273"/>
                  <a:pt x="328111" y="1038225"/>
                </a:cubicBezTo>
                <a:cubicBezTo>
                  <a:pt x="332207" y="1041083"/>
                  <a:pt x="334112" y="1039749"/>
                  <a:pt x="336493" y="1039368"/>
                </a:cubicBezTo>
                <a:cubicBezTo>
                  <a:pt x="326397" y="1035463"/>
                  <a:pt x="318491" y="1028891"/>
                  <a:pt x="311157" y="1028033"/>
                </a:cubicBezTo>
                <a:cubicBezTo>
                  <a:pt x="309918" y="1023461"/>
                  <a:pt x="303537" y="1020604"/>
                  <a:pt x="298774" y="1017556"/>
                </a:cubicBezTo>
                <a:cubicBezTo>
                  <a:pt x="296964" y="1016318"/>
                  <a:pt x="295345" y="1015270"/>
                  <a:pt x="294107" y="1014127"/>
                </a:cubicBezTo>
                <a:cubicBezTo>
                  <a:pt x="294869" y="1014032"/>
                  <a:pt x="295821" y="1013555"/>
                  <a:pt x="296583" y="1013269"/>
                </a:cubicBezTo>
                <a:cubicBezTo>
                  <a:pt x="296869" y="1013174"/>
                  <a:pt x="297060" y="1012222"/>
                  <a:pt x="296869" y="1011936"/>
                </a:cubicBezTo>
                <a:cubicBezTo>
                  <a:pt x="296298" y="1010793"/>
                  <a:pt x="295250" y="1009936"/>
                  <a:pt x="294869" y="1008793"/>
                </a:cubicBezTo>
                <a:cubicBezTo>
                  <a:pt x="294297" y="1007078"/>
                  <a:pt x="293726" y="1004983"/>
                  <a:pt x="295821" y="1003840"/>
                </a:cubicBezTo>
                <a:cubicBezTo>
                  <a:pt x="297441" y="1002983"/>
                  <a:pt x="299250" y="1002601"/>
                  <a:pt x="301060" y="1003935"/>
                </a:cubicBezTo>
                <a:cubicBezTo>
                  <a:pt x="302489" y="1004983"/>
                  <a:pt x="304013" y="1005745"/>
                  <a:pt x="305537" y="1006602"/>
                </a:cubicBezTo>
                <a:cubicBezTo>
                  <a:pt x="305727" y="1008507"/>
                  <a:pt x="305442" y="1010698"/>
                  <a:pt x="306394" y="1012031"/>
                </a:cubicBezTo>
                <a:cubicBezTo>
                  <a:pt x="307251" y="1013269"/>
                  <a:pt x="309442" y="1013841"/>
                  <a:pt x="311157" y="1014127"/>
                </a:cubicBezTo>
                <a:cubicBezTo>
                  <a:pt x="313728" y="1014508"/>
                  <a:pt x="316300" y="1014222"/>
                  <a:pt x="318777" y="1014984"/>
                </a:cubicBezTo>
                <a:cubicBezTo>
                  <a:pt x="317538" y="1015460"/>
                  <a:pt x="316205" y="1015270"/>
                  <a:pt x="319253" y="1016984"/>
                </a:cubicBezTo>
                <a:cubicBezTo>
                  <a:pt x="320396" y="1016984"/>
                  <a:pt x="321729" y="1017175"/>
                  <a:pt x="323063" y="1017556"/>
                </a:cubicBezTo>
                <a:cubicBezTo>
                  <a:pt x="323539" y="1017842"/>
                  <a:pt x="324015" y="1017937"/>
                  <a:pt x="324492" y="1018032"/>
                </a:cubicBezTo>
                <a:cubicBezTo>
                  <a:pt x="331635" y="1020509"/>
                  <a:pt x="340113" y="1026890"/>
                  <a:pt x="345542" y="1027843"/>
                </a:cubicBezTo>
                <a:cubicBezTo>
                  <a:pt x="342208" y="1025652"/>
                  <a:pt x="338970" y="1023652"/>
                  <a:pt x="335826" y="1021556"/>
                </a:cubicBezTo>
                <a:cubicBezTo>
                  <a:pt x="337731" y="1021651"/>
                  <a:pt x="339636" y="1021651"/>
                  <a:pt x="341637" y="1021556"/>
                </a:cubicBezTo>
                <a:cubicBezTo>
                  <a:pt x="342113" y="1021556"/>
                  <a:pt x="342684" y="1020890"/>
                  <a:pt x="342875" y="1020413"/>
                </a:cubicBezTo>
                <a:cubicBezTo>
                  <a:pt x="342970" y="1020223"/>
                  <a:pt x="342589" y="1019461"/>
                  <a:pt x="342303" y="1019270"/>
                </a:cubicBezTo>
                <a:cubicBezTo>
                  <a:pt x="339636" y="1017460"/>
                  <a:pt x="336874" y="1017556"/>
                  <a:pt x="334207" y="1019270"/>
                </a:cubicBezTo>
                <a:cubicBezTo>
                  <a:pt x="333921" y="1019461"/>
                  <a:pt x="333826" y="1019842"/>
                  <a:pt x="333636" y="1020223"/>
                </a:cubicBezTo>
                <a:cubicBezTo>
                  <a:pt x="331826" y="1019080"/>
                  <a:pt x="330111" y="1017842"/>
                  <a:pt x="328397" y="1016699"/>
                </a:cubicBezTo>
                <a:cubicBezTo>
                  <a:pt x="330111" y="1015460"/>
                  <a:pt x="331731" y="1014032"/>
                  <a:pt x="333826" y="1014412"/>
                </a:cubicBezTo>
                <a:cubicBezTo>
                  <a:pt x="336017" y="1014793"/>
                  <a:pt x="338303" y="1014698"/>
                  <a:pt x="340589" y="1014508"/>
                </a:cubicBezTo>
                <a:cubicBezTo>
                  <a:pt x="342589" y="1016508"/>
                  <a:pt x="344780" y="1018413"/>
                  <a:pt x="347256" y="1019556"/>
                </a:cubicBezTo>
                <a:cubicBezTo>
                  <a:pt x="347923" y="1017460"/>
                  <a:pt x="351733" y="1021461"/>
                  <a:pt x="352019" y="1018603"/>
                </a:cubicBezTo>
                <a:cubicBezTo>
                  <a:pt x="352305" y="1017937"/>
                  <a:pt x="352114" y="1017270"/>
                  <a:pt x="351733" y="1016603"/>
                </a:cubicBezTo>
                <a:cubicBezTo>
                  <a:pt x="355543" y="1018603"/>
                  <a:pt x="359258" y="1018318"/>
                  <a:pt x="363163" y="1018223"/>
                </a:cubicBezTo>
                <a:cubicBezTo>
                  <a:pt x="367259" y="1018127"/>
                  <a:pt x="369831" y="1018794"/>
                  <a:pt x="371355" y="1023652"/>
                </a:cubicBezTo>
                <a:cubicBezTo>
                  <a:pt x="372117" y="1026128"/>
                  <a:pt x="373926" y="1028033"/>
                  <a:pt x="376403" y="1029081"/>
                </a:cubicBezTo>
                <a:cubicBezTo>
                  <a:pt x="376022" y="1030510"/>
                  <a:pt x="377451" y="1032224"/>
                  <a:pt x="379260" y="1033939"/>
                </a:cubicBezTo>
                <a:cubicBezTo>
                  <a:pt x="375165" y="1033748"/>
                  <a:pt x="373641" y="1037653"/>
                  <a:pt x="368592" y="1036034"/>
                </a:cubicBezTo>
                <a:cubicBezTo>
                  <a:pt x="370688" y="1037177"/>
                  <a:pt x="372212" y="1038320"/>
                  <a:pt x="372498" y="1039654"/>
                </a:cubicBezTo>
                <a:cubicBezTo>
                  <a:pt x="370878" y="1040892"/>
                  <a:pt x="367354" y="1039177"/>
                  <a:pt x="366211" y="1041083"/>
                </a:cubicBezTo>
                <a:cubicBezTo>
                  <a:pt x="370878" y="1042226"/>
                  <a:pt x="376022" y="1045369"/>
                  <a:pt x="380689" y="1049655"/>
                </a:cubicBezTo>
                <a:cubicBezTo>
                  <a:pt x="382308" y="1045654"/>
                  <a:pt x="389071" y="1050417"/>
                  <a:pt x="390976" y="1051751"/>
                </a:cubicBezTo>
                <a:cubicBezTo>
                  <a:pt x="388690" y="1053179"/>
                  <a:pt x="385166" y="1052036"/>
                  <a:pt x="382213" y="1049465"/>
                </a:cubicBezTo>
                <a:cubicBezTo>
                  <a:pt x="382975" y="1053846"/>
                  <a:pt x="377165" y="1048321"/>
                  <a:pt x="377070" y="1051560"/>
                </a:cubicBezTo>
                <a:cubicBezTo>
                  <a:pt x="381451" y="1054703"/>
                  <a:pt x="397644" y="1051941"/>
                  <a:pt x="401263" y="1060513"/>
                </a:cubicBezTo>
                <a:cubicBezTo>
                  <a:pt x="390881" y="1055275"/>
                  <a:pt x="387452" y="1057942"/>
                  <a:pt x="380499" y="1056703"/>
                </a:cubicBezTo>
                <a:cubicBezTo>
                  <a:pt x="376974" y="1060228"/>
                  <a:pt x="378117" y="1063085"/>
                  <a:pt x="380975" y="1065657"/>
                </a:cubicBezTo>
                <a:lnTo>
                  <a:pt x="381832" y="1063561"/>
                </a:lnTo>
                <a:cubicBezTo>
                  <a:pt x="384499" y="1064419"/>
                  <a:pt x="384785" y="1065562"/>
                  <a:pt x="386309" y="1066514"/>
                </a:cubicBezTo>
                <a:cubicBezTo>
                  <a:pt x="385261" y="1066800"/>
                  <a:pt x="384309" y="1067181"/>
                  <a:pt x="385737" y="1068038"/>
                </a:cubicBezTo>
                <a:cubicBezTo>
                  <a:pt x="384690" y="1069753"/>
                  <a:pt x="384118" y="1066324"/>
                  <a:pt x="381261" y="1065848"/>
                </a:cubicBezTo>
                <a:cubicBezTo>
                  <a:pt x="384880" y="1068991"/>
                  <a:pt x="390881" y="1071753"/>
                  <a:pt x="394310" y="1075087"/>
                </a:cubicBezTo>
                <a:cubicBezTo>
                  <a:pt x="405359" y="1077944"/>
                  <a:pt x="419932" y="1088041"/>
                  <a:pt x="429171" y="1088327"/>
                </a:cubicBezTo>
                <a:cubicBezTo>
                  <a:pt x="425552" y="1086041"/>
                  <a:pt x="416503" y="1084326"/>
                  <a:pt x="416694" y="1079659"/>
                </a:cubicBezTo>
                <a:cubicBezTo>
                  <a:pt x="420599" y="1076801"/>
                  <a:pt x="423456" y="1084135"/>
                  <a:pt x="425933" y="1081183"/>
                </a:cubicBezTo>
                <a:cubicBezTo>
                  <a:pt x="420789" y="1078230"/>
                  <a:pt x="417837" y="1079183"/>
                  <a:pt x="416789" y="1075373"/>
                </a:cubicBezTo>
                <a:cubicBezTo>
                  <a:pt x="418408" y="1075944"/>
                  <a:pt x="418408" y="1074420"/>
                  <a:pt x="419742" y="1074706"/>
                </a:cubicBezTo>
                <a:cubicBezTo>
                  <a:pt x="424409" y="1077373"/>
                  <a:pt x="429362" y="1081564"/>
                  <a:pt x="427933" y="1083564"/>
                </a:cubicBezTo>
                <a:cubicBezTo>
                  <a:pt x="428314" y="1080992"/>
                  <a:pt x="430886" y="1086802"/>
                  <a:pt x="431934" y="1084135"/>
                </a:cubicBezTo>
                <a:cubicBezTo>
                  <a:pt x="430314" y="1082802"/>
                  <a:pt x="430886" y="1080992"/>
                  <a:pt x="430600" y="1079373"/>
                </a:cubicBezTo>
                <a:cubicBezTo>
                  <a:pt x="424504" y="1077468"/>
                  <a:pt x="420885" y="1074896"/>
                  <a:pt x="420789" y="1071658"/>
                </a:cubicBezTo>
                <a:cubicBezTo>
                  <a:pt x="428790" y="1070991"/>
                  <a:pt x="434124" y="1074992"/>
                  <a:pt x="440125" y="1075563"/>
                </a:cubicBezTo>
                <a:cubicBezTo>
                  <a:pt x="441268" y="1077849"/>
                  <a:pt x="442697" y="1079944"/>
                  <a:pt x="444507" y="1081754"/>
                </a:cubicBezTo>
                <a:cubicBezTo>
                  <a:pt x="446126" y="1083374"/>
                  <a:pt x="447840" y="1082993"/>
                  <a:pt x="449650" y="1082326"/>
                </a:cubicBezTo>
                <a:cubicBezTo>
                  <a:pt x="451174" y="1081754"/>
                  <a:pt x="452031" y="1079373"/>
                  <a:pt x="454317" y="1080802"/>
                </a:cubicBezTo>
                <a:cubicBezTo>
                  <a:pt x="457461" y="1082707"/>
                  <a:pt x="461271" y="1083945"/>
                  <a:pt x="463842" y="1086421"/>
                </a:cubicBezTo>
                <a:cubicBezTo>
                  <a:pt x="469653" y="1092327"/>
                  <a:pt x="476415" y="1096327"/>
                  <a:pt x="484131" y="1099280"/>
                </a:cubicBezTo>
                <a:cubicBezTo>
                  <a:pt x="484226" y="1099280"/>
                  <a:pt x="484226" y="1099376"/>
                  <a:pt x="484226" y="1099471"/>
                </a:cubicBezTo>
                <a:cubicBezTo>
                  <a:pt x="484035" y="1099757"/>
                  <a:pt x="483750" y="1100042"/>
                  <a:pt x="483654" y="1100423"/>
                </a:cubicBezTo>
                <a:cubicBezTo>
                  <a:pt x="476415" y="1099280"/>
                  <a:pt x="471272" y="1101090"/>
                  <a:pt x="464033" y="1097280"/>
                </a:cubicBezTo>
                <a:cubicBezTo>
                  <a:pt x="464319" y="1097947"/>
                  <a:pt x="464890" y="1098233"/>
                  <a:pt x="465366" y="1098709"/>
                </a:cubicBezTo>
                <a:cubicBezTo>
                  <a:pt x="460794" y="1097756"/>
                  <a:pt x="456127" y="1096899"/>
                  <a:pt x="451365" y="1096042"/>
                </a:cubicBezTo>
                <a:cubicBezTo>
                  <a:pt x="448126" y="1100995"/>
                  <a:pt x="456794" y="1095946"/>
                  <a:pt x="456413" y="1100042"/>
                </a:cubicBezTo>
                <a:cubicBezTo>
                  <a:pt x="453365" y="1100804"/>
                  <a:pt x="443364" y="1098613"/>
                  <a:pt x="443173" y="1095185"/>
                </a:cubicBezTo>
                <a:cubicBezTo>
                  <a:pt x="445459" y="1096232"/>
                  <a:pt x="447840" y="1097280"/>
                  <a:pt x="450031" y="1097947"/>
                </a:cubicBezTo>
                <a:cubicBezTo>
                  <a:pt x="449364" y="1096137"/>
                  <a:pt x="446316" y="1094994"/>
                  <a:pt x="443649" y="1093851"/>
                </a:cubicBezTo>
                <a:cubicBezTo>
                  <a:pt x="443649" y="1093851"/>
                  <a:pt x="443649" y="1093756"/>
                  <a:pt x="443649" y="1093756"/>
                </a:cubicBezTo>
                <a:cubicBezTo>
                  <a:pt x="443554" y="1093756"/>
                  <a:pt x="443364" y="1093660"/>
                  <a:pt x="443268" y="1093660"/>
                </a:cubicBezTo>
                <a:cubicBezTo>
                  <a:pt x="441649" y="1092899"/>
                  <a:pt x="440125" y="1092136"/>
                  <a:pt x="439458" y="1090993"/>
                </a:cubicBezTo>
                <a:cubicBezTo>
                  <a:pt x="438506" y="1091470"/>
                  <a:pt x="432124" y="1090517"/>
                  <a:pt x="434982" y="1092041"/>
                </a:cubicBezTo>
                <a:cubicBezTo>
                  <a:pt x="435077" y="1092041"/>
                  <a:pt x="435363" y="1092136"/>
                  <a:pt x="435458" y="1092232"/>
                </a:cubicBezTo>
                <a:cubicBezTo>
                  <a:pt x="425933" y="1090136"/>
                  <a:pt x="417075" y="1086898"/>
                  <a:pt x="408597" y="1084421"/>
                </a:cubicBezTo>
                <a:cubicBezTo>
                  <a:pt x="397834" y="1080802"/>
                  <a:pt x="387547" y="1077944"/>
                  <a:pt x="376879" y="1077944"/>
                </a:cubicBezTo>
                <a:cubicBezTo>
                  <a:pt x="374784" y="1073468"/>
                  <a:pt x="370593" y="1071753"/>
                  <a:pt x="366211" y="1071372"/>
                </a:cubicBezTo>
                <a:cubicBezTo>
                  <a:pt x="354876" y="1068038"/>
                  <a:pt x="346113" y="1061180"/>
                  <a:pt x="340208" y="1055370"/>
                </a:cubicBezTo>
                <a:cubicBezTo>
                  <a:pt x="336588" y="1059656"/>
                  <a:pt x="331254" y="1048131"/>
                  <a:pt x="325920" y="1047941"/>
                </a:cubicBezTo>
                <a:cubicBezTo>
                  <a:pt x="326016" y="1046702"/>
                  <a:pt x="325158" y="1045940"/>
                  <a:pt x="327063" y="1045845"/>
                </a:cubicBezTo>
                <a:cubicBezTo>
                  <a:pt x="315729" y="1045083"/>
                  <a:pt x="314967" y="1032701"/>
                  <a:pt x="303060" y="1028700"/>
                </a:cubicBezTo>
                <a:cubicBezTo>
                  <a:pt x="307632" y="1032129"/>
                  <a:pt x="296488" y="1029843"/>
                  <a:pt x="305537" y="1034891"/>
                </a:cubicBezTo>
                <a:cubicBezTo>
                  <a:pt x="308013" y="1034225"/>
                  <a:pt x="304203" y="1030510"/>
                  <a:pt x="307251" y="1032129"/>
                </a:cubicBezTo>
                <a:cubicBezTo>
                  <a:pt x="304394" y="1036129"/>
                  <a:pt x="314395" y="1040987"/>
                  <a:pt x="315824" y="1046702"/>
                </a:cubicBezTo>
                <a:cubicBezTo>
                  <a:pt x="324492" y="1046607"/>
                  <a:pt x="328873" y="1054322"/>
                  <a:pt x="338017" y="1059656"/>
                </a:cubicBezTo>
                <a:cubicBezTo>
                  <a:pt x="338208" y="1061466"/>
                  <a:pt x="338208" y="1066991"/>
                  <a:pt x="342303" y="1066228"/>
                </a:cubicBezTo>
                <a:cubicBezTo>
                  <a:pt x="337160" y="1064228"/>
                  <a:pt x="344494" y="1064133"/>
                  <a:pt x="345351" y="1063181"/>
                </a:cubicBezTo>
                <a:cubicBezTo>
                  <a:pt x="350304" y="1065467"/>
                  <a:pt x="354305" y="1068800"/>
                  <a:pt x="358401" y="1071753"/>
                </a:cubicBezTo>
                <a:cubicBezTo>
                  <a:pt x="355543" y="1072325"/>
                  <a:pt x="353162" y="1073182"/>
                  <a:pt x="351828" y="1074039"/>
                </a:cubicBezTo>
                <a:cubicBezTo>
                  <a:pt x="352971" y="1074515"/>
                  <a:pt x="354019" y="1074896"/>
                  <a:pt x="355162" y="1075373"/>
                </a:cubicBezTo>
                <a:cubicBezTo>
                  <a:pt x="355067" y="1076230"/>
                  <a:pt x="355257" y="1076706"/>
                  <a:pt x="353638" y="1077754"/>
                </a:cubicBezTo>
                <a:cubicBezTo>
                  <a:pt x="358972" y="1081373"/>
                  <a:pt x="360306" y="1079278"/>
                  <a:pt x="363354" y="1079659"/>
                </a:cubicBezTo>
                <a:cubicBezTo>
                  <a:pt x="359448" y="1083754"/>
                  <a:pt x="376879" y="1088231"/>
                  <a:pt x="380213" y="1092803"/>
                </a:cubicBezTo>
                <a:cubicBezTo>
                  <a:pt x="380594" y="1091089"/>
                  <a:pt x="382118" y="1090993"/>
                  <a:pt x="384975" y="1092041"/>
                </a:cubicBezTo>
                <a:cubicBezTo>
                  <a:pt x="384023" y="1092899"/>
                  <a:pt x="382880" y="1092708"/>
                  <a:pt x="384118" y="1094327"/>
                </a:cubicBezTo>
                <a:cubicBezTo>
                  <a:pt x="409169" y="1102995"/>
                  <a:pt x="432315" y="1109662"/>
                  <a:pt x="455270" y="1116520"/>
                </a:cubicBezTo>
                <a:cubicBezTo>
                  <a:pt x="463747" y="1115949"/>
                  <a:pt x="486798" y="1119092"/>
                  <a:pt x="484131" y="1126903"/>
                </a:cubicBezTo>
                <a:cubicBezTo>
                  <a:pt x="512039" y="1135761"/>
                  <a:pt x="541947" y="1137571"/>
                  <a:pt x="573285" y="1140238"/>
                </a:cubicBezTo>
                <a:cubicBezTo>
                  <a:pt x="583857" y="1136523"/>
                  <a:pt x="596811" y="1138428"/>
                  <a:pt x="606432" y="1139285"/>
                </a:cubicBezTo>
                <a:cubicBezTo>
                  <a:pt x="605003" y="1139095"/>
                  <a:pt x="609289" y="1137285"/>
                  <a:pt x="611956" y="1138237"/>
                </a:cubicBezTo>
                <a:cubicBezTo>
                  <a:pt x="621862" y="1141476"/>
                  <a:pt x="605193" y="1144715"/>
                  <a:pt x="596907" y="1144334"/>
                </a:cubicBezTo>
                <a:cubicBezTo>
                  <a:pt x="604146" y="1144238"/>
                  <a:pt x="597097" y="1149668"/>
                  <a:pt x="595668" y="1151573"/>
                </a:cubicBezTo>
                <a:cubicBezTo>
                  <a:pt x="579857" y="1153096"/>
                  <a:pt x="566998" y="1152430"/>
                  <a:pt x="553092" y="1153859"/>
                </a:cubicBezTo>
                <a:cubicBezTo>
                  <a:pt x="549377" y="1153382"/>
                  <a:pt x="548996" y="1151287"/>
                  <a:pt x="544710" y="1151001"/>
                </a:cubicBezTo>
                <a:cubicBezTo>
                  <a:pt x="538518" y="1153859"/>
                  <a:pt x="532327" y="1147953"/>
                  <a:pt x="525088" y="1147762"/>
                </a:cubicBezTo>
                <a:cubicBezTo>
                  <a:pt x="520897" y="1147572"/>
                  <a:pt x="517468" y="1150715"/>
                  <a:pt x="513372" y="1150144"/>
                </a:cubicBezTo>
                <a:cubicBezTo>
                  <a:pt x="508705" y="1149572"/>
                  <a:pt x="504990" y="1145667"/>
                  <a:pt x="501085" y="1145095"/>
                </a:cubicBezTo>
                <a:cubicBezTo>
                  <a:pt x="498704" y="1144715"/>
                  <a:pt x="494418" y="1145572"/>
                  <a:pt x="492417" y="1145381"/>
                </a:cubicBezTo>
                <a:cubicBezTo>
                  <a:pt x="492608" y="1145381"/>
                  <a:pt x="493656" y="1143952"/>
                  <a:pt x="494037" y="1144048"/>
                </a:cubicBezTo>
                <a:cubicBezTo>
                  <a:pt x="489846" y="1143381"/>
                  <a:pt x="487369" y="1145286"/>
                  <a:pt x="483750" y="1144905"/>
                </a:cubicBezTo>
                <a:cubicBezTo>
                  <a:pt x="483083" y="1144810"/>
                  <a:pt x="483083" y="1142333"/>
                  <a:pt x="482797" y="1142238"/>
                </a:cubicBezTo>
                <a:cubicBezTo>
                  <a:pt x="478035" y="1139761"/>
                  <a:pt x="471081" y="1142428"/>
                  <a:pt x="465557" y="1141381"/>
                </a:cubicBezTo>
                <a:cubicBezTo>
                  <a:pt x="462033" y="1138142"/>
                  <a:pt x="470986" y="1138904"/>
                  <a:pt x="464985" y="1137094"/>
                </a:cubicBezTo>
                <a:cubicBezTo>
                  <a:pt x="464033" y="1139666"/>
                  <a:pt x="458223" y="1137761"/>
                  <a:pt x="455746" y="1139000"/>
                </a:cubicBezTo>
                <a:cubicBezTo>
                  <a:pt x="452793" y="1133666"/>
                  <a:pt x="440030" y="1135475"/>
                  <a:pt x="442792" y="1131570"/>
                </a:cubicBezTo>
                <a:cubicBezTo>
                  <a:pt x="437934" y="1130999"/>
                  <a:pt x="431172" y="1130522"/>
                  <a:pt x="424695" y="1128998"/>
                </a:cubicBezTo>
                <a:cubicBezTo>
                  <a:pt x="418313" y="1127474"/>
                  <a:pt x="412026" y="1125760"/>
                  <a:pt x="407835" y="1124141"/>
                </a:cubicBezTo>
                <a:cubicBezTo>
                  <a:pt x="409359" y="1124807"/>
                  <a:pt x="408883" y="1125855"/>
                  <a:pt x="408502" y="1126903"/>
                </a:cubicBezTo>
                <a:cubicBezTo>
                  <a:pt x="398310" y="1123283"/>
                  <a:pt x="394977" y="1122140"/>
                  <a:pt x="388976" y="1121664"/>
                </a:cubicBezTo>
                <a:cubicBezTo>
                  <a:pt x="389262" y="1120902"/>
                  <a:pt x="390405" y="1121188"/>
                  <a:pt x="390881" y="1120616"/>
                </a:cubicBezTo>
                <a:cubicBezTo>
                  <a:pt x="383166" y="1117949"/>
                  <a:pt x="375927" y="1115949"/>
                  <a:pt x="369735" y="1113187"/>
                </a:cubicBezTo>
                <a:cubicBezTo>
                  <a:pt x="363544" y="1110425"/>
                  <a:pt x="358115" y="1107758"/>
                  <a:pt x="353733" y="1105186"/>
                </a:cubicBezTo>
                <a:cubicBezTo>
                  <a:pt x="352019" y="1105567"/>
                  <a:pt x="350590" y="1106424"/>
                  <a:pt x="348495" y="1106329"/>
                </a:cubicBezTo>
                <a:cubicBezTo>
                  <a:pt x="346018" y="1102900"/>
                  <a:pt x="344875" y="1103281"/>
                  <a:pt x="341637" y="1103948"/>
                </a:cubicBezTo>
                <a:cubicBezTo>
                  <a:pt x="339636" y="1101376"/>
                  <a:pt x="342113" y="1098899"/>
                  <a:pt x="337731" y="1098518"/>
                </a:cubicBezTo>
                <a:cubicBezTo>
                  <a:pt x="341256" y="1102709"/>
                  <a:pt x="331445" y="1098518"/>
                  <a:pt x="328492" y="1097661"/>
                </a:cubicBezTo>
                <a:cubicBezTo>
                  <a:pt x="329159" y="1096232"/>
                  <a:pt x="325349" y="1094994"/>
                  <a:pt x="327254" y="1093470"/>
                </a:cubicBezTo>
                <a:cubicBezTo>
                  <a:pt x="327730" y="1091660"/>
                  <a:pt x="331445" y="1094518"/>
                  <a:pt x="332207" y="1093184"/>
                </a:cubicBezTo>
                <a:cubicBezTo>
                  <a:pt x="323634" y="1089279"/>
                  <a:pt x="322587" y="1091470"/>
                  <a:pt x="320205" y="1094613"/>
                </a:cubicBezTo>
                <a:cubicBezTo>
                  <a:pt x="322777" y="1097280"/>
                  <a:pt x="328016" y="1099852"/>
                  <a:pt x="330969" y="1102519"/>
                </a:cubicBezTo>
                <a:cubicBezTo>
                  <a:pt x="335350" y="1099566"/>
                  <a:pt x="348304" y="1108710"/>
                  <a:pt x="350685" y="1111853"/>
                </a:cubicBezTo>
                <a:cubicBezTo>
                  <a:pt x="348971" y="1111091"/>
                  <a:pt x="348971" y="1112615"/>
                  <a:pt x="347447" y="1112044"/>
                </a:cubicBezTo>
                <a:cubicBezTo>
                  <a:pt x="347637" y="1111091"/>
                  <a:pt x="348590" y="1110043"/>
                  <a:pt x="347066" y="1109186"/>
                </a:cubicBezTo>
                <a:cubicBezTo>
                  <a:pt x="337350" y="1110139"/>
                  <a:pt x="330207" y="1103662"/>
                  <a:pt x="320110" y="1098137"/>
                </a:cubicBezTo>
                <a:cubicBezTo>
                  <a:pt x="321729" y="1102519"/>
                  <a:pt x="316491" y="1099090"/>
                  <a:pt x="314967" y="1101852"/>
                </a:cubicBezTo>
                <a:cubicBezTo>
                  <a:pt x="325444" y="1106900"/>
                  <a:pt x="336112" y="1111758"/>
                  <a:pt x="345542" y="1116425"/>
                </a:cubicBezTo>
                <a:cubicBezTo>
                  <a:pt x="342018" y="1112996"/>
                  <a:pt x="350400" y="1116044"/>
                  <a:pt x="352114" y="1115949"/>
                </a:cubicBezTo>
                <a:cubicBezTo>
                  <a:pt x="354210" y="1118235"/>
                  <a:pt x="360877" y="1123855"/>
                  <a:pt x="363163" y="1123760"/>
                </a:cubicBezTo>
                <a:cubicBezTo>
                  <a:pt x="361639" y="1122902"/>
                  <a:pt x="362211" y="1121950"/>
                  <a:pt x="362687" y="1120902"/>
                </a:cubicBezTo>
                <a:cubicBezTo>
                  <a:pt x="366783" y="1127093"/>
                  <a:pt x="375927" y="1128522"/>
                  <a:pt x="383451" y="1132523"/>
                </a:cubicBezTo>
                <a:cubicBezTo>
                  <a:pt x="374879" y="1128903"/>
                  <a:pt x="378213" y="1132237"/>
                  <a:pt x="371545" y="1130713"/>
                </a:cubicBezTo>
                <a:cubicBezTo>
                  <a:pt x="377260" y="1133951"/>
                  <a:pt x="380308" y="1136237"/>
                  <a:pt x="385737" y="1134999"/>
                </a:cubicBezTo>
                <a:lnTo>
                  <a:pt x="384975" y="1137285"/>
                </a:lnTo>
                <a:cubicBezTo>
                  <a:pt x="391929" y="1138428"/>
                  <a:pt x="400120" y="1141952"/>
                  <a:pt x="408788" y="1145667"/>
                </a:cubicBezTo>
                <a:cubicBezTo>
                  <a:pt x="413169" y="1147477"/>
                  <a:pt x="417551" y="1149477"/>
                  <a:pt x="422028" y="1151001"/>
                </a:cubicBezTo>
                <a:cubicBezTo>
                  <a:pt x="426600" y="1152335"/>
                  <a:pt x="431172" y="1153287"/>
                  <a:pt x="435648" y="1153763"/>
                </a:cubicBezTo>
                <a:cubicBezTo>
                  <a:pt x="435648" y="1154716"/>
                  <a:pt x="434886" y="1155954"/>
                  <a:pt x="436506" y="1156526"/>
                </a:cubicBezTo>
                <a:cubicBezTo>
                  <a:pt x="452222" y="1157383"/>
                  <a:pt x="473272" y="1168336"/>
                  <a:pt x="481464" y="1166432"/>
                </a:cubicBezTo>
                <a:cubicBezTo>
                  <a:pt x="481559" y="1169670"/>
                  <a:pt x="474034" y="1169289"/>
                  <a:pt x="470891" y="1166622"/>
                </a:cubicBezTo>
                <a:cubicBezTo>
                  <a:pt x="470796" y="1172337"/>
                  <a:pt x="480035" y="1170146"/>
                  <a:pt x="483845" y="1170051"/>
                </a:cubicBezTo>
                <a:cubicBezTo>
                  <a:pt x="483654" y="1170051"/>
                  <a:pt x="483845" y="1171670"/>
                  <a:pt x="483559" y="1171670"/>
                </a:cubicBezTo>
                <a:cubicBezTo>
                  <a:pt x="489560" y="1171766"/>
                  <a:pt x="492703" y="1168527"/>
                  <a:pt x="498990" y="1169099"/>
                </a:cubicBezTo>
                <a:cubicBezTo>
                  <a:pt x="506991" y="1169765"/>
                  <a:pt x="508705" y="1174337"/>
                  <a:pt x="519278" y="1174433"/>
                </a:cubicBezTo>
                <a:cubicBezTo>
                  <a:pt x="516611" y="1170242"/>
                  <a:pt x="530136" y="1175671"/>
                  <a:pt x="534232" y="1174052"/>
                </a:cubicBezTo>
                <a:cubicBezTo>
                  <a:pt x="526326" y="1172813"/>
                  <a:pt x="530898" y="1172432"/>
                  <a:pt x="537280" y="1173099"/>
                </a:cubicBezTo>
                <a:cubicBezTo>
                  <a:pt x="543662" y="1173575"/>
                  <a:pt x="552044" y="1174242"/>
                  <a:pt x="551853" y="1177004"/>
                </a:cubicBezTo>
                <a:cubicBezTo>
                  <a:pt x="546996" y="1176528"/>
                  <a:pt x="546138" y="1178528"/>
                  <a:pt x="542805" y="1178909"/>
                </a:cubicBezTo>
                <a:cubicBezTo>
                  <a:pt x="550996" y="1179004"/>
                  <a:pt x="547091" y="1179957"/>
                  <a:pt x="548520" y="1183291"/>
                </a:cubicBezTo>
                <a:cubicBezTo>
                  <a:pt x="555187" y="1182719"/>
                  <a:pt x="555854" y="1185005"/>
                  <a:pt x="560426" y="1185482"/>
                </a:cubicBezTo>
                <a:cubicBezTo>
                  <a:pt x="559854" y="1182910"/>
                  <a:pt x="553854" y="1182910"/>
                  <a:pt x="551663" y="1181005"/>
                </a:cubicBezTo>
                <a:cubicBezTo>
                  <a:pt x="553663" y="1181100"/>
                  <a:pt x="554901" y="1180814"/>
                  <a:pt x="556140" y="1180433"/>
                </a:cubicBezTo>
                <a:cubicBezTo>
                  <a:pt x="559569" y="1181576"/>
                  <a:pt x="561664" y="1185767"/>
                  <a:pt x="564998" y="1182434"/>
                </a:cubicBezTo>
                <a:cubicBezTo>
                  <a:pt x="564807" y="1183862"/>
                  <a:pt x="565284" y="1185005"/>
                  <a:pt x="566427" y="1185767"/>
                </a:cubicBezTo>
                <a:cubicBezTo>
                  <a:pt x="554330" y="1186148"/>
                  <a:pt x="546043" y="1186529"/>
                  <a:pt x="537947" y="1186243"/>
                </a:cubicBezTo>
                <a:cubicBezTo>
                  <a:pt x="529946" y="1185386"/>
                  <a:pt x="522135" y="1183862"/>
                  <a:pt x="511086" y="1180719"/>
                </a:cubicBezTo>
                <a:cubicBezTo>
                  <a:pt x="504228" y="1181005"/>
                  <a:pt x="497370" y="1179290"/>
                  <a:pt x="490512" y="1177766"/>
                </a:cubicBezTo>
                <a:cubicBezTo>
                  <a:pt x="483559" y="1176242"/>
                  <a:pt x="476606" y="1175099"/>
                  <a:pt x="469272" y="1175385"/>
                </a:cubicBezTo>
                <a:cubicBezTo>
                  <a:pt x="469367" y="1173861"/>
                  <a:pt x="464509" y="1173670"/>
                  <a:pt x="465366" y="1171956"/>
                </a:cubicBezTo>
                <a:cubicBezTo>
                  <a:pt x="446602" y="1169670"/>
                  <a:pt x="429076" y="1157192"/>
                  <a:pt x="412884" y="1158240"/>
                </a:cubicBezTo>
                <a:cubicBezTo>
                  <a:pt x="416884" y="1159859"/>
                  <a:pt x="422885" y="1160621"/>
                  <a:pt x="422504" y="1162907"/>
                </a:cubicBezTo>
                <a:cubicBezTo>
                  <a:pt x="417932" y="1161860"/>
                  <a:pt x="397072" y="1157097"/>
                  <a:pt x="403359" y="1153287"/>
                </a:cubicBezTo>
                <a:cubicBezTo>
                  <a:pt x="399834" y="1152525"/>
                  <a:pt x="396501" y="1152144"/>
                  <a:pt x="391738" y="1150049"/>
                </a:cubicBezTo>
                <a:cubicBezTo>
                  <a:pt x="388500" y="1152525"/>
                  <a:pt x="399072" y="1152811"/>
                  <a:pt x="398120" y="1154906"/>
                </a:cubicBezTo>
                <a:cubicBezTo>
                  <a:pt x="391548" y="1153001"/>
                  <a:pt x="376593" y="1149286"/>
                  <a:pt x="373355" y="1143476"/>
                </a:cubicBezTo>
                <a:cubicBezTo>
                  <a:pt x="360306" y="1139190"/>
                  <a:pt x="349447" y="1133761"/>
                  <a:pt x="339636" y="1129093"/>
                </a:cubicBezTo>
                <a:cubicBezTo>
                  <a:pt x="329921" y="1124236"/>
                  <a:pt x="321444" y="1119283"/>
                  <a:pt x="314395" y="1113377"/>
                </a:cubicBezTo>
                <a:cubicBezTo>
                  <a:pt x="311728" y="1116711"/>
                  <a:pt x="312490" y="1110425"/>
                  <a:pt x="309728" y="1109282"/>
                </a:cubicBezTo>
                <a:cubicBezTo>
                  <a:pt x="305918" y="1108329"/>
                  <a:pt x="309156" y="1113473"/>
                  <a:pt x="306585" y="1112139"/>
                </a:cubicBezTo>
                <a:cubicBezTo>
                  <a:pt x="305251" y="1111377"/>
                  <a:pt x="304775" y="1111853"/>
                  <a:pt x="303632" y="1111377"/>
                </a:cubicBezTo>
                <a:cubicBezTo>
                  <a:pt x="298298" y="1109091"/>
                  <a:pt x="299917" y="1106900"/>
                  <a:pt x="296964" y="1104710"/>
                </a:cubicBezTo>
                <a:cubicBezTo>
                  <a:pt x="294297" y="1105757"/>
                  <a:pt x="288297" y="1101376"/>
                  <a:pt x="283248" y="1098518"/>
                </a:cubicBezTo>
                <a:cubicBezTo>
                  <a:pt x="285249" y="1092613"/>
                  <a:pt x="274104" y="1090422"/>
                  <a:pt x="269056" y="1087088"/>
                </a:cubicBezTo>
                <a:cubicBezTo>
                  <a:pt x="258579" y="1080707"/>
                  <a:pt x="247911" y="1071086"/>
                  <a:pt x="237243" y="1062609"/>
                </a:cubicBezTo>
                <a:cubicBezTo>
                  <a:pt x="226860" y="1053846"/>
                  <a:pt x="216478" y="1046131"/>
                  <a:pt x="209239" y="1039749"/>
                </a:cubicBezTo>
                <a:cubicBezTo>
                  <a:pt x="219336" y="1051369"/>
                  <a:pt x="225051" y="1052322"/>
                  <a:pt x="232861" y="1062990"/>
                </a:cubicBezTo>
                <a:cubicBezTo>
                  <a:pt x="240957" y="1066991"/>
                  <a:pt x="248863" y="1073182"/>
                  <a:pt x="256864" y="1079754"/>
                </a:cubicBezTo>
                <a:cubicBezTo>
                  <a:pt x="265056" y="1086041"/>
                  <a:pt x="273723" y="1092136"/>
                  <a:pt x="282296" y="1096994"/>
                </a:cubicBezTo>
                <a:cubicBezTo>
                  <a:pt x="281058" y="1098613"/>
                  <a:pt x="283058" y="1100328"/>
                  <a:pt x="282867" y="1102043"/>
                </a:cubicBezTo>
                <a:cubicBezTo>
                  <a:pt x="280772" y="1102138"/>
                  <a:pt x="277343" y="1100233"/>
                  <a:pt x="275152" y="1100233"/>
                </a:cubicBezTo>
                <a:cubicBezTo>
                  <a:pt x="279343" y="1104805"/>
                  <a:pt x="295631" y="1108615"/>
                  <a:pt x="301822" y="1117854"/>
                </a:cubicBezTo>
                <a:cubicBezTo>
                  <a:pt x="303727" y="1115949"/>
                  <a:pt x="307347" y="1119664"/>
                  <a:pt x="310299" y="1121378"/>
                </a:cubicBezTo>
                <a:cubicBezTo>
                  <a:pt x="317157" y="1118616"/>
                  <a:pt x="337446" y="1128712"/>
                  <a:pt x="344875" y="1133285"/>
                </a:cubicBezTo>
                <a:cubicBezTo>
                  <a:pt x="343923" y="1134523"/>
                  <a:pt x="332397" y="1127569"/>
                  <a:pt x="336017" y="1130903"/>
                </a:cubicBezTo>
                <a:cubicBezTo>
                  <a:pt x="340113" y="1132808"/>
                  <a:pt x="344399" y="1134713"/>
                  <a:pt x="343351" y="1136999"/>
                </a:cubicBezTo>
                <a:cubicBezTo>
                  <a:pt x="340779" y="1136333"/>
                  <a:pt x="335636" y="1132332"/>
                  <a:pt x="334779" y="1133856"/>
                </a:cubicBezTo>
                <a:cubicBezTo>
                  <a:pt x="338684" y="1136999"/>
                  <a:pt x="348304" y="1139857"/>
                  <a:pt x="343923" y="1143476"/>
                </a:cubicBezTo>
                <a:cubicBezTo>
                  <a:pt x="349542" y="1146715"/>
                  <a:pt x="343256" y="1139761"/>
                  <a:pt x="349352" y="1142428"/>
                </a:cubicBezTo>
                <a:cubicBezTo>
                  <a:pt x="349447" y="1143191"/>
                  <a:pt x="350209" y="1143857"/>
                  <a:pt x="351828" y="1144429"/>
                </a:cubicBezTo>
                <a:cubicBezTo>
                  <a:pt x="352209" y="1148715"/>
                  <a:pt x="347828" y="1146905"/>
                  <a:pt x="345542" y="1147762"/>
                </a:cubicBezTo>
                <a:cubicBezTo>
                  <a:pt x="350971" y="1152620"/>
                  <a:pt x="352590" y="1149763"/>
                  <a:pt x="353448" y="1148715"/>
                </a:cubicBezTo>
                <a:cubicBezTo>
                  <a:pt x="356972" y="1152716"/>
                  <a:pt x="348685" y="1149858"/>
                  <a:pt x="351638" y="1153192"/>
                </a:cubicBezTo>
                <a:cubicBezTo>
                  <a:pt x="357067" y="1157287"/>
                  <a:pt x="363735" y="1159764"/>
                  <a:pt x="366973" y="1160907"/>
                </a:cubicBezTo>
                <a:cubicBezTo>
                  <a:pt x="365354" y="1160145"/>
                  <a:pt x="364973" y="1159193"/>
                  <a:pt x="364592" y="1158335"/>
                </a:cubicBezTo>
                <a:cubicBezTo>
                  <a:pt x="366973" y="1159764"/>
                  <a:pt x="371450" y="1158335"/>
                  <a:pt x="371831" y="1161002"/>
                </a:cubicBezTo>
                <a:cubicBezTo>
                  <a:pt x="370116" y="1160526"/>
                  <a:pt x="367735" y="1159383"/>
                  <a:pt x="367164" y="1160145"/>
                </a:cubicBezTo>
                <a:cubicBezTo>
                  <a:pt x="374593" y="1165193"/>
                  <a:pt x="388500" y="1168146"/>
                  <a:pt x="392214" y="1173480"/>
                </a:cubicBezTo>
                <a:cubicBezTo>
                  <a:pt x="396120" y="1173766"/>
                  <a:pt x="390309" y="1170242"/>
                  <a:pt x="394691" y="1170908"/>
                </a:cubicBezTo>
                <a:cubicBezTo>
                  <a:pt x="403454" y="1172718"/>
                  <a:pt x="401454" y="1176242"/>
                  <a:pt x="406978" y="1178624"/>
                </a:cubicBezTo>
                <a:cubicBezTo>
                  <a:pt x="408121" y="1177766"/>
                  <a:pt x="406407" y="1174052"/>
                  <a:pt x="409550" y="1175290"/>
                </a:cubicBezTo>
                <a:cubicBezTo>
                  <a:pt x="414598" y="1177576"/>
                  <a:pt x="424314" y="1177957"/>
                  <a:pt x="422313" y="1181481"/>
                </a:cubicBezTo>
                <a:cubicBezTo>
                  <a:pt x="420599" y="1181671"/>
                  <a:pt x="410693" y="1179195"/>
                  <a:pt x="414312" y="1181100"/>
                </a:cubicBezTo>
                <a:cubicBezTo>
                  <a:pt x="423171" y="1181862"/>
                  <a:pt x="428695" y="1185101"/>
                  <a:pt x="433172" y="1182624"/>
                </a:cubicBezTo>
                <a:cubicBezTo>
                  <a:pt x="438982" y="1185101"/>
                  <a:pt x="431076" y="1186529"/>
                  <a:pt x="436601" y="1188434"/>
                </a:cubicBezTo>
                <a:cubicBezTo>
                  <a:pt x="438792" y="1188529"/>
                  <a:pt x="437553" y="1185482"/>
                  <a:pt x="440316" y="1186053"/>
                </a:cubicBezTo>
                <a:cubicBezTo>
                  <a:pt x="441935" y="1187958"/>
                  <a:pt x="457270" y="1195292"/>
                  <a:pt x="450507" y="1190244"/>
                </a:cubicBezTo>
                <a:cubicBezTo>
                  <a:pt x="456794" y="1192530"/>
                  <a:pt x="458032" y="1192720"/>
                  <a:pt x="467081" y="1195007"/>
                </a:cubicBezTo>
                <a:cubicBezTo>
                  <a:pt x="467557" y="1193863"/>
                  <a:pt x="467081" y="1191959"/>
                  <a:pt x="469176" y="1192149"/>
                </a:cubicBezTo>
                <a:cubicBezTo>
                  <a:pt x="481654" y="1196245"/>
                  <a:pt x="493751" y="1197483"/>
                  <a:pt x="505371" y="1199102"/>
                </a:cubicBezTo>
                <a:cubicBezTo>
                  <a:pt x="516992" y="1200436"/>
                  <a:pt x="528231" y="1201960"/>
                  <a:pt x="539566" y="1204055"/>
                </a:cubicBezTo>
                <a:cubicBezTo>
                  <a:pt x="540233" y="1202722"/>
                  <a:pt x="537471" y="1201865"/>
                  <a:pt x="539757" y="1201674"/>
                </a:cubicBezTo>
                <a:cubicBezTo>
                  <a:pt x="548329" y="1203388"/>
                  <a:pt x="555378" y="1204912"/>
                  <a:pt x="561283" y="1201960"/>
                </a:cubicBezTo>
                <a:cubicBezTo>
                  <a:pt x="561283" y="1203103"/>
                  <a:pt x="560521" y="1203674"/>
                  <a:pt x="559664" y="1204341"/>
                </a:cubicBezTo>
                <a:cubicBezTo>
                  <a:pt x="566046" y="1203198"/>
                  <a:pt x="574047" y="1205293"/>
                  <a:pt x="579762" y="1206818"/>
                </a:cubicBezTo>
                <a:cubicBezTo>
                  <a:pt x="575475" y="1209866"/>
                  <a:pt x="567570" y="1206818"/>
                  <a:pt x="565665" y="1211961"/>
                </a:cubicBezTo>
                <a:cubicBezTo>
                  <a:pt x="576523" y="1211961"/>
                  <a:pt x="581286" y="1205484"/>
                  <a:pt x="593668" y="1207294"/>
                </a:cubicBezTo>
                <a:cubicBezTo>
                  <a:pt x="595764" y="1205484"/>
                  <a:pt x="589668" y="1204151"/>
                  <a:pt x="593573" y="1204055"/>
                </a:cubicBezTo>
                <a:cubicBezTo>
                  <a:pt x="598240" y="1205198"/>
                  <a:pt x="599574" y="1205008"/>
                  <a:pt x="602812" y="1203293"/>
                </a:cubicBezTo>
                <a:cubicBezTo>
                  <a:pt x="602812" y="1206056"/>
                  <a:pt x="607384" y="1206056"/>
                  <a:pt x="610623" y="1207008"/>
                </a:cubicBezTo>
                <a:cubicBezTo>
                  <a:pt x="622719" y="1203388"/>
                  <a:pt x="635007" y="1208246"/>
                  <a:pt x="645865" y="1202627"/>
                </a:cubicBezTo>
                <a:cubicBezTo>
                  <a:pt x="652056" y="1202722"/>
                  <a:pt x="658914" y="1202817"/>
                  <a:pt x="666058" y="1202245"/>
                </a:cubicBezTo>
                <a:cubicBezTo>
                  <a:pt x="673202" y="1201388"/>
                  <a:pt x="680536" y="1200341"/>
                  <a:pt x="687680" y="1199007"/>
                </a:cubicBezTo>
                <a:cubicBezTo>
                  <a:pt x="702063" y="1196435"/>
                  <a:pt x="715588" y="1193197"/>
                  <a:pt x="724923" y="1189958"/>
                </a:cubicBezTo>
                <a:cubicBezTo>
                  <a:pt x="726732" y="1191768"/>
                  <a:pt x="733495" y="1188815"/>
                  <a:pt x="733400" y="1192149"/>
                </a:cubicBezTo>
                <a:cubicBezTo>
                  <a:pt x="741306" y="1187101"/>
                  <a:pt x="747306" y="1190720"/>
                  <a:pt x="752545" y="1185577"/>
                </a:cubicBezTo>
                <a:cubicBezTo>
                  <a:pt x="750640" y="1185958"/>
                  <a:pt x="748926" y="1186243"/>
                  <a:pt x="749116" y="1184815"/>
                </a:cubicBezTo>
                <a:cubicBezTo>
                  <a:pt x="752545" y="1183195"/>
                  <a:pt x="752926" y="1183291"/>
                  <a:pt x="759308" y="1181291"/>
                </a:cubicBezTo>
                <a:cubicBezTo>
                  <a:pt x="759784" y="1182434"/>
                  <a:pt x="759879" y="1184053"/>
                  <a:pt x="763023" y="1182815"/>
                </a:cubicBezTo>
                <a:cubicBezTo>
                  <a:pt x="766356" y="1176528"/>
                  <a:pt x="779691" y="1178243"/>
                  <a:pt x="787121" y="1177004"/>
                </a:cubicBezTo>
                <a:cubicBezTo>
                  <a:pt x="787026" y="1175385"/>
                  <a:pt x="784549" y="1176052"/>
                  <a:pt x="783311" y="1175576"/>
                </a:cubicBezTo>
                <a:cubicBezTo>
                  <a:pt x="789026" y="1173670"/>
                  <a:pt x="799218" y="1169003"/>
                  <a:pt x="801980" y="1172527"/>
                </a:cubicBezTo>
                <a:cubicBezTo>
                  <a:pt x="798551" y="1174718"/>
                  <a:pt x="795693" y="1171099"/>
                  <a:pt x="794455" y="1174433"/>
                </a:cubicBezTo>
                <a:cubicBezTo>
                  <a:pt x="796551" y="1173861"/>
                  <a:pt x="796741" y="1175480"/>
                  <a:pt x="798170" y="1175671"/>
                </a:cubicBezTo>
                <a:cubicBezTo>
                  <a:pt x="812553" y="1165574"/>
                  <a:pt x="834746" y="1158716"/>
                  <a:pt x="845223" y="1155287"/>
                </a:cubicBezTo>
                <a:cubicBezTo>
                  <a:pt x="848938" y="1153859"/>
                  <a:pt x="849510" y="1150525"/>
                  <a:pt x="851224" y="1149763"/>
                </a:cubicBezTo>
                <a:cubicBezTo>
                  <a:pt x="855606" y="1147858"/>
                  <a:pt x="860654" y="1149477"/>
                  <a:pt x="867607" y="1144524"/>
                </a:cubicBezTo>
                <a:cubicBezTo>
                  <a:pt x="866369" y="1145381"/>
                  <a:pt x="869607" y="1143667"/>
                  <a:pt x="873132" y="1141762"/>
                </a:cubicBezTo>
                <a:cubicBezTo>
                  <a:pt x="874560" y="1141095"/>
                  <a:pt x="888181" y="1132427"/>
                  <a:pt x="893325" y="1133475"/>
                </a:cubicBezTo>
                <a:cubicBezTo>
                  <a:pt x="894944" y="1134999"/>
                  <a:pt x="883038" y="1139952"/>
                  <a:pt x="887610" y="1139095"/>
                </a:cubicBezTo>
                <a:cubicBezTo>
                  <a:pt x="892467" y="1136333"/>
                  <a:pt x="893706" y="1134618"/>
                  <a:pt x="898754" y="1133475"/>
                </a:cubicBezTo>
                <a:cubicBezTo>
                  <a:pt x="897135" y="1131951"/>
                  <a:pt x="898563" y="1130236"/>
                  <a:pt x="900754" y="1129093"/>
                </a:cubicBezTo>
                <a:cubicBezTo>
                  <a:pt x="902850" y="1127760"/>
                  <a:pt x="905802" y="1126712"/>
                  <a:pt x="907422" y="1126808"/>
                </a:cubicBezTo>
                <a:cubicBezTo>
                  <a:pt x="903897" y="1130522"/>
                  <a:pt x="897801" y="1133856"/>
                  <a:pt x="897230" y="1137094"/>
                </a:cubicBezTo>
                <a:cubicBezTo>
                  <a:pt x="905421" y="1131856"/>
                  <a:pt x="918661" y="1118902"/>
                  <a:pt x="921423" y="1125855"/>
                </a:cubicBezTo>
                <a:cubicBezTo>
                  <a:pt x="921042" y="1125188"/>
                  <a:pt x="923233" y="1123569"/>
                  <a:pt x="924090" y="1124236"/>
                </a:cubicBezTo>
                <a:cubicBezTo>
                  <a:pt x="919709" y="1129284"/>
                  <a:pt x="922757" y="1129379"/>
                  <a:pt x="919042" y="1133951"/>
                </a:cubicBezTo>
                <a:cubicBezTo>
                  <a:pt x="925900" y="1125665"/>
                  <a:pt x="934282" y="1121854"/>
                  <a:pt x="942283" y="1117663"/>
                </a:cubicBezTo>
                <a:cubicBezTo>
                  <a:pt x="950189" y="1113377"/>
                  <a:pt x="958095" y="1109377"/>
                  <a:pt x="962286" y="1099661"/>
                </a:cubicBezTo>
                <a:cubicBezTo>
                  <a:pt x="963524" y="1100709"/>
                  <a:pt x="961905" y="1102138"/>
                  <a:pt x="962952" y="1103185"/>
                </a:cubicBezTo>
                <a:cubicBezTo>
                  <a:pt x="966953" y="1100328"/>
                  <a:pt x="965048" y="1098518"/>
                  <a:pt x="970763" y="1095280"/>
                </a:cubicBezTo>
                <a:cubicBezTo>
                  <a:pt x="971430" y="1096709"/>
                  <a:pt x="973239" y="1095661"/>
                  <a:pt x="974001" y="1096899"/>
                </a:cubicBezTo>
                <a:cubicBezTo>
                  <a:pt x="977049" y="1094232"/>
                  <a:pt x="980669" y="1091375"/>
                  <a:pt x="981812" y="1088993"/>
                </a:cubicBezTo>
                <a:cubicBezTo>
                  <a:pt x="976478" y="1093470"/>
                  <a:pt x="973049" y="1093946"/>
                  <a:pt x="970572" y="1092422"/>
                </a:cubicBezTo>
                <a:cubicBezTo>
                  <a:pt x="979621" y="1087088"/>
                  <a:pt x="981431" y="1081183"/>
                  <a:pt x="991527" y="1078516"/>
                </a:cubicBezTo>
                <a:cubicBezTo>
                  <a:pt x="986098" y="1081754"/>
                  <a:pt x="989337" y="1083278"/>
                  <a:pt x="983812" y="1086421"/>
                </a:cubicBezTo>
                <a:cubicBezTo>
                  <a:pt x="986193" y="1086993"/>
                  <a:pt x="987432" y="1090136"/>
                  <a:pt x="991908" y="1086326"/>
                </a:cubicBezTo>
                <a:cubicBezTo>
                  <a:pt x="991337" y="1085278"/>
                  <a:pt x="989622" y="1084326"/>
                  <a:pt x="991146" y="1082897"/>
                </a:cubicBezTo>
                <a:cubicBezTo>
                  <a:pt x="992480" y="1086231"/>
                  <a:pt x="1010006" y="1074896"/>
                  <a:pt x="1016388" y="1068800"/>
                </a:cubicBezTo>
                <a:cubicBezTo>
                  <a:pt x="1015626" y="1065467"/>
                  <a:pt x="1011911" y="1069753"/>
                  <a:pt x="1010768" y="1067276"/>
                </a:cubicBezTo>
                <a:cubicBezTo>
                  <a:pt x="1012768" y="1066705"/>
                  <a:pt x="1015530" y="1064228"/>
                  <a:pt x="1018293" y="1061561"/>
                </a:cubicBezTo>
                <a:cubicBezTo>
                  <a:pt x="1017150" y="1065181"/>
                  <a:pt x="1017816" y="1064324"/>
                  <a:pt x="1020388" y="1066228"/>
                </a:cubicBezTo>
                <a:cubicBezTo>
                  <a:pt x="1024674" y="1063371"/>
                  <a:pt x="1020198" y="1062800"/>
                  <a:pt x="1023436" y="1060228"/>
                </a:cubicBezTo>
                <a:cubicBezTo>
                  <a:pt x="1025341" y="1062609"/>
                  <a:pt x="1030675" y="1055846"/>
                  <a:pt x="1033247" y="1056799"/>
                </a:cubicBezTo>
                <a:cubicBezTo>
                  <a:pt x="1036485" y="1050131"/>
                  <a:pt x="1039533" y="1050417"/>
                  <a:pt x="1040200" y="1052512"/>
                </a:cubicBezTo>
                <a:cubicBezTo>
                  <a:pt x="1043058" y="1046798"/>
                  <a:pt x="1045344" y="1045750"/>
                  <a:pt x="1046677" y="1040987"/>
                </a:cubicBezTo>
                <a:cubicBezTo>
                  <a:pt x="1049725" y="1040320"/>
                  <a:pt x="1047344" y="1041844"/>
                  <a:pt x="1048963" y="1043273"/>
                </a:cubicBezTo>
                <a:cubicBezTo>
                  <a:pt x="1053345" y="1038034"/>
                  <a:pt x="1053059" y="1038796"/>
                  <a:pt x="1057631" y="1036225"/>
                </a:cubicBezTo>
                <a:cubicBezTo>
                  <a:pt x="1058774" y="1033939"/>
                  <a:pt x="1058774" y="1031938"/>
                  <a:pt x="1059726" y="1029462"/>
                </a:cubicBezTo>
                <a:cubicBezTo>
                  <a:pt x="1062870" y="1028509"/>
                  <a:pt x="1064489" y="1025081"/>
                  <a:pt x="1062584" y="1029938"/>
                </a:cubicBezTo>
                <a:cubicBezTo>
                  <a:pt x="1075633" y="1018127"/>
                  <a:pt x="1072585" y="1007650"/>
                  <a:pt x="1079538" y="1002697"/>
                </a:cubicBezTo>
                <a:cubicBezTo>
                  <a:pt x="1075633" y="998125"/>
                  <a:pt x="1082205" y="994219"/>
                  <a:pt x="1087635" y="991076"/>
                </a:cubicBezTo>
                <a:cubicBezTo>
                  <a:pt x="1087635" y="988314"/>
                  <a:pt x="1082586" y="992219"/>
                  <a:pt x="1085158" y="989076"/>
                </a:cubicBezTo>
                <a:cubicBezTo>
                  <a:pt x="1089349" y="986885"/>
                  <a:pt x="1091730" y="984218"/>
                  <a:pt x="1094874" y="978884"/>
                </a:cubicBezTo>
                <a:cubicBezTo>
                  <a:pt x="1097731" y="979360"/>
                  <a:pt x="1095350" y="982409"/>
                  <a:pt x="1096207" y="983837"/>
                </a:cubicBezTo>
                <a:cubicBezTo>
                  <a:pt x="1097255" y="980218"/>
                  <a:pt x="1101446" y="977170"/>
                  <a:pt x="1101255" y="975836"/>
                </a:cubicBezTo>
                <a:cubicBezTo>
                  <a:pt x="1099541" y="977360"/>
                  <a:pt x="1097922" y="978122"/>
                  <a:pt x="1096493" y="978122"/>
                </a:cubicBezTo>
                <a:cubicBezTo>
                  <a:pt x="1098779" y="975169"/>
                  <a:pt x="1098207" y="973645"/>
                  <a:pt x="1101541" y="970121"/>
                </a:cubicBezTo>
                <a:lnTo>
                  <a:pt x="1103446" y="971550"/>
                </a:lnTo>
                <a:cubicBezTo>
                  <a:pt x="1107828" y="958310"/>
                  <a:pt x="1122020" y="945737"/>
                  <a:pt x="1122401" y="938975"/>
                </a:cubicBezTo>
                <a:cubicBezTo>
                  <a:pt x="1124687" y="934498"/>
                  <a:pt x="1126020" y="937451"/>
                  <a:pt x="1128116" y="935260"/>
                </a:cubicBezTo>
                <a:cubicBezTo>
                  <a:pt x="1127259" y="934593"/>
                  <a:pt x="1126211" y="934879"/>
                  <a:pt x="1125163" y="935260"/>
                </a:cubicBezTo>
                <a:cubicBezTo>
                  <a:pt x="1126211" y="931354"/>
                  <a:pt x="1140689" y="918686"/>
                  <a:pt x="1132021" y="924782"/>
                </a:cubicBezTo>
                <a:cubicBezTo>
                  <a:pt x="1136117" y="918686"/>
                  <a:pt x="1140022" y="918401"/>
                  <a:pt x="1140689" y="913543"/>
                </a:cubicBezTo>
                <a:cubicBezTo>
                  <a:pt x="1138593" y="916591"/>
                  <a:pt x="1136974" y="915543"/>
                  <a:pt x="1138593" y="912304"/>
                </a:cubicBezTo>
                <a:cubicBezTo>
                  <a:pt x="1138498" y="914781"/>
                  <a:pt x="1140213" y="914591"/>
                  <a:pt x="1142308" y="910876"/>
                </a:cubicBezTo>
                <a:cubicBezTo>
                  <a:pt x="1141927" y="908876"/>
                  <a:pt x="1143261" y="905827"/>
                  <a:pt x="1144213" y="902970"/>
                </a:cubicBezTo>
                <a:cubicBezTo>
                  <a:pt x="1143927" y="907637"/>
                  <a:pt x="1149166" y="897541"/>
                  <a:pt x="1149642" y="895255"/>
                </a:cubicBezTo>
                <a:cubicBezTo>
                  <a:pt x="1148880" y="896207"/>
                  <a:pt x="1148023" y="897922"/>
                  <a:pt x="1147356" y="897541"/>
                </a:cubicBezTo>
                <a:cubicBezTo>
                  <a:pt x="1148690" y="894683"/>
                  <a:pt x="1151452" y="886682"/>
                  <a:pt x="1154500" y="885444"/>
                </a:cubicBezTo>
                <a:cubicBezTo>
                  <a:pt x="1154976" y="886777"/>
                  <a:pt x="1151547" y="890683"/>
                  <a:pt x="1152786" y="891635"/>
                </a:cubicBezTo>
                <a:cubicBezTo>
                  <a:pt x="1156691" y="887730"/>
                  <a:pt x="1155357" y="885063"/>
                  <a:pt x="1157643" y="880110"/>
                </a:cubicBezTo>
                <a:cubicBezTo>
                  <a:pt x="1163263" y="880301"/>
                  <a:pt x="1161263" y="864584"/>
                  <a:pt x="1167454" y="865823"/>
                </a:cubicBezTo>
                <a:cubicBezTo>
                  <a:pt x="1163263" y="870776"/>
                  <a:pt x="1162787" y="876300"/>
                  <a:pt x="1161834" y="880967"/>
                </a:cubicBezTo>
                <a:cubicBezTo>
                  <a:pt x="1160787" y="885539"/>
                  <a:pt x="1159644" y="889444"/>
                  <a:pt x="1154976" y="891159"/>
                </a:cubicBezTo>
                <a:cubicBezTo>
                  <a:pt x="1158882" y="893540"/>
                  <a:pt x="1153738" y="896779"/>
                  <a:pt x="1151452" y="903542"/>
                </a:cubicBezTo>
                <a:cubicBezTo>
                  <a:pt x="1154595" y="903256"/>
                  <a:pt x="1151928" y="906590"/>
                  <a:pt x="1152690" y="907828"/>
                </a:cubicBezTo>
                <a:cubicBezTo>
                  <a:pt x="1156977" y="901827"/>
                  <a:pt x="1154214" y="903542"/>
                  <a:pt x="1154500" y="901636"/>
                </a:cubicBezTo>
                <a:cubicBezTo>
                  <a:pt x="1156024" y="900779"/>
                  <a:pt x="1157643" y="896779"/>
                  <a:pt x="1159072" y="898684"/>
                </a:cubicBezTo>
                <a:cubicBezTo>
                  <a:pt x="1158215" y="900303"/>
                  <a:pt x="1156691" y="902494"/>
                  <a:pt x="1157358" y="903160"/>
                </a:cubicBezTo>
                <a:cubicBezTo>
                  <a:pt x="1160120" y="897160"/>
                  <a:pt x="1162692" y="894778"/>
                  <a:pt x="1165073" y="894683"/>
                </a:cubicBezTo>
                <a:cubicBezTo>
                  <a:pt x="1166311" y="890587"/>
                  <a:pt x="1168216" y="887635"/>
                  <a:pt x="1170693" y="883634"/>
                </a:cubicBezTo>
                <a:cubicBezTo>
                  <a:pt x="1172979" y="879443"/>
                  <a:pt x="1175741" y="874300"/>
                  <a:pt x="1179075" y="866108"/>
                </a:cubicBezTo>
                <a:cubicBezTo>
                  <a:pt x="1179075" y="862870"/>
                  <a:pt x="1175836" y="867061"/>
                  <a:pt x="1177551" y="861917"/>
                </a:cubicBezTo>
                <a:cubicBezTo>
                  <a:pt x="1189647" y="844677"/>
                  <a:pt x="1191552" y="825056"/>
                  <a:pt x="1198220" y="810577"/>
                </a:cubicBezTo>
                <a:cubicBezTo>
                  <a:pt x="1196982" y="806672"/>
                  <a:pt x="1192886" y="811720"/>
                  <a:pt x="1195267" y="804482"/>
                </a:cubicBezTo>
                <a:cubicBezTo>
                  <a:pt x="1197648" y="801243"/>
                  <a:pt x="1198887" y="802767"/>
                  <a:pt x="1200411" y="804577"/>
                </a:cubicBezTo>
                <a:cubicBezTo>
                  <a:pt x="1202316" y="789908"/>
                  <a:pt x="1210031" y="782669"/>
                  <a:pt x="1214317" y="767525"/>
                </a:cubicBezTo>
                <a:cubicBezTo>
                  <a:pt x="1209555" y="759524"/>
                  <a:pt x="1221366" y="740188"/>
                  <a:pt x="1218318" y="729520"/>
                </a:cubicBezTo>
                <a:cubicBezTo>
                  <a:pt x="1217651" y="736854"/>
                  <a:pt x="1215365" y="745998"/>
                  <a:pt x="1211745" y="748856"/>
                </a:cubicBezTo>
                <a:cubicBezTo>
                  <a:pt x="1210412" y="742474"/>
                  <a:pt x="1213841" y="724567"/>
                  <a:pt x="1218699" y="727901"/>
                </a:cubicBezTo>
                <a:cubicBezTo>
                  <a:pt x="1217937" y="719042"/>
                  <a:pt x="1225652" y="713042"/>
                  <a:pt x="1221461" y="709327"/>
                </a:cubicBezTo>
                <a:cubicBezTo>
                  <a:pt x="1227271" y="708660"/>
                  <a:pt x="1229938" y="690943"/>
                  <a:pt x="1229652" y="680561"/>
                </a:cubicBezTo>
                <a:cubicBezTo>
                  <a:pt x="1229652" y="682085"/>
                  <a:pt x="1230891" y="678371"/>
                  <a:pt x="1231367" y="674465"/>
                </a:cubicBezTo>
                <a:cubicBezTo>
                  <a:pt x="1232605" y="664178"/>
                  <a:pt x="1234320" y="652653"/>
                  <a:pt x="1235558" y="641318"/>
                </a:cubicBezTo>
                <a:cubicBezTo>
                  <a:pt x="1236034" y="632460"/>
                  <a:pt x="1235939" y="623602"/>
                  <a:pt x="1235177" y="615505"/>
                </a:cubicBezTo>
                <a:cubicBezTo>
                  <a:pt x="1236034" y="615505"/>
                  <a:pt x="1236987" y="615601"/>
                  <a:pt x="1238130" y="615982"/>
                </a:cubicBezTo>
                <a:cubicBezTo>
                  <a:pt x="1237463" y="606266"/>
                  <a:pt x="1236796" y="596646"/>
                  <a:pt x="1236129" y="587121"/>
                </a:cubicBezTo>
                <a:cubicBezTo>
                  <a:pt x="1236320" y="587311"/>
                  <a:pt x="1236510" y="587407"/>
                  <a:pt x="1236987" y="587216"/>
                </a:cubicBezTo>
                <a:cubicBezTo>
                  <a:pt x="1235653" y="582454"/>
                  <a:pt x="1236034" y="580739"/>
                  <a:pt x="1235367" y="576263"/>
                </a:cubicBezTo>
                <a:cubicBezTo>
                  <a:pt x="1235082" y="573024"/>
                  <a:pt x="1234891" y="569881"/>
                  <a:pt x="1234605" y="566642"/>
                </a:cubicBezTo>
                <a:cubicBezTo>
                  <a:pt x="1236225" y="562642"/>
                  <a:pt x="1237463" y="555403"/>
                  <a:pt x="1237844" y="551307"/>
                </a:cubicBezTo>
                <a:cubicBezTo>
                  <a:pt x="1238034" y="554355"/>
                  <a:pt x="1240130" y="553117"/>
                  <a:pt x="1239749" y="557403"/>
                </a:cubicBezTo>
                <a:cubicBezTo>
                  <a:pt x="1238606" y="564261"/>
                  <a:pt x="1239082" y="572738"/>
                  <a:pt x="1242130" y="577691"/>
                </a:cubicBezTo>
                <a:cubicBezTo>
                  <a:pt x="1241559" y="580930"/>
                  <a:pt x="1240797" y="581025"/>
                  <a:pt x="1239654" y="579310"/>
                </a:cubicBezTo>
                <a:cubicBezTo>
                  <a:pt x="1241654" y="597598"/>
                  <a:pt x="1239082" y="611219"/>
                  <a:pt x="1242511" y="627983"/>
                </a:cubicBezTo>
                <a:cubicBezTo>
                  <a:pt x="1239749" y="623792"/>
                  <a:pt x="1239654" y="643318"/>
                  <a:pt x="1242702" y="639032"/>
                </a:cubicBezTo>
                <a:cubicBezTo>
                  <a:pt x="1240416" y="649605"/>
                  <a:pt x="1238034" y="663130"/>
                  <a:pt x="1236796" y="676561"/>
                </a:cubicBezTo>
                <a:cubicBezTo>
                  <a:pt x="1236129" y="683323"/>
                  <a:pt x="1235653" y="689991"/>
                  <a:pt x="1235558" y="696277"/>
                </a:cubicBezTo>
                <a:cubicBezTo>
                  <a:pt x="1235463" y="699421"/>
                  <a:pt x="1235463" y="702469"/>
                  <a:pt x="1235558" y="705326"/>
                </a:cubicBezTo>
                <a:cubicBezTo>
                  <a:pt x="1235463" y="708184"/>
                  <a:pt x="1235463" y="710851"/>
                  <a:pt x="1235558" y="713422"/>
                </a:cubicBezTo>
                <a:cubicBezTo>
                  <a:pt x="1236606" y="705612"/>
                  <a:pt x="1241178" y="691896"/>
                  <a:pt x="1238987" y="684943"/>
                </a:cubicBezTo>
                <a:cubicBezTo>
                  <a:pt x="1241940" y="689038"/>
                  <a:pt x="1240606" y="678085"/>
                  <a:pt x="1239368" y="676942"/>
                </a:cubicBezTo>
                <a:lnTo>
                  <a:pt x="1241749" y="677227"/>
                </a:lnTo>
                <a:cubicBezTo>
                  <a:pt x="1246893" y="643318"/>
                  <a:pt x="1247464" y="607314"/>
                  <a:pt x="1247845" y="572548"/>
                </a:cubicBezTo>
                <a:close/>
                <a:moveTo>
                  <a:pt x="1020007" y="132112"/>
                </a:moveTo>
                <a:cubicBezTo>
                  <a:pt x="1022769" y="130778"/>
                  <a:pt x="1024484" y="134969"/>
                  <a:pt x="1025532" y="137160"/>
                </a:cubicBezTo>
                <a:cubicBezTo>
                  <a:pt x="1024008" y="138303"/>
                  <a:pt x="1020388" y="133159"/>
                  <a:pt x="1020007" y="132112"/>
                </a:cubicBezTo>
                <a:close/>
                <a:moveTo>
                  <a:pt x="351924" y="1112615"/>
                </a:moveTo>
                <a:cubicBezTo>
                  <a:pt x="352209" y="1108424"/>
                  <a:pt x="358877" y="1114520"/>
                  <a:pt x="359448" y="1113473"/>
                </a:cubicBezTo>
                <a:cubicBezTo>
                  <a:pt x="362877" y="1116616"/>
                  <a:pt x="355353" y="1114806"/>
                  <a:pt x="351924" y="1112615"/>
                </a:cubicBezTo>
                <a:close/>
                <a:moveTo>
                  <a:pt x="398120" y="1139761"/>
                </a:moveTo>
                <a:cubicBezTo>
                  <a:pt x="400120" y="1135570"/>
                  <a:pt x="402597" y="1141095"/>
                  <a:pt x="408121" y="1142428"/>
                </a:cubicBezTo>
                <a:cubicBezTo>
                  <a:pt x="406978" y="1143952"/>
                  <a:pt x="401168" y="1140333"/>
                  <a:pt x="398120" y="1139761"/>
                </a:cubicBezTo>
                <a:close/>
                <a:moveTo>
                  <a:pt x="409740" y="1127569"/>
                </a:moveTo>
                <a:cubicBezTo>
                  <a:pt x="410407" y="1125474"/>
                  <a:pt x="416694" y="1127951"/>
                  <a:pt x="418122" y="1129665"/>
                </a:cubicBezTo>
                <a:cubicBezTo>
                  <a:pt x="417360" y="1131284"/>
                  <a:pt x="412217" y="1127951"/>
                  <a:pt x="409740" y="1127569"/>
                </a:cubicBezTo>
                <a:close/>
                <a:moveTo>
                  <a:pt x="509467" y="1168527"/>
                </a:moveTo>
                <a:cubicBezTo>
                  <a:pt x="510801" y="1168051"/>
                  <a:pt x="512896" y="1168146"/>
                  <a:pt x="515373" y="1168527"/>
                </a:cubicBezTo>
                <a:cubicBezTo>
                  <a:pt x="515087" y="1169670"/>
                  <a:pt x="514896" y="1170813"/>
                  <a:pt x="516516" y="1171194"/>
                </a:cubicBezTo>
                <a:cubicBezTo>
                  <a:pt x="515277" y="1172813"/>
                  <a:pt x="507467" y="1170623"/>
                  <a:pt x="509467" y="1168527"/>
                </a:cubicBezTo>
                <a:close/>
                <a:moveTo>
                  <a:pt x="556140" y="1177481"/>
                </a:moveTo>
                <a:cubicBezTo>
                  <a:pt x="555187" y="1175194"/>
                  <a:pt x="559188" y="1175957"/>
                  <a:pt x="559188" y="1174433"/>
                </a:cubicBezTo>
                <a:cubicBezTo>
                  <a:pt x="547567" y="1171575"/>
                  <a:pt x="535470" y="1173290"/>
                  <a:pt x="531756" y="1166717"/>
                </a:cubicBezTo>
                <a:cubicBezTo>
                  <a:pt x="541757" y="1169575"/>
                  <a:pt x="545853" y="1167289"/>
                  <a:pt x="553663" y="1166051"/>
                </a:cubicBezTo>
                <a:cubicBezTo>
                  <a:pt x="555568" y="1166908"/>
                  <a:pt x="556425" y="1168336"/>
                  <a:pt x="559378" y="1168718"/>
                </a:cubicBezTo>
                <a:cubicBezTo>
                  <a:pt x="557092" y="1170527"/>
                  <a:pt x="555759" y="1169765"/>
                  <a:pt x="552044" y="1169194"/>
                </a:cubicBezTo>
                <a:cubicBezTo>
                  <a:pt x="553092" y="1172337"/>
                  <a:pt x="556997" y="1174147"/>
                  <a:pt x="563569" y="1174623"/>
                </a:cubicBezTo>
                <a:cubicBezTo>
                  <a:pt x="564617" y="1177671"/>
                  <a:pt x="561188" y="1178052"/>
                  <a:pt x="556140" y="1177481"/>
                </a:cubicBezTo>
                <a:close/>
                <a:moveTo>
                  <a:pt x="1186885" y="730186"/>
                </a:moveTo>
                <a:cubicBezTo>
                  <a:pt x="1188695" y="730377"/>
                  <a:pt x="1185933" y="735425"/>
                  <a:pt x="1185837" y="737616"/>
                </a:cubicBezTo>
                <a:cubicBezTo>
                  <a:pt x="1185361" y="736854"/>
                  <a:pt x="1184885" y="735997"/>
                  <a:pt x="1184694" y="734854"/>
                </a:cubicBezTo>
                <a:cubicBezTo>
                  <a:pt x="1185266" y="733520"/>
                  <a:pt x="1185837" y="732282"/>
                  <a:pt x="1186314" y="730949"/>
                </a:cubicBezTo>
                <a:cubicBezTo>
                  <a:pt x="1186504" y="730949"/>
                  <a:pt x="1186695" y="730758"/>
                  <a:pt x="1186885" y="730186"/>
                </a:cubicBezTo>
                <a:close/>
                <a:moveTo>
                  <a:pt x="1173931" y="834485"/>
                </a:moveTo>
                <a:cubicBezTo>
                  <a:pt x="1170693" y="839915"/>
                  <a:pt x="1171550" y="839248"/>
                  <a:pt x="1168692" y="845725"/>
                </a:cubicBezTo>
                <a:cubicBezTo>
                  <a:pt x="1166311" y="847534"/>
                  <a:pt x="1163835" y="844963"/>
                  <a:pt x="1166978" y="839915"/>
                </a:cubicBezTo>
                <a:cubicBezTo>
                  <a:pt x="1169359" y="846106"/>
                  <a:pt x="1169454" y="833533"/>
                  <a:pt x="1173931" y="834485"/>
                </a:cubicBezTo>
                <a:close/>
                <a:moveTo>
                  <a:pt x="783216" y="1133761"/>
                </a:moveTo>
                <a:cubicBezTo>
                  <a:pt x="782835" y="1135761"/>
                  <a:pt x="775786" y="1137094"/>
                  <a:pt x="772548" y="1138237"/>
                </a:cubicBezTo>
                <a:cubicBezTo>
                  <a:pt x="773786" y="1133856"/>
                  <a:pt x="777501" y="1135570"/>
                  <a:pt x="783216" y="1133761"/>
                </a:cubicBezTo>
                <a:close/>
                <a:moveTo>
                  <a:pt x="707682" y="1167479"/>
                </a:moveTo>
                <a:cubicBezTo>
                  <a:pt x="699491" y="1168241"/>
                  <a:pt x="695681" y="1167098"/>
                  <a:pt x="686537" y="1166812"/>
                </a:cubicBezTo>
                <a:cubicBezTo>
                  <a:pt x="690728" y="1162526"/>
                  <a:pt x="699396" y="1164431"/>
                  <a:pt x="707968" y="1161669"/>
                </a:cubicBezTo>
                <a:cubicBezTo>
                  <a:pt x="707873" y="1163669"/>
                  <a:pt x="706254" y="1165098"/>
                  <a:pt x="707682" y="1167479"/>
                </a:cubicBezTo>
                <a:close/>
                <a:moveTo>
                  <a:pt x="662915" y="1168051"/>
                </a:moveTo>
                <a:cubicBezTo>
                  <a:pt x="661772" y="1170813"/>
                  <a:pt x="657962" y="1168146"/>
                  <a:pt x="657009" y="1167765"/>
                </a:cubicBezTo>
                <a:cubicBezTo>
                  <a:pt x="656343" y="1165955"/>
                  <a:pt x="661105" y="1166622"/>
                  <a:pt x="661010" y="1165003"/>
                </a:cubicBezTo>
                <a:cubicBezTo>
                  <a:pt x="666153" y="1164527"/>
                  <a:pt x="657867" y="1168622"/>
                  <a:pt x="662915" y="1168051"/>
                </a:cubicBezTo>
                <a:close/>
                <a:moveTo>
                  <a:pt x="680536" y="1167003"/>
                </a:moveTo>
                <a:cubicBezTo>
                  <a:pt x="679869" y="1169003"/>
                  <a:pt x="676059" y="1169860"/>
                  <a:pt x="675393" y="1171861"/>
                </a:cubicBezTo>
                <a:cubicBezTo>
                  <a:pt x="673107" y="1169765"/>
                  <a:pt x="662820" y="1173670"/>
                  <a:pt x="661772" y="1170623"/>
                </a:cubicBezTo>
                <a:cubicBezTo>
                  <a:pt x="668535" y="1172051"/>
                  <a:pt x="672916" y="1166432"/>
                  <a:pt x="680536" y="1167003"/>
                </a:cubicBezTo>
                <a:close/>
                <a:moveTo>
                  <a:pt x="669678" y="1155478"/>
                </a:moveTo>
                <a:cubicBezTo>
                  <a:pt x="665010" y="1156621"/>
                  <a:pt x="660819" y="1158145"/>
                  <a:pt x="653104" y="1159193"/>
                </a:cubicBezTo>
                <a:cubicBezTo>
                  <a:pt x="649770" y="1155097"/>
                  <a:pt x="656438" y="1153573"/>
                  <a:pt x="664820" y="1151477"/>
                </a:cubicBezTo>
                <a:cubicBezTo>
                  <a:pt x="673202" y="1149572"/>
                  <a:pt x="683489" y="1148239"/>
                  <a:pt x="687489" y="1147096"/>
                </a:cubicBezTo>
                <a:cubicBezTo>
                  <a:pt x="693776" y="1148239"/>
                  <a:pt x="695490" y="1151287"/>
                  <a:pt x="687204" y="1153668"/>
                </a:cubicBezTo>
                <a:cubicBezTo>
                  <a:pt x="687394" y="1153001"/>
                  <a:pt x="688537" y="1152620"/>
                  <a:pt x="688347" y="1151858"/>
                </a:cubicBezTo>
                <a:cubicBezTo>
                  <a:pt x="679298" y="1153287"/>
                  <a:pt x="674345" y="1154335"/>
                  <a:pt x="669678" y="1155478"/>
                </a:cubicBezTo>
                <a:close/>
                <a:moveTo>
                  <a:pt x="655676" y="1168718"/>
                </a:moveTo>
                <a:cubicBezTo>
                  <a:pt x="645103" y="1171480"/>
                  <a:pt x="620433" y="1171575"/>
                  <a:pt x="626339" y="1167384"/>
                </a:cubicBezTo>
                <a:cubicBezTo>
                  <a:pt x="633864" y="1170337"/>
                  <a:pt x="643484" y="1166241"/>
                  <a:pt x="655676" y="1168718"/>
                </a:cubicBezTo>
                <a:close/>
                <a:moveTo>
                  <a:pt x="695205" y="1149953"/>
                </a:moveTo>
                <a:cubicBezTo>
                  <a:pt x="694347" y="1147953"/>
                  <a:pt x="697776" y="1147382"/>
                  <a:pt x="700348" y="1146619"/>
                </a:cubicBezTo>
                <a:cubicBezTo>
                  <a:pt x="700729" y="1148715"/>
                  <a:pt x="697967" y="1151001"/>
                  <a:pt x="695205" y="1149953"/>
                </a:cubicBezTo>
                <a:close/>
                <a:moveTo>
                  <a:pt x="705968" y="1125474"/>
                </a:moveTo>
                <a:cubicBezTo>
                  <a:pt x="696157" y="1126903"/>
                  <a:pt x="686251" y="1127855"/>
                  <a:pt x="678631" y="1128903"/>
                </a:cubicBezTo>
                <a:cubicBezTo>
                  <a:pt x="675297" y="1130236"/>
                  <a:pt x="680346" y="1132237"/>
                  <a:pt x="683298" y="1131475"/>
                </a:cubicBezTo>
                <a:cubicBezTo>
                  <a:pt x="682346" y="1133951"/>
                  <a:pt x="677488" y="1132142"/>
                  <a:pt x="675107" y="1132808"/>
                </a:cubicBezTo>
                <a:cubicBezTo>
                  <a:pt x="674726" y="1131379"/>
                  <a:pt x="676536" y="1130903"/>
                  <a:pt x="675964" y="1129379"/>
                </a:cubicBezTo>
                <a:cubicBezTo>
                  <a:pt x="675107" y="1127665"/>
                  <a:pt x="669201" y="1130141"/>
                  <a:pt x="666344" y="1130046"/>
                </a:cubicBezTo>
                <a:cubicBezTo>
                  <a:pt x="675012" y="1124712"/>
                  <a:pt x="684060" y="1122807"/>
                  <a:pt x="694538" y="1121569"/>
                </a:cubicBezTo>
                <a:cubicBezTo>
                  <a:pt x="699777" y="1120997"/>
                  <a:pt x="705396" y="1120426"/>
                  <a:pt x="711302" y="1119759"/>
                </a:cubicBezTo>
                <a:cubicBezTo>
                  <a:pt x="717207" y="1118807"/>
                  <a:pt x="723494" y="1117283"/>
                  <a:pt x="730352" y="1115377"/>
                </a:cubicBezTo>
                <a:cubicBezTo>
                  <a:pt x="730542" y="1116520"/>
                  <a:pt x="730733" y="1117663"/>
                  <a:pt x="732352" y="1117378"/>
                </a:cubicBezTo>
                <a:cubicBezTo>
                  <a:pt x="728828" y="1119187"/>
                  <a:pt x="724732" y="1120807"/>
                  <a:pt x="720255" y="1122235"/>
                </a:cubicBezTo>
                <a:cubicBezTo>
                  <a:pt x="718065" y="1122998"/>
                  <a:pt x="715683" y="1123664"/>
                  <a:pt x="713302" y="1124236"/>
                </a:cubicBezTo>
                <a:cubicBezTo>
                  <a:pt x="710826" y="1124617"/>
                  <a:pt x="708444" y="1125093"/>
                  <a:pt x="705968" y="1125474"/>
                </a:cubicBezTo>
                <a:close/>
                <a:moveTo>
                  <a:pt x="382023" y="1029462"/>
                </a:moveTo>
                <a:cubicBezTo>
                  <a:pt x="382594" y="1029367"/>
                  <a:pt x="383261" y="1029462"/>
                  <a:pt x="383832" y="1029748"/>
                </a:cubicBezTo>
                <a:cubicBezTo>
                  <a:pt x="383832" y="1029748"/>
                  <a:pt x="383832" y="1029748"/>
                  <a:pt x="383832" y="1029748"/>
                </a:cubicBezTo>
                <a:cubicBezTo>
                  <a:pt x="383737" y="1029938"/>
                  <a:pt x="383832" y="1030129"/>
                  <a:pt x="383642" y="1030319"/>
                </a:cubicBezTo>
                <a:cubicBezTo>
                  <a:pt x="381832" y="1029938"/>
                  <a:pt x="380975" y="1029748"/>
                  <a:pt x="380499" y="1029462"/>
                </a:cubicBezTo>
                <a:cubicBezTo>
                  <a:pt x="381070" y="1029462"/>
                  <a:pt x="381546" y="1029557"/>
                  <a:pt x="382023" y="1029462"/>
                </a:cubicBezTo>
                <a:close/>
                <a:moveTo>
                  <a:pt x="305537" y="996982"/>
                </a:moveTo>
                <a:cubicBezTo>
                  <a:pt x="305156" y="997363"/>
                  <a:pt x="304680" y="997744"/>
                  <a:pt x="304299" y="998125"/>
                </a:cubicBezTo>
                <a:cubicBezTo>
                  <a:pt x="303918" y="997934"/>
                  <a:pt x="303537" y="997744"/>
                  <a:pt x="303156" y="997553"/>
                </a:cubicBezTo>
                <a:cubicBezTo>
                  <a:pt x="303346" y="997268"/>
                  <a:pt x="303537" y="996982"/>
                  <a:pt x="303727" y="996696"/>
                </a:cubicBezTo>
                <a:cubicBezTo>
                  <a:pt x="303918" y="996410"/>
                  <a:pt x="304108" y="996125"/>
                  <a:pt x="304299" y="995839"/>
                </a:cubicBezTo>
                <a:lnTo>
                  <a:pt x="304299" y="995839"/>
                </a:lnTo>
                <a:lnTo>
                  <a:pt x="304299" y="995839"/>
                </a:lnTo>
                <a:cubicBezTo>
                  <a:pt x="304680" y="996220"/>
                  <a:pt x="305061" y="996601"/>
                  <a:pt x="305537" y="996982"/>
                </a:cubicBezTo>
                <a:close/>
                <a:moveTo>
                  <a:pt x="549377" y="107061"/>
                </a:moveTo>
                <a:cubicBezTo>
                  <a:pt x="548329" y="108109"/>
                  <a:pt x="546710" y="108680"/>
                  <a:pt x="544233" y="108871"/>
                </a:cubicBezTo>
                <a:cubicBezTo>
                  <a:pt x="543852" y="108871"/>
                  <a:pt x="543471" y="108871"/>
                  <a:pt x="543090" y="108871"/>
                </a:cubicBezTo>
                <a:cubicBezTo>
                  <a:pt x="542043" y="108490"/>
                  <a:pt x="540328" y="108775"/>
                  <a:pt x="538614" y="108966"/>
                </a:cubicBezTo>
                <a:cubicBezTo>
                  <a:pt x="542043" y="107156"/>
                  <a:pt x="545662" y="106775"/>
                  <a:pt x="549377" y="107061"/>
                </a:cubicBezTo>
                <a:close/>
                <a:moveTo>
                  <a:pt x="1213365" y="426148"/>
                </a:moveTo>
                <a:cubicBezTo>
                  <a:pt x="1214412" y="429673"/>
                  <a:pt x="1213555" y="431197"/>
                  <a:pt x="1212603" y="432625"/>
                </a:cubicBezTo>
                <a:cubicBezTo>
                  <a:pt x="1211460" y="428339"/>
                  <a:pt x="1211174" y="423863"/>
                  <a:pt x="1209840" y="419576"/>
                </a:cubicBezTo>
                <a:cubicBezTo>
                  <a:pt x="1209936" y="418719"/>
                  <a:pt x="1210031" y="417957"/>
                  <a:pt x="1210221" y="417385"/>
                </a:cubicBezTo>
                <a:cubicBezTo>
                  <a:pt x="1212888" y="426339"/>
                  <a:pt x="1209364" y="425577"/>
                  <a:pt x="1213365" y="426148"/>
                </a:cubicBezTo>
                <a:close/>
                <a:moveTo>
                  <a:pt x="1215365" y="433673"/>
                </a:moveTo>
                <a:cubicBezTo>
                  <a:pt x="1215841" y="436435"/>
                  <a:pt x="1216317" y="438436"/>
                  <a:pt x="1216698" y="440246"/>
                </a:cubicBezTo>
                <a:cubicBezTo>
                  <a:pt x="1216508" y="440150"/>
                  <a:pt x="1216413" y="440055"/>
                  <a:pt x="1216127" y="440055"/>
                </a:cubicBezTo>
                <a:cubicBezTo>
                  <a:pt x="1215555" y="439293"/>
                  <a:pt x="1215079" y="438531"/>
                  <a:pt x="1214698" y="437769"/>
                </a:cubicBezTo>
                <a:cubicBezTo>
                  <a:pt x="1213936" y="435292"/>
                  <a:pt x="1213365" y="433102"/>
                  <a:pt x="1215365" y="433673"/>
                </a:cubicBezTo>
                <a:close/>
                <a:moveTo>
                  <a:pt x="1210126" y="635318"/>
                </a:moveTo>
                <a:cubicBezTo>
                  <a:pt x="1210317" y="633222"/>
                  <a:pt x="1209936" y="631984"/>
                  <a:pt x="1209269" y="631222"/>
                </a:cubicBezTo>
                <a:cubicBezTo>
                  <a:pt x="1209555" y="627697"/>
                  <a:pt x="1210031" y="624364"/>
                  <a:pt x="1210793" y="621887"/>
                </a:cubicBezTo>
                <a:cubicBezTo>
                  <a:pt x="1211364" y="622840"/>
                  <a:pt x="1211841" y="623888"/>
                  <a:pt x="1212317" y="624935"/>
                </a:cubicBezTo>
                <a:cubicBezTo>
                  <a:pt x="1212507" y="623506"/>
                  <a:pt x="1211936" y="621411"/>
                  <a:pt x="1211745" y="619506"/>
                </a:cubicBezTo>
                <a:cubicBezTo>
                  <a:pt x="1211841" y="619315"/>
                  <a:pt x="1211936" y="619030"/>
                  <a:pt x="1212031" y="618839"/>
                </a:cubicBezTo>
                <a:cubicBezTo>
                  <a:pt x="1211936" y="618458"/>
                  <a:pt x="1211841" y="617982"/>
                  <a:pt x="1211745" y="617506"/>
                </a:cubicBezTo>
                <a:cubicBezTo>
                  <a:pt x="1211841" y="616839"/>
                  <a:pt x="1212126" y="616268"/>
                  <a:pt x="1212698" y="615886"/>
                </a:cubicBezTo>
                <a:cubicBezTo>
                  <a:pt x="1212888" y="618744"/>
                  <a:pt x="1214889" y="618649"/>
                  <a:pt x="1213936" y="623506"/>
                </a:cubicBezTo>
                <a:cubicBezTo>
                  <a:pt x="1208507" y="629317"/>
                  <a:pt x="1212126" y="626078"/>
                  <a:pt x="1210126" y="635318"/>
                </a:cubicBezTo>
                <a:close/>
                <a:moveTo>
                  <a:pt x="709587" y="115252"/>
                </a:moveTo>
                <a:cubicBezTo>
                  <a:pt x="708635" y="115443"/>
                  <a:pt x="708159" y="115157"/>
                  <a:pt x="707873" y="114776"/>
                </a:cubicBezTo>
                <a:cubicBezTo>
                  <a:pt x="708444" y="114586"/>
                  <a:pt x="709111" y="114490"/>
                  <a:pt x="709778" y="114300"/>
                </a:cubicBezTo>
                <a:cubicBezTo>
                  <a:pt x="709778" y="114776"/>
                  <a:pt x="709683" y="115252"/>
                  <a:pt x="709587" y="115252"/>
                </a:cubicBezTo>
                <a:close/>
                <a:moveTo>
                  <a:pt x="1097826" y="269176"/>
                </a:moveTo>
                <a:cubicBezTo>
                  <a:pt x="1095350" y="268986"/>
                  <a:pt x="1093254" y="268319"/>
                  <a:pt x="1093064" y="265271"/>
                </a:cubicBezTo>
                <a:cubicBezTo>
                  <a:pt x="1093064" y="265176"/>
                  <a:pt x="1093064" y="265176"/>
                  <a:pt x="1093064" y="265081"/>
                </a:cubicBezTo>
                <a:cubicBezTo>
                  <a:pt x="1094683" y="266319"/>
                  <a:pt x="1096302" y="267652"/>
                  <a:pt x="1097826" y="269176"/>
                </a:cubicBezTo>
                <a:close/>
                <a:moveTo>
                  <a:pt x="1208602" y="588740"/>
                </a:moveTo>
                <a:cubicBezTo>
                  <a:pt x="1208412" y="586359"/>
                  <a:pt x="1208221" y="583883"/>
                  <a:pt x="1208031" y="581406"/>
                </a:cubicBezTo>
                <a:cubicBezTo>
                  <a:pt x="1208126" y="581215"/>
                  <a:pt x="1208221" y="581025"/>
                  <a:pt x="1208221" y="580834"/>
                </a:cubicBezTo>
                <a:cubicBezTo>
                  <a:pt x="1208793" y="579025"/>
                  <a:pt x="1210412" y="577501"/>
                  <a:pt x="1211936" y="575977"/>
                </a:cubicBezTo>
                <a:cubicBezTo>
                  <a:pt x="1211936" y="578453"/>
                  <a:pt x="1211936" y="581025"/>
                  <a:pt x="1212031" y="583501"/>
                </a:cubicBezTo>
                <a:cubicBezTo>
                  <a:pt x="1212222" y="589026"/>
                  <a:pt x="1212603" y="594360"/>
                  <a:pt x="1213460" y="599408"/>
                </a:cubicBezTo>
                <a:cubicBezTo>
                  <a:pt x="1212222" y="599504"/>
                  <a:pt x="1210698" y="599218"/>
                  <a:pt x="1210888" y="602361"/>
                </a:cubicBezTo>
                <a:cubicBezTo>
                  <a:pt x="1212126" y="602647"/>
                  <a:pt x="1213936" y="601885"/>
                  <a:pt x="1214031" y="603885"/>
                </a:cubicBezTo>
                <a:cubicBezTo>
                  <a:pt x="1213460" y="608362"/>
                  <a:pt x="1212507" y="611981"/>
                  <a:pt x="1211079" y="614839"/>
                </a:cubicBezTo>
                <a:cubicBezTo>
                  <a:pt x="1209459" y="607505"/>
                  <a:pt x="1208983" y="598360"/>
                  <a:pt x="1208602" y="588740"/>
                </a:cubicBezTo>
                <a:close/>
                <a:moveTo>
                  <a:pt x="1211555" y="567404"/>
                </a:moveTo>
                <a:cubicBezTo>
                  <a:pt x="1211555" y="567785"/>
                  <a:pt x="1211555" y="568261"/>
                  <a:pt x="1211650" y="568643"/>
                </a:cubicBezTo>
                <a:cubicBezTo>
                  <a:pt x="1211460" y="568166"/>
                  <a:pt x="1211460" y="567785"/>
                  <a:pt x="1211555" y="567404"/>
                </a:cubicBezTo>
                <a:close/>
                <a:moveTo>
                  <a:pt x="1132497" y="306705"/>
                </a:moveTo>
                <a:cubicBezTo>
                  <a:pt x="1130688" y="304800"/>
                  <a:pt x="1131069" y="302133"/>
                  <a:pt x="1133355" y="300323"/>
                </a:cubicBezTo>
                <a:cubicBezTo>
                  <a:pt x="1133545" y="300228"/>
                  <a:pt x="1133736" y="300133"/>
                  <a:pt x="1134021" y="300133"/>
                </a:cubicBezTo>
                <a:cubicBezTo>
                  <a:pt x="1136688" y="303371"/>
                  <a:pt x="1139165" y="307086"/>
                  <a:pt x="1141546" y="311277"/>
                </a:cubicBezTo>
                <a:cubicBezTo>
                  <a:pt x="1138117" y="311944"/>
                  <a:pt x="1136212" y="310705"/>
                  <a:pt x="1132497" y="306705"/>
                </a:cubicBezTo>
                <a:close/>
                <a:moveTo>
                  <a:pt x="1129830" y="295656"/>
                </a:moveTo>
                <a:cubicBezTo>
                  <a:pt x="1127068" y="294894"/>
                  <a:pt x="1125258" y="293084"/>
                  <a:pt x="1124306" y="290322"/>
                </a:cubicBezTo>
                <a:cubicBezTo>
                  <a:pt x="1126211" y="291941"/>
                  <a:pt x="1128021" y="293656"/>
                  <a:pt x="1129830" y="295656"/>
                </a:cubicBezTo>
                <a:close/>
                <a:moveTo>
                  <a:pt x="1209174" y="632555"/>
                </a:moveTo>
                <a:cubicBezTo>
                  <a:pt x="1209459" y="634365"/>
                  <a:pt x="1209364" y="636365"/>
                  <a:pt x="1208983" y="638365"/>
                </a:cubicBezTo>
                <a:cubicBezTo>
                  <a:pt x="1208983" y="636460"/>
                  <a:pt x="1208983" y="634460"/>
                  <a:pt x="1209174" y="632555"/>
                </a:cubicBezTo>
                <a:close/>
                <a:moveTo>
                  <a:pt x="1227176" y="492442"/>
                </a:moveTo>
                <a:cubicBezTo>
                  <a:pt x="1227557" y="491300"/>
                  <a:pt x="1228128" y="490061"/>
                  <a:pt x="1228795" y="488918"/>
                </a:cubicBezTo>
                <a:cubicBezTo>
                  <a:pt x="1228890" y="491490"/>
                  <a:pt x="1228509" y="493681"/>
                  <a:pt x="1227462" y="494538"/>
                </a:cubicBezTo>
                <a:cubicBezTo>
                  <a:pt x="1227366" y="493871"/>
                  <a:pt x="1227271" y="493109"/>
                  <a:pt x="1227176" y="492442"/>
                </a:cubicBezTo>
                <a:close/>
                <a:moveTo>
                  <a:pt x="1225271" y="477488"/>
                </a:moveTo>
                <a:cubicBezTo>
                  <a:pt x="1225271" y="477012"/>
                  <a:pt x="1225271" y="476345"/>
                  <a:pt x="1225366" y="475964"/>
                </a:cubicBezTo>
                <a:cubicBezTo>
                  <a:pt x="1225938" y="476631"/>
                  <a:pt x="1226414" y="477679"/>
                  <a:pt x="1226890" y="479012"/>
                </a:cubicBezTo>
                <a:cubicBezTo>
                  <a:pt x="1226414" y="478631"/>
                  <a:pt x="1225842" y="478155"/>
                  <a:pt x="1225271" y="477488"/>
                </a:cubicBezTo>
                <a:close/>
                <a:moveTo>
                  <a:pt x="1220413" y="461105"/>
                </a:moveTo>
                <a:cubicBezTo>
                  <a:pt x="1218413" y="465487"/>
                  <a:pt x="1221270" y="470725"/>
                  <a:pt x="1222699" y="470154"/>
                </a:cubicBezTo>
                <a:cubicBezTo>
                  <a:pt x="1222509" y="472154"/>
                  <a:pt x="1221937" y="472821"/>
                  <a:pt x="1221270" y="472916"/>
                </a:cubicBezTo>
                <a:cubicBezTo>
                  <a:pt x="1220604" y="472059"/>
                  <a:pt x="1219937" y="471202"/>
                  <a:pt x="1219365" y="470344"/>
                </a:cubicBezTo>
                <a:cubicBezTo>
                  <a:pt x="1219175" y="469773"/>
                  <a:pt x="1219080" y="469201"/>
                  <a:pt x="1218984" y="468630"/>
                </a:cubicBezTo>
                <a:cubicBezTo>
                  <a:pt x="1218222" y="467677"/>
                  <a:pt x="1217365" y="466820"/>
                  <a:pt x="1216508" y="466058"/>
                </a:cubicBezTo>
                <a:cubicBezTo>
                  <a:pt x="1216032" y="465201"/>
                  <a:pt x="1215555" y="464439"/>
                  <a:pt x="1215365" y="463963"/>
                </a:cubicBezTo>
                <a:cubicBezTo>
                  <a:pt x="1214698" y="462343"/>
                  <a:pt x="1216603" y="460153"/>
                  <a:pt x="1218603" y="460438"/>
                </a:cubicBezTo>
                <a:cubicBezTo>
                  <a:pt x="1219080" y="460534"/>
                  <a:pt x="1219651" y="460629"/>
                  <a:pt x="1220127" y="460819"/>
                </a:cubicBezTo>
                <a:cubicBezTo>
                  <a:pt x="1220318" y="460915"/>
                  <a:pt x="1220318" y="461010"/>
                  <a:pt x="1220413" y="461105"/>
                </a:cubicBezTo>
                <a:close/>
                <a:moveTo>
                  <a:pt x="1209078" y="417576"/>
                </a:moveTo>
                <a:cubicBezTo>
                  <a:pt x="1208983" y="417481"/>
                  <a:pt x="1208983" y="417290"/>
                  <a:pt x="1208888" y="417100"/>
                </a:cubicBezTo>
                <a:cubicBezTo>
                  <a:pt x="1208602" y="416433"/>
                  <a:pt x="1208602" y="415957"/>
                  <a:pt x="1208697" y="415385"/>
                </a:cubicBezTo>
                <a:cubicBezTo>
                  <a:pt x="1208888" y="416147"/>
                  <a:pt x="1208983" y="416909"/>
                  <a:pt x="1209078" y="417576"/>
                </a:cubicBezTo>
                <a:close/>
                <a:moveTo>
                  <a:pt x="558616" y="109061"/>
                </a:moveTo>
                <a:cubicBezTo>
                  <a:pt x="557664" y="108966"/>
                  <a:pt x="556902" y="108775"/>
                  <a:pt x="556140" y="108394"/>
                </a:cubicBezTo>
                <a:cubicBezTo>
                  <a:pt x="556902" y="108585"/>
                  <a:pt x="557759" y="108775"/>
                  <a:pt x="558616" y="109061"/>
                </a:cubicBezTo>
                <a:close/>
                <a:moveTo>
                  <a:pt x="752069" y="1135475"/>
                </a:moveTo>
                <a:cubicBezTo>
                  <a:pt x="753212" y="1138904"/>
                  <a:pt x="747783" y="1136237"/>
                  <a:pt x="743973" y="1138428"/>
                </a:cubicBezTo>
                <a:cubicBezTo>
                  <a:pt x="745306" y="1136047"/>
                  <a:pt x="748354" y="1135856"/>
                  <a:pt x="752069" y="1135475"/>
                </a:cubicBezTo>
                <a:close/>
                <a:moveTo>
                  <a:pt x="1064108" y="985837"/>
                </a:moveTo>
                <a:cubicBezTo>
                  <a:pt x="1065632" y="988504"/>
                  <a:pt x="1059917" y="990314"/>
                  <a:pt x="1056583" y="995458"/>
                </a:cubicBezTo>
                <a:cubicBezTo>
                  <a:pt x="1055631" y="994410"/>
                  <a:pt x="1054011" y="995743"/>
                  <a:pt x="1053154" y="994505"/>
                </a:cubicBezTo>
                <a:cubicBezTo>
                  <a:pt x="1056964" y="991267"/>
                  <a:pt x="1060774" y="987743"/>
                  <a:pt x="1064108" y="985837"/>
                </a:cubicBezTo>
                <a:close/>
                <a:moveTo>
                  <a:pt x="1071537" y="976217"/>
                </a:moveTo>
                <a:cubicBezTo>
                  <a:pt x="1072299" y="977075"/>
                  <a:pt x="1073157" y="977836"/>
                  <a:pt x="1074395" y="976598"/>
                </a:cubicBezTo>
                <a:cubicBezTo>
                  <a:pt x="1076205" y="978122"/>
                  <a:pt x="1070204" y="984313"/>
                  <a:pt x="1068013" y="985076"/>
                </a:cubicBezTo>
                <a:cubicBezTo>
                  <a:pt x="1066965" y="983075"/>
                  <a:pt x="1068299" y="980027"/>
                  <a:pt x="1071537" y="976217"/>
                </a:cubicBezTo>
                <a:close/>
                <a:moveTo>
                  <a:pt x="1189457" y="722852"/>
                </a:moveTo>
                <a:cubicBezTo>
                  <a:pt x="1189743" y="723043"/>
                  <a:pt x="1190028" y="723138"/>
                  <a:pt x="1190314" y="723328"/>
                </a:cubicBezTo>
                <a:cubicBezTo>
                  <a:pt x="1189362" y="725519"/>
                  <a:pt x="1188981" y="725710"/>
                  <a:pt x="1188504" y="725424"/>
                </a:cubicBezTo>
                <a:cubicBezTo>
                  <a:pt x="1188790" y="724471"/>
                  <a:pt x="1189171" y="723709"/>
                  <a:pt x="1189457" y="722852"/>
                </a:cubicBezTo>
                <a:close/>
                <a:moveTo>
                  <a:pt x="1206983" y="662273"/>
                </a:moveTo>
                <a:cubicBezTo>
                  <a:pt x="1206888" y="661035"/>
                  <a:pt x="1206792" y="659892"/>
                  <a:pt x="1206602" y="658844"/>
                </a:cubicBezTo>
                <a:cubicBezTo>
                  <a:pt x="1207078" y="658368"/>
                  <a:pt x="1207554" y="657987"/>
                  <a:pt x="1208031" y="657797"/>
                </a:cubicBezTo>
                <a:cubicBezTo>
                  <a:pt x="1207935" y="659225"/>
                  <a:pt x="1207554" y="660749"/>
                  <a:pt x="1206983" y="662273"/>
                </a:cubicBezTo>
                <a:close/>
                <a:moveTo>
                  <a:pt x="1209936" y="652558"/>
                </a:moveTo>
                <a:cubicBezTo>
                  <a:pt x="1209650" y="650653"/>
                  <a:pt x="1209364" y="648176"/>
                  <a:pt x="1209174" y="645509"/>
                </a:cubicBezTo>
                <a:cubicBezTo>
                  <a:pt x="1209650" y="643318"/>
                  <a:pt x="1210221" y="641318"/>
                  <a:pt x="1211460" y="638461"/>
                </a:cubicBezTo>
                <a:cubicBezTo>
                  <a:pt x="1211079" y="645223"/>
                  <a:pt x="1210412" y="647414"/>
                  <a:pt x="1210698" y="652367"/>
                </a:cubicBezTo>
                <a:cubicBezTo>
                  <a:pt x="1210507" y="652463"/>
                  <a:pt x="1210221" y="652558"/>
                  <a:pt x="1209936" y="652558"/>
                </a:cubicBezTo>
                <a:close/>
                <a:moveTo>
                  <a:pt x="1229176" y="520351"/>
                </a:moveTo>
                <a:cubicBezTo>
                  <a:pt x="1229938" y="516636"/>
                  <a:pt x="1230224" y="512921"/>
                  <a:pt x="1229557" y="508349"/>
                </a:cubicBezTo>
                <a:cubicBezTo>
                  <a:pt x="1234034" y="510159"/>
                  <a:pt x="1232129" y="520827"/>
                  <a:pt x="1229843" y="524637"/>
                </a:cubicBezTo>
                <a:cubicBezTo>
                  <a:pt x="1229652" y="523208"/>
                  <a:pt x="1229367" y="521780"/>
                  <a:pt x="1229176" y="520351"/>
                </a:cubicBezTo>
                <a:close/>
                <a:moveTo>
                  <a:pt x="1227938" y="497586"/>
                </a:moveTo>
                <a:cubicBezTo>
                  <a:pt x="1229367" y="499300"/>
                  <a:pt x="1230224" y="502634"/>
                  <a:pt x="1230891" y="506539"/>
                </a:cubicBezTo>
                <a:cubicBezTo>
                  <a:pt x="1228033" y="508349"/>
                  <a:pt x="1227081" y="500063"/>
                  <a:pt x="1227938" y="497586"/>
                </a:cubicBezTo>
                <a:close/>
                <a:moveTo>
                  <a:pt x="1216508" y="422053"/>
                </a:moveTo>
                <a:lnTo>
                  <a:pt x="1213365" y="422910"/>
                </a:lnTo>
                <a:cubicBezTo>
                  <a:pt x="1212222" y="420338"/>
                  <a:pt x="1214031" y="416052"/>
                  <a:pt x="1211364" y="415385"/>
                </a:cubicBezTo>
                <a:cubicBezTo>
                  <a:pt x="1210793" y="410146"/>
                  <a:pt x="1213365" y="416623"/>
                  <a:pt x="1214127" y="416242"/>
                </a:cubicBezTo>
                <a:cubicBezTo>
                  <a:pt x="1214508" y="414242"/>
                  <a:pt x="1213460" y="413099"/>
                  <a:pt x="1212126" y="411575"/>
                </a:cubicBezTo>
                <a:cubicBezTo>
                  <a:pt x="1212698" y="411099"/>
                  <a:pt x="1213174" y="410623"/>
                  <a:pt x="1213650" y="410146"/>
                </a:cubicBezTo>
                <a:cubicBezTo>
                  <a:pt x="1215651" y="413290"/>
                  <a:pt x="1217079" y="417195"/>
                  <a:pt x="1216508" y="422053"/>
                </a:cubicBezTo>
                <a:close/>
                <a:moveTo>
                  <a:pt x="1210317" y="396145"/>
                </a:moveTo>
                <a:cubicBezTo>
                  <a:pt x="1209269" y="396050"/>
                  <a:pt x="1208697" y="393287"/>
                  <a:pt x="1208126" y="391096"/>
                </a:cubicBezTo>
                <a:cubicBezTo>
                  <a:pt x="1208221" y="391096"/>
                  <a:pt x="1208316" y="391096"/>
                  <a:pt x="1208412" y="391096"/>
                </a:cubicBezTo>
                <a:cubicBezTo>
                  <a:pt x="1209174" y="391001"/>
                  <a:pt x="1209840" y="390430"/>
                  <a:pt x="1210317" y="389763"/>
                </a:cubicBezTo>
                <a:cubicBezTo>
                  <a:pt x="1212317" y="394049"/>
                  <a:pt x="1210031" y="393668"/>
                  <a:pt x="1210317" y="396145"/>
                </a:cubicBezTo>
                <a:close/>
                <a:moveTo>
                  <a:pt x="1197267" y="381095"/>
                </a:moveTo>
                <a:cubicBezTo>
                  <a:pt x="1197553" y="380905"/>
                  <a:pt x="1198315" y="381000"/>
                  <a:pt x="1198696" y="381286"/>
                </a:cubicBezTo>
                <a:cubicBezTo>
                  <a:pt x="1201458" y="383096"/>
                  <a:pt x="1203268" y="385381"/>
                  <a:pt x="1203935" y="388810"/>
                </a:cubicBezTo>
                <a:cubicBezTo>
                  <a:pt x="1204221" y="390430"/>
                  <a:pt x="1205554" y="391001"/>
                  <a:pt x="1207078" y="391096"/>
                </a:cubicBezTo>
                <a:cubicBezTo>
                  <a:pt x="1207364" y="392335"/>
                  <a:pt x="1207554" y="393668"/>
                  <a:pt x="1207554" y="395383"/>
                </a:cubicBezTo>
                <a:cubicBezTo>
                  <a:pt x="1206792" y="395573"/>
                  <a:pt x="1206983" y="396907"/>
                  <a:pt x="1206411" y="397383"/>
                </a:cubicBezTo>
                <a:cubicBezTo>
                  <a:pt x="1204411" y="390430"/>
                  <a:pt x="1200601" y="392811"/>
                  <a:pt x="1205268" y="396145"/>
                </a:cubicBezTo>
                <a:cubicBezTo>
                  <a:pt x="1205459" y="397097"/>
                  <a:pt x="1205649" y="398050"/>
                  <a:pt x="1205840" y="399002"/>
                </a:cubicBezTo>
                <a:cubicBezTo>
                  <a:pt x="1203268" y="398907"/>
                  <a:pt x="1200696" y="398907"/>
                  <a:pt x="1198125" y="398621"/>
                </a:cubicBezTo>
                <a:cubicBezTo>
                  <a:pt x="1197363" y="398526"/>
                  <a:pt x="1196220" y="396621"/>
                  <a:pt x="1196410" y="395764"/>
                </a:cubicBezTo>
                <a:cubicBezTo>
                  <a:pt x="1196982" y="393478"/>
                  <a:pt x="1199077" y="391192"/>
                  <a:pt x="1198791" y="389287"/>
                </a:cubicBezTo>
                <a:cubicBezTo>
                  <a:pt x="1198410" y="387096"/>
                  <a:pt x="1195648" y="385477"/>
                  <a:pt x="1196220" y="382619"/>
                </a:cubicBezTo>
                <a:cubicBezTo>
                  <a:pt x="1196220" y="382048"/>
                  <a:pt x="1196696" y="381476"/>
                  <a:pt x="1197267" y="381095"/>
                </a:cubicBezTo>
                <a:close/>
                <a:moveTo>
                  <a:pt x="1170026" y="330708"/>
                </a:moveTo>
                <a:cubicBezTo>
                  <a:pt x="1169073" y="330232"/>
                  <a:pt x="1168121" y="329851"/>
                  <a:pt x="1167168" y="330327"/>
                </a:cubicBezTo>
                <a:cubicBezTo>
                  <a:pt x="1166597" y="328898"/>
                  <a:pt x="1165930" y="327755"/>
                  <a:pt x="1165359" y="326708"/>
                </a:cubicBezTo>
                <a:cubicBezTo>
                  <a:pt x="1165168" y="325755"/>
                  <a:pt x="1165073" y="324707"/>
                  <a:pt x="1165073" y="323755"/>
                </a:cubicBezTo>
                <a:cubicBezTo>
                  <a:pt x="1166597" y="325850"/>
                  <a:pt x="1168407" y="328422"/>
                  <a:pt x="1170026" y="330708"/>
                </a:cubicBezTo>
                <a:close/>
                <a:moveTo>
                  <a:pt x="1066394" y="188595"/>
                </a:moveTo>
                <a:cubicBezTo>
                  <a:pt x="1066965" y="189262"/>
                  <a:pt x="1067632" y="190024"/>
                  <a:pt x="1068204" y="190690"/>
                </a:cubicBezTo>
                <a:cubicBezTo>
                  <a:pt x="1068108" y="190881"/>
                  <a:pt x="1068013" y="191167"/>
                  <a:pt x="1067823" y="191357"/>
                </a:cubicBezTo>
                <a:cubicBezTo>
                  <a:pt x="1064489" y="190690"/>
                  <a:pt x="1062870" y="186309"/>
                  <a:pt x="1060869" y="182118"/>
                </a:cubicBezTo>
                <a:cubicBezTo>
                  <a:pt x="1062679" y="184309"/>
                  <a:pt x="1064489" y="186500"/>
                  <a:pt x="1066394" y="188595"/>
                </a:cubicBezTo>
                <a:close/>
                <a:moveTo>
                  <a:pt x="1011149" y="170974"/>
                </a:moveTo>
                <a:cubicBezTo>
                  <a:pt x="1011435" y="171164"/>
                  <a:pt x="1011625" y="171545"/>
                  <a:pt x="1011816" y="171926"/>
                </a:cubicBezTo>
                <a:cubicBezTo>
                  <a:pt x="1011149" y="171640"/>
                  <a:pt x="1010482" y="171355"/>
                  <a:pt x="1009815" y="171164"/>
                </a:cubicBezTo>
                <a:cubicBezTo>
                  <a:pt x="1010101" y="170783"/>
                  <a:pt x="1010577" y="170593"/>
                  <a:pt x="1011149" y="170974"/>
                </a:cubicBezTo>
                <a:close/>
                <a:moveTo>
                  <a:pt x="527565" y="110490"/>
                </a:moveTo>
                <a:cubicBezTo>
                  <a:pt x="527565" y="111157"/>
                  <a:pt x="527565" y="111823"/>
                  <a:pt x="527660" y="112395"/>
                </a:cubicBezTo>
                <a:cubicBezTo>
                  <a:pt x="529184" y="112395"/>
                  <a:pt x="530136" y="111538"/>
                  <a:pt x="530708" y="110395"/>
                </a:cubicBezTo>
                <a:cubicBezTo>
                  <a:pt x="533280" y="110395"/>
                  <a:pt x="535851" y="110490"/>
                  <a:pt x="538518" y="110585"/>
                </a:cubicBezTo>
                <a:cubicBezTo>
                  <a:pt x="537566" y="112681"/>
                  <a:pt x="535661" y="114014"/>
                  <a:pt x="533851" y="115252"/>
                </a:cubicBezTo>
                <a:cubicBezTo>
                  <a:pt x="530803" y="117253"/>
                  <a:pt x="528612" y="116110"/>
                  <a:pt x="527565" y="112776"/>
                </a:cubicBezTo>
                <a:cubicBezTo>
                  <a:pt x="526517" y="113157"/>
                  <a:pt x="525374" y="113443"/>
                  <a:pt x="524326" y="113919"/>
                </a:cubicBezTo>
                <a:cubicBezTo>
                  <a:pt x="519278" y="116491"/>
                  <a:pt x="517468" y="116396"/>
                  <a:pt x="514801" y="112967"/>
                </a:cubicBezTo>
                <a:cubicBezTo>
                  <a:pt x="514706" y="112871"/>
                  <a:pt x="514611" y="112681"/>
                  <a:pt x="514515" y="112585"/>
                </a:cubicBezTo>
                <a:cubicBezTo>
                  <a:pt x="518802" y="111157"/>
                  <a:pt x="523088" y="110680"/>
                  <a:pt x="527565" y="110490"/>
                </a:cubicBezTo>
                <a:close/>
                <a:moveTo>
                  <a:pt x="490322" y="116396"/>
                </a:moveTo>
                <a:cubicBezTo>
                  <a:pt x="494703" y="115538"/>
                  <a:pt x="498894" y="115157"/>
                  <a:pt x="502704" y="115157"/>
                </a:cubicBezTo>
                <a:cubicBezTo>
                  <a:pt x="501752" y="116014"/>
                  <a:pt x="500514" y="116586"/>
                  <a:pt x="498513" y="116491"/>
                </a:cubicBezTo>
                <a:cubicBezTo>
                  <a:pt x="497275" y="116491"/>
                  <a:pt x="495561" y="116491"/>
                  <a:pt x="494989" y="117253"/>
                </a:cubicBezTo>
                <a:cubicBezTo>
                  <a:pt x="490703" y="122682"/>
                  <a:pt x="483845" y="118205"/>
                  <a:pt x="479082" y="121634"/>
                </a:cubicBezTo>
                <a:cubicBezTo>
                  <a:pt x="475749" y="124015"/>
                  <a:pt x="473844" y="122777"/>
                  <a:pt x="472224" y="120967"/>
                </a:cubicBezTo>
                <a:cubicBezTo>
                  <a:pt x="478320" y="118872"/>
                  <a:pt x="484512" y="117443"/>
                  <a:pt x="490322" y="116396"/>
                </a:cubicBezTo>
                <a:close/>
                <a:moveTo>
                  <a:pt x="173616" y="882872"/>
                </a:moveTo>
                <a:cubicBezTo>
                  <a:pt x="173044" y="882777"/>
                  <a:pt x="172568" y="880967"/>
                  <a:pt x="172663" y="880015"/>
                </a:cubicBezTo>
                <a:cubicBezTo>
                  <a:pt x="172758" y="879538"/>
                  <a:pt x="173044" y="879062"/>
                  <a:pt x="173330" y="878586"/>
                </a:cubicBezTo>
                <a:cubicBezTo>
                  <a:pt x="173616" y="878110"/>
                  <a:pt x="173997" y="877729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759" y="878205"/>
                  <a:pt x="175521" y="879062"/>
                  <a:pt x="175711" y="880015"/>
                </a:cubicBezTo>
                <a:cubicBezTo>
                  <a:pt x="175997" y="881539"/>
                  <a:pt x="175806" y="883349"/>
                  <a:pt x="173616" y="882872"/>
                </a:cubicBezTo>
                <a:close/>
                <a:moveTo>
                  <a:pt x="191046" y="930783"/>
                </a:moveTo>
                <a:cubicBezTo>
                  <a:pt x="190856" y="931640"/>
                  <a:pt x="189713" y="932212"/>
                  <a:pt x="189046" y="932974"/>
                </a:cubicBezTo>
                <a:cubicBezTo>
                  <a:pt x="188665" y="932498"/>
                  <a:pt x="187903" y="932117"/>
                  <a:pt x="187903" y="931640"/>
                </a:cubicBezTo>
                <a:cubicBezTo>
                  <a:pt x="187713" y="929926"/>
                  <a:pt x="187713" y="928211"/>
                  <a:pt x="187617" y="926497"/>
                </a:cubicBezTo>
                <a:cubicBezTo>
                  <a:pt x="187522" y="926497"/>
                  <a:pt x="187427" y="926497"/>
                  <a:pt x="187332" y="926497"/>
                </a:cubicBezTo>
                <a:cubicBezTo>
                  <a:pt x="187332" y="926401"/>
                  <a:pt x="187332" y="926211"/>
                  <a:pt x="187332" y="926116"/>
                </a:cubicBezTo>
                <a:cubicBezTo>
                  <a:pt x="186474" y="925735"/>
                  <a:pt x="185617" y="925354"/>
                  <a:pt x="184855" y="924877"/>
                </a:cubicBezTo>
                <a:cubicBezTo>
                  <a:pt x="184665" y="924782"/>
                  <a:pt x="184950" y="923639"/>
                  <a:pt x="185046" y="923639"/>
                </a:cubicBezTo>
                <a:cubicBezTo>
                  <a:pt x="187141" y="923353"/>
                  <a:pt x="187236" y="924687"/>
                  <a:pt x="187332" y="926116"/>
                </a:cubicBezTo>
                <a:cubicBezTo>
                  <a:pt x="187427" y="926116"/>
                  <a:pt x="187522" y="926211"/>
                  <a:pt x="187617" y="926211"/>
                </a:cubicBezTo>
                <a:cubicBezTo>
                  <a:pt x="187617" y="926306"/>
                  <a:pt x="187617" y="926401"/>
                  <a:pt x="187617" y="926497"/>
                </a:cubicBezTo>
                <a:cubicBezTo>
                  <a:pt x="190380" y="926497"/>
                  <a:pt x="191808" y="927926"/>
                  <a:pt x="191046" y="930783"/>
                </a:cubicBezTo>
                <a:close/>
                <a:moveTo>
                  <a:pt x="202572" y="941260"/>
                </a:moveTo>
                <a:cubicBezTo>
                  <a:pt x="202572" y="941260"/>
                  <a:pt x="202572" y="941260"/>
                  <a:pt x="202572" y="941260"/>
                </a:cubicBezTo>
                <a:lnTo>
                  <a:pt x="202572" y="941260"/>
                </a:lnTo>
                <a:cubicBezTo>
                  <a:pt x="201619" y="940689"/>
                  <a:pt x="200667" y="940118"/>
                  <a:pt x="199619" y="939546"/>
                </a:cubicBezTo>
                <a:cubicBezTo>
                  <a:pt x="200667" y="938975"/>
                  <a:pt x="201714" y="938022"/>
                  <a:pt x="202762" y="938117"/>
                </a:cubicBezTo>
                <a:cubicBezTo>
                  <a:pt x="203810" y="938117"/>
                  <a:pt x="204762" y="939165"/>
                  <a:pt x="205810" y="939832"/>
                </a:cubicBezTo>
                <a:cubicBezTo>
                  <a:pt x="204762" y="940213"/>
                  <a:pt x="203619" y="940784"/>
                  <a:pt x="202572" y="941260"/>
                </a:cubicBezTo>
                <a:close/>
                <a:moveTo>
                  <a:pt x="210287" y="949452"/>
                </a:moveTo>
                <a:cubicBezTo>
                  <a:pt x="210192" y="950881"/>
                  <a:pt x="210096" y="952309"/>
                  <a:pt x="207906" y="951928"/>
                </a:cubicBezTo>
                <a:cubicBezTo>
                  <a:pt x="207810" y="951928"/>
                  <a:pt x="207525" y="950785"/>
                  <a:pt x="207715" y="950690"/>
                </a:cubicBezTo>
                <a:cubicBezTo>
                  <a:pt x="208477" y="950214"/>
                  <a:pt x="209334" y="949833"/>
                  <a:pt x="210287" y="949452"/>
                </a:cubicBezTo>
                <a:cubicBezTo>
                  <a:pt x="210287" y="949357"/>
                  <a:pt x="210287" y="949166"/>
                  <a:pt x="210287" y="949071"/>
                </a:cubicBezTo>
                <a:cubicBezTo>
                  <a:pt x="210382" y="949071"/>
                  <a:pt x="210477" y="949071"/>
                  <a:pt x="210573" y="949071"/>
                </a:cubicBezTo>
                <a:cubicBezTo>
                  <a:pt x="210477" y="946785"/>
                  <a:pt x="210192" y="944499"/>
                  <a:pt x="212097" y="942689"/>
                </a:cubicBezTo>
                <a:cubicBezTo>
                  <a:pt x="213240" y="941642"/>
                  <a:pt x="216954" y="941642"/>
                  <a:pt x="216859" y="942689"/>
                </a:cubicBezTo>
                <a:cubicBezTo>
                  <a:pt x="216764" y="943642"/>
                  <a:pt x="216478" y="944785"/>
                  <a:pt x="215907" y="945451"/>
                </a:cubicBezTo>
                <a:cubicBezTo>
                  <a:pt x="214478" y="947166"/>
                  <a:pt x="213240" y="949261"/>
                  <a:pt x="210477" y="949071"/>
                </a:cubicBezTo>
                <a:cubicBezTo>
                  <a:pt x="210477" y="949166"/>
                  <a:pt x="210477" y="949261"/>
                  <a:pt x="210477" y="949357"/>
                </a:cubicBezTo>
                <a:cubicBezTo>
                  <a:pt x="210477" y="949357"/>
                  <a:pt x="210382" y="949452"/>
                  <a:pt x="210287" y="949452"/>
                </a:cubicBezTo>
                <a:close/>
                <a:moveTo>
                  <a:pt x="225336" y="952976"/>
                </a:moveTo>
                <a:cubicBezTo>
                  <a:pt x="222669" y="959072"/>
                  <a:pt x="217050" y="963740"/>
                  <a:pt x="216478" y="970978"/>
                </a:cubicBezTo>
                <a:cubicBezTo>
                  <a:pt x="216478" y="971359"/>
                  <a:pt x="214192" y="971931"/>
                  <a:pt x="213240" y="971645"/>
                </a:cubicBezTo>
                <a:cubicBezTo>
                  <a:pt x="212287" y="971359"/>
                  <a:pt x="210858" y="969931"/>
                  <a:pt x="210954" y="969264"/>
                </a:cubicBezTo>
                <a:cubicBezTo>
                  <a:pt x="212763" y="962120"/>
                  <a:pt x="215907" y="955453"/>
                  <a:pt x="220383" y="949547"/>
                </a:cubicBezTo>
                <a:cubicBezTo>
                  <a:pt x="220764" y="949071"/>
                  <a:pt x="222765" y="949547"/>
                  <a:pt x="223908" y="949833"/>
                </a:cubicBezTo>
                <a:cubicBezTo>
                  <a:pt x="223908" y="949833"/>
                  <a:pt x="223908" y="949833"/>
                  <a:pt x="224003" y="949833"/>
                </a:cubicBezTo>
                <a:cubicBezTo>
                  <a:pt x="224289" y="950119"/>
                  <a:pt x="224574" y="950404"/>
                  <a:pt x="224955" y="950690"/>
                </a:cubicBezTo>
                <a:cubicBezTo>
                  <a:pt x="225051" y="950881"/>
                  <a:pt x="225146" y="950976"/>
                  <a:pt x="225336" y="951071"/>
                </a:cubicBezTo>
                <a:cubicBezTo>
                  <a:pt x="225241" y="951833"/>
                  <a:pt x="225622" y="952500"/>
                  <a:pt x="225336" y="952976"/>
                </a:cubicBezTo>
                <a:close/>
                <a:moveTo>
                  <a:pt x="282391" y="1000316"/>
                </a:moveTo>
                <a:cubicBezTo>
                  <a:pt x="281724" y="1001744"/>
                  <a:pt x="280772" y="1002316"/>
                  <a:pt x="279343" y="1001840"/>
                </a:cubicBezTo>
                <a:cubicBezTo>
                  <a:pt x="279724" y="1000601"/>
                  <a:pt x="280486" y="999553"/>
                  <a:pt x="282391" y="999268"/>
                </a:cubicBezTo>
                <a:cubicBezTo>
                  <a:pt x="285630" y="998792"/>
                  <a:pt x="287058" y="1000792"/>
                  <a:pt x="286677" y="1003649"/>
                </a:cubicBezTo>
                <a:cubicBezTo>
                  <a:pt x="286677" y="1004030"/>
                  <a:pt x="286773" y="1004221"/>
                  <a:pt x="286773" y="1004507"/>
                </a:cubicBezTo>
                <a:cubicBezTo>
                  <a:pt x="285725" y="1003459"/>
                  <a:pt x="284487" y="1002125"/>
                  <a:pt x="282391" y="1000316"/>
                </a:cubicBezTo>
                <a:close/>
                <a:moveTo>
                  <a:pt x="306204" y="1006221"/>
                </a:moveTo>
                <a:cubicBezTo>
                  <a:pt x="306204" y="1006316"/>
                  <a:pt x="306108" y="1006507"/>
                  <a:pt x="306108" y="1006602"/>
                </a:cubicBezTo>
                <a:lnTo>
                  <a:pt x="305823" y="1006316"/>
                </a:lnTo>
                <a:cubicBezTo>
                  <a:pt x="305918" y="1006316"/>
                  <a:pt x="306013" y="1006316"/>
                  <a:pt x="306204" y="1006221"/>
                </a:cubicBezTo>
                <a:cubicBezTo>
                  <a:pt x="306299" y="1005935"/>
                  <a:pt x="306394" y="1005650"/>
                  <a:pt x="306489" y="1005364"/>
                </a:cubicBezTo>
                <a:cubicBezTo>
                  <a:pt x="306775" y="1005554"/>
                  <a:pt x="307061" y="1005650"/>
                  <a:pt x="307251" y="1005840"/>
                </a:cubicBezTo>
                <a:cubicBezTo>
                  <a:pt x="306870" y="1006031"/>
                  <a:pt x="306489" y="1006126"/>
                  <a:pt x="306204" y="1006221"/>
                </a:cubicBezTo>
                <a:close/>
                <a:moveTo>
                  <a:pt x="434886" y="1106615"/>
                </a:moveTo>
                <a:cubicBezTo>
                  <a:pt x="423075" y="1101185"/>
                  <a:pt x="411550" y="1095756"/>
                  <a:pt x="397548" y="1093184"/>
                </a:cubicBezTo>
                <a:cubicBezTo>
                  <a:pt x="392976" y="1091089"/>
                  <a:pt x="388500" y="1088136"/>
                  <a:pt x="383642" y="1085088"/>
                </a:cubicBezTo>
                <a:cubicBezTo>
                  <a:pt x="383166" y="1084707"/>
                  <a:pt x="382594" y="1084326"/>
                  <a:pt x="382023" y="1084040"/>
                </a:cubicBezTo>
                <a:cubicBezTo>
                  <a:pt x="384213" y="1084517"/>
                  <a:pt x="386404" y="1084993"/>
                  <a:pt x="388500" y="1085469"/>
                </a:cubicBezTo>
                <a:cubicBezTo>
                  <a:pt x="393738" y="1086612"/>
                  <a:pt x="398787" y="1087755"/>
                  <a:pt x="403835" y="1089279"/>
                </a:cubicBezTo>
                <a:cubicBezTo>
                  <a:pt x="408978" y="1090612"/>
                  <a:pt x="414312" y="1092327"/>
                  <a:pt x="420027" y="1094899"/>
                </a:cubicBezTo>
                <a:cubicBezTo>
                  <a:pt x="429648" y="1090612"/>
                  <a:pt x="443268" y="1107662"/>
                  <a:pt x="452412" y="1106424"/>
                </a:cubicBezTo>
                <a:cubicBezTo>
                  <a:pt x="448793" y="1100614"/>
                  <a:pt x="464223" y="1105376"/>
                  <a:pt x="473082" y="1106424"/>
                </a:cubicBezTo>
                <a:cubicBezTo>
                  <a:pt x="471653" y="1108996"/>
                  <a:pt x="472701" y="1112329"/>
                  <a:pt x="473272" y="1116997"/>
                </a:cubicBezTo>
                <a:cubicBezTo>
                  <a:pt x="459175" y="1115568"/>
                  <a:pt x="446983" y="1111091"/>
                  <a:pt x="434886" y="1106615"/>
                </a:cubicBezTo>
                <a:close/>
                <a:moveTo>
                  <a:pt x="613099" y="1136523"/>
                </a:moveTo>
                <a:cubicBezTo>
                  <a:pt x="615957" y="1134713"/>
                  <a:pt x="617671" y="1138428"/>
                  <a:pt x="622815" y="1137571"/>
                </a:cubicBezTo>
                <a:cubicBezTo>
                  <a:pt x="622719" y="1136809"/>
                  <a:pt x="621100" y="1137094"/>
                  <a:pt x="619957" y="1136904"/>
                </a:cubicBezTo>
                <a:cubicBezTo>
                  <a:pt x="620243" y="1135761"/>
                  <a:pt x="624053" y="1136428"/>
                  <a:pt x="623958" y="1135094"/>
                </a:cubicBezTo>
                <a:cubicBezTo>
                  <a:pt x="622338" y="1133380"/>
                  <a:pt x="615290" y="1135285"/>
                  <a:pt x="611575" y="1134999"/>
                </a:cubicBezTo>
                <a:cubicBezTo>
                  <a:pt x="617195" y="1130999"/>
                  <a:pt x="631197" y="1131284"/>
                  <a:pt x="635769" y="1128712"/>
                </a:cubicBezTo>
                <a:cubicBezTo>
                  <a:pt x="638055" y="1130332"/>
                  <a:pt x="637102" y="1132999"/>
                  <a:pt x="636245" y="1133570"/>
                </a:cubicBezTo>
                <a:cubicBezTo>
                  <a:pt x="637769" y="1136237"/>
                  <a:pt x="639293" y="1133475"/>
                  <a:pt x="641865" y="1134809"/>
                </a:cubicBezTo>
                <a:cubicBezTo>
                  <a:pt x="645579" y="1133475"/>
                  <a:pt x="637388" y="1133475"/>
                  <a:pt x="638721" y="1130999"/>
                </a:cubicBezTo>
                <a:cubicBezTo>
                  <a:pt x="649199" y="1130236"/>
                  <a:pt x="651675" y="1131094"/>
                  <a:pt x="656247" y="1128236"/>
                </a:cubicBezTo>
                <a:cubicBezTo>
                  <a:pt x="660724" y="1128903"/>
                  <a:pt x="656247" y="1129665"/>
                  <a:pt x="664439" y="1127855"/>
                </a:cubicBezTo>
                <a:cubicBezTo>
                  <a:pt x="665868" y="1133285"/>
                  <a:pt x="655866" y="1130522"/>
                  <a:pt x="652628" y="1132523"/>
                </a:cubicBezTo>
                <a:cubicBezTo>
                  <a:pt x="657676" y="1135952"/>
                  <a:pt x="669868" y="1127093"/>
                  <a:pt x="670725" y="1132618"/>
                </a:cubicBezTo>
                <a:cubicBezTo>
                  <a:pt x="666439" y="1133094"/>
                  <a:pt x="661962" y="1134046"/>
                  <a:pt x="657295" y="1134999"/>
                </a:cubicBezTo>
                <a:cubicBezTo>
                  <a:pt x="652628" y="1135666"/>
                  <a:pt x="647770" y="1136428"/>
                  <a:pt x="642817" y="1137094"/>
                </a:cubicBezTo>
                <a:cubicBezTo>
                  <a:pt x="633006" y="1138333"/>
                  <a:pt x="622719" y="1139000"/>
                  <a:pt x="613099" y="1136523"/>
                </a:cubicBezTo>
                <a:close/>
                <a:moveTo>
                  <a:pt x="616242" y="1169479"/>
                </a:moveTo>
                <a:cubicBezTo>
                  <a:pt x="614909" y="1171956"/>
                  <a:pt x="619576" y="1170718"/>
                  <a:pt x="622148" y="1170813"/>
                </a:cubicBezTo>
                <a:cubicBezTo>
                  <a:pt x="617385" y="1172146"/>
                  <a:pt x="609575" y="1172527"/>
                  <a:pt x="600907" y="1172813"/>
                </a:cubicBezTo>
                <a:cubicBezTo>
                  <a:pt x="592144" y="1172527"/>
                  <a:pt x="582524" y="1172051"/>
                  <a:pt x="573951" y="1172623"/>
                </a:cubicBezTo>
                <a:cubicBezTo>
                  <a:pt x="584238" y="1166622"/>
                  <a:pt x="600812" y="1172337"/>
                  <a:pt x="616242" y="1169479"/>
                </a:cubicBezTo>
                <a:close/>
                <a:moveTo>
                  <a:pt x="569570" y="1174813"/>
                </a:moveTo>
                <a:cubicBezTo>
                  <a:pt x="577857" y="1176147"/>
                  <a:pt x="579857" y="1175576"/>
                  <a:pt x="588715" y="1176337"/>
                </a:cubicBezTo>
                <a:cubicBezTo>
                  <a:pt x="580428" y="1172242"/>
                  <a:pt x="607098" y="1174337"/>
                  <a:pt x="609289" y="1176242"/>
                </a:cubicBezTo>
                <a:cubicBezTo>
                  <a:pt x="602336" y="1178528"/>
                  <a:pt x="594144" y="1178052"/>
                  <a:pt x="586429" y="1177576"/>
                </a:cubicBezTo>
                <a:cubicBezTo>
                  <a:pt x="578714" y="1177195"/>
                  <a:pt x="571570" y="1176814"/>
                  <a:pt x="566522" y="1178719"/>
                </a:cubicBezTo>
                <a:cubicBezTo>
                  <a:pt x="565284" y="1176147"/>
                  <a:pt x="568903" y="1176337"/>
                  <a:pt x="569570" y="1174813"/>
                </a:cubicBezTo>
                <a:close/>
                <a:moveTo>
                  <a:pt x="564903" y="1181957"/>
                </a:moveTo>
                <a:cubicBezTo>
                  <a:pt x="566141" y="1179195"/>
                  <a:pt x="570141" y="1181291"/>
                  <a:pt x="572332" y="1182243"/>
                </a:cubicBezTo>
                <a:cubicBezTo>
                  <a:pt x="571951" y="1184148"/>
                  <a:pt x="565760" y="1182434"/>
                  <a:pt x="564903" y="1181957"/>
                </a:cubicBezTo>
                <a:close/>
                <a:moveTo>
                  <a:pt x="665391" y="1186434"/>
                </a:moveTo>
                <a:lnTo>
                  <a:pt x="665010" y="1183862"/>
                </a:lnTo>
                <a:cubicBezTo>
                  <a:pt x="664344" y="1184053"/>
                  <a:pt x="663677" y="1184148"/>
                  <a:pt x="663010" y="1184338"/>
                </a:cubicBezTo>
                <a:cubicBezTo>
                  <a:pt x="659772" y="1184910"/>
                  <a:pt x="656438" y="1185291"/>
                  <a:pt x="652914" y="1185767"/>
                </a:cubicBezTo>
                <a:cubicBezTo>
                  <a:pt x="645960" y="1186625"/>
                  <a:pt x="638626" y="1187386"/>
                  <a:pt x="631197" y="1187863"/>
                </a:cubicBezTo>
                <a:cubicBezTo>
                  <a:pt x="616242" y="1188720"/>
                  <a:pt x="600431" y="1189482"/>
                  <a:pt x="585667" y="1186720"/>
                </a:cubicBezTo>
                <a:cubicBezTo>
                  <a:pt x="584048" y="1186910"/>
                  <a:pt x="584619" y="1188339"/>
                  <a:pt x="582714" y="1188244"/>
                </a:cubicBezTo>
                <a:cubicBezTo>
                  <a:pt x="579190" y="1187863"/>
                  <a:pt x="576523" y="1187006"/>
                  <a:pt x="573761" y="1186243"/>
                </a:cubicBezTo>
                <a:cubicBezTo>
                  <a:pt x="574142" y="1183767"/>
                  <a:pt x="581190" y="1185196"/>
                  <a:pt x="585762" y="1185101"/>
                </a:cubicBezTo>
                <a:cubicBezTo>
                  <a:pt x="585858" y="1183958"/>
                  <a:pt x="585953" y="1182815"/>
                  <a:pt x="584238" y="1182624"/>
                </a:cubicBezTo>
                <a:cubicBezTo>
                  <a:pt x="598716" y="1182243"/>
                  <a:pt x="624910" y="1182338"/>
                  <a:pt x="646246" y="1176528"/>
                </a:cubicBezTo>
                <a:cubicBezTo>
                  <a:pt x="651104" y="1177100"/>
                  <a:pt x="655771" y="1177766"/>
                  <a:pt x="658533" y="1179671"/>
                </a:cubicBezTo>
                <a:cubicBezTo>
                  <a:pt x="662820" y="1178719"/>
                  <a:pt x="657295" y="1177195"/>
                  <a:pt x="658057" y="1175671"/>
                </a:cubicBezTo>
                <a:cubicBezTo>
                  <a:pt x="661772" y="1174909"/>
                  <a:pt x="665201" y="1178052"/>
                  <a:pt x="667011" y="1175480"/>
                </a:cubicBezTo>
                <a:cubicBezTo>
                  <a:pt x="671392" y="1175576"/>
                  <a:pt x="668820" y="1176433"/>
                  <a:pt x="668916" y="1178433"/>
                </a:cubicBezTo>
                <a:cubicBezTo>
                  <a:pt x="676250" y="1176147"/>
                  <a:pt x="681489" y="1174337"/>
                  <a:pt x="686346" y="1174147"/>
                </a:cubicBezTo>
                <a:cubicBezTo>
                  <a:pt x="687394" y="1171289"/>
                  <a:pt x="681584" y="1173670"/>
                  <a:pt x="678726" y="1173670"/>
                </a:cubicBezTo>
                <a:cubicBezTo>
                  <a:pt x="682917" y="1170146"/>
                  <a:pt x="693300" y="1169575"/>
                  <a:pt x="697776" y="1170623"/>
                </a:cubicBezTo>
                <a:cubicBezTo>
                  <a:pt x="699491" y="1173480"/>
                  <a:pt x="691871" y="1177004"/>
                  <a:pt x="700348" y="1175957"/>
                </a:cubicBezTo>
                <a:cubicBezTo>
                  <a:pt x="694347" y="1179862"/>
                  <a:pt x="676440" y="1177004"/>
                  <a:pt x="673869" y="1181005"/>
                </a:cubicBezTo>
                <a:cubicBezTo>
                  <a:pt x="685489" y="1181291"/>
                  <a:pt x="704920" y="1175194"/>
                  <a:pt x="711778" y="1179004"/>
                </a:cubicBezTo>
                <a:cubicBezTo>
                  <a:pt x="696443" y="1185291"/>
                  <a:pt x="682251" y="1182815"/>
                  <a:pt x="665391" y="1186434"/>
                </a:cubicBezTo>
                <a:close/>
                <a:moveTo>
                  <a:pt x="733495" y="1167098"/>
                </a:moveTo>
                <a:cubicBezTo>
                  <a:pt x="733305" y="1165669"/>
                  <a:pt x="731304" y="1165860"/>
                  <a:pt x="731304" y="1164336"/>
                </a:cubicBezTo>
                <a:cubicBezTo>
                  <a:pt x="736829" y="1162050"/>
                  <a:pt x="736257" y="1165574"/>
                  <a:pt x="741782" y="1163288"/>
                </a:cubicBezTo>
                <a:cubicBezTo>
                  <a:pt x="740639" y="1164908"/>
                  <a:pt x="735876" y="1165765"/>
                  <a:pt x="733495" y="1167098"/>
                </a:cubicBezTo>
                <a:close/>
                <a:moveTo>
                  <a:pt x="772643" y="1152430"/>
                </a:moveTo>
                <a:cubicBezTo>
                  <a:pt x="755022" y="1155192"/>
                  <a:pt x="739877" y="1159764"/>
                  <a:pt x="721875" y="1163384"/>
                </a:cubicBezTo>
                <a:cubicBezTo>
                  <a:pt x="722446" y="1164812"/>
                  <a:pt x="726828" y="1162621"/>
                  <a:pt x="727971" y="1163479"/>
                </a:cubicBezTo>
                <a:cubicBezTo>
                  <a:pt x="728352" y="1165955"/>
                  <a:pt x="719493" y="1167193"/>
                  <a:pt x="719112" y="1164717"/>
                </a:cubicBezTo>
                <a:cubicBezTo>
                  <a:pt x="715398" y="1167003"/>
                  <a:pt x="715207" y="1167765"/>
                  <a:pt x="717398" y="1170718"/>
                </a:cubicBezTo>
                <a:cubicBezTo>
                  <a:pt x="710730" y="1169003"/>
                  <a:pt x="709397" y="1166908"/>
                  <a:pt x="711683" y="1165098"/>
                </a:cubicBezTo>
                <a:cubicBezTo>
                  <a:pt x="714064" y="1163193"/>
                  <a:pt x="720160" y="1161764"/>
                  <a:pt x="728542" y="1159954"/>
                </a:cubicBezTo>
                <a:cubicBezTo>
                  <a:pt x="727018" y="1159097"/>
                  <a:pt x="723684" y="1159954"/>
                  <a:pt x="721017" y="1160240"/>
                </a:cubicBezTo>
                <a:cubicBezTo>
                  <a:pt x="719779" y="1157954"/>
                  <a:pt x="727399" y="1157954"/>
                  <a:pt x="727590" y="1156049"/>
                </a:cubicBezTo>
                <a:cubicBezTo>
                  <a:pt x="729590" y="1155763"/>
                  <a:pt x="729304" y="1157764"/>
                  <a:pt x="729780" y="1158811"/>
                </a:cubicBezTo>
                <a:cubicBezTo>
                  <a:pt x="743401" y="1154430"/>
                  <a:pt x="744354" y="1153763"/>
                  <a:pt x="759213" y="1149382"/>
                </a:cubicBezTo>
                <a:cubicBezTo>
                  <a:pt x="761975" y="1151763"/>
                  <a:pt x="766356" y="1147477"/>
                  <a:pt x="770166" y="1149763"/>
                </a:cubicBezTo>
                <a:cubicBezTo>
                  <a:pt x="773786" y="1148048"/>
                  <a:pt x="765309" y="1149191"/>
                  <a:pt x="769119" y="1146715"/>
                </a:cubicBezTo>
                <a:cubicBezTo>
                  <a:pt x="779310" y="1144619"/>
                  <a:pt x="779025" y="1146905"/>
                  <a:pt x="789121" y="1141857"/>
                </a:cubicBezTo>
                <a:cubicBezTo>
                  <a:pt x="788550" y="1139666"/>
                  <a:pt x="780453" y="1146048"/>
                  <a:pt x="781406" y="1142143"/>
                </a:cubicBezTo>
                <a:cubicBezTo>
                  <a:pt x="788169" y="1141000"/>
                  <a:pt x="792931" y="1138523"/>
                  <a:pt x="797598" y="1135285"/>
                </a:cubicBezTo>
                <a:cubicBezTo>
                  <a:pt x="798741" y="1136904"/>
                  <a:pt x="798456" y="1138237"/>
                  <a:pt x="797694" y="1139571"/>
                </a:cubicBezTo>
                <a:cubicBezTo>
                  <a:pt x="801408" y="1138428"/>
                  <a:pt x="801789" y="1136809"/>
                  <a:pt x="800646" y="1134999"/>
                </a:cubicBezTo>
                <a:cubicBezTo>
                  <a:pt x="807314" y="1131570"/>
                  <a:pt x="809600" y="1133189"/>
                  <a:pt x="812838" y="1133856"/>
                </a:cubicBezTo>
                <a:cubicBezTo>
                  <a:pt x="807790" y="1142048"/>
                  <a:pt x="780834" y="1146143"/>
                  <a:pt x="772643" y="1152430"/>
                </a:cubicBezTo>
                <a:close/>
                <a:moveTo>
                  <a:pt x="904945" y="1116806"/>
                </a:moveTo>
                <a:cubicBezTo>
                  <a:pt x="904755" y="1112615"/>
                  <a:pt x="910755" y="1112234"/>
                  <a:pt x="914089" y="1108424"/>
                </a:cubicBezTo>
                <a:cubicBezTo>
                  <a:pt x="915327" y="1110901"/>
                  <a:pt x="907707" y="1114044"/>
                  <a:pt x="904945" y="1116806"/>
                </a:cubicBezTo>
                <a:close/>
                <a:moveTo>
                  <a:pt x="947046" y="1107853"/>
                </a:moveTo>
                <a:cubicBezTo>
                  <a:pt x="944569" y="1113758"/>
                  <a:pt x="944760" y="1106710"/>
                  <a:pt x="940854" y="1109853"/>
                </a:cubicBezTo>
                <a:cubicBezTo>
                  <a:pt x="940664" y="1108710"/>
                  <a:pt x="943807" y="1107186"/>
                  <a:pt x="945712" y="1105852"/>
                </a:cubicBezTo>
                <a:cubicBezTo>
                  <a:pt x="946284" y="1106900"/>
                  <a:pt x="946760" y="1107853"/>
                  <a:pt x="948379" y="1106995"/>
                </a:cubicBezTo>
                <a:cubicBezTo>
                  <a:pt x="948570" y="1107948"/>
                  <a:pt x="947236" y="1108234"/>
                  <a:pt x="947046" y="1107853"/>
                </a:cubicBezTo>
                <a:close/>
                <a:moveTo>
                  <a:pt x="942188" y="1095661"/>
                </a:moveTo>
                <a:lnTo>
                  <a:pt x="947331" y="1092422"/>
                </a:lnTo>
                <a:lnTo>
                  <a:pt x="948760" y="1094423"/>
                </a:lnTo>
                <a:cubicBezTo>
                  <a:pt x="946093" y="1095661"/>
                  <a:pt x="943045" y="1097661"/>
                  <a:pt x="942188" y="1095661"/>
                </a:cubicBezTo>
                <a:close/>
                <a:moveTo>
                  <a:pt x="948189" y="1090898"/>
                </a:moveTo>
                <a:cubicBezTo>
                  <a:pt x="947141" y="1089184"/>
                  <a:pt x="951332" y="1086612"/>
                  <a:pt x="954570" y="1084135"/>
                </a:cubicBezTo>
                <a:lnTo>
                  <a:pt x="955999" y="1086041"/>
                </a:lnTo>
                <a:cubicBezTo>
                  <a:pt x="953046" y="1088422"/>
                  <a:pt x="950189" y="1090612"/>
                  <a:pt x="948189" y="1090898"/>
                </a:cubicBezTo>
                <a:close/>
                <a:moveTo>
                  <a:pt x="945998" y="1086993"/>
                </a:moveTo>
                <a:cubicBezTo>
                  <a:pt x="937997" y="1092518"/>
                  <a:pt x="929805" y="1097661"/>
                  <a:pt x="925710" y="1101185"/>
                </a:cubicBezTo>
                <a:cubicBezTo>
                  <a:pt x="926186" y="1097852"/>
                  <a:pt x="933044" y="1092708"/>
                  <a:pt x="941235" y="1087088"/>
                </a:cubicBezTo>
                <a:cubicBezTo>
                  <a:pt x="949332" y="1081373"/>
                  <a:pt x="958380" y="1074515"/>
                  <a:pt x="964381" y="1069562"/>
                </a:cubicBezTo>
                <a:cubicBezTo>
                  <a:pt x="961143" y="1074610"/>
                  <a:pt x="953713" y="1080992"/>
                  <a:pt x="945998" y="1086993"/>
                </a:cubicBezTo>
                <a:close/>
                <a:moveTo>
                  <a:pt x="1002672" y="1074896"/>
                </a:moveTo>
                <a:cubicBezTo>
                  <a:pt x="999909" y="1073086"/>
                  <a:pt x="999433" y="1073182"/>
                  <a:pt x="1000195" y="1069658"/>
                </a:cubicBezTo>
                <a:cubicBezTo>
                  <a:pt x="1003148" y="1069467"/>
                  <a:pt x="1007815" y="1070801"/>
                  <a:pt x="1002672" y="1074896"/>
                </a:cubicBezTo>
                <a:close/>
                <a:moveTo>
                  <a:pt x="1007244" y="1068229"/>
                </a:moveTo>
                <a:cubicBezTo>
                  <a:pt x="1005910" y="1068229"/>
                  <a:pt x="1003910" y="1069848"/>
                  <a:pt x="1003148" y="1068324"/>
                </a:cubicBezTo>
                <a:cubicBezTo>
                  <a:pt x="1004577" y="1067848"/>
                  <a:pt x="1006005" y="1067371"/>
                  <a:pt x="1005624" y="1066419"/>
                </a:cubicBezTo>
                <a:cubicBezTo>
                  <a:pt x="1007053" y="1065467"/>
                  <a:pt x="1007434" y="1066895"/>
                  <a:pt x="1009053" y="1065562"/>
                </a:cubicBezTo>
                <a:cubicBezTo>
                  <a:pt x="1008863" y="1066610"/>
                  <a:pt x="1008672" y="1067657"/>
                  <a:pt x="1009434" y="1068419"/>
                </a:cubicBezTo>
                <a:cubicBezTo>
                  <a:pt x="1008006" y="1069467"/>
                  <a:pt x="1005529" y="1069848"/>
                  <a:pt x="1007244" y="1068229"/>
                </a:cubicBezTo>
                <a:close/>
                <a:moveTo>
                  <a:pt x="1029151" y="1057180"/>
                </a:moveTo>
                <a:cubicBezTo>
                  <a:pt x="1028770" y="1056037"/>
                  <a:pt x="1031628" y="1054036"/>
                  <a:pt x="1033247" y="1052322"/>
                </a:cubicBezTo>
                <a:cubicBezTo>
                  <a:pt x="1032390" y="1051846"/>
                  <a:pt x="1030675" y="1053751"/>
                  <a:pt x="1029151" y="1054989"/>
                </a:cubicBezTo>
                <a:cubicBezTo>
                  <a:pt x="1027056" y="1054894"/>
                  <a:pt x="1030770" y="1049845"/>
                  <a:pt x="1026960" y="1052608"/>
                </a:cubicBezTo>
                <a:cubicBezTo>
                  <a:pt x="1027246" y="1050703"/>
                  <a:pt x="1033437" y="1050227"/>
                  <a:pt x="1035533" y="1050131"/>
                </a:cubicBezTo>
                <a:cubicBezTo>
                  <a:pt x="1031628" y="1054132"/>
                  <a:pt x="1034199" y="1054418"/>
                  <a:pt x="1029151" y="1057180"/>
                </a:cubicBezTo>
                <a:close/>
                <a:moveTo>
                  <a:pt x="1056678" y="1009841"/>
                </a:moveTo>
                <a:lnTo>
                  <a:pt x="1058488" y="1011460"/>
                </a:lnTo>
                <a:lnTo>
                  <a:pt x="1053249" y="1017175"/>
                </a:lnTo>
                <a:cubicBezTo>
                  <a:pt x="1051154" y="1015936"/>
                  <a:pt x="1055440" y="1012317"/>
                  <a:pt x="1056678" y="1009841"/>
                </a:cubicBezTo>
                <a:close/>
                <a:moveTo>
                  <a:pt x="1065251" y="1019651"/>
                </a:moveTo>
                <a:cubicBezTo>
                  <a:pt x="1066203" y="1015936"/>
                  <a:pt x="1063727" y="1018794"/>
                  <a:pt x="1060869" y="1022033"/>
                </a:cubicBezTo>
                <a:cubicBezTo>
                  <a:pt x="1059726" y="1018413"/>
                  <a:pt x="1067727" y="1015270"/>
                  <a:pt x="1070966" y="1012031"/>
                </a:cubicBezTo>
                <a:cubicBezTo>
                  <a:pt x="1072204" y="1013460"/>
                  <a:pt x="1066775" y="1017270"/>
                  <a:pt x="1065251" y="1019651"/>
                </a:cubicBezTo>
                <a:close/>
                <a:moveTo>
                  <a:pt x="1069918" y="998792"/>
                </a:moveTo>
                <a:cubicBezTo>
                  <a:pt x="1068870" y="1005650"/>
                  <a:pt x="1067061" y="1011936"/>
                  <a:pt x="1056678" y="1018223"/>
                </a:cubicBezTo>
                <a:cubicBezTo>
                  <a:pt x="1057726" y="1013746"/>
                  <a:pt x="1067251" y="1007554"/>
                  <a:pt x="1063917" y="1001840"/>
                </a:cubicBezTo>
                <a:cubicBezTo>
                  <a:pt x="1073538" y="993076"/>
                  <a:pt x="1079443" y="984409"/>
                  <a:pt x="1084682" y="980884"/>
                </a:cubicBezTo>
                <a:cubicBezTo>
                  <a:pt x="1084587" y="987171"/>
                  <a:pt x="1075919" y="996410"/>
                  <a:pt x="1069918" y="998792"/>
                </a:cubicBezTo>
                <a:close/>
                <a:moveTo>
                  <a:pt x="1097445" y="967168"/>
                </a:moveTo>
                <a:cubicBezTo>
                  <a:pt x="1092111" y="973169"/>
                  <a:pt x="1089159" y="974598"/>
                  <a:pt x="1086968" y="980694"/>
                </a:cubicBezTo>
                <a:lnTo>
                  <a:pt x="1083825" y="978218"/>
                </a:lnTo>
                <a:cubicBezTo>
                  <a:pt x="1090111" y="972407"/>
                  <a:pt x="1094969" y="962216"/>
                  <a:pt x="1102303" y="955358"/>
                </a:cubicBezTo>
                <a:cubicBezTo>
                  <a:pt x="1102303" y="959929"/>
                  <a:pt x="1096112" y="962882"/>
                  <a:pt x="1097445" y="967168"/>
                </a:cubicBezTo>
                <a:close/>
                <a:moveTo>
                  <a:pt x="1160882" y="867823"/>
                </a:moveTo>
                <a:cubicBezTo>
                  <a:pt x="1158215" y="867727"/>
                  <a:pt x="1159929" y="864394"/>
                  <a:pt x="1157167" y="864299"/>
                </a:cubicBezTo>
                <a:cubicBezTo>
                  <a:pt x="1159548" y="862775"/>
                  <a:pt x="1161644" y="854678"/>
                  <a:pt x="1164120" y="857345"/>
                </a:cubicBezTo>
                <a:cubicBezTo>
                  <a:pt x="1162406" y="854107"/>
                  <a:pt x="1168216" y="848201"/>
                  <a:pt x="1170788" y="843343"/>
                </a:cubicBezTo>
                <a:cubicBezTo>
                  <a:pt x="1165835" y="852392"/>
                  <a:pt x="1165359" y="861441"/>
                  <a:pt x="1160882" y="867823"/>
                </a:cubicBezTo>
                <a:close/>
                <a:moveTo>
                  <a:pt x="1161930" y="894683"/>
                </a:moveTo>
                <a:cubicBezTo>
                  <a:pt x="1160787" y="893921"/>
                  <a:pt x="1159453" y="894683"/>
                  <a:pt x="1158215" y="896302"/>
                </a:cubicBezTo>
                <a:cubicBezTo>
                  <a:pt x="1156786" y="895255"/>
                  <a:pt x="1158691" y="892111"/>
                  <a:pt x="1160787" y="888778"/>
                </a:cubicBezTo>
                <a:cubicBezTo>
                  <a:pt x="1160882" y="891921"/>
                  <a:pt x="1162787" y="888492"/>
                  <a:pt x="1162882" y="891635"/>
                </a:cubicBezTo>
                <a:cubicBezTo>
                  <a:pt x="1164692" y="889254"/>
                  <a:pt x="1166692" y="882872"/>
                  <a:pt x="1168311" y="885539"/>
                </a:cubicBezTo>
                <a:cubicBezTo>
                  <a:pt x="1166216" y="886777"/>
                  <a:pt x="1164025" y="891064"/>
                  <a:pt x="1161930" y="894683"/>
                </a:cubicBezTo>
                <a:close/>
                <a:moveTo>
                  <a:pt x="1170407" y="877729"/>
                </a:moveTo>
                <a:cubicBezTo>
                  <a:pt x="1170121" y="872871"/>
                  <a:pt x="1172502" y="871918"/>
                  <a:pt x="1175265" y="867727"/>
                </a:cubicBezTo>
                <a:cubicBezTo>
                  <a:pt x="1175455" y="872585"/>
                  <a:pt x="1173169" y="873538"/>
                  <a:pt x="1170407" y="877729"/>
                </a:cubicBezTo>
                <a:close/>
                <a:moveTo>
                  <a:pt x="1175931" y="820388"/>
                </a:moveTo>
                <a:cubicBezTo>
                  <a:pt x="1175455" y="818769"/>
                  <a:pt x="1175836" y="816197"/>
                  <a:pt x="1177265" y="812673"/>
                </a:cubicBezTo>
                <a:cubicBezTo>
                  <a:pt x="1179551" y="813149"/>
                  <a:pt x="1178122" y="818864"/>
                  <a:pt x="1175931" y="820388"/>
                </a:cubicBezTo>
                <a:close/>
                <a:moveTo>
                  <a:pt x="1174598" y="798671"/>
                </a:moveTo>
                <a:cubicBezTo>
                  <a:pt x="1174503" y="794576"/>
                  <a:pt x="1176693" y="793242"/>
                  <a:pt x="1177932" y="786956"/>
                </a:cubicBezTo>
                <a:cubicBezTo>
                  <a:pt x="1180313" y="787908"/>
                  <a:pt x="1176408" y="796957"/>
                  <a:pt x="1174598" y="798671"/>
                </a:cubicBezTo>
                <a:close/>
                <a:moveTo>
                  <a:pt x="1182694" y="766286"/>
                </a:moveTo>
                <a:cubicBezTo>
                  <a:pt x="1184980" y="768382"/>
                  <a:pt x="1180503" y="772001"/>
                  <a:pt x="1180789" y="776764"/>
                </a:cubicBezTo>
                <a:cubicBezTo>
                  <a:pt x="1177455" y="777050"/>
                  <a:pt x="1182123" y="769715"/>
                  <a:pt x="1182694" y="766286"/>
                </a:cubicBezTo>
                <a:close/>
                <a:moveTo>
                  <a:pt x="1182313" y="791718"/>
                </a:moveTo>
                <a:cubicBezTo>
                  <a:pt x="1181456" y="786003"/>
                  <a:pt x="1182599" y="783336"/>
                  <a:pt x="1184028" y="774668"/>
                </a:cubicBezTo>
                <a:cubicBezTo>
                  <a:pt x="1184504" y="777145"/>
                  <a:pt x="1183170" y="785146"/>
                  <a:pt x="1186599" y="777050"/>
                </a:cubicBezTo>
                <a:cubicBezTo>
                  <a:pt x="1189266" y="780098"/>
                  <a:pt x="1183742" y="786289"/>
                  <a:pt x="1182313" y="791718"/>
                </a:cubicBezTo>
                <a:close/>
                <a:moveTo>
                  <a:pt x="1193838" y="725615"/>
                </a:moveTo>
                <a:cubicBezTo>
                  <a:pt x="1190695" y="740378"/>
                  <a:pt x="1192124" y="745998"/>
                  <a:pt x="1191838" y="753142"/>
                </a:cubicBezTo>
                <a:cubicBezTo>
                  <a:pt x="1191171" y="756571"/>
                  <a:pt x="1189171" y="754190"/>
                  <a:pt x="1188314" y="756857"/>
                </a:cubicBezTo>
                <a:cubicBezTo>
                  <a:pt x="1192600" y="755428"/>
                  <a:pt x="1189647" y="766572"/>
                  <a:pt x="1187647" y="774001"/>
                </a:cubicBezTo>
                <a:cubicBezTo>
                  <a:pt x="1185075" y="772668"/>
                  <a:pt x="1183647" y="772668"/>
                  <a:pt x="1183551" y="771144"/>
                </a:cubicBezTo>
                <a:cubicBezTo>
                  <a:pt x="1184980" y="769906"/>
                  <a:pt x="1186123" y="764667"/>
                  <a:pt x="1185742" y="762286"/>
                </a:cubicBezTo>
                <a:cubicBezTo>
                  <a:pt x="1182789" y="765905"/>
                  <a:pt x="1184409" y="757237"/>
                  <a:pt x="1182504" y="756666"/>
                </a:cubicBezTo>
                <a:cubicBezTo>
                  <a:pt x="1183837" y="753809"/>
                  <a:pt x="1184599" y="753904"/>
                  <a:pt x="1185266" y="755904"/>
                </a:cubicBezTo>
                <a:cubicBezTo>
                  <a:pt x="1186314" y="744665"/>
                  <a:pt x="1191743" y="731710"/>
                  <a:pt x="1192600" y="720566"/>
                </a:cubicBezTo>
                <a:cubicBezTo>
                  <a:pt x="1193457" y="720947"/>
                  <a:pt x="1193743" y="723519"/>
                  <a:pt x="1194981" y="721043"/>
                </a:cubicBezTo>
                <a:cubicBezTo>
                  <a:pt x="1191648" y="722662"/>
                  <a:pt x="1195743" y="715994"/>
                  <a:pt x="1193648" y="716185"/>
                </a:cubicBezTo>
                <a:cubicBezTo>
                  <a:pt x="1192600" y="717804"/>
                  <a:pt x="1191933" y="717328"/>
                  <a:pt x="1191552" y="715994"/>
                </a:cubicBezTo>
                <a:cubicBezTo>
                  <a:pt x="1192695" y="712565"/>
                  <a:pt x="1193838" y="709136"/>
                  <a:pt x="1194791" y="705612"/>
                </a:cubicBezTo>
                <a:cubicBezTo>
                  <a:pt x="1197744" y="704564"/>
                  <a:pt x="1193362" y="711994"/>
                  <a:pt x="1195458" y="711994"/>
                </a:cubicBezTo>
                <a:cubicBezTo>
                  <a:pt x="1196696" y="705422"/>
                  <a:pt x="1202411" y="695420"/>
                  <a:pt x="1199553" y="692944"/>
                </a:cubicBezTo>
                <a:cubicBezTo>
                  <a:pt x="1197839" y="699421"/>
                  <a:pt x="1197934" y="702183"/>
                  <a:pt x="1194886" y="705231"/>
                </a:cubicBezTo>
                <a:cubicBezTo>
                  <a:pt x="1194981" y="705040"/>
                  <a:pt x="1194981" y="704850"/>
                  <a:pt x="1195077" y="704659"/>
                </a:cubicBezTo>
                <a:cubicBezTo>
                  <a:pt x="1196410" y="698944"/>
                  <a:pt x="1197458" y="693039"/>
                  <a:pt x="1198315" y="686943"/>
                </a:cubicBezTo>
                <a:cubicBezTo>
                  <a:pt x="1199553" y="686943"/>
                  <a:pt x="1200601" y="686372"/>
                  <a:pt x="1201649" y="685514"/>
                </a:cubicBezTo>
                <a:cubicBezTo>
                  <a:pt x="1201649" y="685609"/>
                  <a:pt x="1201649" y="685609"/>
                  <a:pt x="1201554" y="685705"/>
                </a:cubicBezTo>
                <a:cubicBezTo>
                  <a:pt x="1203840" y="688943"/>
                  <a:pt x="1203363" y="693134"/>
                  <a:pt x="1202411" y="697421"/>
                </a:cubicBezTo>
                <a:cubicBezTo>
                  <a:pt x="1201363" y="701707"/>
                  <a:pt x="1199649" y="705993"/>
                  <a:pt x="1200125" y="709898"/>
                </a:cubicBezTo>
                <a:cubicBezTo>
                  <a:pt x="1198125" y="713327"/>
                  <a:pt x="1197077" y="712946"/>
                  <a:pt x="1195934" y="713708"/>
                </a:cubicBezTo>
                <a:cubicBezTo>
                  <a:pt x="1198029" y="716661"/>
                  <a:pt x="1195458" y="730472"/>
                  <a:pt x="1194410" y="733425"/>
                </a:cubicBezTo>
                <a:cubicBezTo>
                  <a:pt x="1191743" y="733616"/>
                  <a:pt x="1195458" y="726662"/>
                  <a:pt x="1193838" y="725615"/>
                </a:cubicBezTo>
                <a:close/>
                <a:moveTo>
                  <a:pt x="1193743" y="800481"/>
                </a:moveTo>
                <a:cubicBezTo>
                  <a:pt x="1196315" y="795433"/>
                  <a:pt x="1194600" y="792766"/>
                  <a:pt x="1197458" y="790194"/>
                </a:cubicBezTo>
                <a:cubicBezTo>
                  <a:pt x="1201363" y="789527"/>
                  <a:pt x="1196410" y="803338"/>
                  <a:pt x="1193743" y="800481"/>
                </a:cubicBezTo>
                <a:close/>
                <a:moveTo>
                  <a:pt x="1197648" y="786956"/>
                </a:moveTo>
                <a:cubicBezTo>
                  <a:pt x="1200982" y="784669"/>
                  <a:pt x="1203744" y="778478"/>
                  <a:pt x="1207459" y="778478"/>
                </a:cubicBezTo>
                <a:cubicBezTo>
                  <a:pt x="1204602" y="784098"/>
                  <a:pt x="1201744" y="789527"/>
                  <a:pt x="1197648" y="786956"/>
                </a:cubicBezTo>
                <a:close/>
                <a:moveTo>
                  <a:pt x="1230319" y="528542"/>
                </a:moveTo>
                <a:cubicBezTo>
                  <a:pt x="1230319" y="528542"/>
                  <a:pt x="1230319" y="528542"/>
                  <a:pt x="1230319" y="528542"/>
                </a:cubicBezTo>
                <a:cubicBezTo>
                  <a:pt x="1230319" y="528542"/>
                  <a:pt x="1230319" y="528638"/>
                  <a:pt x="1230319" y="528733"/>
                </a:cubicBezTo>
                <a:cubicBezTo>
                  <a:pt x="1230319" y="528733"/>
                  <a:pt x="1230319" y="528638"/>
                  <a:pt x="1230319" y="528542"/>
                </a:cubicBezTo>
                <a:close/>
                <a:moveTo>
                  <a:pt x="1233939" y="521875"/>
                </a:moveTo>
                <a:cubicBezTo>
                  <a:pt x="1234605" y="519493"/>
                  <a:pt x="1234701" y="528447"/>
                  <a:pt x="1235558" y="534257"/>
                </a:cubicBezTo>
                <a:cubicBezTo>
                  <a:pt x="1231938" y="532638"/>
                  <a:pt x="1232796" y="525589"/>
                  <a:pt x="1233939" y="521875"/>
                </a:cubicBezTo>
                <a:close/>
              </a:path>
            </a:pathLst>
          </a:custGeom>
          <a:solidFill>
            <a:srgbClr val="C5071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壹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空心弧 2">
            <a:extLst>
              <a:ext uri="{FF2B5EF4-FFF2-40B4-BE49-F238E27FC236}">
                <a16:creationId xmlns:a16="http://schemas.microsoft.com/office/drawing/2014/main" id="{8DAF2DDD-8096-2EC4-432E-38AA62530FE2}"/>
              </a:ext>
            </a:extLst>
          </p:cNvPr>
          <p:cNvSpPr>
            <a:spLocks/>
          </p:cNvSpPr>
          <p:nvPr/>
        </p:nvSpPr>
        <p:spPr bwMode="auto">
          <a:xfrm rot="5400000">
            <a:off x="4783137" y="1359736"/>
            <a:ext cx="1963529" cy="1963529"/>
          </a:xfrm>
          <a:custGeom>
            <a:avLst/>
            <a:gdLst>
              <a:gd name="T0" fmla="*/ 148950 w 1858963"/>
              <a:gd name="T1" fmla="*/ 428650 h 1858963"/>
              <a:gd name="T2" fmla="*/ 5257 w 1858963"/>
              <a:gd name="T3" fmla="*/ 172422 h 1858963"/>
              <a:gd name="T4" fmla="*/ 244032 w 1858963"/>
              <a:gd name="T5" fmla="*/ 1287 h 1858963"/>
              <a:gd name="T6" fmla="*/ 440512 w 1858963"/>
              <a:gd name="T7" fmla="*/ 219682 h 1858963"/>
              <a:gd name="T8" fmla="*/ 440511 w 1858963"/>
              <a:gd name="T9" fmla="*/ 219683 h 1858963"/>
              <a:gd name="T10" fmla="*/ 244032 w 1858963"/>
              <a:gd name="T11" fmla="*/ 1287 h 1858963"/>
              <a:gd name="T12" fmla="*/ 5257 w 1858963"/>
              <a:gd name="T13" fmla="*/ 172422 h 1858963"/>
              <a:gd name="T14" fmla="*/ 148950 w 1858963"/>
              <a:gd name="T15" fmla="*/ 428651 h 1858963"/>
              <a:gd name="T16" fmla="*/ 148950 w 1858963"/>
              <a:gd name="T17" fmla="*/ 428650 h 18589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58963" h="1858963">
                <a:moveTo>
                  <a:pt x="628567" y="1808905"/>
                </a:moveTo>
                <a:cubicBezTo>
                  <a:pt x="180492" y="1655586"/>
                  <a:pt x="-80667" y="1189895"/>
                  <a:pt x="22184" y="727619"/>
                </a:cubicBezTo>
                <a:cubicBezTo>
                  <a:pt x="125034" y="265343"/>
                  <a:pt x="559005" y="-45692"/>
                  <a:pt x="1029817" y="5430"/>
                </a:cubicBezTo>
                <a:cubicBezTo>
                  <a:pt x="1500629" y="56552"/>
                  <a:pt x="1857727" y="453482"/>
                  <a:pt x="1858961" y="927060"/>
                </a:cubicBezTo>
                <a:lnTo>
                  <a:pt x="1858960" y="927061"/>
                </a:lnTo>
                <a:cubicBezTo>
                  <a:pt x="1857727" y="453483"/>
                  <a:pt x="1500629" y="56553"/>
                  <a:pt x="1029816" y="5431"/>
                </a:cubicBezTo>
                <a:cubicBezTo>
                  <a:pt x="559004" y="-45691"/>
                  <a:pt x="125034" y="265344"/>
                  <a:pt x="22183" y="727620"/>
                </a:cubicBezTo>
                <a:cubicBezTo>
                  <a:pt x="-80667" y="1189896"/>
                  <a:pt x="180492" y="1655588"/>
                  <a:pt x="628566" y="1808906"/>
                </a:cubicBezTo>
                <a:lnTo>
                  <a:pt x="628567" y="18089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 cap="flat" cmpd="sng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空心弧 47">
            <a:extLst>
              <a:ext uri="{FF2B5EF4-FFF2-40B4-BE49-F238E27FC236}">
                <a16:creationId xmlns:a16="http://schemas.microsoft.com/office/drawing/2014/main" id="{D03C5C65-0C8B-2F40-F909-7B0E3A3F2BED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4816683" y="3323265"/>
            <a:ext cx="1963529" cy="1963529"/>
          </a:xfrm>
          <a:custGeom>
            <a:avLst/>
            <a:gdLst>
              <a:gd name="T0" fmla="*/ 0 w 1858963"/>
              <a:gd name="T1" fmla="*/ 220256 h 1858963"/>
              <a:gd name="T2" fmla="*/ 189205 w 1858963"/>
              <a:gd name="T3" fmla="*/ 2200 h 1858963"/>
              <a:gd name="T4" fmla="*/ 431757 w 1858963"/>
              <a:gd name="T5" fmla="*/ 158774 h 1858963"/>
              <a:gd name="T6" fmla="*/ 310942 w 1858963"/>
              <a:gd name="T7" fmla="*/ 420978 h 1858963"/>
              <a:gd name="T8" fmla="*/ 310942 w 1858963"/>
              <a:gd name="T9" fmla="*/ 420977 h 1858963"/>
              <a:gd name="T10" fmla="*/ 431757 w 1858963"/>
              <a:gd name="T11" fmla="*/ 158774 h 1858963"/>
              <a:gd name="T12" fmla="*/ 189205 w 1858963"/>
              <a:gd name="T13" fmla="*/ 2200 h 1858963"/>
              <a:gd name="T14" fmla="*/ -1 w 1858963"/>
              <a:gd name="T15" fmla="*/ 220256 h 1858963"/>
              <a:gd name="T16" fmla="*/ 0 w 1858963"/>
              <a:gd name="T17" fmla="*/ 220256 h 18589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58963" h="1858963">
                <a:moveTo>
                  <a:pt x="0" y="929482"/>
                </a:moveTo>
                <a:cubicBezTo>
                  <a:pt x="0" y="466767"/>
                  <a:pt x="340351" y="74516"/>
                  <a:pt x="798445" y="9283"/>
                </a:cubicBezTo>
                <a:cubicBezTo>
                  <a:pt x="1256539" y="-55950"/>
                  <a:pt x="1692854" y="225703"/>
                  <a:pt x="1822017" y="670026"/>
                </a:cubicBezTo>
                <a:cubicBezTo>
                  <a:pt x="1951180" y="1114348"/>
                  <a:pt x="1733850" y="1586013"/>
                  <a:pt x="1312175" y="1776526"/>
                </a:cubicBezTo>
                <a:lnTo>
                  <a:pt x="1312174" y="1776525"/>
                </a:lnTo>
                <a:cubicBezTo>
                  <a:pt x="1733849" y="1586013"/>
                  <a:pt x="1951179" y="1114348"/>
                  <a:pt x="1822016" y="670025"/>
                </a:cubicBezTo>
                <a:cubicBezTo>
                  <a:pt x="1692853" y="225703"/>
                  <a:pt x="1256538" y="-55951"/>
                  <a:pt x="798444" y="9282"/>
                </a:cubicBezTo>
                <a:cubicBezTo>
                  <a:pt x="340350" y="74515"/>
                  <a:pt x="-1" y="466766"/>
                  <a:pt x="-1" y="929481"/>
                </a:cubicBezTo>
                <a:lnTo>
                  <a:pt x="0" y="9294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 cap="flat" cmpd="sng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Freeform 67">
            <a:extLst>
              <a:ext uri="{FF2B5EF4-FFF2-40B4-BE49-F238E27FC236}">
                <a16:creationId xmlns:a16="http://schemas.microsoft.com/office/drawing/2014/main" id="{BF8155C6-0E82-9FBF-3318-A795471CA89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494683" y="3982630"/>
            <a:ext cx="629892" cy="613490"/>
          </a:xfrm>
          <a:custGeom>
            <a:avLst/>
            <a:gdLst>
              <a:gd name="T0" fmla="*/ 2147483647 w 67"/>
              <a:gd name="T1" fmla="*/ 2147483647 h 65"/>
              <a:gd name="T2" fmla="*/ 2147483647 w 67"/>
              <a:gd name="T3" fmla="*/ 2147483647 h 65"/>
              <a:gd name="T4" fmla="*/ 2147483647 w 67"/>
              <a:gd name="T5" fmla="*/ 2147483647 h 65"/>
              <a:gd name="T6" fmla="*/ 2147483647 w 67"/>
              <a:gd name="T7" fmla="*/ 2147483647 h 65"/>
              <a:gd name="T8" fmla="*/ 2147483647 w 67"/>
              <a:gd name="T9" fmla="*/ 2147483647 h 65"/>
              <a:gd name="T10" fmla="*/ 2147483647 w 67"/>
              <a:gd name="T11" fmla="*/ 2147483647 h 65"/>
              <a:gd name="T12" fmla="*/ 2147483647 w 67"/>
              <a:gd name="T13" fmla="*/ 2147483647 h 65"/>
              <a:gd name="T14" fmla="*/ 2147483647 w 67"/>
              <a:gd name="T15" fmla="*/ 2147483647 h 65"/>
              <a:gd name="T16" fmla="*/ 2147483647 w 67"/>
              <a:gd name="T17" fmla="*/ 2147483647 h 65"/>
              <a:gd name="T18" fmla="*/ 2147483647 w 67"/>
              <a:gd name="T19" fmla="*/ 2147483647 h 65"/>
              <a:gd name="T20" fmla="*/ 2147483647 w 67"/>
              <a:gd name="T21" fmla="*/ 2147483647 h 65"/>
              <a:gd name="T22" fmla="*/ 2147483647 w 67"/>
              <a:gd name="T23" fmla="*/ 2147483647 h 65"/>
              <a:gd name="T24" fmla="*/ 2147483647 w 67"/>
              <a:gd name="T25" fmla="*/ 2147483647 h 65"/>
              <a:gd name="T26" fmla="*/ 2147483647 w 67"/>
              <a:gd name="T27" fmla="*/ 2147483647 h 65"/>
              <a:gd name="T28" fmla="*/ 2147483647 w 67"/>
              <a:gd name="T29" fmla="*/ 2147483647 h 65"/>
              <a:gd name="T30" fmla="*/ 2147483647 w 67"/>
              <a:gd name="T31" fmla="*/ 2147483647 h 65"/>
              <a:gd name="T32" fmla="*/ 2147483647 w 67"/>
              <a:gd name="T33" fmla="*/ 2147483647 h 65"/>
              <a:gd name="T34" fmla="*/ 2147483647 w 67"/>
              <a:gd name="T35" fmla="*/ 2147483647 h 65"/>
              <a:gd name="T36" fmla="*/ 2147483647 w 67"/>
              <a:gd name="T37" fmla="*/ 2147483647 h 65"/>
              <a:gd name="T38" fmla="*/ 2147483647 w 67"/>
              <a:gd name="T39" fmla="*/ 2147483647 h 65"/>
              <a:gd name="T40" fmla="*/ 2147483647 w 67"/>
              <a:gd name="T41" fmla="*/ 2147483647 h 65"/>
              <a:gd name="T42" fmla="*/ 2147483647 w 67"/>
              <a:gd name="T43" fmla="*/ 2147483647 h 65"/>
              <a:gd name="T44" fmla="*/ 0 w 67"/>
              <a:gd name="T45" fmla="*/ 2147483647 h 65"/>
              <a:gd name="T46" fmla="*/ 2147483647 w 67"/>
              <a:gd name="T47" fmla="*/ 2147483647 h 65"/>
              <a:gd name="T48" fmla="*/ 2147483647 w 67"/>
              <a:gd name="T49" fmla="*/ 2147483647 h 65"/>
              <a:gd name="T50" fmla="*/ 2147483647 w 67"/>
              <a:gd name="T51" fmla="*/ 2147483647 h 65"/>
              <a:gd name="T52" fmla="*/ 2147483647 w 67"/>
              <a:gd name="T53" fmla="*/ 2147483647 h 65"/>
              <a:gd name="T54" fmla="*/ 2147483647 w 67"/>
              <a:gd name="T55" fmla="*/ 2147483647 h 65"/>
              <a:gd name="T56" fmla="*/ 2147483647 w 67"/>
              <a:gd name="T57" fmla="*/ 0 h 65"/>
              <a:gd name="T58" fmla="*/ 2147483647 w 67"/>
              <a:gd name="T59" fmla="*/ 2147483647 h 65"/>
              <a:gd name="T60" fmla="*/ 2147483647 w 67"/>
              <a:gd name="T61" fmla="*/ 2147483647 h 65"/>
              <a:gd name="T62" fmla="*/ 2147483647 w 67"/>
              <a:gd name="T63" fmla="*/ 2147483647 h 65"/>
              <a:gd name="T64" fmla="*/ 2147483647 w 67"/>
              <a:gd name="T65" fmla="*/ 2147483647 h 65"/>
              <a:gd name="T66" fmla="*/ 2147483647 w 67"/>
              <a:gd name="T67" fmla="*/ 2147483647 h 65"/>
              <a:gd name="T68" fmla="*/ 2147483647 w 67"/>
              <a:gd name="T69" fmla="*/ 2147483647 h 65"/>
              <a:gd name="T70" fmla="*/ 2147483647 w 67"/>
              <a:gd name="T71" fmla="*/ 2147483647 h 65"/>
              <a:gd name="T72" fmla="*/ 2147483647 w 67"/>
              <a:gd name="T73" fmla="*/ 2147483647 h 65"/>
              <a:gd name="T74" fmla="*/ 2147483647 w 67"/>
              <a:gd name="T75" fmla="*/ 2147483647 h 65"/>
              <a:gd name="T76" fmla="*/ 2147483647 w 67"/>
              <a:gd name="T77" fmla="*/ 2147483647 h 65"/>
              <a:gd name="T78" fmla="*/ 2147483647 w 67"/>
              <a:gd name="T79" fmla="*/ 2147483647 h 65"/>
              <a:gd name="T80" fmla="*/ 2147483647 w 67"/>
              <a:gd name="T81" fmla="*/ 2147483647 h 6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65"/>
              <a:gd name="T125" fmla="*/ 67 w 67"/>
              <a:gd name="T126" fmla="*/ 65 h 6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58" descr="D:\51PPT模板网\51pptmoban.com\图片.jpg">
            <a:extLst>
              <a:ext uri="{FF2B5EF4-FFF2-40B4-BE49-F238E27FC236}">
                <a16:creationId xmlns:a16="http://schemas.microsoft.com/office/drawing/2014/main" id="{B68C24B7-D106-BAFD-EBDD-73EF591A986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24592" y="2075981"/>
            <a:ext cx="728546" cy="584714"/>
          </a:xfrm>
          <a:custGeom>
            <a:avLst/>
            <a:gdLst>
              <a:gd name="T0" fmla="*/ 2147483647 w 81"/>
              <a:gd name="T1" fmla="*/ 2147483647 h 65"/>
              <a:gd name="T2" fmla="*/ 2147483647 w 81"/>
              <a:gd name="T3" fmla="*/ 2147483647 h 65"/>
              <a:gd name="T4" fmla="*/ 2147483647 w 81"/>
              <a:gd name="T5" fmla="*/ 2147483647 h 65"/>
              <a:gd name="T6" fmla="*/ 2147483647 w 81"/>
              <a:gd name="T7" fmla="*/ 2147483647 h 65"/>
              <a:gd name="T8" fmla="*/ 2147483647 w 81"/>
              <a:gd name="T9" fmla="*/ 2147483647 h 65"/>
              <a:gd name="T10" fmla="*/ 2147483647 w 81"/>
              <a:gd name="T11" fmla="*/ 2147483647 h 65"/>
              <a:gd name="T12" fmla="*/ 2147483647 w 81"/>
              <a:gd name="T13" fmla="*/ 2147483647 h 65"/>
              <a:gd name="T14" fmla="*/ 2147483647 w 81"/>
              <a:gd name="T15" fmla="*/ 2147483647 h 65"/>
              <a:gd name="T16" fmla="*/ 2147483647 w 81"/>
              <a:gd name="T17" fmla="*/ 2147483647 h 65"/>
              <a:gd name="T18" fmla="*/ 2147483647 w 81"/>
              <a:gd name="T19" fmla="*/ 0 h 65"/>
              <a:gd name="T20" fmla="*/ 2147483647 w 81"/>
              <a:gd name="T21" fmla="*/ 2147483647 h 65"/>
              <a:gd name="T22" fmla="*/ 2147483647 w 81"/>
              <a:gd name="T23" fmla="*/ 2147483647 h 65"/>
              <a:gd name="T24" fmla="*/ 2147483647 w 81"/>
              <a:gd name="T25" fmla="*/ 2147483647 h 65"/>
              <a:gd name="T26" fmla="*/ 2147483647 w 81"/>
              <a:gd name="T27" fmla="*/ 2147483647 h 65"/>
              <a:gd name="T28" fmla="*/ 2147483647 w 81"/>
              <a:gd name="T29" fmla="*/ 2147483647 h 65"/>
              <a:gd name="T30" fmla="*/ 2147483647 w 81"/>
              <a:gd name="T31" fmla="*/ 2147483647 h 65"/>
              <a:gd name="T32" fmla="*/ 2147483647 w 81"/>
              <a:gd name="T33" fmla="*/ 2147483647 h 65"/>
              <a:gd name="T34" fmla="*/ 2147483647 w 81"/>
              <a:gd name="T35" fmla="*/ 2147483647 h 65"/>
              <a:gd name="T36" fmla="*/ 2147483647 w 81"/>
              <a:gd name="T37" fmla="*/ 2147483647 h 65"/>
              <a:gd name="T38" fmla="*/ 2147483647 w 81"/>
              <a:gd name="T39" fmla="*/ 2147483647 h 65"/>
              <a:gd name="T40" fmla="*/ 2147483647 w 81"/>
              <a:gd name="T41" fmla="*/ 2147483647 h 65"/>
              <a:gd name="T42" fmla="*/ 2147483647 w 81"/>
              <a:gd name="T43" fmla="*/ 2147483647 h 65"/>
              <a:gd name="T44" fmla="*/ 2147483647 w 81"/>
              <a:gd name="T45" fmla="*/ 2147483647 h 65"/>
              <a:gd name="T46" fmla="*/ 2147483647 w 81"/>
              <a:gd name="T47" fmla="*/ 2147483647 h 65"/>
              <a:gd name="T48" fmla="*/ 2147483647 w 81"/>
              <a:gd name="T49" fmla="*/ 2147483647 h 65"/>
              <a:gd name="T50" fmla="*/ 2147483647 w 81"/>
              <a:gd name="T51" fmla="*/ 2147483647 h 65"/>
              <a:gd name="T52" fmla="*/ 2147483647 w 81"/>
              <a:gd name="T53" fmla="*/ 2147483647 h 65"/>
              <a:gd name="T54" fmla="*/ 2147483647 w 81"/>
              <a:gd name="T55" fmla="*/ 2147483647 h 65"/>
              <a:gd name="T56" fmla="*/ 2147483647 w 81"/>
              <a:gd name="T57" fmla="*/ 2147483647 h 65"/>
              <a:gd name="T58" fmla="*/ 2147483647 w 81"/>
              <a:gd name="T59" fmla="*/ 2147483647 h 65"/>
              <a:gd name="T60" fmla="*/ 2147483647 w 81"/>
              <a:gd name="T61" fmla="*/ 2147483647 h 65"/>
              <a:gd name="T62" fmla="*/ 2147483647 w 81"/>
              <a:gd name="T63" fmla="*/ 2147483647 h 65"/>
              <a:gd name="T64" fmla="*/ 2147483647 w 81"/>
              <a:gd name="T65" fmla="*/ 2147483647 h 65"/>
              <a:gd name="T66" fmla="*/ 2147483647 w 81"/>
              <a:gd name="T67" fmla="*/ 2147483647 h 65"/>
              <a:gd name="T68" fmla="*/ 2147483647 w 81"/>
              <a:gd name="T69" fmla="*/ 2147483647 h 65"/>
              <a:gd name="T70" fmla="*/ 2147483647 w 81"/>
              <a:gd name="T71" fmla="*/ 2147483647 h 65"/>
              <a:gd name="T72" fmla="*/ 2147483647 w 81"/>
              <a:gd name="T73" fmla="*/ 2147483647 h 65"/>
              <a:gd name="T74" fmla="*/ 2147483647 w 81"/>
              <a:gd name="T75" fmla="*/ 2147483647 h 65"/>
              <a:gd name="T76" fmla="*/ 2147483647 w 81"/>
              <a:gd name="T77" fmla="*/ 2147483647 h 65"/>
              <a:gd name="T78" fmla="*/ 2147483647 w 81"/>
              <a:gd name="T79" fmla="*/ 2147483647 h 65"/>
              <a:gd name="T80" fmla="*/ 2147483647 w 81"/>
              <a:gd name="T81" fmla="*/ 2147483647 h 65"/>
              <a:gd name="T82" fmla="*/ 2147483647 w 81"/>
              <a:gd name="T83" fmla="*/ 2147483647 h 65"/>
              <a:gd name="T84" fmla="*/ 2147483647 w 81"/>
              <a:gd name="T85" fmla="*/ 2147483647 h 65"/>
              <a:gd name="T86" fmla="*/ 2147483647 w 81"/>
              <a:gd name="T87" fmla="*/ 2147483647 h 65"/>
              <a:gd name="T88" fmla="*/ 2147483647 w 81"/>
              <a:gd name="T89" fmla="*/ 2147483647 h 65"/>
              <a:gd name="T90" fmla="*/ 2147483647 w 81"/>
              <a:gd name="T91" fmla="*/ 2147483647 h 65"/>
              <a:gd name="T92" fmla="*/ 2147483647 w 81"/>
              <a:gd name="T93" fmla="*/ 2147483647 h 65"/>
              <a:gd name="T94" fmla="*/ 2147483647 w 81"/>
              <a:gd name="T95" fmla="*/ 2147483647 h 65"/>
              <a:gd name="T96" fmla="*/ 2147483647 w 81"/>
              <a:gd name="T97" fmla="*/ 2147483647 h 65"/>
              <a:gd name="T98" fmla="*/ 2147483647 w 81"/>
              <a:gd name="T99" fmla="*/ 2147483647 h 65"/>
              <a:gd name="T100" fmla="*/ 2147483647 w 81"/>
              <a:gd name="T101" fmla="*/ 2147483647 h 65"/>
              <a:gd name="T102" fmla="*/ 2147483647 w 81"/>
              <a:gd name="T103" fmla="*/ 2147483647 h 65"/>
              <a:gd name="T104" fmla="*/ 2147483647 w 81"/>
              <a:gd name="T105" fmla="*/ 2147483647 h 65"/>
              <a:gd name="T106" fmla="*/ 2147483647 w 81"/>
              <a:gd name="T107" fmla="*/ 2147483647 h 65"/>
              <a:gd name="T108" fmla="*/ 2147483647 w 81"/>
              <a:gd name="T109" fmla="*/ 2147483647 h 65"/>
              <a:gd name="T110" fmla="*/ 2147483647 w 81"/>
              <a:gd name="T111" fmla="*/ 2147483647 h 65"/>
              <a:gd name="T112" fmla="*/ 2147483647 w 81"/>
              <a:gd name="T113" fmla="*/ 2147483647 h 65"/>
              <a:gd name="T114" fmla="*/ 2147483647 w 81"/>
              <a:gd name="T115" fmla="*/ 2147483647 h 65"/>
              <a:gd name="T116" fmla="*/ 2147483647 w 81"/>
              <a:gd name="T117" fmla="*/ 2147483647 h 65"/>
              <a:gd name="T118" fmla="*/ 2147483647 w 81"/>
              <a:gd name="T119" fmla="*/ 2147483647 h 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1"/>
              <a:gd name="T181" fmla="*/ 0 h 65"/>
              <a:gd name="T182" fmla="*/ 81 w 81"/>
              <a:gd name="T183" fmla="*/ 65 h 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1" h="65">
                <a:moveTo>
                  <a:pt x="34" y="5"/>
                </a:moveTo>
                <a:cubicBezTo>
                  <a:pt x="72" y="5"/>
                  <a:pt x="72" y="5"/>
                  <a:pt x="72" y="5"/>
                </a:cubicBezTo>
                <a:cubicBezTo>
                  <a:pt x="77" y="5"/>
                  <a:pt x="81" y="9"/>
                  <a:pt x="81" y="14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46"/>
                  <a:pt x="77" y="50"/>
                  <a:pt x="72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49"/>
                  <a:pt x="34" y="49"/>
                </a:cubicBezTo>
                <a:cubicBezTo>
                  <a:pt x="34" y="5"/>
                  <a:pt x="34" y="5"/>
                  <a:pt x="34" y="5"/>
                </a:cubicBezTo>
                <a:close/>
                <a:moveTo>
                  <a:pt x="13" y="37"/>
                </a:moveTo>
                <a:cubicBezTo>
                  <a:pt x="4" y="50"/>
                  <a:pt x="6" y="57"/>
                  <a:pt x="10" y="60"/>
                </a:cubicBezTo>
                <a:cubicBezTo>
                  <a:pt x="12" y="61"/>
                  <a:pt x="15" y="62"/>
                  <a:pt x="17" y="62"/>
                </a:cubicBezTo>
                <a:cubicBezTo>
                  <a:pt x="19" y="62"/>
                  <a:pt x="22" y="61"/>
                  <a:pt x="23" y="60"/>
                </a:cubicBezTo>
                <a:cubicBezTo>
                  <a:pt x="23" y="59"/>
                  <a:pt x="23" y="58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3"/>
                  <a:pt x="22" y="53"/>
                  <a:pt x="22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7" y="53"/>
                  <a:pt x="15" y="51"/>
                  <a:pt x="15" y="49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2"/>
                  <a:pt x="17" y="0"/>
                  <a:pt x="1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1" y="2"/>
                  <a:pt x="31" y="4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1"/>
                  <a:pt x="29" y="53"/>
                  <a:pt x="27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5"/>
                  <a:pt x="25" y="55"/>
                  <a:pt x="25" y="55"/>
                </a:cubicBezTo>
                <a:cubicBezTo>
                  <a:pt x="28" y="57"/>
                  <a:pt x="27" y="60"/>
                  <a:pt x="25" y="62"/>
                </a:cubicBezTo>
                <a:cubicBezTo>
                  <a:pt x="24" y="64"/>
                  <a:pt x="21" y="65"/>
                  <a:pt x="17" y="65"/>
                </a:cubicBezTo>
                <a:cubicBezTo>
                  <a:pt x="14" y="65"/>
                  <a:pt x="11" y="65"/>
                  <a:pt x="8" y="63"/>
                </a:cubicBezTo>
                <a:cubicBezTo>
                  <a:pt x="2" y="59"/>
                  <a:pt x="0" y="51"/>
                  <a:pt x="10" y="35"/>
                </a:cubicBezTo>
                <a:cubicBezTo>
                  <a:pt x="13" y="37"/>
                  <a:pt x="13" y="37"/>
                  <a:pt x="13" y="37"/>
                </a:cubicBezTo>
                <a:close/>
                <a:moveTo>
                  <a:pt x="41" y="12"/>
                </a:moveTo>
                <a:cubicBezTo>
                  <a:pt x="41" y="20"/>
                  <a:pt x="41" y="20"/>
                  <a:pt x="41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12"/>
                  <a:pt x="68" y="12"/>
                  <a:pt x="68" y="12"/>
                </a:cubicBezTo>
                <a:cubicBezTo>
                  <a:pt x="41" y="12"/>
                  <a:pt x="41" y="12"/>
                  <a:pt x="41" y="12"/>
                </a:cubicBezTo>
                <a:close/>
                <a:moveTo>
                  <a:pt x="70" y="35"/>
                </a:moveTo>
                <a:cubicBezTo>
                  <a:pt x="70" y="42"/>
                  <a:pt x="70" y="42"/>
                  <a:pt x="70" y="42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35"/>
                  <a:pt x="76" y="35"/>
                  <a:pt x="76" y="35"/>
                </a:cubicBezTo>
                <a:cubicBezTo>
                  <a:pt x="70" y="35"/>
                  <a:pt x="70" y="35"/>
                  <a:pt x="70" y="35"/>
                </a:cubicBezTo>
                <a:close/>
                <a:moveTo>
                  <a:pt x="72" y="30"/>
                </a:moveTo>
                <a:cubicBezTo>
                  <a:pt x="72" y="32"/>
                  <a:pt x="72" y="32"/>
                  <a:pt x="72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5" y="30"/>
                  <a:pt x="75" y="30"/>
                  <a:pt x="75" y="30"/>
                </a:cubicBezTo>
                <a:cubicBezTo>
                  <a:pt x="72" y="30"/>
                  <a:pt x="72" y="30"/>
                  <a:pt x="72" y="30"/>
                </a:cubicBezTo>
                <a:close/>
                <a:moveTo>
                  <a:pt x="72" y="25"/>
                </a:moveTo>
                <a:cubicBezTo>
                  <a:pt x="72" y="26"/>
                  <a:pt x="72" y="26"/>
                  <a:pt x="72" y="26"/>
                </a:cubicBezTo>
                <a:cubicBezTo>
                  <a:pt x="75" y="26"/>
                  <a:pt x="75" y="26"/>
                  <a:pt x="75" y="26"/>
                </a:cubicBezTo>
                <a:cubicBezTo>
                  <a:pt x="75" y="25"/>
                  <a:pt x="75" y="25"/>
                  <a:pt x="75" y="25"/>
                </a:cubicBezTo>
                <a:cubicBezTo>
                  <a:pt x="72" y="25"/>
                  <a:pt x="72" y="25"/>
                  <a:pt x="72" y="25"/>
                </a:cubicBezTo>
                <a:close/>
                <a:moveTo>
                  <a:pt x="72" y="19"/>
                </a:moveTo>
                <a:cubicBezTo>
                  <a:pt x="72" y="21"/>
                  <a:pt x="72" y="21"/>
                  <a:pt x="72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19"/>
                  <a:pt x="75" y="19"/>
                  <a:pt x="75" y="19"/>
                </a:cubicBezTo>
                <a:cubicBezTo>
                  <a:pt x="72" y="19"/>
                  <a:pt x="72" y="19"/>
                  <a:pt x="72" y="19"/>
                </a:cubicBezTo>
                <a:close/>
                <a:moveTo>
                  <a:pt x="72" y="14"/>
                </a:moveTo>
                <a:cubicBezTo>
                  <a:pt x="72" y="15"/>
                  <a:pt x="72" y="15"/>
                  <a:pt x="72" y="15"/>
                </a:cubicBezTo>
                <a:cubicBezTo>
                  <a:pt x="75" y="15"/>
                  <a:pt x="75" y="15"/>
                  <a:pt x="75" y="15"/>
                </a:cubicBezTo>
                <a:cubicBezTo>
                  <a:pt x="75" y="14"/>
                  <a:pt x="75" y="14"/>
                  <a:pt x="75" y="14"/>
                </a:cubicBezTo>
                <a:cubicBezTo>
                  <a:pt x="72" y="14"/>
                  <a:pt x="72" y="14"/>
                  <a:pt x="72" y="14"/>
                </a:cubicBezTo>
                <a:close/>
                <a:moveTo>
                  <a:pt x="63" y="38"/>
                </a:moveTo>
                <a:cubicBezTo>
                  <a:pt x="63" y="40"/>
                  <a:pt x="63" y="40"/>
                  <a:pt x="63" y="40"/>
                </a:cubicBezTo>
                <a:cubicBezTo>
                  <a:pt x="67" y="40"/>
                  <a:pt x="67" y="40"/>
                  <a:pt x="67" y="40"/>
                </a:cubicBezTo>
                <a:cubicBezTo>
                  <a:pt x="67" y="38"/>
                  <a:pt x="67" y="38"/>
                  <a:pt x="67" y="38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63" y="31"/>
                </a:moveTo>
                <a:cubicBezTo>
                  <a:pt x="63" y="33"/>
                  <a:pt x="63" y="33"/>
                  <a:pt x="63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1"/>
                  <a:pt x="67" y="31"/>
                  <a:pt x="67" y="31"/>
                </a:cubicBezTo>
                <a:cubicBezTo>
                  <a:pt x="63" y="31"/>
                  <a:pt x="63" y="31"/>
                  <a:pt x="63" y="31"/>
                </a:cubicBezTo>
                <a:close/>
                <a:moveTo>
                  <a:pt x="63" y="24"/>
                </a:moveTo>
                <a:cubicBezTo>
                  <a:pt x="63" y="26"/>
                  <a:pt x="63" y="26"/>
                  <a:pt x="63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4"/>
                  <a:pt x="67" y="24"/>
                  <a:pt x="67" y="24"/>
                </a:cubicBezTo>
                <a:cubicBezTo>
                  <a:pt x="63" y="24"/>
                  <a:pt x="63" y="24"/>
                  <a:pt x="63" y="24"/>
                </a:cubicBezTo>
                <a:close/>
                <a:moveTo>
                  <a:pt x="58" y="37"/>
                </a:moveTo>
                <a:cubicBezTo>
                  <a:pt x="57" y="37"/>
                  <a:pt x="56" y="38"/>
                  <a:pt x="56" y="39"/>
                </a:cubicBezTo>
                <a:cubicBezTo>
                  <a:pt x="56" y="40"/>
                  <a:pt x="57" y="41"/>
                  <a:pt x="58" y="41"/>
                </a:cubicBezTo>
                <a:cubicBezTo>
                  <a:pt x="60" y="41"/>
                  <a:pt x="61" y="40"/>
                  <a:pt x="61" y="39"/>
                </a:cubicBezTo>
                <a:cubicBezTo>
                  <a:pt x="61" y="38"/>
                  <a:pt x="60" y="37"/>
                  <a:pt x="58" y="37"/>
                </a:cubicBezTo>
                <a:close/>
                <a:moveTo>
                  <a:pt x="51" y="37"/>
                </a:moveTo>
                <a:cubicBezTo>
                  <a:pt x="50" y="37"/>
                  <a:pt x="49" y="38"/>
                  <a:pt x="49" y="39"/>
                </a:cubicBezTo>
                <a:cubicBezTo>
                  <a:pt x="49" y="40"/>
                  <a:pt x="50" y="41"/>
                  <a:pt x="51" y="41"/>
                </a:cubicBezTo>
                <a:cubicBezTo>
                  <a:pt x="52" y="41"/>
                  <a:pt x="53" y="40"/>
                  <a:pt x="53" y="39"/>
                </a:cubicBezTo>
                <a:cubicBezTo>
                  <a:pt x="53" y="38"/>
                  <a:pt x="52" y="37"/>
                  <a:pt x="51" y="37"/>
                </a:cubicBezTo>
                <a:close/>
                <a:moveTo>
                  <a:pt x="44" y="37"/>
                </a:moveTo>
                <a:cubicBezTo>
                  <a:pt x="43" y="37"/>
                  <a:pt x="42" y="38"/>
                  <a:pt x="42" y="39"/>
                </a:cubicBezTo>
                <a:cubicBezTo>
                  <a:pt x="42" y="40"/>
                  <a:pt x="43" y="41"/>
                  <a:pt x="44" y="41"/>
                </a:cubicBezTo>
                <a:cubicBezTo>
                  <a:pt x="45" y="41"/>
                  <a:pt x="46" y="40"/>
                  <a:pt x="46" y="39"/>
                </a:cubicBezTo>
                <a:cubicBezTo>
                  <a:pt x="46" y="38"/>
                  <a:pt x="45" y="37"/>
                  <a:pt x="44" y="37"/>
                </a:cubicBezTo>
                <a:close/>
                <a:moveTo>
                  <a:pt x="58" y="30"/>
                </a:moveTo>
                <a:cubicBezTo>
                  <a:pt x="57" y="30"/>
                  <a:pt x="56" y="31"/>
                  <a:pt x="56" y="32"/>
                </a:cubicBezTo>
                <a:cubicBezTo>
                  <a:pt x="56" y="33"/>
                  <a:pt x="57" y="34"/>
                  <a:pt x="58" y="34"/>
                </a:cubicBezTo>
                <a:cubicBezTo>
                  <a:pt x="60" y="34"/>
                  <a:pt x="61" y="33"/>
                  <a:pt x="61" y="32"/>
                </a:cubicBezTo>
                <a:cubicBezTo>
                  <a:pt x="61" y="31"/>
                  <a:pt x="60" y="30"/>
                  <a:pt x="58" y="30"/>
                </a:cubicBezTo>
                <a:close/>
                <a:moveTo>
                  <a:pt x="51" y="30"/>
                </a:moveTo>
                <a:cubicBezTo>
                  <a:pt x="50" y="30"/>
                  <a:pt x="49" y="31"/>
                  <a:pt x="49" y="32"/>
                </a:cubicBezTo>
                <a:cubicBezTo>
                  <a:pt x="49" y="33"/>
                  <a:pt x="50" y="34"/>
                  <a:pt x="51" y="34"/>
                </a:cubicBezTo>
                <a:cubicBezTo>
                  <a:pt x="52" y="34"/>
                  <a:pt x="53" y="33"/>
                  <a:pt x="53" y="32"/>
                </a:cubicBezTo>
                <a:cubicBezTo>
                  <a:pt x="53" y="31"/>
                  <a:pt x="52" y="30"/>
                  <a:pt x="51" y="30"/>
                </a:cubicBezTo>
                <a:close/>
                <a:moveTo>
                  <a:pt x="44" y="30"/>
                </a:moveTo>
                <a:cubicBezTo>
                  <a:pt x="43" y="30"/>
                  <a:pt x="42" y="31"/>
                  <a:pt x="42" y="32"/>
                </a:cubicBezTo>
                <a:cubicBezTo>
                  <a:pt x="42" y="33"/>
                  <a:pt x="43" y="34"/>
                  <a:pt x="44" y="34"/>
                </a:cubicBezTo>
                <a:cubicBezTo>
                  <a:pt x="45" y="34"/>
                  <a:pt x="46" y="33"/>
                  <a:pt x="46" y="32"/>
                </a:cubicBezTo>
                <a:cubicBezTo>
                  <a:pt x="46" y="31"/>
                  <a:pt x="45" y="30"/>
                  <a:pt x="44" y="30"/>
                </a:cubicBezTo>
                <a:close/>
                <a:moveTo>
                  <a:pt x="58" y="23"/>
                </a:moveTo>
                <a:cubicBezTo>
                  <a:pt x="57" y="23"/>
                  <a:pt x="56" y="24"/>
                  <a:pt x="56" y="25"/>
                </a:cubicBezTo>
                <a:cubicBezTo>
                  <a:pt x="56" y="26"/>
                  <a:pt x="57" y="27"/>
                  <a:pt x="58" y="27"/>
                </a:cubicBezTo>
                <a:cubicBezTo>
                  <a:pt x="60" y="27"/>
                  <a:pt x="61" y="26"/>
                  <a:pt x="61" y="25"/>
                </a:cubicBezTo>
                <a:cubicBezTo>
                  <a:pt x="61" y="24"/>
                  <a:pt x="60" y="23"/>
                  <a:pt x="58" y="23"/>
                </a:cubicBezTo>
                <a:close/>
                <a:moveTo>
                  <a:pt x="51" y="23"/>
                </a:moveTo>
                <a:cubicBezTo>
                  <a:pt x="50" y="23"/>
                  <a:pt x="49" y="24"/>
                  <a:pt x="49" y="25"/>
                </a:cubicBezTo>
                <a:cubicBezTo>
                  <a:pt x="49" y="26"/>
                  <a:pt x="50" y="27"/>
                  <a:pt x="51" y="27"/>
                </a:cubicBezTo>
                <a:cubicBezTo>
                  <a:pt x="52" y="27"/>
                  <a:pt x="53" y="26"/>
                  <a:pt x="53" y="25"/>
                </a:cubicBezTo>
                <a:cubicBezTo>
                  <a:pt x="53" y="24"/>
                  <a:pt x="52" y="23"/>
                  <a:pt x="51" y="23"/>
                </a:cubicBezTo>
                <a:close/>
                <a:moveTo>
                  <a:pt x="44" y="23"/>
                </a:moveTo>
                <a:cubicBezTo>
                  <a:pt x="43" y="23"/>
                  <a:pt x="42" y="24"/>
                  <a:pt x="42" y="25"/>
                </a:cubicBezTo>
                <a:cubicBezTo>
                  <a:pt x="42" y="26"/>
                  <a:pt x="43" y="27"/>
                  <a:pt x="44" y="27"/>
                </a:cubicBezTo>
                <a:cubicBezTo>
                  <a:pt x="45" y="27"/>
                  <a:pt x="46" y="26"/>
                  <a:pt x="46" y="25"/>
                </a:cubicBezTo>
                <a:cubicBezTo>
                  <a:pt x="46" y="24"/>
                  <a:pt x="45" y="23"/>
                  <a:pt x="44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8F7680E-A17B-7AF2-C68F-9F5481072A40}"/>
              </a:ext>
            </a:extLst>
          </p:cNvPr>
          <p:cNvGrpSpPr/>
          <p:nvPr/>
        </p:nvGrpSpPr>
        <p:grpSpPr>
          <a:xfrm>
            <a:off x="6780212" y="3758037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A742003-96B5-2630-95F3-1182A0F2394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B72174C-3D6A-97B7-DFF4-0C686767D0E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492C10F-7C07-E9A2-6FC2-D03BBB383106}"/>
              </a:ext>
            </a:extLst>
          </p:cNvPr>
          <p:cNvGrpSpPr/>
          <p:nvPr/>
        </p:nvGrpSpPr>
        <p:grpSpPr>
          <a:xfrm>
            <a:off x="1798597" y="2175906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AEA3C85-9FA8-211B-E9C7-D9AB517CD60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605EBDC-798B-E3FA-8F8B-DB5AEBD331A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533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壹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椭圆 68">
            <a:extLst>
              <a:ext uri="{FF2B5EF4-FFF2-40B4-BE49-F238E27FC236}">
                <a16:creationId xmlns:a16="http://schemas.microsoft.com/office/drawing/2014/main" id="{18C9F8C4-29A5-32DD-EA55-AA4580D41A6F}"/>
              </a:ext>
            </a:extLst>
          </p:cNvPr>
          <p:cNvSpPr>
            <a:spLocks/>
          </p:cNvSpPr>
          <p:nvPr/>
        </p:nvSpPr>
        <p:spPr bwMode="auto">
          <a:xfrm>
            <a:off x="5452840" y="3468531"/>
            <a:ext cx="1790041" cy="1769768"/>
          </a:xfrm>
          <a:custGeom>
            <a:avLst/>
            <a:gdLst>
              <a:gd name="T0" fmla="*/ 233030 w 1401767"/>
              <a:gd name="T1" fmla="*/ 0 h 1386644"/>
              <a:gd name="T2" fmla="*/ 640871 w 1401767"/>
              <a:gd name="T3" fmla="*/ 0 h 1386644"/>
              <a:gd name="T4" fmla="*/ 629308 w 1401767"/>
              <a:gd name="T5" fmla="*/ 64041 h 1386644"/>
              <a:gd name="T6" fmla="*/ 827449 w 1401767"/>
              <a:gd name="T7" fmla="*/ 261642 h 1386644"/>
              <a:gd name="T8" fmla="*/ 1025585 w 1401767"/>
              <a:gd name="T9" fmla="*/ 64041 h 1386644"/>
              <a:gd name="T10" fmla="*/ 1014023 w 1401767"/>
              <a:gd name="T11" fmla="*/ 0 h 1386644"/>
              <a:gd name="T12" fmla="*/ 1401747 w 1401767"/>
              <a:gd name="T13" fmla="*/ 0 h 1386644"/>
              <a:gd name="T14" fmla="*/ 1401747 w 1401767"/>
              <a:gd name="T15" fmla="*/ 1165545 h 1386644"/>
              <a:gd name="T16" fmla="*/ 956978 w 1401767"/>
              <a:gd name="T17" fmla="*/ 1165545 h 1386644"/>
              <a:gd name="T18" fmla="*/ 974681 w 1401767"/>
              <a:gd name="T19" fmla="*/ 1232684 h 1386644"/>
              <a:gd name="T20" fmla="*/ 824096 w 1401767"/>
              <a:gd name="T21" fmla="*/ 1382863 h 1386644"/>
              <a:gd name="T22" fmla="*/ 673506 w 1401767"/>
              <a:gd name="T23" fmla="*/ 1232684 h 1386644"/>
              <a:gd name="T24" fmla="*/ 691210 w 1401767"/>
              <a:gd name="T25" fmla="*/ 1165545 h 1386644"/>
              <a:gd name="T26" fmla="*/ 233030 w 1401767"/>
              <a:gd name="T27" fmla="*/ 1165545 h 1386644"/>
              <a:gd name="T28" fmla="*/ 233030 w 1401767"/>
              <a:gd name="T29" fmla="*/ 731499 h 1386644"/>
              <a:gd name="T30" fmla="*/ 164821 w 1401767"/>
              <a:gd name="T31" fmla="*/ 747144 h 1386644"/>
              <a:gd name="T32" fmla="*/ 0 w 1401767"/>
              <a:gd name="T33" fmla="*/ 582773 h 1386644"/>
              <a:gd name="T34" fmla="*/ 164821 w 1401767"/>
              <a:gd name="T35" fmla="*/ 418400 h 1386644"/>
              <a:gd name="T36" fmla="*/ 233030 w 1401767"/>
              <a:gd name="T37" fmla="*/ 434047 h 1386644"/>
              <a:gd name="T38" fmla="*/ 233030 w 1401767"/>
              <a:gd name="T39" fmla="*/ 0 h 138664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401767" h="1386644">
                <a:moveTo>
                  <a:pt x="233035" y="0"/>
                </a:moveTo>
                <a:lnTo>
                  <a:pt x="640881" y="0"/>
                </a:lnTo>
                <a:cubicBezTo>
                  <a:pt x="633096" y="19935"/>
                  <a:pt x="629318" y="41634"/>
                  <a:pt x="629318" y="64216"/>
                </a:cubicBezTo>
                <a:cubicBezTo>
                  <a:pt x="629318" y="173647"/>
                  <a:pt x="718028" y="262357"/>
                  <a:pt x="827459" y="262357"/>
                </a:cubicBezTo>
                <a:cubicBezTo>
                  <a:pt x="936890" y="262357"/>
                  <a:pt x="1025600" y="173647"/>
                  <a:pt x="1025600" y="64216"/>
                </a:cubicBezTo>
                <a:cubicBezTo>
                  <a:pt x="1025600" y="41634"/>
                  <a:pt x="1021823" y="19935"/>
                  <a:pt x="1014038" y="0"/>
                </a:cubicBezTo>
                <a:lnTo>
                  <a:pt x="1401767" y="0"/>
                </a:lnTo>
                <a:lnTo>
                  <a:pt x="1401767" y="1168732"/>
                </a:lnTo>
                <a:lnTo>
                  <a:pt x="956993" y="1168732"/>
                </a:lnTo>
                <a:cubicBezTo>
                  <a:pt x="968847" y="1188427"/>
                  <a:pt x="974696" y="1211557"/>
                  <a:pt x="974696" y="1236054"/>
                </a:cubicBezTo>
                <a:cubicBezTo>
                  <a:pt x="974696" y="1319223"/>
                  <a:pt x="907275" y="1386644"/>
                  <a:pt x="824106" y="1386644"/>
                </a:cubicBezTo>
                <a:cubicBezTo>
                  <a:pt x="740937" y="1386644"/>
                  <a:pt x="673516" y="1319223"/>
                  <a:pt x="673516" y="1236054"/>
                </a:cubicBezTo>
                <a:cubicBezTo>
                  <a:pt x="673516" y="1211557"/>
                  <a:pt x="679365" y="1188427"/>
                  <a:pt x="691220" y="1168732"/>
                </a:cubicBezTo>
                <a:lnTo>
                  <a:pt x="233035" y="1168732"/>
                </a:lnTo>
                <a:lnTo>
                  <a:pt x="233035" y="733499"/>
                </a:lnTo>
                <a:cubicBezTo>
                  <a:pt x="212516" y="743855"/>
                  <a:pt x="189291" y="749187"/>
                  <a:pt x="164821" y="749187"/>
                </a:cubicBezTo>
                <a:cubicBezTo>
                  <a:pt x="73793" y="749187"/>
                  <a:pt x="0" y="675395"/>
                  <a:pt x="0" y="584366"/>
                </a:cubicBezTo>
                <a:cubicBezTo>
                  <a:pt x="0" y="493338"/>
                  <a:pt x="73793" y="419545"/>
                  <a:pt x="164821" y="419545"/>
                </a:cubicBezTo>
                <a:cubicBezTo>
                  <a:pt x="189291" y="419545"/>
                  <a:pt x="212516" y="424878"/>
                  <a:pt x="233035" y="435233"/>
                </a:cubicBezTo>
                <a:lnTo>
                  <a:pt x="233035" y="0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679450" ty="-965200" sx="100000" sy="100000" flip="none" algn="tl"/>
          </a:blipFill>
          <a:ln w="38100">
            <a:solidFill>
              <a:schemeClr val="bg1"/>
            </a:solidFill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矩形 65">
            <a:extLst>
              <a:ext uri="{FF2B5EF4-FFF2-40B4-BE49-F238E27FC236}">
                <a16:creationId xmlns:a16="http://schemas.microsoft.com/office/drawing/2014/main" id="{20331C31-6783-40F0-ED00-8E6E6DDCE730}"/>
              </a:ext>
            </a:extLst>
          </p:cNvPr>
          <p:cNvSpPr>
            <a:spLocks/>
          </p:cNvSpPr>
          <p:nvPr/>
        </p:nvSpPr>
        <p:spPr bwMode="auto">
          <a:xfrm>
            <a:off x="3942557" y="3182692"/>
            <a:ext cx="1796122" cy="1777878"/>
          </a:xfrm>
          <a:custGeom>
            <a:avLst/>
            <a:gdLst>
              <a:gd name="T0" fmla="*/ 822465 w 1406366"/>
              <a:gd name="T1" fmla="*/ 0 h 1392560"/>
              <a:gd name="T2" fmla="*/ 987381 w 1406366"/>
              <a:gd name="T3" fmla="*/ 164631 h 1392560"/>
              <a:gd name="T4" fmla="*/ 976017 w 1406366"/>
              <a:gd name="T5" fmla="*/ 223568 h 1392560"/>
              <a:gd name="T6" fmla="*/ 1407161 w 1406366"/>
              <a:gd name="T7" fmla="*/ 223568 h 1392560"/>
              <a:gd name="T8" fmla="*/ 1407161 w 1406366"/>
              <a:gd name="T9" fmla="*/ 633127 h 1392560"/>
              <a:gd name="T10" fmla="*/ 1341441 w 1406366"/>
              <a:gd name="T11" fmla="*/ 620641 h 1392560"/>
              <a:gd name="T12" fmla="*/ 1154499 w 1406366"/>
              <a:gd name="T13" fmla="*/ 807259 h 1392560"/>
              <a:gd name="T14" fmla="*/ 1341441 w 1406366"/>
              <a:gd name="T15" fmla="*/ 993877 h 1392560"/>
              <a:gd name="T16" fmla="*/ 1407161 w 1406366"/>
              <a:gd name="T17" fmla="*/ 981395 h 1392560"/>
              <a:gd name="T18" fmla="*/ 1407161 w 1406366"/>
              <a:gd name="T19" fmla="*/ 1390950 h 1392560"/>
              <a:gd name="T20" fmla="*/ 237769 w 1406366"/>
              <a:gd name="T21" fmla="*/ 1390950 h 1392560"/>
              <a:gd name="T22" fmla="*/ 237769 w 1406366"/>
              <a:gd name="T23" fmla="*/ 926713 h 1392560"/>
              <a:gd name="T24" fmla="*/ 150675 w 1406366"/>
              <a:gd name="T25" fmla="*/ 957675 h 1392560"/>
              <a:gd name="T26" fmla="*/ 0 w 1406366"/>
              <a:gd name="T27" fmla="*/ 807259 h 1392560"/>
              <a:gd name="T28" fmla="*/ 150675 w 1406366"/>
              <a:gd name="T29" fmla="*/ 656844 h 1392560"/>
              <a:gd name="T30" fmla="*/ 237769 w 1406366"/>
              <a:gd name="T31" fmla="*/ 687809 h 1392560"/>
              <a:gd name="T32" fmla="*/ 237769 w 1406366"/>
              <a:gd name="T33" fmla="*/ 223568 h 1392560"/>
              <a:gd name="T34" fmla="*/ 668913 w 1406366"/>
              <a:gd name="T35" fmla="*/ 223568 h 1392560"/>
              <a:gd name="T36" fmla="*/ 657549 w 1406366"/>
              <a:gd name="T37" fmla="*/ 164631 h 1392560"/>
              <a:gd name="T38" fmla="*/ 822465 w 1406366"/>
              <a:gd name="T39" fmla="*/ 0 h 13925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406366" h="1392560">
                <a:moveTo>
                  <a:pt x="822000" y="0"/>
                </a:moveTo>
                <a:cubicBezTo>
                  <a:pt x="913029" y="0"/>
                  <a:pt x="986821" y="73793"/>
                  <a:pt x="986821" y="164821"/>
                </a:cubicBezTo>
                <a:cubicBezTo>
                  <a:pt x="986821" y="185675"/>
                  <a:pt x="982948" y="205623"/>
                  <a:pt x="975467" y="223828"/>
                </a:cubicBezTo>
                <a:lnTo>
                  <a:pt x="1406366" y="223828"/>
                </a:lnTo>
                <a:lnTo>
                  <a:pt x="1406366" y="633859"/>
                </a:lnTo>
                <a:cubicBezTo>
                  <a:pt x="1386081" y="625588"/>
                  <a:pt x="1363875" y="621361"/>
                  <a:pt x="1340681" y="621361"/>
                </a:cubicBezTo>
                <a:cubicBezTo>
                  <a:pt x="1237497" y="621361"/>
                  <a:pt x="1153848" y="705009"/>
                  <a:pt x="1153848" y="808194"/>
                </a:cubicBezTo>
                <a:cubicBezTo>
                  <a:pt x="1153848" y="911379"/>
                  <a:pt x="1237497" y="995027"/>
                  <a:pt x="1340681" y="995027"/>
                </a:cubicBezTo>
                <a:cubicBezTo>
                  <a:pt x="1363875" y="995027"/>
                  <a:pt x="1386081" y="990802"/>
                  <a:pt x="1406366" y="982530"/>
                </a:cubicBezTo>
                <a:lnTo>
                  <a:pt x="1406366" y="1392560"/>
                </a:lnTo>
                <a:lnTo>
                  <a:pt x="237634" y="1392560"/>
                </a:lnTo>
                <a:lnTo>
                  <a:pt x="237634" y="927784"/>
                </a:lnTo>
                <a:cubicBezTo>
                  <a:pt x="214351" y="948086"/>
                  <a:pt x="183720" y="958784"/>
                  <a:pt x="150590" y="958784"/>
                </a:cubicBezTo>
                <a:cubicBezTo>
                  <a:pt x="67421" y="958784"/>
                  <a:pt x="0" y="891363"/>
                  <a:pt x="0" y="808194"/>
                </a:cubicBezTo>
                <a:cubicBezTo>
                  <a:pt x="0" y="725025"/>
                  <a:pt x="67421" y="657604"/>
                  <a:pt x="150590" y="657604"/>
                </a:cubicBezTo>
                <a:cubicBezTo>
                  <a:pt x="183720" y="657604"/>
                  <a:pt x="214351" y="668302"/>
                  <a:pt x="237634" y="688604"/>
                </a:cubicBezTo>
                <a:lnTo>
                  <a:pt x="237634" y="223828"/>
                </a:lnTo>
                <a:lnTo>
                  <a:pt x="668533" y="223828"/>
                </a:lnTo>
                <a:cubicBezTo>
                  <a:pt x="661052" y="205623"/>
                  <a:pt x="657179" y="185675"/>
                  <a:pt x="657179" y="164821"/>
                </a:cubicBezTo>
                <a:cubicBezTo>
                  <a:pt x="657179" y="73793"/>
                  <a:pt x="730972" y="0"/>
                  <a:pt x="822000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-146050" ty="-679450" sx="100000" sy="100000" flip="none" algn="tl"/>
          </a:blipFill>
          <a:ln w="38100">
            <a:solidFill>
              <a:schemeClr val="bg1"/>
            </a:solidFill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" name="椭圆 75">
            <a:extLst>
              <a:ext uri="{FF2B5EF4-FFF2-40B4-BE49-F238E27FC236}">
                <a16:creationId xmlns:a16="http://schemas.microsoft.com/office/drawing/2014/main" id="{12C6D201-3E58-8702-F956-3698185A7381}"/>
              </a:ext>
            </a:extLst>
          </p:cNvPr>
          <p:cNvSpPr>
            <a:spLocks/>
          </p:cNvSpPr>
          <p:nvPr/>
        </p:nvSpPr>
        <p:spPr bwMode="auto">
          <a:xfrm>
            <a:off x="4244613" y="1619701"/>
            <a:ext cx="1820449" cy="1830585"/>
          </a:xfrm>
          <a:custGeom>
            <a:avLst/>
            <a:gdLst>
              <a:gd name="T0" fmla="*/ 584186 w 1425662"/>
              <a:gd name="T1" fmla="*/ 0 h 1433908"/>
              <a:gd name="T2" fmla="*/ 734731 w 1425662"/>
              <a:gd name="T3" fmla="*/ 150380 h 1433908"/>
              <a:gd name="T4" fmla="*/ 678627 w 1425662"/>
              <a:gd name="T5" fmla="*/ 264811 h 1433908"/>
              <a:gd name="T6" fmla="*/ 1168378 w 1425662"/>
              <a:gd name="T7" fmla="*/ 264811 h 1433908"/>
              <a:gd name="T8" fmla="*/ 1168378 w 1425662"/>
              <a:gd name="T9" fmla="*/ 715530 h 1433908"/>
              <a:gd name="T10" fmla="*/ 1260456 w 1425662"/>
              <a:gd name="T11" fmla="*/ 683776 h 1433908"/>
              <a:gd name="T12" fmla="*/ 1425227 w 1425662"/>
              <a:gd name="T13" fmla="*/ 848370 h 1433908"/>
              <a:gd name="T14" fmla="*/ 1260456 w 1425662"/>
              <a:gd name="T15" fmla="*/ 1012963 h 1433908"/>
              <a:gd name="T16" fmla="*/ 1168378 w 1425662"/>
              <a:gd name="T17" fmla="*/ 981211 h 1433908"/>
              <a:gd name="T18" fmla="*/ 1168378 w 1425662"/>
              <a:gd name="T19" fmla="*/ 1431928 h 1433908"/>
              <a:gd name="T20" fmla="*/ 765489 w 1425662"/>
              <a:gd name="T21" fmla="*/ 1431928 h 1433908"/>
              <a:gd name="T22" fmla="*/ 773014 w 1425662"/>
              <a:gd name="T23" fmla="*/ 1381941 h 1433908"/>
              <a:gd name="T24" fmla="*/ 583386 w 1425662"/>
              <a:gd name="T25" fmla="*/ 1192519 h 1433908"/>
              <a:gd name="T26" fmla="*/ 393762 w 1425662"/>
              <a:gd name="T27" fmla="*/ 1381941 h 1433908"/>
              <a:gd name="T28" fmla="*/ 401288 w 1425662"/>
              <a:gd name="T29" fmla="*/ 1431928 h 1433908"/>
              <a:gd name="T30" fmla="*/ 0 w 1425662"/>
              <a:gd name="T31" fmla="*/ 1431928 h 1433908"/>
              <a:gd name="T32" fmla="*/ 0 w 1425662"/>
              <a:gd name="T33" fmla="*/ 264811 h 1433908"/>
              <a:gd name="T34" fmla="*/ 489751 w 1425662"/>
              <a:gd name="T35" fmla="*/ 264811 h 1433908"/>
              <a:gd name="T36" fmla="*/ 433646 w 1425662"/>
              <a:gd name="T37" fmla="*/ 150380 h 1433908"/>
              <a:gd name="T38" fmla="*/ 584186 w 1425662"/>
              <a:gd name="T39" fmla="*/ 0 h 143390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425662" h="1433908">
                <a:moveTo>
                  <a:pt x="584366" y="0"/>
                </a:moveTo>
                <a:cubicBezTo>
                  <a:pt x="667535" y="0"/>
                  <a:pt x="734956" y="67421"/>
                  <a:pt x="734956" y="150590"/>
                </a:cubicBezTo>
                <a:cubicBezTo>
                  <a:pt x="734956" y="197370"/>
                  <a:pt x="713626" y="239167"/>
                  <a:pt x="678832" y="265176"/>
                </a:cubicBezTo>
                <a:lnTo>
                  <a:pt x="1168733" y="265176"/>
                </a:lnTo>
                <a:lnTo>
                  <a:pt x="1168733" y="716520"/>
                </a:lnTo>
                <a:cubicBezTo>
                  <a:pt x="1193634" y="695548"/>
                  <a:pt x="1225973" y="684721"/>
                  <a:pt x="1260841" y="684721"/>
                </a:cubicBezTo>
                <a:cubicBezTo>
                  <a:pt x="1351870" y="684721"/>
                  <a:pt x="1425662" y="758513"/>
                  <a:pt x="1425662" y="849542"/>
                </a:cubicBezTo>
                <a:cubicBezTo>
                  <a:pt x="1425662" y="940571"/>
                  <a:pt x="1351870" y="1014363"/>
                  <a:pt x="1260841" y="1014363"/>
                </a:cubicBezTo>
                <a:cubicBezTo>
                  <a:pt x="1225973" y="1014363"/>
                  <a:pt x="1193634" y="1003536"/>
                  <a:pt x="1168733" y="982566"/>
                </a:cubicBezTo>
                <a:lnTo>
                  <a:pt x="1168733" y="1433908"/>
                </a:lnTo>
                <a:lnTo>
                  <a:pt x="765724" y="1433908"/>
                </a:lnTo>
                <a:cubicBezTo>
                  <a:pt x="770905" y="1418114"/>
                  <a:pt x="773249" y="1401256"/>
                  <a:pt x="773249" y="1383851"/>
                </a:cubicBezTo>
                <a:cubicBezTo>
                  <a:pt x="773249" y="1279093"/>
                  <a:pt x="688325" y="1194168"/>
                  <a:pt x="583566" y="1194168"/>
                </a:cubicBezTo>
                <a:cubicBezTo>
                  <a:pt x="478807" y="1194168"/>
                  <a:pt x="393882" y="1279093"/>
                  <a:pt x="393882" y="1383851"/>
                </a:cubicBezTo>
                <a:cubicBezTo>
                  <a:pt x="393882" y="1401256"/>
                  <a:pt x="396227" y="1418114"/>
                  <a:pt x="401408" y="1433908"/>
                </a:cubicBezTo>
                <a:lnTo>
                  <a:pt x="0" y="1433908"/>
                </a:lnTo>
                <a:lnTo>
                  <a:pt x="0" y="265176"/>
                </a:lnTo>
                <a:lnTo>
                  <a:pt x="489901" y="265176"/>
                </a:lnTo>
                <a:cubicBezTo>
                  <a:pt x="455106" y="239167"/>
                  <a:pt x="433776" y="197370"/>
                  <a:pt x="433776" y="150590"/>
                </a:cubicBezTo>
                <a:cubicBezTo>
                  <a:pt x="433776" y="67421"/>
                  <a:pt x="501197" y="0"/>
                  <a:pt x="584366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368300" ty="-25400" sx="100000" sy="100000" flip="none" algn="tl"/>
          </a:blipFill>
          <a:ln w="38100">
            <a:solidFill>
              <a:schemeClr val="bg1"/>
            </a:solidFill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椭圆 76" descr="D:\51PPT模板网\51pptmoban.com\图片.jpg">
            <a:extLst>
              <a:ext uri="{FF2B5EF4-FFF2-40B4-BE49-F238E27FC236}">
                <a16:creationId xmlns:a16="http://schemas.microsoft.com/office/drawing/2014/main" id="{E9854962-7A01-BDC3-5FD9-B89D90880AFE}"/>
              </a:ext>
            </a:extLst>
          </p:cNvPr>
          <p:cNvSpPr>
            <a:spLocks/>
          </p:cNvSpPr>
          <p:nvPr/>
        </p:nvSpPr>
        <p:spPr bwMode="auto">
          <a:xfrm>
            <a:off x="5758951" y="1958247"/>
            <a:ext cx="1769768" cy="1798150"/>
          </a:xfrm>
          <a:custGeom>
            <a:avLst/>
            <a:gdLst>
              <a:gd name="T0" fmla="*/ 0 w 1384756"/>
              <a:gd name="T1" fmla="*/ 0 h 1408472"/>
              <a:gd name="T2" fmla="*/ 1173513 w 1384756"/>
              <a:gd name="T3" fmla="*/ 0 h 1408472"/>
              <a:gd name="T4" fmla="*/ 1173513 w 1384756"/>
              <a:gd name="T5" fmla="*/ 449632 h 1408472"/>
              <a:gd name="T6" fmla="*/ 1239214 w 1384756"/>
              <a:gd name="T7" fmla="*/ 433223 h 1408472"/>
              <a:gd name="T8" fmla="*/ 1390421 w 1384756"/>
              <a:gd name="T9" fmla="*/ 583621 h 1408472"/>
              <a:gd name="T10" fmla="*/ 1239214 w 1384756"/>
              <a:gd name="T11" fmla="*/ 734021 h 1408472"/>
              <a:gd name="T12" fmla="*/ 1173513 w 1384756"/>
              <a:gd name="T13" fmla="*/ 717611 h 1408472"/>
              <a:gd name="T14" fmla="*/ 1173513 w 1384756"/>
              <a:gd name="T15" fmla="*/ 1167242 h 1408472"/>
              <a:gd name="T16" fmla="*/ 731960 w 1384756"/>
              <a:gd name="T17" fmla="*/ 1167242 h 1408472"/>
              <a:gd name="T18" fmla="*/ 752251 w 1384756"/>
              <a:gd name="T19" fmla="*/ 1242066 h 1408472"/>
              <a:gd name="T20" fmla="*/ 586756 w 1384756"/>
              <a:gd name="T21" fmla="*/ 1406677 h 1408472"/>
              <a:gd name="T22" fmla="*/ 421262 w 1384756"/>
              <a:gd name="T23" fmla="*/ 1242066 h 1408472"/>
              <a:gd name="T24" fmla="*/ 441552 w 1384756"/>
              <a:gd name="T25" fmla="*/ 1167242 h 1408472"/>
              <a:gd name="T26" fmla="*/ 0 w 1384756"/>
              <a:gd name="T27" fmla="*/ 1167242 h 1408472"/>
              <a:gd name="T28" fmla="*/ 0 w 1384756"/>
              <a:gd name="T29" fmla="*/ 760129 h 1408472"/>
              <a:gd name="T30" fmla="*/ 82640 w 1384756"/>
              <a:gd name="T31" fmla="*/ 778841 h 1408472"/>
              <a:gd name="T32" fmla="*/ 278910 w 1384756"/>
              <a:gd name="T33" fmla="*/ 583621 h 1408472"/>
              <a:gd name="T34" fmla="*/ 82640 w 1384756"/>
              <a:gd name="T35" fmla="*/ 388401 h 1408472"/>
              <a:gd name="T36" fmla="*/ 0 w 1384756"/>
              <a:gd name="T37" fmla="*/ 407113 h 1408472"/>
              <a:gd name="T38" fmla="*/ 0 w 1384756"/>
              <a:gd name="T39" fmla="*/ 0 h 140847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384756" h="1408472">
                <a:moveTo>
                  <a:pt x="0" y="0"/>
                </a:moveTo>
                <a:lnTo>
                  <a:pt x="1168732" y="0"/>
                </a:lnTo>
                <a:lnTo>
                  <a:pt x="1168732" y="450207"/>
                </a:lnTo>
                <a:cubicBezTo>
                  <a:pt x="1188073" y="439244"/>
                  <a:pt x="1210481" y="433776"/>
                  <a:pt x="1234166" y="433776"/>
                </a:cubicBezTo>
                <a:cubicBezTo>
                  <a:pt x="1317335" y="433776"/>
                  <a:pt x="1384756" y="501197"/>
                  <a:pt x="1384756" y="584366"/>
                </a:cubicBezTo>
                <a:cubicBezTo>
                  <a:pt x="1384756" y="667535"/>
                  <a:pt x="1317335" y="734956"/>
                  <a:pt x="1234166" y="734956"/>
                </a:cubicBezTo>
                <a:cubicBezTo>
                  <a:pt x="1210481" y="734956"/>
                  <a:pt x="1188073" y="729488"/>
                  <a:pt x="1168732" y="718526"/>
                </a:cubicBezTo>
                <a:lnTo>
                  <a:pt x="1168732" y="1168732"/>
                </a:lnTo>
                <a:lnTo>
                  <a:pt x="728979" y="1168732"/>
                </a:lnTo>
                <a:cubicBezTo>
                  <a:pt x="742528" y="1190517"/>
                  <a:pt x="749187" y="1216306"/>
                  <a:pt x="749187" y="1243651"/>
                </a:cubicBezTo>
                <a:cubicBezTo>
                  <a:pt x="749187" y="1334680"/>
                  <a:pt x="675394" y="1408472"/>
                  <a:pt x="584366" y="1408472"/>
                </a:cubicBezTo>
                <a:cubicBezTo>
                  <a:pt x="493337" y="1408472"/>
                  <a:pt x="419545" y="1334680"/>
                  <a:pt x="419545" y="1243651"/>
                </a:cubicBezTo>
                <a:cubicBezTo>
                  <a:pt x="419545" y="1216306"/>
                  <a:pt x="426204" y="1190517"/>
                  <a:pt x="439754" y="1168732"/>
                </a:cubicBezTo>
                <a:lnTo>
                  <a:pt x="0" y="1168732"/>
                </a:lnTo>
                <a:lnTo>
                  <a:pt x="0" y="761099"/>
                </a:lnTo>
                <a:cubicBezTo>
                  <a:pt x="24839" y="773303"/>
                  <a:pt x="52809" y="779836"/>
                  <a:pt x="82305" y="779836"/>
                </a:cubicBezTo>
                <a:cubicBezTo>
                  <a:pt x="190260" y="779836"/>
                  <a:pt x="277774" y="692321"/>
                  <a:pt x="277774" y="584366"/>
                </a:cubicBezTo>
                <a:cubicBezTo>
                  <a:pt x="277774" y="476411"/>
                  <a:pt x="190260" y="388896"/>
                  <a:pt x="82305" y="388896"/>
                </a:cubicBezTo>
                <a:cubicBezTo>
                  <a:pt x="52809" y="388896"/>
                  <a:pt x="24839" y="395429"/>
                  <a:pt x="0" y="407633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-787400" ty="-25400" sx="100000" sy="100000" flip="none" algn="tl"/>
          </a:blipFill>
          <a:ln w="38100">
            <a:solidFill>
              <a:schemeClr val="bg1"/>
            </a:solidFill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8C61ECE-2010-5265-B6C0-20CA8653F8C6}"/>
              </a:ext>
            </a:extLst>
          </p:cNvPr>
          <p:cNvGrpSpPr/>
          <p:nvPr/>
        </p:nvGrpSpPr>
        <p:grpSpPr>
          <a:xfrm>
            <a:off x="5678309" y="5279381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17C479B-8681-A1DA-134E-B6E7D05C369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8C005C8-0B0F-3BDE-3ACE-456802C6118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4DFBE6E-130D-94DC-83D9-A2CAF891BD89}"/>
              </a:ext>
            </a:extLst>
          </p:cNvPr>
          <p:cNvGrpSpPr/>
          <p:nvPr/>
        </p:nvGrpSpPr>
        <p:grpSpPr>
          <a:xfrm>
            <a:off x="908845" y="3758037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DA0442B-5510-EEAB-51A0-B594103CD5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A45FCB4-EFE9-F5C2-671D-DB27668CD02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A563B06-DD4E-4DB1-F348-80ED64C7A0D0}"/>
              </a:ext>
            </a:extLst>
          </p:cNvPr>
          <p:cNvGrpSpPr/>
          <p:nvPr/>
        </p:nvGrpSpPr>
        <p:grpSpPr>
          <a:xfrm>
            <a:off x="2864500" y="782380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3F7A4EC-7F60-57C9-302E-3A6E74DEED5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1F7C71A-9DEB-5840-B261-9E4068E3555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31B3562-4FF2-4470-63FF-E0C3FC41D41A}"/>
              </a:ext>
            </a:extLst>
          </p:cNvPr>
          <p:cNvGrpSpPr/>
          <p:nvPr/>
        </p:nvGrpSpPr>
        <p:grpSpPr>
          <a:xfrm>
            <a:off x="7603150" y="2282181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4D27490-03B3-7DCD-796F-D882BA1077A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C1617B6-D3D8-03C1-55DE-57C9E59EDF5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Freeform 113" descr="D:\51PPT模板网\51pptmoban.com\图片.jpg">
            <a:extLst>
              <a:ext uri="{FF2B5EF4-FFF2-40B4-BE49-F238E27FC236}">
                <a16:creationId xmlns:a16="http://schemas.microsoft.com/office/drawing/2014/main" id="{8926DF3D-DB30-D3F0-FACC-255C642B58E7}"/>
              </a:ext>
            </a:extLst>
          </p:cNvPr>
          <p:cNvSpPr>
            <a:spLocks noEditPoints="1"/>
          </p:cNvSpPr>
          <p:nvPr/>
        </p:nvSpPr>
        <p:spPr bwMode="auto">
          <a:xfrm>
            <a:off x="6370658" y="2554316"/>
            <a:ext cx="367552" cy="413247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28">
            <a:extLst>
              <a:ext uri="{FF2B5EF4-FFF2-40B4-BE49-F238E27FC236}">
                <a16:creationId xmlns:a16="http://schemas.microsoft.com/office/drawing/2014/main" id="{D32A1BAC-108E-3A5D-9601-83235A318324}"/>
              </a:ext>
            </a:extLst>
          </p:cNvPr>
          <p:cNvSpPr>
            <a:spLocks noEditPoints="1"/>
          </p:cNvSpPr>
          <p:nvPr/>
        </p:nvSpPr>
        <p:spPr bwMode="auto">
          <a:xfrm>
            <a:off x="6295454" y="4071713"/>
            <a:ext cx="406379" cy="420213"/>
          </a:xfrm>
          <a:custGeom>
            <a:avLst/>
            <a:gdLst>
              <a:gd name="T0" fmla="*/ 13 w 99"/>
              <a:gd name="T1" fmla="*/ 34 h 103"/>
              <a:gd name="T2" fmla="*/ 14 w 99"/>
              <a:gd name="T3" fmla="*/ 48 h 103"/>
              <a:gd name="T4" fmla="*/ 15 w 99"/>
              <a:gd name="T5" fmla="*/ 2 h 103"/>
              <a:gd name="T6" fmla="*/ 18 w 99"/>
              <a:gd name="T7" fmla="*/ 0 h 103"/>
              <a:gd name="T8" fmla="*/ 65 w 99"/>
              <a:gd name="T9" fmla="*/ 0 h 103"/>
              <a:gd name="T10" fmla="*/ 83 w 99"/>
              <a:gd name="T11" fmla="*/ 9 h 103"/>
              <a:gd name="T12" fmla="*/ 84 w 99"/>
              <a:gd name="T13" fmla="*/ 11 h 103"/>
              <a:gd name="T14" fmla="*/ 85 w 99"/>
              <a:gd name="T15" fmla="*/ 48 h 103"/>
              <a:gd name="T16" fmla="*/ 87 w 99"/>
              <a:gd name="T17" fmla="*/ 34 h 103"/>
              <a:gd name="T18" fmla="*/ 96 w 99"/>
              <a:gd name="T19" fmla="*/ 83 h 103"/>
              <a:gd name="T20" fmla="*/ 84 w 99"/>
              <a:gd name="T21" fmla="*/ 103 h 103"/>
              <a:gd name="T22" fmla="*/ 15 w 99"/>
              <a:gd name="T23" fmla="*/ 103 h 103"/>
              <a:gd name="T24" fmla="*/ 3 w 99"/>
              <a:gd name="T25" fmla="*/ 83 h 103"/>
              <a:gd name="T26" fmla="*/ 22 w 99"/>
              <a:gd name="T27" fmla="*/ 48 h 103"/>
              <a:gd name="T28" fmla="*/ 78 w 99"/>
              <a:gd name="T29" fmla="*/ 16 h 103"/>
              <a:gd name="T30" fmla="*/ 65 w 99"/>
              <a:gd name="T31" fmla="*/ 16 h 103"/>
              <a:gd name="T32" fmla="*/ 63 w 99"/>
              <a:gd name="T33" fmla="*/ 7 h 103"/>
              <a:gd name="T34" fmla="*/ 22 w 99"/>
              <a:gd name="T35" fmla="*/ 48 h 103"/>
              <a:gd name="T36" fmla="*/ 22 w 99"/>
              <a:gd name="T37" fmla="*/ 73 h 103"/>
              <a:gd name="T38" fmla="*/ 77 w 99"/>
              <a:gd name="T39" fmla="*/ 96 h 103"/>
              <a:gd name="T40" fmla="*/ 28 w 99"/>
              <a:gd name="T41" fmla="*/ 16 h 103"/>
              <a:gd name="T42" fmla="*/ 58 w 99"/>
              <a:gd name="T43" fmla="*/ 20 h 103"/>
              <a:gd name="T44" fmla="*/ 28 w 99"/>
              <a:gd name="T45" fmla="*/ 16 h 103"/>
              <a:gd name="T46" fmla="*/ 28 w 99"/>
              <a:gd name="T47" fmla="*/ 37 h 103"/>
              <a:gd name="T48" fmla="*/ 71 w 99"/>
              <a:gd name="T49" fmla="*/ 33 h 103"/>
              <a:gd name="T50" fmla="*/ 28 w 99"/>
              <a:gd name="T51" fmla="*/ 24 h 103"/>
              <a:gd name="T52" fmla="*/ 71 w 99"/>
              <a:gd name="T53" fmla="*/ 28 h 103"/>
              <a:gd name="T54" fmla="*/ 28 w 99"/>
              <a:gd name="T55" fmla="*/ 24 h 103"/>
              <a:gd name="T56" fmla="*/ 67 w 99"/>
              <a:gd name="T57" fmla="*/ 13 h 103"/>
              <a:gd name="T58" fmla="*/ 67 w 99"/>
              <a:gd name="T59" fmla="*/ 8 h 103"/>
              <a:gd name="T60" fmla="*/ 76 w 99"/>
              <a:gd name="T61" fmla="*/ 60 h 103"/>
              <a:gd name="T62" fmla="*/ 84 w 99"/>
              <a:gd name="T63" fmla="*/ 60 h 103"/>
              <a:gd name="T64" fmla="*/ 87 w 99"/>
              <a:gd name="T65" fmla="*/ 56 h 103"/>
              <a:gd name="T66" fmla="*/ 79 w 99"/>
              <a:gd name="T67" fmla="*/ 5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9" h="103">
                <a:moveTo>
                  <a:pt x="3" y="34"/>
                </a:moveTo>
                <a:cubicBezTo>
                  <a:pt x="13" y="34"/>
                  <a:pt x="13" y="34"/>
                  <a:pt x="13" y="34"/>
                </a:cubicBezTo>
                <a:cubicBezTo>
                  <a:pt x="13" y="48"/>
                  <a:pt x="13" y="48"/>
                  <a:pt x="13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83" y="9"/>
                  <a:pt x="83" y="9"/>
                  <a:pt x="83" y="9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48"/>
                  <a:pt x="84" y="48"/>
                  <a:pt x="84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34"/>
                  <a:pt x="87" y="34"/>
                  <a:pt x="87" y="34"/>
                </a:cubicBezTo>
                <a:cubicBezTo>
                  <a:pt x="96" y="34"/>
                  <a:pt x="96" y="34"/>
                  <a:pt x="96" y="34"/>
                </a:cubicBezTo>
                <a:cubicBezTo>
                  <a:pt x="99" y="50"/>
                  <a:pt x="99" y="67"/>
                  <a:pt x="96" y="83"/>
                </a:cubicBezTo>
                <a:cubicBezTo>
                  <a:pt x="84" y="83"/>
                  <a:pt x="84" y="83"/>
                  <a:pt x="84" y="8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83"/>
                  <a:pt x="15" y="83"/>
                  <a:pt x="15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0" y="67"/>
                  <a:pt x="0" y="51"/>
                  <a:pt x="3" y="34"/>
                </a:cubicBezTo>
                <a:close/>
                <a:moveTo>
                  <a:pt x="22" y="48"/>
                </a:moveTo>
                <a:cubicBezTo>
                  <a:pt x="78" y="48"/>
                  <a:pt x="78" y="48"/>
                  <a:pt x="78" y="48"/>
                </a:cubicBezTo>
                <a:cubicBezTo>
                  <a:pt x="78" y="16"/>
                  <a:pt x="78" y="16"/>
                  <a:pt x="78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4" y="14"/>
                  <a:pt x="64" y="14"/>
                  <a:pt x="64" y="14"/>
                </a:cubicBezTo>
                <a:cubicBezTo>
                  <a:pt x="63" y="7"/>
                  <a:pt x="63" y="7"/>
                  <a:pt x="63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48"/>
                  <a:pt x="22" y="48"/>
                  <a:pt x="22" y="48"/>
                </a:cubicBezTo>
                <a:close/>
                <a:moveTo>
                  <a:pt x="77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22" y="96"/>
                  <a:pt x="22" y="96"/>
                  <a:pt x="22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73"/>
                  <a:pt x="77" y="73"/>
                  <a:pt x="77" y="73"/>
                </a:cubicBezTo>
                <a:close/>
                <a:moveTo>
                  <a:pt x="28" y="16"/>
                </a:moveTo>
                <a:cubicBezTo>
                  <a:pt x="28" y="20"/>
                  <a:pt x="28" y="20"/>
                  <a:pt x="28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16"/>
                  <a:pt x="58" y="16"/>
                  <a:pt x="58" y="16"/>
                </a:cubicBezTo>
                <a:cubicBezTo>
                  <a:pt x="28" y="16"/>
                  <a:pt x="28" y="16"/>
                  <a:pt x="28" y="16"/>
                </a:cubicBezTo>
                <a:close/>
                <a:moveTo>
                  <a:pt x="28" y="33"/>
                </a:moveTo>
                <a:cubicBezTo>
                  <a:pt x="28" y="37"/>
                  <a:pt x="28" y="37"/>
                  <a:pt x="28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33"/>
                  <a:pt x="71" y="33"/>
                  <a:pt x="71" y="33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8" y="24"/>
                </a:moveTo>
                <a:cubicBezTo>
                  <a:pt x="28" y="28"/>
                  <a:pt x="28" y="28"/>
                  <a:pt x="2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67" y="8"/>
                </a:moveTo>
                <a:cubicBezTo>
                  <a:pt x="67" y="13"/>
                  <a:pt x="67" y="13"/>
                  <a:pt x="67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67" y="8"/>
                  <a:pt x="67" y="8"/>
                  <a:pt x="67" y="8"/>
                </a:cubicBezTo>
                <a:close/>
                <a:moveTo>
                  <a:pt x="76" y="56"/>
                </a:moveTo>
                <a:cubicBezTo>
                  <a:pt x="76" y="60"/>
                  <a:pt x="76" y="60"/>
                  <a:pt x="76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56"/>
                  <a:pt x="87" y="56"/>
                  <a:pt x="8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79" y="56"/>
                  <a:pt x="79" y="56"/>
                  <a:pt x="79" y="56"/>
                </a:cubicBezTo>
                <a:lnTo>
                  <a:pt x="76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65">
            <a:extLst>
              <a:ext uri="{FF2B5EF4-FFF2-40B4-BE49-F238E27FC236}">
                <a16:creationId xmlns:a16="http://schemas.microsoft.com/office/drawing/2014/main" id="{80585FC2-2CEB-7B6D-0903-AF3145211DFB}"/>
              </a:ext>
            </a:extLst>
          </p:cNvPr>
          <p:cNvSpPr>
            <a:spLocks noEditPoints="1"/>
          </p:cNvSpPr>
          <p:nvPr/>
        </p:nvSpPr>
        <p:spPr bwMode="auto">
          <a:xfrm>
            <a:off x="4816019" y="2407087"/>
            <a:ext cx="371526" cy="431129"/>
          </a:xfrm>
          <a:custGeom>
            <a:avLst/>
            <a:gdLst>
              <a:gd name="T0" fmla="*/ 79 w 79"/>
              <a:gd name="T1" fmla="*/ 6 h 92"/>
              <a:gd name="T2" fmla="*/ 10 w 79"/>
              <a:gd name="T3" fmla="*/ 6 h 92"/>
              <a:gd name="T4" fmla="*/ 8 w 79"/>
              <a:gd name="T5" fmla="*/ 9 h 92"/>
              <a:gd name="T6" fmla="*/ 7 w 79"/>
              <a:gd name="T7" fmla="*/ 12 h 92"/>
              <a:gd name="T8" fmla="*/ 8 w 79"/>
              <a:gd name="T9" fmla="*/ 15 h 92"/>
              <a:gd name="T10" fmla="*/ 10 w 79"/>
              <a:gd name="T11" fmla="*/ 18 h 92"/>
              <a:gd name="T12" fmla="*/ 14 w 79"/>
              <a:gd name="T13" fmla="*/ 18 h 92"/>
              <a:gd name="T14" fmla="*/ 11 w 79"/>
              <a:gd name="T15" fmla="*/ 22 h 92"/>
              <a:gd name="T16" fmla="*/ 11 w 79"/>
              <a:gd name="T17" fmla="*/ 55 h 92"/>
              <a:gd name="T18" fmla="*/ 21 w 79"/>
              <a:gd name="T19" fmla="*/ 47 h 92"/>
              <a:gd name="T20" fmla="*/ 33 w 79"/>
              <a:gd name="T21" fmla="*/ 54 h 92"/>
              <a:gd name="T22" fmla="*/ 33 w 79"/>
              <a:gd name="T23" fmla="*/ 22 h 92"/>
              <a:gd name="T24" fmla="*/ 36 w 79"/>
              <a:gd name="T25" fmla="*/ 18 h 92"/>
              <a:gd name="T26" fmla="*/ 79 w 79"/>
              <a:gd name="T27" fmla="*/ 18 h 92"/>
              <a:gd name="T28" fmla="*/ 79 w 79"/>
              <a:gd name="T29" fmla="*/ 22 h 92"/>
              <a:gd name="T30" fmla="*/ 79 w 79"/>
              <a:gd name="T31" fmla="*/ 25 h 92"/>
              <a:gd name="T32" fmla="*/ 79 w 79"/>
              <a:gd name="T33" fmla="*/ 92 h 92"/>
              <a:gd name="T34" fmla="*/ 13 w 79"/>
              <a:gd name="T35" fmla="*/ 92 h 92"/>
              <a:gd name="T36" fmla="*/ 1 w 79"/>
              <a:gd name="T37" fmla="*/ 85 h 92"/>
              <a:gd name="T38" fmla="*/ 1 w 79"/>
              <a:gd name="T39" fmla="*/ 13 h 92"/>
              <a:gd name="T40" fmla="*/ 0 w 79"/>
              <a:gd name="T41" fmla="*/ 12 h 92"/>
              <a:gd name="T42" fmla="*/ 2 w 79"/>
              <a:gd name="T43" fmla="*/ 6 h 92"/>
              <a:gd name="T44" fmla="*/ 8 w 79"/>
              <a:gd name="T45" fmla="*/ 0 h 92"/>
              <a:gd name="T46" fmla="*/ 9 w 79"/>
              <a:gd name="T47" fmla="*/ 0 h 92"/>
              <a:gd name="T48" fmla="*/ 10 w 79"/>
              <a:gd name="T49" fmla="*/ 0 h 92"/>
              <a:gd name="T50" fmla="*/ 79 w 79"/>
              <a:gd name="T51" fmla="*/ 0 h 92"/>
              <a:gd name="T52" fmla="*/ 79 w 79"/>
              <a:gd name="T53" fmla="*/ 6 h 92"/>
              <a:gd name="T54" fmla="*/ 12 w 79"/>
              <a:gd name="T55" fmla="*/ 16 h 92"/>
              <a:gd name="T56" fmla="*/ 74 w 79"/>
              <a:gd name="T57" fmla="*/ 16 h 92"/>
              <a:gd name="T58" fmla="*/ 74 w 79"/>
              <a:gd name="T59" fmla="*/ 14 h 92"/>
              <a:gd name="T60" fmla="*/ 11 w 79"/>
              <a:gd name="T61" fmla="*/ 14 h 92"/>
              <a:gd name="T62" fmla="*/ 12 w 79"/>
              <a:gd name="T63" fmla="*/ 16 h 92"/>
              <a:gd name="T64" fmla="*/ 11 w 79"/>
              <a:gd name="T65" fmla="*/ 12 h 92"/>
              <a:gd name="T66" fmla="*/ 11 w 79"/>
              <a:gd name="T67" fmla="*/ 13 h 92"/>
              <a:gd name="T68" fmla="*/ 74 w 79"/>
              <a:gd name="T69" fmla="*/ 13 h 92"/>
              <a:gd name="T70" fmla="*/ 74 w 79"/>
              <a:gd name="T71" fmla="*/ 12 h 92"/>
              <a:gd name="T72" fmla="*/ 11 w 79"/>
              <a:gd name="T73" fmla="*/ 12 h 92"/>
              <a:gd name="T74" fmla="*/ 12 w 79"/>
              <a:gd name="T75" fmla="*/ 9 h 92"/>
              <a:gd name="T76" fmla="*/ 11 w 79"/>
              <a:gd name="T77" fmla="*/ 10 h 92"/>
              <a:gd name="T78" fmla="*/ 74 w 79"/>
              <a:gd name="T79" fmla="*/ 10 h 92"/>
              <a:gd name="T80" fmla="*/ 74 w 79"/>
              <a:gd name="T81" fmla="*/ 9 h 92"/>
              <a:gd name="T82" fmla="*/ 12 w 79"/>
              <a:gd name="T8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66">
            <a:extLst>
              <a:ext uri="{FF2B5EF4-FFF2-40B4-BE49-F238E27FC236}">
                <a16:creationId xmlns:a16="http://schemas.microsoft.com/office/drawing/2014/main" id="{C9641FA7-42A2-925A-E23B-A69D00820CFC}"/>
              </a:ext>
            </a:extLst>
          </p:cNvPr>
          <p:cNvSpPr>
            <a:spLocks noEditPoints="1"/>
          </p:cNvSpPr>
          <p:nvPr/>
        </p:nvSpPr>
        <p:spPr bwMode="auto">
          <a:xfrm>
            <a:off x="4752394" y="3905267"/>
            <a:ext cx="363579" cy="532453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99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壹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圆角右箭头 3">
            <a:extLst>
              <a:ext uri="{FF2B5EF4-FFF2-40B4-BE49-F238E27FC236}">
                <a16:creationId xmlns:a16="http://schemas.microsoft.com/office/drawing/2014/main" id="{32B507AC-DD68-F53F-BAB6-E9C202F82E59}"/>
              </a:ext>
            </a:extLst>
          </p:cNvPr>
          <p:cNvSpPr>
            <a:spLocks/>
          </p:cNvSpPr>
          <p:nvPr/>
        </p:nvSpPr>
        <p:spPr bwMode="auto">
          <a:xfrm>
            <a:off x="3924300" y="1452605"/>
            <a:ext cx="1643063" cy="1865313"/>
          </a:xfrm>
          <a:custGeom>
            <a:avLst/>
            <a:gdLst>
              <a:gd name="T0" fmla="*/ 0 w 1643041"/>
              <a:gd name="T1" fmla="*/ 1864629 h 1865484"/>
              <a:gd name="T2" fmla="*/ 0 w 1643041"/>
              <a:gd name="T3" fmla="*/ 923786 h 1865484"/>
              <a:gd name="T4" fmla="*/ 718880 w 1643041"/>
              <a:gd name="T5" fmla="*/ 205286 h 1865484"/>
              <a:gd name="T6" fmla="*/ 1232366 w 1643041"/>
              <a:gd name="T7" fmla="*/ 205285 h 1865484"/>
              <a:gd name="T8" fmla="*/ 1232366 w 1643041"/>
              <a:gd name="T9" fmla="*/ 0 h 1865484"/>
              <a:gd name="T10" fmla="*/ 1643151 w 1643041"/>
              <a:gd name="T11" fmla="*/ 410570 h 1865484"/>
              <a:gd name="T12" fmla="*/ 1232366 w 1643041"/>
              <a:gd name="T13" fmla="*/ 821146 h 1865484"/>
              <a:gd name="T14" fmla="*/ 1232366 w 1643041"/>
              <a:gd name="T15" fmla="*/ 615860 h 1865484"/>
              <a:gd name="T16" fmla="*/ 718880 w 1643041"/>
              <a:gd name="T17" fmla="*/ 615860 h 1865484"/>
              <a:gd name="T18" fmla="*/ 410789 w 1643041"/>
              <a:gd name="T19" fmla="*/ 923785 h 1865484"/>
              <a:gd name="T20" fmla="*/ 410789 w 1643041"/>
              <a:gd name="T21" fmla="*/ 1864629 h 1865484"/>
              <a:gd name="T22" fmla="*/ 0 w 1643041"/>
              <a:gd name="T23" fmla="*/ 1864629 h 18654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43041" h="1865484">
                <a:moveTo>
                  <a:pt x="0" y="1865484"/>
                </a:moveTo>
                <a:lnTo>
                  <a:pt x="0" y="924211"/>
                </a:lnTo>
                <a:cubicBezTo>
                  <a:pt x="0" y="527212"/>
                  <a:pt x="321831" y="205381"/>
                  <a:pt x="718830" y="205381"/>
                </a:cubicBezTo>
                <a:lnTo>
                  <a:pt x="1232281" y="205380"/>
                </a:lnTo>
                <a:lnTo>
                  <a:pt x="1232281" y="0"/>
                </a:lnTo>
                <a:lnTo>
                  <a:pt x="1643041" y="410760"/>
                </a:lnTo>
                <a:lnTo>
                  <a:pt x="1232281" y="821521"/>
                </a:lnTo>
                <a:lnTo>
                  <a:pt x="1232281" y="616140"/>
                </a:lnTo>
                <a:lnTo>
                  <a:pt x="718830" y="616140"/>
                </a:lnTo>
                <a:cubicBezTo>
                  <a:pt x="548688" y="616140"/>
                  <a:pt x="410760" y="754068"/>
                  <a:pt x="410760" y="924210"/>
                </a:cubicBezTo>
                <a:lnTo>
                  <a:pt x="410760" y="1865484"/>
                </a:lnTo>
                <a:lnTo>
                  <a:pt x="0" y="1865484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solidFill>
              <a:srgbClr val="6C7176"/>
            </a:solidFill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圆角右箭头 4">
            <a:extLst>
              <a:ext uri="{FF2B5EF4-FFF2-40B4-BE49-F238E27FC236}">
                <a16:creationId xmlns:a16="http://schemas.microsoft.com/office/drawing/2014/main" id="{AF0C5C03-8946-A72A-563D-65A85C6E9C7E}"/>
              </a:ext>
            </a:extLst>
          </p:cNvPr>
          <p:cNvSpPr>
            <a:spLocks/>
          </p:cNvSpPr>
          <p:nvPr/>
        </p:nvSpPr>
        <p:spPr bwMode="auto">
          <a:xfrm rot="5400000">
            <a:off x="5999163" y="1574842"/>
            <a:ext cx="1633538" cy="1878013"/>
          </a:xfrm>
          <a:custGeom>
            <a:avLst/>
            <a:gdLst>
              <a:gd name="T0" fmla="*/ 0 w 1632298"/>
              <a:gd name="T1" fmla="*/ 1879017 h 1877762"/>
              <a:gd name="T2" fmla="*/ 0 w 1632298"/>
              <a:gd name="T3" fmla="*/ 918783 h 1877762"/>
              <a:gd name="T4" fmla="*/ 716846 w 1632298"/>
              <a:gd name="T5" fmla="*/ 204173 h 1877762"/>
              <a:gd name="T6" fmla="*/ 1228881 w 1632298"/>
              <a:gd name="T7" fmla="*/ 204172 h 1877762"/>
              <a:gd name="T8" fmla="*/ 1228881 w 1632298"/>
              <a:gd name="T9" fmla="*/ 0 h 1877762"/>
              <a:gd name="T10" fmla="*/ 1638508 w 1632298"/>
              <a:gd name="T11" fmla="*/ 408350 h 1877762"/>
              <a:gd name="T12" fmla="*/ 1228881 w 1632298"/>
              <a:gd name="T13" fmla="*/ 816694 h 1877762"/>
              <a:gd name="T14" fmla="*/ 1228881 w 1632298"/>
              <a:gd name="T15" fmla="*/ 612522 h 1877762"/>
              <a:gd name="T16" fmla="*/ 716846 w 1632298"/>
              <a:gd name="T17" fmla="*/ 612522 h 1877762"/>
              <a:gd name="T18" fmla="*/ 409626 w 1632298"/>
              <a:gd name="T19" fmla="*/ 918783 h 1877762"/>
              <a:gd name="T20" fmla="*/ 409627 w 1632298"/>
              <a:gd name="T21" fmla="*/ 1879017 h 1877762"/>
              <a:gd name="T22" fmla="*/ 0 w 1632298"/>
              <a:gd name="T23" fmla="*/ 1879017 h 18777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32298" h="1877762">
                <a:moveTo>
                  <a:pt x="0" y="1877762"/>
                </a:moveTo>
                <a:lnTo>
                  <a:pt x="0" y="918168"/>
                </a:lnTo>
                <a:cubicBezTo>
                  <a:pt x="0" y="523765"/>
                  <a:pt x="319727" y="204038"/>
                  <a:pt x="714130" y="204038"/>
                </a:cubicBezTo>
                <a:lnTo>
                  <a:pt x="1224224" y="204037"/>
                </a:lnTo>
                <a:lnTo>
                  <a:pt x="1224224" y="0"/>
                </a:lnTo>
                <a:lnTo>
                  <a:pt x="1632298" y="408075"/>
                </a:lnTo>
                <a:lnTo>
                  <a:pt x="1224224" y="816149"/>
                </a:lnTo>
                <a:lnTo>
                  <a:pt x="1224224" y="612112"/>
                </a:lnTo>
                <a:lnTo>
                  <a:pt x="714130" y="612112"/>
                </a:lnTo>
                <a:cubicBezTo>
                  <a:pt x="545100" y="612112"/>
                  <a:pt x="408074" y="749138"/>
                  <a:pt x="408074" y="918168"/>
                </a:cubicBezTo>
                <a:cubicBezTo>
                  <a:pt x="408074" y="1238033"/>
                  <a:pt x="408075" y="1557897"/>
                  <a:pt x="408075" y="1877762"/>
                </a:cubicBezTo>
                <a:lnTo>
                  <a:pt x="0" y="1877762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solidFill>
              <a:srgbClr val="6C7176"/>
            </a:solidFill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圆角右箭头 5">
            <a:extLst>
              <a:ext uri="{FF2B5EF4-FFF2-40B4-BE49-F238E27FC236}">
                <a16:creationId xmlns:a16="http://schemas.microsoft.com/office/drawing/2014/main" id="{6698DC49-28FB-DD79-00BB-E2E04530480A}"/>
              </a:ext>
            </a:extLst>
          </p:cNvPr>
          <p:cNvSpPr>
            <a:spLocks/>
          </p:cNvSpPr>
          <p:nvPr/>
        </p:nvSpPr>
        <p:spPr bwMode="auto">
          <a:xfrm rot="16200000">
            <a:off x="3867944" y="3520324"/>
            <a:ext cx="1631950" cy="1878012"/>
          </a:xfrm>
          <a:custGeom>
            <a:avLst/>
            <a:gdLst>
              <a:gd name="T0" fmla="*/ 0 w 1632298"/>
              <a:gd name="T1" fmla="*/ 1879012 h 1877762"/>
              <a:gd name="T2" fmla="*/ 0 w 1632298"/>
              <a:gd name="T3" fmla="*/ 918778 h 1877762"/>
              <a:gd name="T4" fmla="*/ 713370 w 1632298"/>
              <a:gd name="T5" fmla="*/ 204173 h 1877762"/>
              <a:gd name="T6" fmla="*/ 1222919 w 1632298"/>
              <a:gd name="T7" fmla="*/ 204172 h 1877762"/>
              <a:gd name="T8" fmla="*/ 1222919 w 1632298"/>
              <a:gd name="T9" fmla="*/ 0 h 1877762"/>
              <a:gd name="T10" fmla="*/ 1630558 w 1632298"/>
              <a:gd name="T11" fmla="*/ 408345 h 1877762"/>
              <a:gd name="T12" fmla="*/ 1222919 w 1632298"/>
              <a:gd name="T13" fmla="*/ 816694 h 1877762"/>
              <a:gd name="T14" fmla="*/ 1222919 w 1632298"/>
              <a:gd name="T15" fmla="*/ 612521 h 1877762"/>
              <a:gd name="T16" fmla="*/ 713370 w 1632298"/>
              <a:gd name="T17" fmla="*/ 612521 h 1877762"/>
              <a:gd name="T18" fmla="*/ 407639 w 1632298"/>
              <a:gd name="T19" fmla="*/ 918778 h 1877762"/>
              <a:gd name="T20" fmla="*/ 407640 w 1632298"/>
              <a:gd name="T21" fmla="*/ 1879012 h 1877762"/>
              <a:gd name="T22" fmla="*/ 0 w 1632298"/>
              <a:gd name="T23" fmla="*/ 1879012 h 18777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32298" h="1877762">
                <a:moveTo>
                  <a:pt x="0" y="1877762"/>
                </a:moveTo>
                <a:lnTo>
                  <a:pt x="0" y="918168"/>
                </a:lnTo>
                <a:cubicBezTo>
                  <a:pt x="0" y="523765"/>
                  <a:pt x="319727" y="204038"/>
                  <a:pt x="714130" y="204038"/>
                </a:cubicBezTo>
                <a:lnTo>
                  <a:pt x="1224224" y="204037"/>
                </a:lnTo>
                <a:lnTo>
                  <a:pt x="1224224" y="0"/>
                </a:lnTo>
                <a:lnTo>
                  <a:pt x="1632298" y="408075"/>
                </a:lnTo>
                <a:lnTo>
                  <a:pt x="1224224" y="816149"/>
                </a:lnTo>
                <a:lnTo>
                  <a:pt x="1224224" y="612112"/>
                </a:lnTo>
                <a:lnTo>
                  <a:pt x="714130" y="612112"/>
                </a:lnTo>
                <a:cubicBezTo>
                  <a:pt x="545100" y="612112"/>
                  <a:pt x="408074" y="749138"/>
                  <a:pt x="408074" y="918168"/>
                </a:cubicBezTo>
                <a:cubicBezTo>
                  <a:pt x="408074" y="1238033"/>
                  <a:pt x="408075" y="1557897"/>
                  <a:pt x="408075" y="1877762"/>
                </a:cubicBezTo>
                <a:lnTo>
                  <a:pt x="0" y="1877762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solidFill>
              <a:srgbClr val="6C7176"/>
            </a:solidFill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圆角右箭头 6">
            <a:extLst>
              <a:ext uri="{FF2B5EF4-FFF2-40B4-BE49-F238E27FC236}">
                <a16:creationId xmlns:a16="http://schemas.microsoft.com/office/drawing/2014/main" id="{D497DFD5-6899-6F74-41CB-7563C80C8F3A}"/>
              </a:ext>
            </a:extLst>
          </p:cNvPr>
          <p:cNvSpPr>
            <a:spLocks/>
          </p:cNvSpPr>
          <p:nvPr/>
        </p:nvSpPr>
        <p:spPr bwMode="auto">
          <a:xfrm flipH="1" flipV="1">
            <a:off x="5911850" y="3603668"/>
            <a:ext cx="1643063" cy="1865312"/>
          </a:xfrm>
          <a:custGeom>
            <a:avLst/>
            <a:gdLst>
              <a:gd name="T0" fmla="*/ 0 w 1643041"/>
              <a:gd name="T1" fmla="*/ 1864624 h 1865484"/>
              <a:gd name="T2" fmla="*/ 0 w 1643041"/>
              <a:gd name="T3" fmla="*/ 923786 h 1865484"/>
              <a:gd name="T4" fmla="*/ 718880 w 1643041"/>
              <a:gd name="T5" fmla="*/ 205286 h 1865484"/>
              <a:gd name="T6" fmla="*/ 1232366 w 1643041"/>
              <a:gd name="T7" fmla="*/ 205285 h 1865484"/>
              <a:gd name="T8" fmla="*/ 1232366 w 1643041"/>
              <a:gd name="T9" fmla="*/ 0 h 1865484"/>
              <a:gd name="T10" fmla="*/ 1643151 w 1643041"/>
              <a:gd name="T11" fmla="*/ 410570 h 1865484"/>
              <a:gd name="T12" fmla="*/ 1232366 w 1643041"/>
              <a:gd name="T13" fmla="*/ 821141 h 1865484"/>
              <a:gd name="T14" fmla="*/ 1232366 w 1643041"/>
              <a:gd name="T15" fmla="*/ 615855 h 1865484"/>
              <a:gd name="T16" fmla="*/ 718880 w 1643041"/>
              <a:gd name="T17" fmla="*/ 615855 h 1865484"/>
              <a:gd name="T18" fmla="*/ 410789 w 1643041"/>
              <a:gd name="T19" fmla="*/ 923785 h 1865484"/>
              <a:gd name="T20" fmla="*/ 410789 w 1643041"/>
              <a:gd name="T21" fmla="*/ 1864624 h 1865484"/>
              <a:gd name="T22" fmla="*/ 0 w 1643041"/>
              <a:gd name="T23" fmla="*/ 1864624 h 18654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43041" h="1865484">
                <a:moveTo>
                  <a:pt x="0" y="1865484"/>
                </a:moveTo>
                <a:lnTo>
                  <a:pt x="0" y="924211"/>
                </a:lnTo>
                <a:cubicBezTo>
                  <a:pt x="0" y="527212"/>
                  <a:pt x="321831" y="205381"/>
                  <a:pt x="718830" y="205381"/>
                </a:cubicBezTo>
                <a:lnTo>
                  <a:pt x="1232281" y="205380"/>
                </a:lnTo>
                <a:lnTo>
                  <a:pt x="1232281" y="0"/>
                </a:lnTo>
                <a:lnTo>
                  <a:pt x="1643041" y="410760"/>
                </a:lnTo>
                <a:lnTo>
                  <a:pt x="1232281" y="821521"/>
                </a:lnTo>
                <a:lnTo>
                  <a:pt x="1232281" y="616140"/>
                </a:lnTo>
                <a:lnTo>
                  <a:pt x="718830" y="616140"/>
                </a:lnTo>
                <a:cubicBezTo>
                  <a:pt x="548688" y="616140"/>
                  <a:pt x="410760" y="754068"/>
                  <a:pt x="410760" y="924210"/>
                </a:cubicBezTo>
                <a:lnTo>
                  <a:pt x="410760" y="1865484"/>
                </a:lnTo>
                <a:lnTo>
                  <a:pt x="0" y="1865484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solidFill>
              <a:srgbClr val="6C7176"/>
            </a:solidFill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28B025-9A9C-68F1-4BAE-C5756E31B271}"/>
              </a:ext>
            </a:extLst>
          </p:cNvPr>
          <p:cNvGrpSpPr/>
          <p:nvPr/>
        </p:nvGrpSpPr>
        <p:grpSpPr>
          <a:xfrm>
            <a:off x="760374" y="2155181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0D941C1-D86F-B816-0EDB-9716C038E29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59C5041-9636-625E-C570-A0361F55C91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76FFA19-E8AE-B121-0725-6D9D471892F5}"/>
              </a:ext>
            </a:extLst>
          </p:cNvPr>
          <p:cNvGrpSpPr/>
          <p:nvPr/>
        </p:nvGrpSpPr>
        <p:grpSpPr>
          <a:xfrm>
            <a:off x="7754939" y="2155181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F0C7ECF-1F35-E9A4-BDB8-3DF17B16814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DB7DC18-C143-E0EE-D7BF-5803AFF5B59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F69BA5E-8F5E-BDD6-D9FF-6DA465E96079}"/>
              </a:ext>
            </a:extLst>
          </p:cNvPr>
          <p:cNvGrpSpPr/>
          <p:nvPr/>
        </p:nvGrpSpPr>
        <p:grpSpPr>
          <a:xfrm>
            <a:off x="760374" y="4187181"/>
            <a:ext cx="2984539" cy="816522"/>
            <a:chOff x="283598" y="1906534"/>
            <a:chExt cx="298453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F0196F-7E14-401E-EC52-FF6B9C9F175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DC6AC4F-E9AB-0556-BCED-A0E1D312027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0ED709B-B7E3-DB7C-4AEC-B6C1D0FE4AD9}"/>
              </a:ext>
            </a:extLst>
          </p:cNvPr>
          <p:cNvGrpSpPr/>
          <p:nvPr/>
        </p:nvGrpSpPr>
        <p:grpSpPr>
          <a:xfrm>
            <a:off x="7754939" y="4187181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0CB772C-5F2C-7CB7-9140-4C5E5CCD60A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F00F9D8-9623-F56D-CE9F-4AB2642CF13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任意多边形: 形状 40" descr="D:\51PPT模板网\51pptmoban.com\图片.jpg">
            <a:extLst>
              <a:ext uri="{FF2B5EF4-FFF2-40B4-BE49-F238E27FC236}">
                <a16:creationId xmlns:a16="http://schemas.microsoft.com/office/drawing/2014/main" id="{CBF244A9-53E8-B8A7-09B0-7C4FBDE2D877}"/>
              </a:ext>
            </a:extLst>
          </p:cNvPr>
          <p:cNvSpPr/>
          <p:nvPr/>
        </p:nvSpPr>
        <p:spPr>
          <a:xfrm>
            <a:off x="4676070" y="2534115"/>
            <a:ext cx="2071506" cy="2011936"/>
          </a:xfrm>
          <a:custGeom>
            <a:avLst/>
            <a:gdLst>
              <a:gd name="connsiteX0" fmla="*/ 1247845 w 1247845"/>
              <a:gd name="connsiteY0" fmla="*/ 572548 h 1211961"/>
              <a:gd name="connsiteX1" fmla="*/ 1244797 w 1247845"/>
              <a:gd name="connsiteY1" fmla="*/ 521684 h 1211961"/>
              <a:gd name="connsiteX2" fmla="*/ 1243940 w 1247845"/>
              <a:gd name="connsiteY2" fmla="*/ 509492 h 1211961"/>
              <a:gd name="connsiteX3" fmla="*/ 1242321 w 1247845"/>
              <a:gd name="connsiteY3" fmla="*/ 497586 h 1211961"/>
              <a:gd name="connsiteX4" fmla="*/ 1239082 w 1247845"/>
              <a:gd name="connsiteY4" fmla="*/ 474821 h 1211961"/>
              <a:gd name="connsiteX5" fmla="*/ 1228224 w 1247845"/>
              <a:gd name="connsiteY5" fmla="*/ 441579 h 1211961"/>
              <a:gd name="connsiteX6" fmla="*/ 1223937 w 1247845"/>
              <a:gd name="connsiteY6" fmla="*/ 421481 h 1211961"/>
              <a:gd name="connsiteX7" fmla="*/ 1225747 w 1247845"/>
              <a:gd name="connsiteY7" fmla="*/ 412718 h 1211961"/>
              <a:gd name="connsiteX8" fmla="*/ 1219937 w 1247845"/>
              <a:gd name="connsiteY8" fmla="*/ 394525 h 1211961"/>
              <a:gd name="connsiteX9" fmla="*/ 1222604 w 1247845"/>
              <a:gd name="connsiteY9" fmla="*/ 413575 h 1211961"/>
              <a:gd name="connsiteX10" fmla="*/ 1218222 w 1247845"/>
              <a:gd name="connsiteY10" fmla="*/ 388334 h 1211961"/>
              <a:gd name="connsiteX11" fmla="*/ 1208602 w 1247845"/>
              <a:gd name="connsiteY11" fmla="*/ 363093 h 1211961"/>
              <a:gd name="connsiteX12" fmla="*/ 1202697 w 1247845"/>
              <a:gd name="connsiteY12" fmla="*/ 351854 h 1211961"/>
              <a:gd name="connsiteX13" fmla="*/ 1200506 w 1247845"/>
              <a:gd name="connsiteY13" fmla="*/ 352806 h 1211961"/>
              <a:gd name="connsiteX14" fmla="*/ 1193743 w 1247845"/>
              <a:gd name="connsiteY14" fmla="*/ 335185 h 1211961"/>
              <a:gd name="connsiteX15" fmla="*/ 1193362 w 1247845"/>
              <a:gd name="connsiteY15" fmla="*/ 338804 h 1211961"/>
              <a:gd name="connsiteX16" fmla="*/ 1190695 w 1247845"/>
              <a:gd name="connsiteY16" fmla="*/ 329660 h 1211961"/>
              <a:gd name="connsiteX17" fmla="*/ 1191933 w 1247845"/>
              <a:gd name="connsiteY17" fmla="*/ 339471 h 1211961"/>
              <a:gd name="connsiteX18" fmla="*/ 1200982 w 1247845"/>
              <a:gd name="connsiteY18" fmla="*/ 361188 h 1211961"/>
              <a:gd name="connsiteX19" fmla="*/ 1195839 w 1247845"/>
              <a:gd name="connsiteY19" fmla="*/ 349758 h 1211961"/>
              <a:gd name="connsiteX20" fmla="*/ 1193934 w 1247845"/>
              <a:gd name="connsiteY20" fmla="*/ 353949 h 1211961"/>
              <a:gd name="connsiteX21" fmla="*/ 1200030 w 1247845"/>
              <a:gd name="connsiteY21" fmla="*/ 363284 h 1211961"/>
              <a:gd name="connsiteX22" fmla="*/ 1193362 w 1247845"/>
              <a:gd name="connsiteY22" fmla="*/ 359188 h 1211961"/>
              <a:gd name="connsiteX23" fmla="*/ 1199649 w 1247845"/>
              <a:gd name="connsiteY23" fmla="*/ 366808 h 1211961"/>
              <a:gd name="connsiteX24" fmla="*/ 1196601 w 1247845"/>
              <a:gd name="connsiteY24" fmla="*/ 367951 h 1211961"/>
              <a:gd name="connsiteX25" fmla="*/ 1198029 w 1247845"/>
              <a:gd name="connsiteY25" fmla="*/ 369665 h 1211961"/>
              <a:gd name="connsiteX26" fmla="*/ 1196601 w 1247845"/>
              <a:gd name="connsiteY26" fmla="*/ 370046 h 1211961"/>
              <a:gd name="connsiteX27" fmla="*/ 1193648 w 1247845"/>
              <a:gd name="connsiteY27" fmla="*/ 371570 h 1211961"/>
              <a:gd name="connsiteX28" fmla="*/ 1194886 w 1247845"/>
              <a:gd name="connsiteY28" fmla="*/ 370142 h 1211961"/>
              <a:gd name="connsiteX29" fmla="*/ 1192410 w 1247845"/>
              <a:gd name="connsiteY29" fmla="*/ 361093 h 1211961"/>
              <a:gd name="connsiteX30" fmla="*/ 1193076 w 1247845"/>
              <a:gd name="connsiteY30" fmla="*/ 371856 h 1211961"/>
              <a:gd name="connsiteX31" fmla="*/ 1186695 w 1247845"/>
              <a:gd name="connsiteY31" fmla="*/ 375094 h 1211961"/>
              <a:gd name="connsiteX32" fmla="*/ 1185742 w 1247845"/>
              <a:gd name="connsiteY32" fmla="*/ 374523 h 1211961"/>
              <a:gd name="connsiteX33" fmla="*/ 1184409 w 1247845"/>
              <a:gd name="connsiteY33" fmla="*/ 370332 h 1211961"/>
              <a:gd name="connsiteX34" fmla="*/ 1182504 w 1247845"/>
              <a:gd name="connsiteY34" fmla="*/ 365855 h 1211961"/>
              <a:gd name="connsiteX35" fmla="*/ 1181170 w 1247845"/>
              <a:gd name="connsiteY35" fmla="*/ 354139 h 1211961"/>
              <a:gd name="connsiteX36" fmla="*/ 1170978 w 1247845"/>
              <a:gd name="connsiteY36" fmla="*/ 326898 h 1211961"/>
              <a:gd name="connsiteX37" fmla="*/ 1164978 w 1247845"/>
              <a:gd name="connsiteY37" fmla="*/ 321659 h 1211961"/>
              <a:gd name="connsiteX38" fmla="*/ 1165168 w 1247845"/>
              <a:gd name="connsiteY38" fmla="*/ 318325 h 1211961"/>
              <a:gd name="connsiteX39" fmla="*/ 1162501 w 1247845"/>
              <a:gd name="connsiteY39" fmla="*/ 316611 h 1211961"/>
              <a:gd name="connsiteX40" fmla="*/ 1161549 w 1247845"/>
              <a:gd name="connsiteY40" fmla="*/ 311086 h 1211961"/>
              <a:gd name="connsiteX41" fmla="*/ 1154500 w 1247845"/>
              <a:gd name="connsiteY41" fmla="*/ 304133 h 1211961"/>
              <a:gd name="connsiteX42" fmla="*/ 1152119 w 1247845"/>
              <a:gd name="connsiteY42" fmla="*/ 298418 h 1211961"/>
              <a:gd name="connsiteX43" fmla="*/ 1152690 w 1247845"/>
              <a:gd name="connsiteY43" fmla="*/ 298609 h 1211961"/>
              <a:gd name="connsiteX44" fmla="*/ 1143451 w 1247845"/>
              <a:gd name="connsiteY44" fmla="*/ 280606 h 1211961"/>
              <a:gd name="connsiteX45" fmla="*/ 1143261 w 1247845"/>
              <a:gd name="connsiteY45" fmla="*/ 280321 h 1211961"/>
              <a:gd name="connsiteX46" fmla="*/ 1118972 w 1247845"/>
              <a:gd name="connsiteY46" fmla="*/ 242888 h 1211961"/>
              <a:gd name="connsiteX47" fmla="*/ 1109161 w 1247845"/>
              <a:gd name="connsiteY47" fmla="*/ 225742 h 1211961"/>
              <a:gd name="connsiteX48" fmla="*/ 1105446 w 1247845"/>
              <a:gd name="connsiteY48" fmla="*/ 224695 h 1211961"/>
              <a:gd name="connsiteX49" fmla="*/ 1093350 w 1247845"/>
              <a:gd name="connsiteY49" fmla="*/ 206883 h 1211961"/>
              <a:gd name="connsiteX50" fmla="*/ 1087539 w 1247845"/>
              <a:gd name="connsiteY50" fmla="*/ 194786 h 1211961"/>
              <a:gd name="connsiteX51" fmla="*/ 1088301 w 1247845"/>
              <a:gd name="connsiteY51" fmla="*/ 193929 h 1211961"/>
              <a:gd name="connsiteX52" fmla="*/ 1085158 w 1247845"/>
              <a:gd name="connsiteY52" fmla="*/ 191548 h 1211961"/>
              <a:gd name="connsiteX53" fmla="*/ 1082777 w 1247845"/>
              <a:gd name="connsiteY53" fmla="*/ 188595 h 1211961"/>
              <a:gd name="connsiteX54" fmla="*/ 1072014 w 1247845"/>
              <a:gd name="connsiteY54" fmla="*/ 176213 h 1211961"/>
              <a:gd name="connsiteX55" fmla="*/ 1062012 w 1247845"/>
              <a:gd name="connsiteY55" fmla="*/ 164021 h 1211961"/>
              <a:gd name="connsiteX56" fmla="*/ 1035152 w 1247845"/>
              <a:gd name="connsiteY56" fmla="*/ 123634 h 1211961"/>
              <a:gd name="connsiteX57" fmla="*/ 998766 w 1247845"/>
              <a:gd name="connsiteY57" fmla="*/ 91535 h 1211961"/>
              <a:gd name="connsiteX58" fmla="*/ 992956 w 1247845"/>
              <a:gd name="connsiteY58" fmla="*/ 91440 h 1211961"/>
              <a:gd name="connsiteX59" fmla="*/ 960857 w 1247845"/>
              <a:gd name="connsiteY59" fmla="*/ 67913 h 1211961"/>
              <a:gd name="connsiteX60" fmla="*/ 924852 w 1247845"/>
              <a:gd name="connsiteY60" fmla="*/ 46292 h 1211961"/>
              <a:gd name="connsiteX61" fmla="*/ 876370 w 1247845"/>
              <a:gd name="connsiteY61" fmla="*/ 16573 h 1211961"/>
              <a:gd name="connsiteX62" fmla="*/ 847033 w 1247845"/>
              <a:gd name="connsiteY62" fmla="*/ 9620 h 1211961"/>
              <a:gd name="connsiteX63" fmla="*/ 821697 w 1247845"/>
              <a:gd name="connsiteY63" fmla="*/ 12192 h 1211961"/>
              <a:gd name="connsiteX64" fmla="*/ 769309 w 1247845"/>
              <a:gd name="connsiteY64" fmla="*/ 1905 h 1211961"/>
              <a:gd name="connsiteX65" fmla="*/ 759594 w 1247845"/>
              <a:gd name="connsiteY65" fmla="*/ 4096 h 1211961"/>
              <a:gd name="connsiteX66" fmla="*/ 753879 w 1247845"/>
              <a:gd name="connsiteY66" fmla="*/ 0 h 1211961"/>
              <a:gd name="connsiteX67" fmla="*/ 751974 w 1247845"/>
              <a:gd name="connsiteY67" fmla="*/ 7048 h 1211961"/>
              <a:gd name="connsiteX68" fmla="*/ 780739 w 1247845"/>
              <a:gd name="connsiteY68" fmla="*/ 9144 h 1211961"/>
              <a:gd name="connsiteX69" fmla="*/ 788645 w 1247845"/>
              <a:gd name="connsiteY69" fmla="*/ 13049 h 1211961"/>
              <a:gd name="connsiteX70" fmla="*/ 874084 w 1247845"/>
              <a:gd name="connsiteY70" fmla="*/ 26194 h 1211961"/>
              <a:gd name="connsiteX71" fmla="*/ 950760 w 1247845"/>
              <a:gd name="connsiteY71" fmla="*/ 64484 h 1211961"/>
              <a:gd name="connsiteX72" fmla="*/ 952951 w 1247845"/>
              <a:gd name="connsiteY72" fmla="*/ 73247 h 1211961"/>
              <a:gd name="connsiteX73" fmla="*/ 981717 w 1247845"/>
              <a:gd name="connsiteY73" fmla="*/ 94679 h 1211961"/>
              <a:gd name="connsiteX74" fmla="*/ 1008958 w 1247845"/>
              <a:gd name="connsiteY74" fmla="*/ 107823 h 1211961"/>
              <a:gd name="connsiteX75" fmla="*/ 1030008 w 1247845"/>
              <a:gd name="connsiteY75" fmla="*/ 130016 h 1211961"/>
              <a:gd name="connsiteX76" fmla="*/ 1051249 w 1247845"/>
              <a:gd name="connsiteY76" fmla="*/ 155448 h 1211961"/>
              <a:gd name="connsiteX77" fmla="*/ 1051535 w 1247845"/>
              <a:gd name="connsiteY77" fmla="*/ 157067 h 1211961"/>
              <a:gd name="connsiteX78" fmla="*/ 1037152 w 1247845"/>
              <a:gd name="connsiteY78" fmla="*/ 144685 h 1211961"/>
              <a:gd name="connsiteX79" fmla="*/ 1041915 w 1247845"/>
              <a:gd name="connsiteY79" fmla="*/ 146209 h 1211961"/>
              <a:gd name="connsiteX80" fmla="*/ 1028580 w 1247845"/>
              <a:gd name="connsiteY80" fmla="*/ 134398 h 1211961"/>
              <a:gd name="connsiteX81" fmla="*/ 1018864 w 1247845"/>
              <a:gd name="connsiteY81" fmla="*/ 122206 h 1211961"/>
              <a:gd name="connsiteX82" fmla="*/ 1008482 w 1247845"/>
              <a:gd name="connsiteY82" fmla="*/ 120491 h 1211961"/>
              <a:gd name="connsiteX83" fmla="*/ 1021912 w 1247845"/>
              <a:gd name="connsiteY83" fmla="*/ 139065 h 1211961"/>
              <a:gd name="connsiteX84" fmla="*/ 1013625 w 1247845"/>
              <a:gd name="connsiteY84" fmla="*/ 130492 h 1211961"/>
              <a:gd name="connsiteX85" fmla="*/ 1026579 w 1247845"/>
              <a:gd name="connsiteY85" fmla="*/ 144589 h 1211961"/>
              <a:gd name="connsiteX86" fmla="*/ 1042391 w 1247845"/>
              <a:gd name="connsiteY86" fmla="*/ 158496 h 1211961"/>
              <a:gd name="connsiteX87" fmla="*/ 1039629 w 1247845"/>
              <a:gd name="connsiteY87" fmla="*/ 159067 h 1211961"/>
              <a:gd name="connsiteX88" fmla="*/ 1052868 w 1247845"/>
              <a:gd name="connsiteY88" fmla="*/ 170974 h 1211961"/>
              <a:gd name="connsiteX89" fmla="*/ 1056012 w 1247845"/>
              <a:gd name="connsiteY89" fmla="*/ 175355 h 1211961"/>
              <a:gd name="connsiteX90" fmla="*/ 1053535 w 1247845"/>
              <a:gd name="connsiteY90" fmla="*/ 174308 h 1211961"/>
              <a:gd name="connsiteX91" fmla="*/ 1056488 w 1247845"/>
              <a:gd name="connsiteY91" fmla="*/ 180404 h 1211961"/>
              <a:gd name="connsiteX92" fmla="*/ 1054392 w 1247845"/>
              <a:gd name="connsiteY92" fmla="*/ 179737 h 1211961"/>
              <a:gd name="connsiteX93" fmla="*/ 1057250 w 1247845"/>
              <a:gd name="connsiteY93" fmla="*/ 182880 h 1211961"/>
              <a:gd name="connsiteX94" fmla="*/ 1057250 w 1247845"/>
              <a:gd name="connsiteY94" fmla="*/ 185833 h 1211961"/>
              <a:gd name="connsiteX95" fmla="*/ 1035723 w 1247845"/>
              <a:gd name="connsiteY95" fmla="*/ 178022 h 1211961"/>
              <a:gd name="connsiteX96" fmla="*/ 1033342 w 1247845"/>
              <a:gd name="connsiteY96" fmla="*/ 173641 h 1211961"/>
              <a:gd name="connsiteX97" fmla="*/ 1031628 w 1247845"/>
              <a:gd name="connsiteY97" fmla="*/ 175355 h 1211961"/>
              <a:gd name="connsiteX98" fmla="*/ 1033914 w 1247845"/>
              <a:gd name="connsiteY98" fmla="*/ 177641 h 1211961"/>
              <a:gd name="connsiteX99" fmla="*/ 1030866 w 1247845"/>
              <a:gd name="connsiteY99" fmla="*/ 176975 h 1211961"/>
              <a:gd name="connsiteX100" fmla="*/ 1029532 w 1247845"/>
              <a:gd name="connsiteY100" fmla="*/ 175450 h 1211961"/>
              <a:gd name="connsiteX101" fmla="*/ 1027532 w 1247845"/>
              <a:gd name="connsiteY101" fmla="*/ 173355 h 1211961"/>
              <a:gd name="connsiteX102" fmla="*/ 1028675 w 1247845"/>
              <a:gd name="connsiteY102" fmla="*/ 176403 h 1211961"/>
              <a:gd name="connsiteX103" fmla="*/ 1028675 w 1247845"/>
              <a:gd name="connsiteY103" fmla="*/ 176403 h 1211961"/>
              <a:gd name="connsiteX104" fmla="*/ 1021626 w 1247845"/>
              <a:gd name="connsiteY104" fmla="*/ 172212 h 1211961"/>
              <a:gd name="connsiteX105" fmla="*/ 1017054 w 1247845"/>
              <a:gd name="connsiteY105" fmla="*/ 164401 h 1211961"/>
              <a:gd name="connsiteX106" fmla="*/ 1005910 w 1247845"/>
              <a:gd name="connsiteY106" fmla="*/ 164878 h 1211961"/>
              <a:gd name="connsiteX107" fmla="*/ 1004100 w 1247845"/>
              <a:gd name="connsiteY107" fmla="*/ 168307 h 1211961"/>
              <a:gd name="connsiteX108" fmla="*/ 997528 w 1247845"/>
              <a:gd name="connsiteY108" fmla="*/ 164401 h 1211961"/>
              <a:gd name="connsiteX109" fmla="*/ 996004 w 1247845"/>
              <a:gd name="connsiteY109" fmla="*/ 152209 h 1211961"/>
              <a:gd name="connsiteX110" fmla="*/ 992670 w 1247845"/>
              <a:gd name="connsiteY110" fmla="*/ 151543 h 1211961"/>
              <a:gd name="connsiteX111" fmla="*/ 991242 w 1247845"/>
              <a:gd name="connsiteY111" fmla="*/ 152495 h 1211961"/>
              <a:gd name="connsiteX112" fmla="*/ 990956 w 1247845"/>
              <a:gd name="connsiteY112" fmla="*/ 153162 h 1211961"/>
              <a:gd name="connsiteX113" fmla="*/ 983336 w 1247845"/>
              <a:gd name="connsiteY113" fmla="*/ 145828 h 1211961"/>
              <a:gd name="connsiteX114" fmla="*/ 982288 w 1247845"/>
              <a:gd name="connsiteY114" fmla="*/ 149257 h 1211961"/>
              <a:gd name="connsiteX115" fmla="*/ 990289 w 1247845"/>
              <a:gd name="connsiteY115" fmla="*/ 155353 h 1211961"/>
              <a:gd name="connsiteX116" fmla="*/ 990384 w 1247845"/>
              <a:gd name="connsiteY116" fmla="*/ 156019 h 1211961"/>
              <a:gd name="connsiteX117" fmla="*/ 993051 w 1247845"/>
              <a:gd name="connsiteY117" fmla="*/ 160687 h 1211961"/>
              <a:gd name="connsiteX118" fmla="*/ 973716 w 1247845"/>
              <a:gd name="connsiteY118" fmla="*/ 144685 h 1211961"/>
              <a:gd name="connsiteX119" fmla="*/ 969525 w 1247845"/>
              <a:gd name="connsiteY119" fmla="*/ 142113 h 1211961"/>
              <a:gd name="connsiteX120" fmla="*/ 970096 w 1247845"/>
              <a:gd name="connsiteY120" fmla="*/ 141542 h 1211961"/>
              <a:gd name="connsiteX121" fmla="*/ 968953 w 1247845"/>
              <a:gd name="connsiteY121" fmla="*/ 140113 h 1211961"/>
              <a:gd name="connsiteX122" fmla="*/ 967905 w 1247845"/>
              <a:gd name="connsiteY122" fmla="*/ 141160 h 1211961"/>
              <a:gd name="connsiteX123" fmla="*/ 954951 w 1247845"/>
              <a:gd name="connsiteY123" fmla="*/ 134874 h 1211961"/>
              <a:gd name="connsiteX124" fmla="*/ 950856 w 1247845"/>
              <a:gd name="connsiteY124" fmla="*/ 130492 h 1211961"/>
              <a:gd name="connsiteX125" fmla="*/ 945903 w 1247845"/>
              <a:gd name="connsiteY125" fmla="*/ 127349 h 1211961"/>
              <a:gd name="connsiteX126" fmla="*/ 851700 w 1247845"/>
              <a:gd name="connsiteY126" fmla="*/ 65913 h 1211961"/>
              <a:gd name="connsiteX127" fmla="*/ 734448 w 1247845"/>
              <a:gd name="connsiteY127" fmla="*/ 32861 h 1211961"/>
              <a:gd name="connsiteX128" fmla="*/ 710349 w 1247845"/>
              <a:gd name="connsiteY128" fmla="*/ 24479 h 1211961"/>
              <a:gd name="connsiteX129" fmla="*/ 682346 w 1247845"/>
              <a:gd name="connsiteY129" fmla="*/ 21336 h 1211961"/>
              <a:gd name="connsiteX130" fmla="*/ 628911 w 1247845"/>
              <a:gd name="connsiteY130" fmla="*/ 11239 h 1211961"/>
              <a:gd name="connsiteX131" fmla="*/ 613385 w 1247845"/>
              <a:gd name="connsiteY131" fmla="*/ 12097 h 1211961"/>
              <a:gd name="connsiteX132" fmla="*/ 598812 w 1247845"/>
              <a:gd name="connsiteY132" fmla="*/ 13144 h 1211961"/>
              <a:gd name="connsiteX133" fmla="*/ 575666 w 1247845"/>
              <a:gd name="connsiteY133" fmla="*/ 11144 h 1211961"/>
              <a:gd name="connsiteX134" fmla="*/ 520135 w 1247845"/>
              <a:gd name="connsiteY134" fmla="*/ 16383 h 1211961"/>
              <a:gd name="connsiteX135" fmla="*/ 507943 w 1247845"/>
              <a:gd name="connsiteY135" fmla="*/ 23622 h 1211961"/>
              <a:gd name="connsiteX136" fmla="*/ 490036 w 1247845"/>
              <a:gd name="connsiteY136" fmla="*/ 24003 h 1211961"/>
              <a:gd name="connsiteX137" fmla="*/ 489274 w 1247845"/>
              <a:gd name="connsiteY137" fmla="*/ 20479 h 1211961"/>
              <a:gd name="connsiteX138" fmla="*/ 483654 w 1247845"/>
              <a:gd name="connsiteY138" fmla="*/ 24098 h 1211961"/>
              <a:gd name="connsiteX139" fmla="*/ 471653 w 1247845"/>
              <a:gd name="connsiteY139" fmla="*/ 18097 h 1211961"/>
              <a:gd name="connsiteX140" fmla="*/ 455746 w 1247845"/>
              <a:gd name="connsiteY140" fmla="*/ 23336 h 1211961"/>
              <a:gd name="connsiteX141" fmla="*/ 462414 w 1247845"/>
              <a:gd name="connsiteY141" fmla="*/ 15430 h 1211961"/>
              <a:gd name="connsiteX142" fmla="*/ 481654 w 1247845"/>
              <a:gd name="connsiteY142" fmla="*/ 14668 h 1211961"/>
              <a:gd name="connsiteX143" fmla="*/ 482702 w 1247845"/>
              <a:gd name="connsiteY143" fmla="*/ 9525 h 1211961"/>
              <a:gd name="connsiteX144" fmla="*/ 502228 w 1247845"/>
              <a:gd name="connsiteY144" fmla="*/ 10668 h 1211961"/>
              <a:gd name="connsiteX145" fmla="*/ 494418 w 1247845"/>
              <a:gd name="connsiteY145" fmla="*/ 14668 h 1211961"/>
              <a:gd name="connsiteX146" fmla="*/ 518611 w 1247845"/>
              <a:gd name="connsiteY146" fmla="*/ 6953 h 1211961"/>
              <a:gd name="connsiteX147" fmla="*/ 516325 w 1247845"/>
              <a:gd name="connsiteY147" fmla="*/ 6096 h 1211961"/>
              <a:gd name="connsiteX148" fmla="*/ 409931 w 1247845"/>
              <a:gd name="connsiteY148" fmla="*/ 23146 h 1211961"/>
              <a:gd name="connsiteX149" fmla="*/ 313728 w 1247845"/>
              <a:gd name="connsiteY149" fmla="*/ 70771 h 1211961"/>
              <a:gd name="connsiteX150" fmla="*/ 294678 w 1247845"/>
              <a:gd name="connsiteY150" fmla="*/ 76295 h 1211961"/>
              <a:gd name="connsiteX151" fmla="*/ 268104 w 1247845"/>
              <a:gd name="connsiteY151" fmla="*/ 112871 h 1211961"/>
              <a:gd name="connsiteX152" fmla="*/ 340017 w 1247845"/>
              <a:gd name="connsiteY152" fmla="*/ 66199 h 1211961"/>
              <a:gd name="connsiteX153" fmla="*/ 361258 w 1247845"/>
              <a:gd name="connsiteY153" fmla="*/ 71914 h 1211961"/>
              <a:gd name="connsiteX154" fmla="*/ 278391 w 1247845"/>
              <a:gd name="connsiteY154" fmla="*/ 120301 h 1211961"/>
              <a:gd name="connsiteX155" fmla="*/ 271533 w 1247845"/>
              <a:gd name="connsiteY155" fmla="*/ 128302 h 1211961"/>
              <a:gd name="connsiteX156" fmla="*/ 226479 w 1247845"/>
              <a:gd name="connsiteY156" fmla="*/ 160306 h 1211961"/>
              <a:gd name="connsiteX157" fmla="*/ 155232 w 1247845"/>
              <a:gd name="connsiteY157" fmla="*/ 234029 h 1211961"/>
              <a:gd name="connsiteX158" fmla="*/ 140850 w 1247845"/>
              <a:gd name="connsiteY158" fmla="*/ 251460 h 1211961"/>
              <a:gd name="connsiteX159" fmla="*/ 159804 w 1247845"/>
              <a:gd name="connsiteY159" fmla="*/ 231267 h 1211961"/>
              <a:gd name="connsiteX160" fmla="*/ 174187 w 1247845"/>
              <a:gd name="connsiteY160" fmla="*/ 212408 h 1211961"/>
              <a:gd name="connsiteX161" fmla="*/ 201143 w 1247845"/>
              <a:gd name="connsiteY161" fmla="*/ 189071 h 1211961"/>
              <a:gd name="connsiteX162" fmla="*/ 229718 w 1247845"/>
              <a:gd name="connsiteY162" fmla="*/ 163925 h 1211961"/>
              <a:gd name="connsiteX163" fmla="*/ 243815 w 1247845"/>
              <a:gd name="connsiteY163" fmla="*/ 155448 h 1211961"/>
              <a:gd name="connsiteX164" fmla="*/ 256864 w 1247845"/>
              <a:gd name="connsiteY164" fmla="*/ 147066 h 1211961"/>
              <a:gd name="connsiteX165" fmla="*/ 281534 w 1247845"/>
              <a:gd name="connsiteY165" fmla="*/ 129445 h 1211961"/>
              <a:gd name="connsiteX166" fmla="*/ 340779 w 1247845"/>
              <a:gd name="connsiteY166" fmla="*/ 94488 h 1211961"/>
              <a:gd name="connsiteX167" fmla="*/ 359448 w 1247845"/>
              <a:gd name="connsiteY167" fmla="*/ 91535 h 1211961"/>
              <a:gd name="connsiteX168" fmla="*/ 378308 w 1247845"/>
              <a:gd name="connsiteY168" fmla="*/ 94679 h 1211961"/>
              <a:gd name="connsiteX169" fmla="*/ 377546 w 1247845"/>
              <a:gd name="connsiteY169" fmla="*/ 88392 h 1211961"/>
              <a:gd name="connsiteX170" fmla="*/ 392119 w 1247845"/>
              <a:gd name="connsiteY170" fmla="*/ 92488 h 1211961"/>
              <a:gd name="connsiteX171" fmla="*/ 379260 w 1247845"/>
              <a:gd name="connsiteY171" fmla="*/ 96964 h 1211961"/>
              <a:gd name="connsiteX172" fmla="*/ 396405 w 1247845"/>
              <a:gd name="connsiteY172" fmla="*/ 102489 h 1211961"/>
              <a:gd name="connsiteX173" fmla="*/ 372974 w 1247845"/>
              <a:gd name="connsiteY173" fmla="*/ 117158 h 1211961"/>
              <a:gd name="connsiteX174" fmla="*/ 351828 w 1247845"/>
              <a:gd name="connsiteY174" fmla="*/ 133350 h 1211961"/>
              <a:gd name="connsiteX175" fmla="*/ 308966 w 1247845"/>
              <a:gd name="connsiteY175" fmla="*/ 163925 h 1211961"/>
              <a:gd name="connsiteX176" fmla="*/ 292011 w 1247845"/>
              <a:gd name="connsiteY176" fmla="*/ 162782 h 1211961"/>
              <a:gd name="connsiteX177" fmla="*/ 308871 w 1247845"/>
              <a:gd name="connsiteY177" fmla="*/ 166973 h 1211961"/>
              <a:gd name="connsiteX178" fmla="*/ 296012 w 1247845"/>
              <a:gd name="connsiteY178" fmla="*/ 181261 h 1211961"/>
              <a:gd name="connsiteX179" fmla="*/ 292011 w 1247845"/>
              <a:gd name="connsiteY179" fmla="*/ 185738 h 1211961"/>
              <a:gd name="connsiteX180" fmla="*/ 291059 w 1247845"/>
              <a:gd name="connsiteY180" fmla="*/ 186023 h 1211961"/>
              <a:gd name="connsiteX181" fmla="*/ 275628 w 1247845"/>
              <a:gd name="connsiteY181" fmla="*/ 195643 h 1211961"/>
              <a:gd name="connsiteX182" fmla="*/ 274104 w 1247845"/>
              <a:gd name="connsiteY182" fmla="*/ 198596 h 1211961"/>
              <a:gd name="connsiteX183" fmla="*/ 261817 w 1247845"/>
              <a:gd name="connsiteY183" fmla="*/ 208883 h 1211961"/>
              <a:gd name="connsiteX184" fmla="*/ 261150 w 1247845"/>
              <a:gd name="connsiteY184" fmla="*/ 209169 h 1211961"/>
              <a:gd name="connsiteX185" fmla="*/ 259912 w 1247845"/>
              <a:gd name="connsiteY185" fmla="*/ 210598 h 1211961"/>
              <a:gd name="connsiteX186" fmla="*/ 257721 w 1247845"/>
              <a:gd name="connsiteY186" fmla="*/ 212693 h 1211961"/>
              <a:gd name="connsiteX187" fmla="*/ 240672 w 1247845"/>
              <a:gd name="connsiteY187" fmla="*/ 216503 h 1211961"/>
              <a:gd name="connsiteX188" fmla="*/ 236766 w 1247845"/>
              <a:gd name="connsiteY188" fmla="*/ 219742 h 1211961"/>
              <a:gd name="connsiteX189" fmla="*/ 235052 w 1247845"/>
              <a:gd name="connsiteY189" fmla="*/ 222980 h 1211961"/>
              <a:gd name="connsiteX190" fmla="*/ 227813 w 1247845"/>
              <a:gd name="connsiteY190" fmla="*/ 224885 h 1211961"/>
              <a:gd name="connsiteX191" fmla="*/ 221622 w 1247845"/>
              <a:gd name="connsiteY191" fmla="*/ 230981 h 1211961"/>
              <a:gd name="connsiteX192" fmla="*/ 210477 w 1247845"/>
              <a:gd name="connsiteY192" fmla="*/ 239363 h 1211961"/>
              <a:gd name="connsiteX193" fmla="*/ 207048 w 1247845"/>
              <a:gd name="connsiteY193" fmla="*/ 240506 h 1211961"/>
              <a:gd name="connsiteX194" fmla="*/ 194475 w 1247845"/>
              <a:gd name="connsiteY194" fmla="*/ 254413 h 1211961"/>
              <a:gd name="connsiteX195" fmla="*/ 187046 w 1247845"/>
              <a:gd name="connsiteY195" fmla="*/ 258223 h 1211961"/>
              <a:gd name="connsiteX196" fmla="*/ 185522 w 1247845"/>
              <a:gd name="connsiteY196" fmla="*/ 260985 h 1211961"/>
              <a:gd name="connsiteX197" fmla="*/ 162376 w 1247845"/>
              <a:gd name="connsiteY197" fmla="*/ 276701 h 1211961"/>
              <a:gd name="connsiteX198" fmla="*/ 150565 w 1247845"/>
              <a:gd name="connsiteY198" fmla="*/ 285845 h 1211961"/>
              <a:gd name="connsiteX199" fmla="*/ 137135 w 1247845"/>
              <a:gd name="connsiteY199" fmla="*/ 301466 h 1211961"/>
              <a:gd name="connsiteX200" fmla="*/ 133706 w 1247845"/>
              <a:gd name="connsiteY200" fmla="*/ 305943 h 1211961"/>
              <a:gd name="connsiteX201" fmla="*/ 126657 w 1247845"/>
              <a:gd name="connsiteY201" fmla="*/ 312420 h 1211961"/>
              <a:gd name="connsiteX202" fmla="*/ 122276 w 1247845"/>
              <a:gd name="connsiteY202" fmla="*/ 313563 h 1211961"/>
              <a:gd name="connsiteX203" fmla="*/ 120180 w 1247845"/>
              <a:gd name="connsiteY203" fmla="*/ 307753 h 1211961"/>
              <a:gd name="connsiteX204" fmla="*/ 121514 w 1247845"/>
              <a:gd name="connsiteY204" fmla="*/ 304324 h 1211961"/>
              <a:gd name="connsiteX205" fmla="*/ 120371 w 1247845"/>
              <a:gd name="connsiteY205" fmla="*/ 300990 h 1211961"/>
              <a:gd name="connsiteX206" fmla="*/ 118752 w 1247845"/>
              <a:gd name="connsiteY206" fmla="*/ 302038 h 1211961"/>
              <a:gd name="connsiteX207" fmla="*/ 112275 w 1247845"/>
              <a:gd name="connsiteY207" fmla="*/ 314515 h 1211961"/>
              <a:gd name="connsiteX208" fmla="*/ 111227 w 1247845"/>
              <a:gd name="connsiteY208" fmla="*/ 320707 h 1211961"/>
              <a:gd name="connsiteX209" fmla="*/ 100178 w 1247845"/>
              <a:gd name="connsiteY209" fmla="*/ 327184 h 1211961"/>
              <a:gd name="connsiteX210" fmla="*/ 98082 w 1247845"/>
              <a:gd name="connsiteY210" fmla="*/ 332613 h 1211961"/>
              <a:gd name="connsiteX211" fmla="*/ 91510 w 1247845"/>
              <a:gd name="connsiteY211" fmla="*/ 343567 h 1211961"/>
              <a:gd name="connsiteX212" fmla="*/ 83890 w 1247845"/>
              <a:gd name="connsiteY212" fmla="*/ 350425 h 1211961"/>
              <a:gd name="connsiteX213" fmla="*/ 86938 w 1247845"/>
              <a:gd name="connsiteY213" fmla="*/ 339661 h 1211961"/>
              <a:gd name="connsiteX214" fmla="*/ 121323 w 1247845"/>
              <a:gd name="connsiteY214" fmla="*/ 273653 h 1211961"/>
              <a:gd name="connsiteX215" fmla="*/ 133611 w 1247845"/>
              <a:gd name="connsiteY215" fmla="*/ 259461 h 1211961"/>
              <a:gd name="connsiteX216" fmla="*/ 127800 w 1247845"/>
              <a:gd name="connsiteY216" fmla="*/ 252984 h 1211961"/>
              <a:gd name="connsiteX217" fmla="*/ 123419 w 1247845"/>
              <a:gd name="connsiteY217" fmla="*/ 255079 h 1211961"/>
              <a:gd name="connsiteX218" fmla="*/ 108560 w 1247845"/>
              <a:gd name="connsiteY218" fmla="*/ 285369 h 1211961"/>
              <a:gd name="connsiteX219" fmla="*/ 63792 w 1247845"/>
              <a:gd name="connsiteY219" fmla="*/ 365474 h 1211961"/>
              <a:gd name="connsiteX220" fmla="*/ 61221 w 1247845"/>
              <a:gd name="connsiteY220" fmla="*/ 365569 h 1211961"/>
              <a:gd name="connsiteX221" fmla="*/ 62840 w 1247845"/>
              <a:gd name="connsiteY221" fmla="*/ 368332 h 1211961"/>
              <a:gd name="connsiteX222" fmla="*/ 62268 w 1247845"/>
              <a:gd name="connsiteY222" fmla="*/ 370237 h 1211961"/>
              <a:gd name="connsiteX223" fmla="*/ 59887 w 1247845"/>
              <a:gd name="connsiteY223" fmla="*/ 378809 h 1211961"/>
              <a:gd name="connsiteX224" fmla="*/ 54839 w 1247845"/>
              <a:gd name="connsiteY224" fmla="*/ 381667 h 1211961"/>
              <a:gd name="connsiteX225" fmla="*/ 49314 w 1247845"/>
              <a:gd name="connsiteY225" fmla="*/ 390430 h 1211961"/>
              <a:gd name="connsiteX226" fmla="*/ 37313 w 1247845"/>
              <a:gd name="connsiteY226" fmla="*/ 409956 h 1211961"/>
              <a:gd name="connsiteX227" fmla="*/ 34265 w 1247845"/>
              <a:gd name="connsiteY227" fmla="*/ 411099 h 1211961"/>
              <a:gd name="connsiteX228" fmla="*/ 30550 w 1247845"/>
              <a:gd name="connsiteY228" fmla="*/ 415004 h 1211961"/>
              <a:gd name="connsiteX229" fmla="*/ 30550 w 1247845"/>
              <a:gd name="connsiteY229" fmla="*/ 424243 h 1211961"/>
              <a:gd name="connsiteX230" fmla="*/ 24073 w 1247845"/>
              <a:gd name="connsiteY230" fmla="*/ 431101 h 1211961"/>
              <a:gd name="connsiteX231" fmla="*/ 21978 w 1247845"/>
              <a:gd name="connsiteY231" fmla="*/ 434340 h 1211961"/>
              <a:gd name="connsiteX232" fmla="*/ 21787 w 1247845"/>
              <a:gd name="connsiteY232" fmla="*/ 433102 h 1211961"/>
              <a:gd name="connsiteX233" fmla="*/ 21025 w 1247845"/>
              <a:gd name="connsiteY233" fmla="*/ 435673 h 1211961"/>
              <a:gd name="connsiteX234" fmla="*/ 16929 w 1247845"/>
              <a:gd name="connsiteY234" fmla="*/ 439007 h 1211961"/>
              <a:gd name="connsiteX235" fmla="*/ 18168 w 1247845"/>
              <a:gd name="connsiteY235" fmla="*/ 447008 h 1211961"/>
              <a:gd name="connsiteX236" fmla="*/ 11310 w 1247845"/>
              <a:gd name="connsiteY236" fmla="*/ 471583 h 1211961"/>
              <a:gd name="connsiteX237" fmla="*/ 10833 w 1247845"/>
              <a:gd name="connsiteY237" fmla="*/ 486727 h 1211961"/>
              <a:gd name="connsiteX238" fmla="*/ 7595 w 1247845"/>
              <a:gd name="connsiteY238" fmla="*/ 503015 h 1211961"/>
              <a:gd name="connsiteX239" fmla="*/ 1689 w 1247845"/>
              <a:gd name="connsiteY239" fmla="*/ 511302 h 1211961"/>
              <a:gd name="connsiteX240" fmla="*/ 356 w 1247845"/>
              <a:gd name="connsiteY240" fmla="*/ 514445 h 1211961"/>
              <a:gd name="connsiteX241" fmla="*/ 261 w 1247845"/>
              <a:gd name="connsiteY241" fmla="*/ 526256 h 1211961"/>
              <a:gd name="connsiteX242" fmla="*/ 3690 w 1247845"/>
              <a:gd name="connsiteY242" fmla="*/ 546354 h 1211961"/>
              <a:gd name="connsiteX243" fmla="*/ 356 w 1247845"/>
              <a:gd name="connsiteY243" fmla="*/ 566452 h 1211961"/>
              <a:gd name="connsiteX244" fmla="*/ 2451 w 1247845"/>
              <a:gd name="connsiteY244" fmla="*/ 571024 h 1211961"/>
              <a:gd name="connsiteX245" fmla="*/ 7119 w 1247845"/>
              <a:gd name="connsiteY245" fmla="*/ 575881 h 1211961"/>
              <a:gd name="connsiteX246" fmla="*/ 7309 w 1247845"/>
              <a:gd name="connsiteY246" fmla="*/ 583501 h 1211961"/>
              <a:gd name="connsiteX247" fmla="*/ 11119 w 1247845"/>
              <a:gd name="connsiteY247" fmla="*/ 614934 h 1211961"/>
              <a:gd name="connsiteX248" fmla="*/ 10167 w 1247845"/>
              <a:gd name="connsiteY248" fmla="*/ 620268 h 1211961"/>
              <a:gd name="connsiteX249" fmla="*/ 9405 w 1247845"/>
              <a:gd name="connsiteY249" fmla="*/ 624935 h 1211961"/>
              <a:gd name="connsiteX250" fmla="*/ 11310 w 1247845"/>
              <a:gd name="connsiteY250" fmla="*/ 635794 h 1211961"/>
              <a:gd name="connsiteX251" fmla="*/ 12643 w 1247845"/>
              <a:gd name="connsiteY251" fmla="*/ 650653 h 1211961"/>
              <a:gd name="connsiteX252" fmla="*/ 22073 w 1247845"/>
              <a:gd name="connsiteY252" fmla="*/ 664559 h 1211961"/>
              <a:gd name="connsiteX253" fmla="*/ 26169 w 1247845"/>
              <a:gd name="connsiteY253" fmla="*/ 670560 h 1211961"/>
              <a:gd name="connsiteX254" fmla="*/ 30360 w 1247845"/>
              <a:gd name="connsiteY254" fmla="*/ 686657 h 1211961"/>
              <a:gd name="connsiteX255" fmla="*/ 38265 w 1247845"/>
              <a:gd name="connsiteY255" fmla="*/ 713042 h 1211961"/>
              <a:gd name="connsiteX256" fmla="*/ 40170 w 1247845"/>
              <a:gd name="connsiteY256" fmla="*/ 715899 h 1211961"/>
              <a:gd name="connsiteX257" fmla="*/ 53124 w 1247845"/>
              <a:gd name="connsiteY257" fmla="*/ 723995 h 1211961"/>
              <a:gd name="connsiteX258" fmla="*/ 66936 w 1247845"/>
              <a:gd name="connsiteY258" fmla="*/ 730758 h 1211961"/>
              <a:gd name="connsiteX259" fmla="*/ 69507 w 1247845"/>
              <a:gd name="connsiteY259" fmla="*/ 737235 h 1211961"/>
              <a:gd name="connsiteX260" fmla="*/ 70174 w 1247845"/>
              <a:gd name="connsiteY260" fmla="*/ 738854 h 1211961"/>
              <a:gd name="connsiteX261" fmla="*/ 72460 w 1247845"/>
              <a:gd name="connsiteY261" fmla="*/ 745426 h 1211961"/>
              <a:gd name="connsiteX262" fmla="*/ 70841 w 1247845"/>
              <a:gd name="connsiteY262" fmla="*/ 755618 h 1211961"/>
              <a:gd name="connsiteX263" fmla="*/ 76461 w 1247845"/>
              <a:gd name="connsiteY263" fmla="*/ 773049 h 1211961"/>
              <a:gd name="connsiteX264" fmla="*/ 79318 w 1247845"/>
              <a:gd name="connsiteY264" fmla="*/ 777335 h 1211961"/>
              <a:gd name="connsiteX265" fmla="*/ 81795 w 1247845"/>
              <a:gd name="connsiteY265" fmla="*/ 782193 h 1211961"/>
              <a:gd name="connsiteX266" fmla="*/ 79318 w 1247845"/>
              <a:gd name="connsiteY266" fmla="*/ 791051 h 1211961"/>
              <a:gd name="connsiteX267" fmla="*/ 81223 w 1247845"/>
              <a:gd name="connsiteY267" fmla="*/ 802767 h 1211961"/>
              <a:gd name="connsiteX268" fmla="*/ 85986 w 1247845"/>
              <a:gd name="connsiteY268" fmla="*/ 803529 h 1211961"/>
              <a:gd name="connsiteX269" fmla="*/ 95796 w 1247845"/>
              <a:gd name="connsiteY269" fmla="*/ 794576 h 1211961"/>
              <a:gd name="connsiteX270" fmla="*/ 96177 w 1247845"/>
              <a:gd name="connsiteY270" fmla="*/ 786956 h 1211961"/>
              <a:gd name="connsiteX271" fmla="*/ 96177 w 1247845"/>
              <a:gd name="connsiteY271" fmla="*/ 768286 h 1211961"/>
              <a:gd name="connsiteX272" fmla="*/ 97320 w 1247845"/>
              <a:gd name="connsiteY272" fmla="*/ 766953 h 1211961"/>
              <a:gd name="connsiteX273" fmla="*/ 98559 w 1247845"/>
              <a:gd name="connsiteY273" fmla="*/ 768382 h 1211961"/>
              <a:gd name="connsiteX274" fmla="*/ 105702 w 1247845"/>
              <a:gd name="connsiteY274" fmla="*/ 779145 h 1211961"/>
              <a:gd name="connsiteX275" fmla="*/ 105702 w 1247845"/>
              <a:gd name="connsiteY275" fmla="*/ 784955 h 1211961"/>
              <a:gd name="connsiteX276" fmla="*/ 115513 w 1247845"/>
              <a:gd name="connsiteY276" fmla="*/ 795433 h 1211961"/>
              <a:gd name="connsiteX277" fmla="*/ 122371 w 1247845"/>
              <a:gd name="connsiteY277" fmla="*/ 812673 h 1211961"/>
              <a:gd name="connsiteX278" fmla="*/ 131420 w 1247845"/>
              <a:gd name="connsiteY278" fmla="*/ 831056 h 1211961"/>
              <a:gd name="connsiteX279" fmla="*/ 133420 w 1247845"/>
              <a:gd name="connsiteY279" fmla="*/ 836104 h 1211961"/>
              <a:gd name="connsiteX280" fmla="*/ 140183 w 1247845"/>
              <a:gd name="connsiteY280" fmla="*/ 850868 h 1211961"/>
              <a:gd name="connsiteX281" fmla="*/ 144945 w 1247845"/>
              <a:gd name="connsiteY281" fmla="*/ 864489 h 1211961"/>
              <a:gd name="connsiteX282" fmla="*/ 147041 w 1247845"/>
              <a:gd name="connsiteY282" fmla="*/ 873347 h 1211961"/>
              <a:gd name="connsiteX283" fmla="*/ 157804 w 1247845"/>
              <a:gd name="connsiteY283" fmla="*/ 890492 h 1211961"/>
              <a:gd name="connsiteX284" fmla="*/ 160471 w 1247845"/>
              <a:gd name="connsiteY284" fmla="*/ 888111 h 1211961"/>
              <a:gd name="connsiteX285" fmla="*/ 162471 w 1247845"/>
              <a:gd name="connsiteY285" fmla="*/ 885539 h 1211961"/>
              <a:gd name="connsiteX286" fmla="*/ 163614 w 1247845"/>
              <a:gd name="connsiteY286" fmla="*/ 887063 h 1211961"/>
              <a:gd name="connsiteX287" fmla="*/ 161519 w 1247845"/>
              <a:gd name="connsiteY287" fmla="*/ 909161 h 1211961"/>
              <a:gd name="connsiteX288" fmla="*/ 163710 w 1247845"/>
              <a:gd name="connsiteY288" fmla="*/ 925163 h 1211961"/>
              <a:gd name="connsiteX289" fmla="*/ 178283 w 1247845"/>
              <a:gd name="connsiteY289" fmla="*/ 938212 h 1211961"/>
              <a:gd name="connsiteX290" fmla="*/ 186855 w 1247845"/>
              <a:gd name="connsiteY290" fmla="*/ 948500 h 1211961"/>
              <a:gd name="connsiteX291" fmla="*/ 191904 w 1247845"/>
              <a:gd name="connsiteY291" fmla="*/ 964025 h 1211961"/>
              <a:gd name="connsiteX292" fmla="*/ 194094 w 1247845"/>
              <a:gd name="connsiteY292" fmla="*/ 967073 h 1211961"/>
              <a:gd name="connsiteX293" fmla="*/ 206001 w 1247845"/>
              <a:gd name="connsiteY293" fmla="*/ 985647 h 1211961"/>
              <a:gd name="connsiteX294" fmla="*/ 219336 w 1247845"/>
              <a:gd name="connsiteY294" fmla="*/ 996029 h 1211961"/>
              <a:gd name="connsiteX295" fmla="*/ 230861 w 1247845"/>
              <a:gd name="connsiteY295" fmla="*/ 1010793 h 1211961"/>
              <a:gd name="connsiteX296" fmla="*/ 245529 w 1247845"/>
              <a:gd name="connsiteY296" fmla="*/ 1024318 h 1211961"/>
              <a:gd name="connsiteX297" fmla="*/ 248006 w 1247845"/>
              <a:gd name="connsiteY297" fmla="*/ 1023557 h 1211961"/>
              <a:gd name="connsiteX298" fmla="*/ 248958 w 1247845"/>
              <a:gd name="connsiteY298" fmla="*/ 1019937 h 1211961"/>
              <a:gd name="connsiteX299" fmla="*/ 249625 w 1247845"/>
              <a:gd name="connsiteY299" fmla="*/ 1018794 h 1211961"/>
              <a:gd name="connsiteX300" fmla="*/ 259150 w 1247845"/>
              <a:gd name="connsiteY300" fmla="*/ 1025843 h 1211961"/>
              <a:gd name="connsiteX301" fmla="*/ 251435 w 1247845"/>
              <a:gd name="connsiteY301" fmla="*/ 1015936 h 1211961"/>
              <a:gd name="connsiteX302" fmla="*/ 251721 w 1247845"/>
              <a:gd name="connsiteY302" fmla="*/ 1015175 h 1211961"/>
              <a:gd name="connsiteX303" fmla="*/ 247339 w 1247845"/>
              <a:gd name="connsiteY303" fmla="*/ 1010412 h 1211961"/>
              <a:gd name="connsiteX304" fmla="*/ 243053 w 1247845"/>
              <a:gd name="connsiteY304" fmla="*/ 1006983 h 1211961"/>
              <a:gd name="connsiteX305" fmla="*/ 241624 w 1247845"/>
              <a:gd name="connsiteY305" fmla="*/ 1004126 h 1211961"/>
              <a:gd name="connsiteX306" fmla="*/ 242672 w 1247845"/>
              <a:gd name="connsiteY306" fmla="*/ 1004316 h 1211961"/>
              <a:gd name="connsiteX307" fmla="*/ 240862 w 1247845"/>
              <a:gd name="connsiteY307" fmla="*/ 1002697 h 1211961"/>
              <a:gd name="connsiteX308" fmla="*/ 229432 w 1247845"/>
              <a:gd name="connsiteY308" fmla="*/ 988981 h 1211961"/>
              <a:gd name="connsiteX309" fmla="*/ 222955 w 1247845"/>
              <a:gd name="connsiteY309" fmla="*/ 978027 h 1211961"/>
              <a:gd name="connsiteX310" fmla="*/ 228003 w 1247845"/>
              <a:gd name="connsiteY310" fmla="*/ 964311 h 1211961"/>
              <a:gd name="connsiteX311" fmla="*/ 230004 w 1247845"/>
              <a:gd name="connsiteY311" fmla="*/ 959168 h 1211961"/>
              <a:gd name="connsiteX312" fmla="*/ 231242 w 1247845"/>
              <a:gd name="connsiteY312" fmla="*/ 957739 h 1211961"/>
              <a:gd name="connsiteX313" fmla="*/ 232290 w 1247845"/>
              <a:gd name="connsiteY313" fmla="*/ 959168 h 1211961"/>
              <a:gd name="connsiteX314" fmla="*/ 240195 w 1247845"/>
              <a:gd name="connsiteY314" fmla="*/ 964978 h 1211961"/>
              <a:gd name="connsiteX315" fmla="*/ 242100 w 1247845"/>
              <a:gd name="connsiteY315" fmla="*/ 969550 h 1211961"/>
              <a:gd name="connsiteX316" fmla="*/ 246577 w 1247845"/>
              <a:gd name="connsiteY316" fmla="*/ 973074 h 1211961"/>
              <a:gd name="connsiteX317" fmla="*/ 246482 w 1247845"/>
              <a:gd name="connsiteY317" fmla="*/ 975741 h 1211961"/>
              <a:gd name="connsiteX318" fmla="*/ 243529 w 1247845"/>
              <a:gd name="connsiteY318" fmla="*/ 982694 h 1211961"/>
              <a:gd name="connsiteX319" fmla="*/ 241243 w 1247845"/>
              <a:gd name="connsiteY319" fmla="*/ 993172 h 1211961"/>
              <a:gd name="connsiteX320" fmla="*/ 242291 w 1247845"/>
              <a:gd name="connsiteY320" fmla="*/ 994696 h 1211961"/>
              <a:gd name="connsiteX321" fmla="*/ 243815 w 1247845"/>
              <a:gd name="connsiteY321" fmla="*/ 993934 h 1211961"/>
              <a:gd name="connsiteX322" fmla="*/ 247530 w 1247845"/>
              <a:gd name="connsiteY322" fmla="*/ 989743 h 1211961"/>
              <a:gd name="connsiteX323" fmla="*/ 261055 w 1247845"/>
              <a:gd name="connsiteY323" fmla="*/ 979742 h 1211961"/>
              <a:gd name="connsiteX324" fmla="*/ 268770 w 1247845"/>
              <a:gd name="connsiteY324" fmla="*/ 981266 h 1211961"/>
              <a:gd name="connsiteX325" fmla="*/ 268199 w 1247845"/>
              <a:gd name="connsiteY325" fmla="*/ 986409 h 1211961"/>
              <a:gd name="connsiteX326" fmla="*/ 267342 w 1247845"/>
              <a:gd name="connsiteY326" fmla="*/ 985837 h 1211961"/>
              <a:gd name="connsiteX327" fmla="*/ 268580 w 1247845"/>
              <a:gd name="connsiteY327" fmla="*/ 987171 h 1211961"/>
              <a:gd name="connsiteX328" fmla="*/ 270580 w 1247845"/>
              <a:gd name="connsiteY328" fmla="*/ 989648 h 1211961"/>
              <a:gd name="connsiteX329" fmla="*/ 270580 w 1247845"/>
              <a:gd name="connsiteY329" fmla="*/ 994124 h 1211961"/>
              <a:gd name="connsiteX330" fmla="*/ 267532 w 1247845"/>
              <a:gd name="connsiteY330" fmla="*/ 992029 h 1211961"/>
              <a:gd name="connsiteX331" fmla="*/ 262198 w 1247845"/>
              <a:gd name="connsiteY331" fmla="*/ 986028 h 1211961"/>
              <a:gd name="connsiteX332" fmla="*/ 263341 w 1247845"/>
              <a:gd name="connsiteY332" fmla="*/ 990886 h 1211961"/>
              <a:gd name="connsiteX333" fmla="*/ 269342 w 1247845"/>
              <a:gd name="connsiteY333" fmla="*/ 996696 h 1211961"/>
              <a:gd name="connsiteX334" fmla="*/ 264675 w 1247845"/>
              <a:gd name="connsiteY334" fmla="*/ 1008507 h 1211961"/>
              <a:gd name="connsiteX335" fmla="*/ 268961 w 1247845"/>
              <a:gd name="connsiteY335" fmla="*/ 1025366 h 1211961"/>
              <a:gd name="connsiteX336" fmla="*/ 275247 w 1247845"/>
              <a:gd name="connsiteY336" fmla="*/ 1041940 h 1211961"/>
              <a:gd name="connsiteX337" fmla="*/ 275057 w 1247845"/>
              <a:gd name="connsiteY337" fmla="*/ 1047655 h 1211961"/>
              <a:gd name="connsiteX338" fmla="*/ 275057 w 1247845"/>
              <a:gd name="connsiteY338" fmla="*/ 1050036 h 1211961"/>
              <a:gd name="connsiteX339" fmla="*/ 271914 w 1247845"/>
              <a:gd name="connsiteY339" fmla="*/ 1049274 h 1211961"/>
              <a:gd name="connsiteX340" fmla="*/ 275343 w 1247845"/>
              <a:gd name="connsiteY340" fmla="*/ 1052036 h 1211961"/>
              <a:gd name="connsiteX341" fmla="*/ 275819 w 1247845"/>
              <a:gd name="connsiteY341" fmla="*/ 1053656 h 1211961"/>
              <a:gd name="connsiteX342" fmla="*/ 252768 w 1247845"/>
              <a:gd name="connsiteY342" fmla="*/ 1037082 h 1211961"/>
              <a:gd name="connsiteX343" fmla="*/ 234671 w 1247845"/>
              <a:gd name="connsiteY343" fmla="*/ 1021080 h 1211961"/>
              <a:gd name="connsiteX344" fmla="*/ 218859 w 1247845"/>
              <a:gd name="connsiteY344" fmla="*/ 1006983 h 1211961"/>
              <a:gd name="connsiteX345" fmla="*/ 210954 w 1247845"/>
              <a:gd name="connsiteY345" fmla="*/ 1000982 h 1211961"/>
              <a:gd name="connsiteX346" fmla="*/ 223622 w 1247845"/>
              <a:gd name="connsiteY346" fmla="*/ 1028319 h 1211961"/>
              <a:gd name="connsiteX347" fmla="*/ 231528 w 1247845"/>
              <a:gd name="connsiteY347" fmla="*/ 1039463 h 1211961"/>
              <a:gd name="connsiteX348" fmla="*/ 236671 w 1247845"/>
              <a:gd name="connsiteY348" fmla="*/ 1042321 h 1211961"/>
              <a:gd name="connsiteX349" fmla="*/ 257150 w 1247845"/>
              <a:gd name="connsiteY349" fmla="*/ 1069277 h 1211961"/>
              <a:gd name="connsiteX350" fmla="*/ 273628 w 1247845"/>
              <a:gd name="connsiteY350" fmla="*/ 1076230 h 1211961"/>
              <a:gd name="connsiteX351" fmla="*/ 274485 w 1247845"/>
              <a:gd name="connsiteY351" fmla="*/ 1072039 h 1211961"/>
              <a:gd name="connsiteX352" fmla="*/ 282772 w 1247845"/>
              <a:gd name="connsiteY352" fmla="*/ 1075182 h 1211961"/>
              <a:gd name="connsiteX353" fmla="*/ 265722 w 1247845"/>
              <a:gd name="connsiteY353" fmla="*/ 1069467 h 1211961"/>
              <a:gd name="connsiteX354" fmla="*/ 262293 w 1247845"/>
              <a:gd name="connsiteY354" fmla="*/ 1064038 h 1211961"/>
              <a:gd name="connsiteX355" fmla="*/ 264579 w 1247845"/>
              <a:gd name="connsiteY355" fmla="*/ 1068610 h 1211961"/>
              <a:gd name="connsiteX356" fmla="*/ 260103 w 1247845"/>
              <a:gd name="connsiteY356" fmla="*/ 1067371 h 1211961"/>
              <a:gd name="connsiteX357" fmla="*/ 248863 w 1247845"/>
              <a:gd name="connsiteY357" fmla="*/ 1055275 h 1211961"/>
              <a:gd name="connsiteX358" fmla="*/ 253054 w 1247845"/>
              <a:gd name="connsiteY358" fmla="*/ 1054322 h 1211961"/>
              <a:gd name="connsiteX359" fmla="*/ 263055 w 1247845"/>
              <a:gd name="connsiteY359" fmla="*/ 1057561 h 1211961"/>
              <a:gd name="connsiteX360" fmla="*/ 267627 w 1247845"/>
              <a:gd name="connsiteY360" fmla="*/ 1063847 h 1211961"/>
              <a:gd name="connsiteX361" fmla="*/ 281629 w 1247845"/>
              <a:gd name="connsiteY361" fmla="*/ 1068800 h 1211961"/>
              <a:gd name="connsiteX362" fmla="*/ 301441 w 1247845"/>
              <a:gd name="connsiteY362" fmla="*/ 1072325 h 1211961"/>
              <a:gd name="connsiteX363" fmla="*/ 302489 w 1247845"/>
              <a:gd name="connsiteY363" fmla="*/ 1073182 h 1211961"/>
              <a:gd name="connsiteX364" fmla="*/ 314490 w 1247845"/>
              <a:gd name="connsiteY364" fmla="*/ 1081754 h 1211961"/>
              <a:gd name="connsiteX365" fmla="*/ 316872 w 1247845"/>
              <a:gd name="connsiteY365" fmla="*/ 1080230 h 1211961"/>
              <a:gd name="connsiteX366" fmla="*/ 316014 w 1247845"/>
              <a:gd name="connsiteY366" fmla="*/ 1069277 h 1211961"/>
              <a:gd name="connsiteX367" fmla="*/ 302584 w 1247845"/>
              <a:gd name="connsiteY367" fmla="*/ 1060228 h 1211961"/>
              <a:gd name="connsiteX368" fmla="*/ 297822 w 1247845"/>
              <a:gd name="connsiteY368" fmla="*/ 1057846 h 1211961"/>
              <a:gd name="connsiteX369" fmla="*/ 293916 w 1247845"/>
              <a:gd name="connsiteY369" fmla="*/ 1052036 h 1211961"/>
              <a:gd name="connsiteX370" fmla="*/ 295250 w 1247845"/>
              <a:gd name="connsiteY370" fmla="*/ 1051560 h 1211961"/>
              <a:gd name="connsiteX371" fmla="*/ 292678 w 1247845"/>
              <a:gd name="connsiteY371" fmla="*/ 1050131 h 1211961"/>
              <a:gd name="connsiteX372" fmla="*/ 286773 w 1247845"/>
              <a:gd name="connsiteY372" fmla="*/ 1040797 h 1211961"/>
              <a:gd name="connsiteX373" fmla="*/ 292583 w 1247845"/>
              <a:gd name="connsiteY373" fmla="*/ 1025366 h 1211961"/>
              <a:gd name="connsiteX374" fmla="*/ 293345 w 1247845"/>
              <a:gd name="connsiteY374" fmla="*/ 1020127 h 1211961"/>
              <a:gd name="connsiteX375" fmla="*/ 292297 w 1247845"/>
              <a:gd name="connsiteY375" fmla="*/ 1018889 h 1211961"/>
              <a:gd name="connsiteX376" fmla="*/ 280962 w 1247845"/>
              <a:gd name="connsiteY376" fmla="*/ 1013936 h 1211961"/>
              <a:gd name="connsiteX377" fmla="*/ 278581 w 1247845"/>
              <a:gd name="connsiteY377" fmla="*/ 1006221 h 1211961"/>
              <a:gd name="connsiteX378" fmla="*/ 288963 w 1247845"/>
              <a:gd name="connsiteY378" fmla="*/ 1010793 h 1211961"/>
              <a:gd name="connsiteX379" fmla="*/ 290297 w 1247845"/>
              <a:gd name="connsiteY379" fmla="*/ 1012031 h 1211961"/>
              <a:gd name="connsiteX380" fmla="*/ 302394 w 1247845"/>
              <a:gd name="connsiteY380" fmla="*/ 1023842 h 1211961"/>
              <a:gd name="connsiteX381" fmla="*/ 314967 w 1247845"/>
              <a:gd name="connsiteY381" fmla="*/ 1033082 h 1211961"/>
              <a:gd name="connsiteX382" fmla="*/ 318300 w 1247845"/>
              <a:gd name="connsiteY382" fmla="*/ 1031462 h 1211961"/>
              <a:gd name="connsiteX383" fmla="*/ 328111 w 1247845"/>
              <a:gd name="connsiteY383" fmla="*/ 1038225 h 1211961"/>
              <a:gd name="connsiteX384" fmla="*/ 336493 w 1247845"/>
              <a:gd name="connsiteY384" fmla="*/ 1039368 h 1211961"/>
              <a:gd name="connsiteX385" fmla="*/ 311157 w 1247845"/>
              <a:gd name="connsiteY385" fmla="*/ 1028033 h 1211961"/>
              <a:gd name="connsiteX386" fmla="*/ 298774 w 1247845"/>
              <a:gd name="connsiteY386" fmla="*/ 1017556 h 1211961"/>
              <a:gd name="connsiteX387" fmla="*/ 294107 w 1247845"/>
              <a:gd name="connsiteY387" fmla="*/ 1014127 h 1211961"/>
              <a:gd name="connsiteX388" fmla="*/ 296583 w 1247845"/>
              <a:gd name="connsiteY388" fmla="*/ 1013269 h 1211961"/>
              <a:gd name="connsiteX389" fmla="*/ 296869 w 1247845"/>
              <a:gd name="connsiteY389" fmla="*/ 1011936 h 1211961"/>
              <a:gd name="connsiteX390" fmla="*/ 294869 w 1247845"/>
              <a:gd name="connsiteY390" fmla="*/ 1008793 h 1211961"/>
              <a:gd name="connsiteX391" fmla="*/ 295821 w 1247845"/>
              <a:gd name="connsiteY391" fmla="*/ 1003840 h 1211961"/>
              <a:gd name="connsiteX392" fmla="*/ 301060 w 1247845"/>
              <a:gd name="connsiteY392" fmla="*/ 1003935 h 1211961"/>
              <a:gd name="connsiteX393" fmla="*/ 305537 w 1247845"/>
              <a:gd name="connsiteY393" fmla="*/ 1006602 h 1211961"/>
              <a:gd name="connsiteX394" fmla="*/ 306394 w 1247845"/>
              <a:gd name="connsiteY394" fmla="*/ 1012031 h 1211961"/>
              <a:gd name="connsiteX395" fmla="*/ 311157 w 1247845"/>
              <a:gd name="connsiteY395" fmla="*/ 1014127 h 1211961"/>
              <a:gd name="connsiteX396" fmla="*/ 318777 w 1247845"/>
              <a:gd name="connsiteY396" fmla="*/ 1014984 h 1211961"/>
              <a:gd name="connsiteX397" fmla="*/ 319253 w 1247845"/>
              <a:gd name="connsiteY397" fmla="*/ 1016984 h 1211961"/>
              <a:gd name="connsiteX398" fmla="*/ 323063 w 1247845"/>
              <a:gd name="connsiteY398" fmla="*/ 1017556 h 1211961"/>
              <a:gd name="connsiteX399" fmla="*/ 324492 w 1247845"/>
              <a:gd name="connsiteY399" fmla="*/ 1018032 h 1211961"/>
              <a:gd name="connsiteX400" fmla="*/ 345542 w 1247845"/>
              <a:gd name="connsiteY400" fmla="*/ 1027843 h 1211961"/>
              <a:gd name="connsiteX401" fmla="*/ 335826 w 1247845"/>
              <a:gd name="connsiteY401" fmla="*/ 1021556 h 1211961"/>
              <a:gd name="connsiteX402" fmla="*/ 341637 w 1247845"/>
              <a:gd name="connsiteY402" fmla="*/ 1021556 h 1211961"/>
              <a:gd name="connsiteX403" fmla="*/ 342875 w 1247845"/>
              <a:gd name="connsiteY403" fmla="*/ 1020413 h 1211961"/>
              <a:gd name="connsiteX404" fmla="*/ 342303 w 1247845"/>
              <a:gd name="connsiteY404" fmla="*/ 1019270 h 1211961"/>
              <a:gd name="connsiteX405" fmla="*/ 334207 w 1247845"/>
              <a:gd name="connsiteY405" fmla="*/ 1019270 h 1211961"/>
              <a:gd name="connsiteX406" fmla="*/ 333636 w 1247845"/>
              <a:gd name="connsiteY406" fmla="*/ 1020223 h 1211961"/>
              <a:gd name="connsiteX407" fmla="*/ 328397 w 1247845"/>
              <a:gd name="connsiteY407" fmla="*/ 1016699 h 1211961"/>
              <a:gd name="connsiteX408" fmla="*/ 333826 w 1247845"/>
              <a:gd name="connsiteY408" fmla="*/ 1014412 h 1211961"/>
              <a:gd name="connsiteX409" fmla="*/ 340589 w 1247845"/>
              <a:gd name="connsiteY409" fmla="*/ 1014508 h 1211961"/>
              <a:gd name="connsiteX410" fmla="*/ 347256 w 1247845"/>
              <a:gd name="connsiteY410" fmla="*/ 1019556 h 1211961"/>
              <a:gd name="connsiteX411" fmla="*/ 352019 w 1247845"/>
              <a:gd name="connsiteY411" fmla="*/ 1018603 h 1211961"/>
              <a:gd name="connsiteX412" fmla="*/ 351733 w 1247845"/>
              <a:gd name="connsiteY412" fmla="*/ 1016603 h 1211961"/>
              <a:gd name="connsiteX413" fmla="*/ 363163 w 1247845"/>
              <a:gd name="connsiteY413" fmla="*/ 1018223 h 1211961"/>
              <a:gd name="connsiteX414" fmla="*/ 371355 w 1247845"/>
              <a:gd name="connsiteY414" fmla="*/ 1023652 h 1211961"/>
              <a:gd name="connsiteX415" fmla="*/ 376403 w 1247845"/>
              <a:gd name="connsiteY415" fmla="*/ 1029081 h 1211961"/>
              <a:gd name="connsiteX416" fmla="*/ 379260 w 1247845"/>
              <a:gd name="connsiteY416" fmla="*/ 1033939 h 1211961"/>
              <a:gd name="connsiteX417" fmla="*/ 368592 w 1247845"/>
              <a:gd name="connsiteY417" fmla="*/ 1036034 h 1211961"/>
              <a:gd name="connsiteX418" fmla="*/ 372498 w 1247845"/>
              <a:gd name="connsiteY418" fmla="*/ 1039654 h 1211961"/>
              <a:gd name="connsiteX419" fmla="*/ 366211 w 1247845"/>
              <a:gd name="connsiteY419" fmla="*/ 1041083 h 1211961"/>
              <a:gd name="connsiteX420" fmla="*/ 380689 w 1247845"/>
              <a:gd name="connsiteY420" fmla="*/ 1049655 h 1211961"/>
              <a:gd name="connsiteX421" fmla="*/ 390976 w 1247845"/>
              <a:gd name="connsiteY421" fmla="*/ 1051751 h 1211961"/>
              <a:gd name="connsiteX422" fmla="*/ 382213 w 1247845"/>
              <a:gd name="connsiteY422" fmla="*/ 1049465 h 1211961"/>
              <a:gd name="connsiteX423" fmla="*/ 377070 w 1247845"/>
              <a:gd name="connsiteY423" fmla="*/ 1051560 h 1211961"/>
              <a:gd name="connsiteX424" fmla="*/ 401263 w 1247845"/>
              <a:gd name="connsiteY424" fmla="*/ 1060513 h 1211961"/>
              <a:gd name="connsiteX425" fmla="*/ 380499 w 1247845"/>
              <a:gd name="connsiteY425" fmla="*/ 1056703 h 1211961"/>
              <a:gd name="connsiteX426" fmla="*/ 380975 w 1247845"/>
              <a:gd name="connsiteY426" fmla="*/ 1065657 h 1211961"/>
              <a:gd name="connsiteX427" fmla="*/ 381832 w 1247845"/>
              <a:gd name="connsiteY427" fmla="*/ 1063561 h 1211961"/>
              <a:gd name="connsiteX428" fmla="*/ 386309 w 1247845"/>
              <a:gd name="connsiteY428" fmla="*/ 1066514 h 1211961"/>
              <a:gd name="connsiteX429" fmla="*/ 385737 w 1247845"/>
              <a:gd name="connsiteY429" fmla="*/ 1068038 h 1211961"/>
              <a:gd name="connsiteX430" fmla="*/ 381261 w 1247845"/>
              <a:gd name="connsiteY430" fmla="*/ 1065848 h 1211961"/>
              <a:gd name="connsiteX431" fmla="*/ 394310 w 1247845"/>
              <a:gd name="connsiteY431" fmla="*/ 1075087 h 1211961"/>
              <a:gd name="connsiteX432" fmla="*/ 429171 w 1247845"/>
              <a:gd name="connsiteY432" fmla="*/ 1088327 h 1211961"/>
              <a:gd name="connsiteX433" fmla="*/ 416694 w 1247845"/>
              <a:gd name="connsiteY433" fmla="*/ 1079659 h 1211961"/>
              <a:gd name="connsiteX434" fmla="*/ 425933 w 1247845"/>
              <a:gd name="connsiteY434" fmla="*/ 1081183 h 1211961"/>
              <a:gd name="connsiteX435" fmla="*/ 416789 w 1247845"/>
              <a:gd name="connsiteY435" fmla="*/ 1075373 h 1211961"/>
              <a:gd name="connsiteX436" fmla="*/ 419742 w 1247845"/>
              <a:gd name="connsiteY436" fmla="*/ 1074706 h 1211961"/>
              <a:gd name="connsiteX437" fmla="*/ 427933 w 1247845"/>
              <a:gd name="connsiteY437" fmla="*/ 1083564 h 1211961"/>
              <a:gd name="connsiteX438" fmla="*/ 431934 w 1247845"/>
              <a:gd name="connsiteY438" fmla="*/ 1084135 h 1211961"/>
              <a:gd name="connsiteX439" fmla="*/ 430600 w 1247845"/>
              <a:gd name="connsiteY439" fmla="*/ 1079373 h 1211961"/>
              <a:gd name="connsiteX440" fmla="*/ 420789 w 1247845"/>
              <a:gd name="connsiteY440" fmla="*/ 1071658 h 1211961"/>
              <a:gd name="connsiteX441" fmla="*/ 440125 w 1247845"/>
              <a:gd name="connsiteY441" fmla="*/ 1075563 h 1211961"/>
              <a:gd name="connsiteX442" fmla="*/ 444507 w 1247845"/>
              <a:gd name="connsiteY442" fmla="*/ 1081754 h 1211961"/>
              <a:gd name="connsiteX443" fmla="*/ 449650 w 1247845"/>
              <a:gd name="connsiteY443" fmla="*/ 1082326 h 1211961"/>
              <a:gd name="connsiteX444" fmla="*/ 454317 w 1247845"/>
              <a:gd name="connsiteY444" fmla="*/ 1080802 h 1211961"/>
              <a:gd name="connsiteX445" fmla="*/ 463842 w 1247845"/>
              <a:gd name="connsiteY445" fmla="*/ 1086421 h 1211961"/>
              <a:gd name="connsiteX446" fmla="*/ 484131 w 1247845"/>
              <a:gd name="connsiteY446" fmla="*/ 1099280 h 1211961"/>
              <a:gd name="connsiteX447" fmla="*/ 484226 w 1247845"/>
              <a:gd name="connsiteY447" fmla="*/ 1099471 h 1211961"/>
              <a:gd name="connsiteX448" fmla="*/ 483654 w 1247845"/>
              <a:gd name="connsiteY448" fmla="*/ 1100423 h 1211961"/>
              <a:gd name="connsiteX449" fmla="*/ 464033 w 1247845"/>
              <a:gd name="connsiteY449" fmla="*/ 1097280 h 1211961"/>
              <a:gd name="connsiteX450" fmla="*/ 465366 w 1247845"/>
              <a:gd name="connsiteY450" fmla="*/ 1098709 h 1211961"/>
              <a:gd name="connsiteX451" fmla="*/ 451365 w 1247845"/>
              <a:gd name="connsiteY451" fmla="*/ 1096042 h 1211961"/>
              <a:gd name="connsiteX452" fmla="*/ 456413 w 1247845"/>
              <a:gd name="connsiteY452" fmla="*/ 1100042 h 1211961"/>
              <a:gd name="connsiteX453" fmla="*/ 443173 w 1247845"/>
              <a:gd name="connsiteY453" fmla="*/ 1095185 h 1211961"/>
              <a:gd name="connsiteX454" fmla="*/ 450031 w 1247845"/>
              <a:gd name="connsiteY454" fmla="*/ 1097947 h 1211961"/>
              <a:gd name="connsiteX455" fmla="*/ 443649 w 1247845"/>
              <a:gd name="connsiteY455" fmla="*/ 1093851 h 1211961"/>
              <a:gd name="connsiteX456" fmla="*/ 443649 w 1247845"/>
              <a:gd name="connsiteY456" fmla="*/ 1093756 h 1211961"/>
              <a:gd name="connsiteX457" fmla="*/ 443268 w 1247845"/>
              <a:gd name="connsiteY457" fmla="*/ 1093660 h 1211961"/>
              <a:gd name="connsiteX458" fmla="*/ 439458 w 1247845"/>
              <a:gd name="connsiteY458" fmla="*/ 1090993 h 1211961"/>
              <a:gd name="connsiteX459" fmla="*/ 434982 w 1247845"/>
              <a:gd name="connsiteY459" fmla="*/ 1092041 h 1211961"/>
              <a:gd name="connsiteX460" fmla="*/ 435458 w 1247845"/>
              <a:gd name="connsiteY460" fmla="*/ 1092232 h 1211961"/>
              <a:gd name="connsiteX461" fmla="*/ 408597 w 1247845"/>
              <a:gd name="connsiteY461" fmla="*/ 1084421 h 1211961"/>
              <a:gd name="connsiteX462" fmla="*/ 376879 w 1247845"/>
              <a:gd name="connsiteY462" fmla="*/ 1077944 h 1211961"/>
              <a:gd name="connsiteX463" fmla="*/ 366211 w 1247845"/>
              <a:gd name="connsiteY463" fmla="*/ 1071372 h 1211961"/>
              <a:gd name="connsiteX464" fmla="*/ 340208 w 1247845"/>
              <a:gd name="connsiteY464" fmla="*/ 1055370 h 1211961"/>
              <a:gd name="connsiteX465" fmla="*/ 325920 w 1247845"/>
              <a:gd name="connsiteY465" fmla="*/ 1047941 h 1211961"/>
              <a:gd name="connsiteX466" fmla="*/ 327063 w 1247845"/>
              <a:gd name="connsiteY466" fmla="*/ 1045845 h 1211961"/>
              <a:gd name="connsiteX467" fmla="*/ 303060 w 1247845"/>
              <a:gd name="connsiteY467" fmla="*/ 1028700 h 1211961"/>
              <a:gd name="connsiteX468" fmla="*/ 305537 w 1247845"/>
              <a:gd name="connsiteY468" fmla="*/ 1034891 h 1211961"/>
              <a:gd name="connsiteX469" fmla="*/ 307251 w 1247845"/>
              <a:gd name="connsiteY469" fmla="*/ 1032129 h 1211961"/>
              <a:gd name="connsiteX470" fmla="*/ 315824 w 1247845"/>
              <a:gd name="connsiteY470" fmla="*/ 1046702 h 1211961"/>
              <a:gd name="connsiteX471" fmla="*/ 338017 w 1247845"/>
              <a:gd name="connsiteY471" fmla="*/ 1059656 h 1211961"/>
              <a:gd name="connsiteX472" fmla="*/ 342303 w 1247845"/>
              <a:gd name="connsiteY472" fmla="*/ 1066228 h 1211961"/>
              <a:gd name="connsiteX473" fmla="*/ 345351 w 1247845"/>
              <a:gd name="connsiteY473" fmla="*/ 1063181 h 1211961"/>
              <a:gd name="connsiteX474" fmla="*/ 358401 w 1247845"/>
              <a:gd name="connsiteY474" fmla="*/ 1071753 h 1211961"/>
              <a:gd name="connsiteX475" fmla="*/ 351828 w 1247845"/>
              <a:gd name="connsiteY475" fmla="*/ 1074039 h 1211961"/>
              <a:gd name="connsiteX476" fmla="*/ 355162 w 1247845"/>
              <a:gd name="connsiteY476" fmla="*/ 1075373 h 1211961"/>
              <a:gd name="connsiteX477" fmla="*/ 353638 w 1247845"/>
              <a:gd name="connsiteY477" fmla="*/ 1077754 h 1211961"/>
              <a:gd name="connsiteX478" fmla="*/ 363354 w 1247845"/>
              <a:gd name="connsiteY478" fmla="*/ 1079659 h 1211961"/>
              <a:gd name="connsiteX479" fmla="*/ 380213 w 1247845"/>
              <a:gd name="connsiteY479" fmla="*/ 1092803 h 1211961"/>
              <a:gd name="connsiteX480" fmla="*/ 384975 w 1247845"/>
              <a:gd name="connsiteY480" fmla="*/ 1092041 h 1211961"/>
              <a:gd name="connsiteX481" fmla="*/ 384118 w 1247845"/>
              <a:gd name="connsiteY481" fmla="*/ 1094327 h 1211961"/>
              <a:gd name="connsiteX482" fmla="*/ 455270 w 1247845"/>
              <a:gd name="connsiteY482" fmla="*/ 1116520 h 1211961"/>
              <a:gd name="connsiteX483" fmla="*/ 484131 w 1247845"/>
              <a:gd name="connsiteY483" fmla="*/ 1126903 h 1211961"/>
              <a:gd name="connsiteX484" fmla="*/ 573285 w 1247845"/>
              <a:gd name="connsiteY484" fmla="*/ 1140238 h 1211961"/>
              <a:gd name="connsiteX485" fmla="*/ 606432 w 1247845"/>
              <a:gd name="connsiteY485" fmla="*/ 1139285 h 1211961"/>
              <a:gd name="connsiteX486" fmla="*/ 611956 w 1247845"/>
              <a:gd name="connsiteY486" fmla="*/ 1138237 h 1211961"/>
              <a:gd name="connsiteX487" fmla="*/ 596907 w 1247845"/>
              <a:gd name="connsiteY487" fmla="*/ 1144334 h 1211961"/>
              <a:gd name="connsiteX488" fmla="*/ 595668 w 1247845"/>
              <a:gd name="connsiteY488" fmla="*/ 1151573 h 1211961"/>
              <a:gd name="connsiteX489" fmla="*/ 553092 w 1247845"/>
              <a:gd name="connsiteY489" fmla="*/ 1153859 h 1211961"/>
              <a:gd name="connsiteX490" fmla="*/ 544710 w 1247845"/>
              <a:gd name="connsiteY490" fmla="*/ 1151001 h 1211961"/>
              <a:gd name="connsiteX491" fmla="*/ 525088 w 1247845"/>
              <a:gd name="connsiteY491" fmla="*/ 1147762 h 1211961"/>
              <a:gd name="connsiteX492" fmla="*/ 513372 w 1247845"/>
              <a:gd name="connsiteY492" fmla="*/ 1150144 h 1211961"/>
              <a:gd name="connsiteX493" fmla="*/ 501085 w 1247845"/>
              <a:gd name="connsiteY493" fmla="*/ 1145095 h 1211961"/>
              <a:gd name="connsiteX494" fmla="*/ 492417 w 1247845"/>
              <a:gd name="connsiteY494" fmla="*/ 1145381 h 1211961"/>
              <a:gd name="connsiteX495" fmla="*/ 494037 w 1247845"/>
              <a:gd name="connsiteY495" fmla="*/ 1144048 h 1211961"/>
              <a:gd name="connsiteX496" fmla="*/ 483750 w 1247845"/>
              <a:gd name="connsiteY496" fmla="*/ 1144905 h 1211961"/>
              <a:gd name="connsiteX497" fmla="*/ 482797 w 1247845"/>
              <a:gd name="connsiteY497" fmla="*/ 1142238 h 1211961"/>
              <a:gd name="connsiteX498" fmla="*/ 465557 w 1247845"/>
              <a:gd name="connsiteY498" fmla="*/ 1141381 h 1211961"/>
              <a:gd name="connsiteX499" fmla="*/ 464985 w 1247845"/>
              <a:gd name="connsiteY499" fmla="*/ 1137094 h 1211961"/>
              <a:gd name="connsiteX500" fmla="*/ 455746 w 1247845"/>
              <a:gd name="connsiteY500" fmla="*/ 1139000 h 1211961"/>
              <a:gd name="connsiteX501" fmla="*/ 442792 w 1247845"/>
              <a:gd name="connsiteY501" fmla="*/ 1131570 h 1211961"/>
              <a:gd name="connsiteX502" fmla="*/ 424695 w 1247845"/>
              <a:gd name="connsiteY502" fmla="*/ 1128998 h 1211961"/>
              <a:gd name="connsiteX503" fmla="*/ 407835 w 1247845"/>
              <a:gd name="connsiteY503" fmla="*/ 1124141 h 1211961"/>
              <a:gd name="connsiteX504" fmla="*/ 408502 w 1247845"/>
              <a:gd name="connsiteY504" fmla="*/ 1126903 h 1211961"/>
              <a:gd name="connsiteX505" fmla="*/ 388976 w 1247845"/>
              <a:gd name="connsiteY505" fmla="*/ 1121664 h 1211961"/>
              <a:gd name="connsiteX506" fmla="*/ 390881 w 1247845"/>
              <a:gd name="connsiteY506" fmla="*/ 1120616 h 1211961"/>
              <a:gd name="connsiteX507" fmla="*/ 369735 w 1247845"/>
              <a:gd name="connsiteY507" fmla="*/ 1113187 h 1211961"/>
              <a:gd name="connsiteX508" fmla="*/ 353733 w 1247845"/>
              <a:gd name="connsiteY508" fmla="*/ 1105186 h 1211961"/>
              <a:gd name="connsiteX509" fmla="*/ 348495 w 1247845"/>
              <a:gd name="connsiteY509" fmla="*/ 1106329 h 1211961"/>
              <a:gd name="connsiteX510" fmla="*/ 341637 w 1247845"/>
              <a:gd name="connsiteY510" fmla="*/ 1103948 h 1211961"/>
              <a:gd name="connsiteX511" fmla="*/ 337731 w 1247845"/>
              <a:gd name="connsiteY511" fmla="*/ 1098518 h 1211961"/>
              <a:gd name="connsiteX512" fmla="*/ 328492 w 1247845"/>
              <a:gd name="connsiteY512" fmla="*/ 1097661 h 1211961"/>
              <a:gd name="connsiteX513" fmla="*/ 327254 w 1247845"/>
              <a:gd name="connsiteY513" fmla="*/ 1093470 h 1211961"/>
              <a:gd name="connsiteX514" fmla="*/ 332207 w 1247845"/>
              <a:gd name="connsiteY514" fmla="*/ 1093184 h 1211961"/>
              <a:gd name="connsiteX515" fmla="*/ 320205 w 1247845"/>
              <a:gd name="connsiteY515" fmla="*/ 1094613 h 1211961"/>
              <a:gd name="connsiteX516" fmla="*/ 330969 w 1247845"/>
              <a:gd name="connsiteY516" fmla="*/ 1102519 h 1211961"/>
              <a:gd name="connsiteX517" fmla="*/ 350685 w 1247845"/>
              <a:gd name="connsiteY517" fmla="*/ 1111853 h 1211961"/>
              <a:gd name="connsiteX518" fmla="*/ 347447 w 1247845"/>
              <a:gd name="connsiteY518" fmla="*/ 1112044 h 1211961"/>
              <a:gd name="connsiteX519" fmla="*/ 347066 w 1247845"/>
              <a:gd name="connsiteY519" fmla="*/ 1109186 h 1211961"/>
              <a:gd name="connsiteX520" fmla="*/ 320110 w 1247845"/>
              <a:gd name="connsiteY520" fmla="*/ 1098137 h 1211961"/>
              <a:gd name="connsiteX521" fmla="*/ 314967 w 1247845"/>
              <a:gd name="connsiteY521" fmla="*/ 1101852 h 1211961"/>
              <a:gd name="connsiteX522" fmla="*/ 345542 w 1247845"/>
              <a:gd name="connsiteY522" fmla="*/ 1116425 h 1211961"/>
              <a:gd name="connsiteX523" fmla="*/ 352114 w 1247845"/>
              <a:gd name="connsiteY523" fmla="*/ 1115949 h 1211961"/>
              <a:gd name="connsiteX524" fmla="*/ 363163 w 1247845"/>
              <a:gd name="connsiteY524" fmla="*/ 1123760 h 1211961"/>
              <a:gd name="connsiteX525" fmla="*/ 362687 w 1247845"/>
              <a:gd name="connsiteY525" fmla="*/ 1120902 h 1211961"/>
              <a:gd name="connsiteX526" fmla="*/ 383451 w 1247845"/>
              <a:gd name="connsiteY526" fmla="*/ 1132523 h 1211961"/>
              <a:gd name="connsiteX527" fmla="*/ 371545 w 1247845"/>
              <a:gd name="connsiteY527" fmla="*/ 1130713 h 1211961"/>
              <a:gd name="connsiteX528" fmla="*/ 385737 w 1247845"/>
              <a:gd name="connsiteY528" fmla="*/ 1134999 h 1211961"/>
              <a:gd name="connsiteX529" fmla="*/ 384975 w 1247845"/>
              <a:gd name="connsiteY529" fmla="*/ 1137285 h 1211961"/>
              <a:gd name="connsiteX530" fmla="*/ 408788 w 1247845"/>
              <a:gd name="connsiteY530" fmla="*/ 1145667 h 1211961"/>
              <a:gd name="connsiteX531" fmla="*/ 422028 w 1247845"/>
              <a:gd name="connsiteY531" fmla="*/ 1151001 h 1211961"/>
              <a:gd name="connsiteX532" fmla="*/ 435648 w 1247845"/>
              <a:gd name="connsiteY532" fmla="*/ 1153763 h 1211961"/>
              <a:gd name="connsiteX533" fmla="*/ 436506 w 1247845"/>
              <a:gd name="connsiteY533" fmla="*/ 1156526 h 1211961"/>
              <a:gd name="connsiteX534" fmla="*/ 481464 w 1247845"/>
              <a:gd name="connsiteY534" fmla="*/ 1166432 h 1211961"/>
              <a:gd name="connsiteX535" fmla="*/ 470891 w 1247845"/>
              <a:gd name="connsiteY535" fmla="*/ 1166622 h 1211961"/>
              <a:gd name="connsiteX536" fmla="*/ 483845 w 1247845"/>
              <a:gd name="connsiteY536" fmla="*/ 1170051 h 1211961"/>
              <a:gd name="connsiteX537" fmla="*/ 483559 w 1247845"/>
              <a:gd name="connsiteY537" fmla="*/ 1171670 h 1211961"/>
              <a:gd name="connsiteX538" fmla="*/ 498990 w 1247845"/>
              <a:gd name="connsiteY538" fmla="*/ 1169099 h 1211961"/>
              <a:gd name="connsiteX539" fmla="*/ 519278 w 1247845"/>
              <a:gd name="connsiteY539" fmla="*/ 1174433 h 1211961"/>
              <a:gd name="connsiteX540" fmla="*/ 534232 w 1247845"/>
              <a:gd name="connsiteY540" fmla="*/ 1174052 h 1211961"/>
              <a:gd name="connsiteX541" fmla="*/ 537280 w 1247845"/>
              <a:gd name="connsiteY541" fmla="*/ 1173099 h 1211961"/>
              <a:gd name="connsiteX542" fmla="*/ 551853 w 1247845"/>
              <a:gd name="connsiteY542" fmla="*/ 1177004 h 1211961"/>
              <a:gd name="connsiteX543" fmla="*/ 542805 w 1247845"/>
              <a:gd name="connsiteY543" fmla="*/ 1178909 h 1211961"/>
              <a:gd name="connsiteX544" fmla="*/ 548520 w 1247845"/>
              <a:gd name="connsiteY544" fmla="*/ 1183291 h 1211961"/>
              <a:gd name="connsiteX545" fmla="*/ 560426 w 1247845"/>
              <a:gd name="connsiteY545" fmla="*/ 1185482 h 1211961"/>
              <a:gd name="connsiteX546" fmla="*/ 551663 w 1247845"/>
              <a:gd name="connsiteY546" fmla="*/ 1181005 h 1211961"/>
              <a:gd name="connsiteX547" fmla="*/ 556140 w 1247845"/>
              <a:gd name="connsiteY547" fmla="*/ 1180433 h 1211961"/>
              <a:gd name="connsiteX548" fmla="*/ 564998 w 1247845"/>
              <a:gd name="connsiteY548" fmla="*/ 1182434 h 1211961"/>
              <a:gd name="connsiteX549" fmla="*/ 566427 w 1247845"/>
              <a:gd name="connsiteY549" fmla="*/ 1185767 h 1211961"/>
              <a:gd name="connsiteX550" fmla="*/ 537947 w 1247845"/>
              <a:gd name="connsiteY550" fmla="*/ 1186243 h 1211961"/>
              <a:gd name="connsiteX551" fmla="*/ 511086 w 1247845"/>
              <a:gd name="connsiteY551" fmla="*/ 1180719 h 1211961"/>
              <a:gd name="connsiteX552" fmla="*/ 490512 w 1247845"/>
              <a:gd name="connsiteY552" fmla="*/ 1177766 h 1211961"/>
              <a:gd name="connsiteX553" fmla="*/ 469272 w 1247845"/>
              <a:gd name="connsiteY553" fmla="*/ 1175385 h 1211961"/>
              <a:gd name="connsiteX554" fmla="*/ 465366 w 1247845"/>
              <a:gd name="connsiteY554" fmla="*/ 1171956 h 1211961"/>
              <a:gd name="connsiteX555" fmla="*/ 412884 w 1247845"/>
              <a:gd name="connsiteY555" fmla="*/ 1158240 h 1211961"/>
              <a:gd name="connsiteX556" fmla="*/ 422504 w 1247845"/>
              <a:gd name="connsiteY556" fmla="*/ 1162907 h 1211961"/>
              <a:gd name="connsiteX557" fmla="*/ 403359 w 1247845"/>
              <a:gd name="connsiteY557" fmla="*/ 1153287 h 1211961"/>
              <a:gd name="connsiteX558" fmla="*/ 391738 w 1247845"/>
              <a:gd name="connsiteY558" fmla="*/ 1150049 h 1211961"/>
              <a:gd name="connsiteX559" fmla="*/ 398120 w 1247845"/>
              <a:gd name="connsiteY559" fmla="*/ 1154906 h 1211961"/>
              <a:gd name="connsiteX560" fmla="*/ 373355 w 1247845"/>
              <a:gd name="connsiteY560" fmla="*/ 1143476 h 1211961"/>
              <a:gd name="connsiteX561" fmla="*/ 339636 w 1247845"/>
              <a:gd name="connsiteY561" fmla="*/ 1129093 h 1211961"/>
              <a:gd name="connsiteX562" fmla="*/ 314395 w 1247845"/>
              <a:gd name="connsiteY562" fmla="*/ 1113377 h 1211961"/>
              <a:gd name="connsiteX563" fmla="*/ 309728 w 1247845"/>
              <a:gd name="connsiteY563" fmla="*/ 1109282 h 1211961"/>
              <a:gd name="connsiteX564" fmla="*/ 306585 w 1247845"/>
              <a:gd name="connsiteY564" fmla="*/ 1112139 h 1211961"/>
              <a:gd name="connsiteX565" fmla="*/ 303632 w 1247845"/>
              <a:gd name="connsiteY565" fmla="*/ 1111377 h 1211961"/>
              <a:gd name="connsiteX566" fmla="*/ 296964 w 1247845"/>
              <a:gd name="connsiteY566" fmla="*/ 1104710 h 1211961"/>
              <a:gd name="connsiteX567" fmla="*/ 283248 w 1247845"/>
              <a:gd name="connsiteY567" fmla="*/ 1098518 h 1211961"/>
              <a:gd name="connsiteX568" fmla="*/ 269056 w 1247845"/>
              <a:gd name="connsiteY568" fmla="*/ 1087088 h 1211961"/>
              <a:gd name="connsiteX569" fmla="*/ 237243 w 1247845"/>
              <a:gd name="connsiteY569" fmla="*/ 1062609 h 1211961"/>
              <a:gd name="connsiteX570" fmla="*/ 209239 w 1247845"/>
              <a:gd name="connsiteY570" fmla="*/ 1039749 h 1211961"/>
              <a:gd name="connsiteX571" fmla="*/ 232861 w 1247845"/>
              <a:gd name="connsiteY571" fmla="*/ 1062990 h 1211961"/>
              <a:gd name="connsiteX572" fmla="*/ 256864 w 1247845"/>
              <a:gd name="connsiteY572" fmla="*/ 1079754 h 1211961"/>
              <a:gd name="connsiteX573" fmla="*/ 282296 w 1247845"/>
              <a:gd name="connsiteY573" fmla="*/ 1096994 h 1211961"/>
              <a:gd name="connsiteX574" fmla="*/ 282867 w 1247845"/>
              <a:gd name="connsiteY574" fmla="*/ 1102043 h 1211961"/>
              <a:gd name="connsiteX575" fmla="*/ 275152 w 1247845"/>
              <a:gd name="connsiteY575" fmla="*/ 1100233 h 1211961"/>
              <a:gd name="connsiteX576" fmla="*/ 301822 w 1247845"/>
              <a:gd name="connsiteY576" fmla="*/ 1117854 h 1211961"/>
              <a:gd name="connsiteX577" fmla="*/ 310299 w 1247845"/>
              <a:gd name="connsiteY577" fmla="*/ 1121378 h 1211961"/>
              <a:gd name="connsiteX578" fmla="*/ 344875 w 1247845"/>
              <a:gd name="connsiteY578" fmla="*/ 1133285 h 1211961"/>
              <a:gd name="connsiteX579" fmla="*/ 336017 w 1247845"/>
              <a:gd name="connsiteY579" fmla="*/ 1130903 h 1211961"/>
              <a:gd name="connsiteX580" fmla="*/ 343351 w 1247845"/>
              <a:gd name="connsiteY580" fmla="*/ 1136999 h 1211961"/>
              <a:gd name="connsiteX581" fmla="*/ 334779 w 1247845"/>
              <a:gd name="connsiteY581" fmla="*/ 1133856 h 1211961"/>
              <a:gd name="connsiteX582" fmla="*/ 343923 w 1247845"/>
              <a:gd name="connsiteY582" fmla="*/ 1143476 h 1211961"/>
              <a:gd name="connsiteX583" fmla="*/ 349352 w 1247845"/>
              <a:gd name="connsiteY583" fmla="*/ 1142428 h 1211961"/>
              <a:gd name="connsiteX584" fmla="*/ 351828 w 1247845"/>
              <a:gd name="connsiteY584" fmla="*/ 1144429 h 1211961"/>
              <a:gd name="connsiteX585" fmla="*/ 345542 w 1247845"/>
              <a:gd name="connsiteY585" fmla="*/ 1147762 h 1211961"/>
              <a:gd name="connsiteX586" fmla="*/ 353448 w 1247845"/>
              <a:gd name="connsiteY586" fmla="*/ 1148715 h 1211961"/>
              <a:gd name="connsiteX587" fmla="*/ 351638 w 1247845"/>
              <a:gd name="connsiteY587" fmla="*/ 1153192 h 1211961"/>
              <a:gd name="connsiteX588" fmla="*/ 366973 w 1247845"/>
              <a:gd name="connsiteY588" fmla="*/ 1160907 h 1211961"/>
              <a:gd name="connsiteX589" fmla="*/ 364592 w 1247845"/>
              <a:gd name="connsiteY589" fmla="*/ 1158335 h 1211961"/>
              <a:gd name="connsiteX590" fmla="*/ 371831 w 1247845"/>
              <a:gd name="connsiteY590" fmla="*/ 1161002 h 1211961"/>
              <a:gd name="connsiteX591" fmla="*/ 367164 w 1247845"/>
              <a:gd name="connsiteY591" fmla="*/ 1160145 h 1211961"/>
              <a:gd name="connsiteX592" fmla="*/ 392214 w 1247845"/>
              <a:gd name="connsiteY592" fmla="*/ 1173480 h 1211961"/>
              <a:gd name="connsiteX593" fmla="*/ 394691 w 1247845"/>
              <a:gd name="connsiteY593" fmla="*/ 1170908 h 1211961"/>
              <a:gd name="connsiteX594" fmla="*/ 406978 w 1247845"/>
              <a:gd name="connsiteY594" fmla="*/ 1178624 h 1211961"/>
              <a:gd name="connsiteX595" fmla="*/ 409550 w 1247845"/>
              <a:gd name="connsiteY595" fmla="*/ 1175290 h 1211961"/>
              <a:gd name="connsiteX596" fmla="*/ 422313 w 1247845"/>
              <a:gd name="connsiteY596" fmla="*/ 1181481 h 1211961"/>
              <a:gd name="connsiteX597" fmla="*/ 414312 w 1247845"/>
              <a:gd name="connsiteY597" fmla="*/ 1181100 h 1211961"/>
              <a:gd name="connsiteX598" fmla="*/ 433172 w 1247845"/>
              <a:gd name="connsiteY598" fmla="*/ 1182624 h 1211961"/>
              <a:gd name="connsiteX599" fmla="*/ 436601 w 1247845"/>
              <a:gd name="connsiteY599" fmla="*/ 1188434 h 1211961"/>
              <a:gd name="connsiteX600" fmla="*/ 440316 w 1247845"/>
              <a:gd name="connsiteY600" fmla="*/ 1186053 h 1211961"/>
              <a:gd name="connsiteX601" fmla="*/ 450507 w 1247845"/>
              <a:gd name="connsiteY601" fmla="*/ 1190244 h 1211961"/>
              <a:gd name="connsiteX602" fmla="*/ 467081 w 1247845"/>
              <a:gd name="connsiteY602" fmla="*/ 1195007 h 1211961"/>
              <a:gd name="connsiteX603" fmla="*/ 469176 w 1247845"/>
              <a:gd name="connsiteY603" fmla="*/ 1192149 h 1211961"/>
              <a:gd name="connsiteX604" fmla="*/ 505371 w 1247845"/>
              <a:gd name="connsiteY604" fmla="*/ 1199102 h 1211961"/>
              <a:gd name="connsiteX605" fmla="*/ 539566 w 1247845"/>
              <a:gd name="connsiteY605" fmla="*/ 1204055 h 1211961"/>
              <a:gd name="connsiteX606" fmla="*/ 539757 w 1247845"/>
              <a:gd name="connsiteY606" fmla="*/ 1201674 h 1211961"/>
              <a:gd name="connsiteX607" fmla="*/ 561283 w 1247845"/>
              <a:gd name="connsiteY607" fmla="*/ 1201960 h 1211961"/>
              <a:gd name="connsiteX608" fmla="*/ 559664 w 1247845"/>
              <a:gd name="connsiteY608" fmla="*/ 1204341 h 1211961"/>
              <a:gd name="connsiteX609" fmla="*/ 579762 w 1247845"/>
              <a:gd name="connsiteY609" fmla="*/ 1206818 h 1211961"/>
              <a:gd name="connsiteX610" fmla="*/ 565665 w 1247845"/>
              <a:gd name="connsiteY610" fmla="*/ 1211961 h 1211961"/>
              <a:gd name="connsiteX611" fmla="*/ 593668 w 1247845"/>
              <a:gd name="connsiteY611" fmla="*/ 1207294 h 1211961"/>
              <a:gd name="connsiteX612" fmla="*/ 593573 w 1247845"/>
              <a:gd name="connsiteY612" fmla="*/ 1204055 h 1211961"/>
              <a:gd name="connsiteX613" fmla="*/ 602812 w 1247845"/>
              <a:gd name="connsiteY613" fmla="*/ 1203293 h 1211961"/>
              <a:gd name="connsiteX614" fmla="*/ 610623 w 1247845"/>
              <a:gd name="connsiteY614" fmla="*/ 1207008 h 1211961"/>
              <a:gd name="connsiteX615" fmla="*/ 645865 w 1247845"/>
              <a:gd name="connsiteY615" fmla="*/ 1202627 h 1211961"/>
              <a:gd name="connsiteX616" fmla="*/ 666058 w 1247845"/>
              <a:gd name="connsiteY616" fmla="*/ 1202245 h 1211961"/>
              <a:gd name="connsiteX617" fmla="*/ 687680 w 1247845"/>
              <a:gd name="connsiteY617" fmla="*/ 1199007 h 1211961"/>
              <a:gd name="connsiteX618" fmla="*/ 724923 w 1247845"/>
              <a:gd name="connsiteY618" fmla="*/ 1189958 h 1211961"/>
              <a:gd name="connsiteX619" fmla="*/ 733400 w 1247845"/>
              <a:gd name="connsiteY619" fmla="*/ 1192149 h 1211961"/>
              <a:gd name="connsiteX620" fmla="*/ 752545 w 1247845"/>
              <a:gd name="connsiteY620" fmla="*/ 1185577 h 1211961"/>
              <a:gd name="connsiteX621" fmla="*/ 749116 w 1247845"/>
              <a:gd name="connsiteY621" fmla="*/ 1184815 h 1211961"/>
              <a:gd name="connsiteX622" fmla="*/ 759308 w 1247845"/>
              <a:gd name="connsiteY622" fmla="*/ 1181291 h 1211961"/>
              <a:gd name="connsiteX623" fmla="*/ 763023 w 1247845"/>
              <a:gd name="connsiteY623" fmla="*/ 1182815 h 1211961"/>
              <a:gd name="connsiteX624" fmla="*/ 787121 w 1247845"/>
              <a:gd name="connsiteY624" fmla="*/ 1177004 h 1211961"/>
              <a:gd name="connsiteX625" fmla="*/ 783311 w 1247845"/>
              <a:gd name="connsiteY625" fmla="*/ 1175576 h 1211961"/>
              <a:gd name="connsiteX626" fmla="*/ 801980 w 1247845"/>
              <a:gd name="connsiteY626" fmla="*/ 1172527 h 1211961"/>
              <a:gd name="connsiteX627" fmla="*/ 794455 w 1247845"/>
              <a:gd name="connsiteY627" fmla="*/ 1174433 h 1211961"/>
              <a:gd name="connsiteX628" fmla="*/ 798170 w 1247845"/>
              <a:gd name="connsiteY628" fmla="*/ 1175671 h 1211961"/>
              <a:gd name="connsiteX629" fmla="*/ 845223 w 1247845"/>
              <a:gd name="connsiteY629" fmla="*/ 1155287 h 1211961"/>
              <a:gd name="connsiteX630" fmla="*/ 851224 w 1247845"/>
              <a:gd name="connsiteY630" fmla="*/ 1149763 h 1211961"/>
              <a:gd name="connsiteX631" fmla="*/ 867607 w 1247845"/>
              <a:gd name="connsiteY631" fmla="*/ 1144524 h 1211961"/>
              <a:gd name="connsiteX632" fmla="*/ 873132 w 1247845"/>
              <a:gd name="connsiteY632" fmla="*/ 1141762 h 1211961"/>
              <a:gd name="connsiteX633" fmla="*/ 893325 w 1247845"/>
              <a:gd name="connsiteY633" fmla="*/ 1133475 h 1211961"/>
              <a:gd name="connsiteX634" fmla="*/ 887610 w 1247845"/>
              <a:gd name="connsiteY634" fmla="*/ 1139095 h 1211961"/>
              <a:gd name="connsiteX635" fmla="*/ 898754 w 1247845"/>
              <a:gd name="connsiteY635" fmla="*/ 1133475 h 1211961"/>
              <a:gd name="connsiteX636" fmla="*/ 900754 w 1247845"/>
              <a:gd name="connsiteY636" fmla="*/ 1129093 h 1211961"/>
              <a:gd name="connsiteX637" fmla="*/ 907422 w 1247845"/>
              <a:gd name="connsiteY637" fmla="*/ 1126808 h 1211961"/>
              <a:gd name="connsiteX638" fmla="*/ 897230 w 1247845"/>
              <a:gd name="connsiteY638" fmla="*/ 1137094 h 1211961"/>
              <a:gd name="connsiteX639" fmla="*/ 921423 w 1247845"/>
              <a:gd name="connsiteY639" fmla="*/ 1125855 h 1211961"/>
              <a:gd name="connsiteX640" fmla="*/ 924090 w 1247845"/>
              <a:gd name="connsiteY640" fmla="*/ 1124236 h 1211961"/>
              <a:gd name="connsiteX641" fmla="*/ 919042 w 1247845"/>
              <a:gd name="connsiteY641" fmla="*/ 1133951 h 1211961"/>
              <a:gd name="connsiteX642" fmla="*/ 942283 w 1247845"/>
              <a:gd name="connsiteY642" fmla="*/ 1117663 h 1211961"/>
              <a:gd name="connsiteX643" fmla="*/ 962286 w 1247845"/>
              <a:gd name="connsiteY643" fmla="*/ 1099661 h 1211961"/>
              <a:gd name="connsiteX644" fmla="*/ 962952 w 1247845"/>
              <a:gd name="connsiteY644" fmla="*/ 1103185 h 1211961"/>
              <a:gd name="connsiteX645" fmla="*/ 970763 w 1247845"/>
              <a:gd name="connsiteY645" fmla="*/ 1095280 h 1211961"/>
              <a:gd name="connsiteX646" fmla="*/ 974001 w 1247845"/>
              <a:gd name="connsiteY646" fmla="*/ 1096899 h 1211961"/>
              <a:gd name="connsiteX647" fmla="*/ 981812 w 1247845"/>
              <a:gd name="connsiteY647" fmla="*/ 1088993 h 1211961"/>
              <a:gd name="connsiteX648" fmla="*/ 970572 w 1247845"/>
              <a:gd name="connsiteY648" fmla="*/ 1092422 h 1211961"/>
              <a:gd name="connsiteX649" fmla="*/ 991527 w 1247845"/>
              <a:gd name="connsiteY649" fmla="*/ 1078516 h 1211961"/>
              <a:gd name="connsiteX650" fmla="*/ 983812 w 1247845"/>
              <a:gd name="connsiteY650" fmla="*/ 1086421 h 1211961"/>
              <a:gd name="connsiteX651" fmla="*/ 991908 w 1247845"/>
              <a:gd name="connsiteY651" fmla="*/ 1086326 h 1211961"/>
              <a:gd name="connsiteX652" fmla="*/ 991146 w 1247845"/>
              <a:gd name="connsiteY652" fmla="*/ 1082897 h 1211961"/>
              <a:gd name="connsiteX653" fmla="*/ 1016388 w 1247845"/>
              <a:gd name="connsiteY653" fmla="*/ 1068800 h 1211961"/>
              <a:gd name="connsiteX654" fmla="*/ 1010768 w 1247845"/>
              <a:gd name="connsiteY654" fmla="*/ 1067276 h 1211961"/>
              <a:gd name="connsiteX655" fmla="*/ 1018293 w 1247845"/>
              <a:gd name="connsiteY655" fmla="*/ 1061561 h 1211961"/>
              <a:gd name="connsiteX656" fmla="*/ 1020388 w 1247845"/>
              <a:gd name="connsiteY656" fmla="*/ 1066228 h 1211961"/>
              <a:gd name="connsiteX657" fmla="*/ 1023436 w 1247845"/>
              <a:gd name="connsiteY657" fmla="*/ 1060228 h 1211961"/>
              <a:gd name="connsiteX658" fmla="*/ 1033247 w 1247845"/>
              <a:gd name="connsiteY658" fmla="*/ 1056799 h 1211961"/>
              <a:gd name="connsiteX659" fmla="*/ 1040200 w 1247845"/>
              <a:gd name="connsiteY659" fmla="*/ 1052512 h 1211961"/>
              <a:gd name="connsiteX660" fmla="*/ 1046677 w 1247845"/>
              <a:gd name="connsiteY660" fmla="*/ 1040987 h 1211961"/>
              <a:gd name="connsiteX661" fmla="*/ 1048963 w 1247845"/>
              <a:gd name="connsiteY661" fmla="*/ 1043273 h 1211961"/>
              <a:gd name="connsiteX662" fmla="*/ 1057631 w 1247845"/>
              <a:gd name="connsiteY662" fmla="*/ 1036225 h 1211961"/>
              <a:gd name="connsiteX663" fmla="*/ 1059726 w 1247845"/>
              <a:gd name="connsiteY663" fmla="*/ 1029462 h 1211961"/>
              <a:gd name="connsiteX664" fmla="*/ 1062584 w 1247845"/>
              <a:gd name="connsiteY664" fmla="*/ 1029938 h 1211961"/>
              <a:gd name="connsiteX665" fmla="*/ 1079538 w 1247845"/>
              <a:gd name="connsiteY665" fmla="*/ 1002697 h 1211961"/>
              <a:gd name="connsiteX666" fmla="*/ 1087635 w 1247845"/>
              <a:gd name="connsiteY666" fmla="*/ 991076 h 1211961"/>
              <a:gd name="connsiteX667" fmla="*/ 1085158 w 1247845"/>
              <a:gd name="connsiteY667" fmla="*/ 989076 h 1211961"/>
              <a:gd name="connsiteX668" fmla="*/ 1094874 w 1247845"/>
              <a:gd name="connsiteY668" fmla="*/ 978884 h 1211961"/>
              <a:gd name="connsiteX669" fmla="*/ 1096207 w 1247845"/>
              <a:gd name="connsiteY669" fmla="*/ 983837 h 1211961"/>
              <a:gd name="connsiteX670" fmla="*/ 1101255 w 1247845"/>
              <a:gd name="connsiteY670" fmla="*/ 975836 h 1211961"/>
              <a:gd name="connsiteX671" fmla="*/ 1096493 w 1247845"/>
              <a:gd name="connsiteY671" fmla="*/ 978122 h 1211961"/>
              <a:gd name="connsiteX672" fmla="*/ 1101541 w 1247845"/>
              <a:gd name="connsiteY672" fmla="*/ 970121 h 1211961"/>
              <a:gd name="connsiteX673" fmla="*/ 1103446 w 1247845"/>
              <a:gd name="connsiteY673" fmla="*/ 971550 h 1211961"/>
              <a:gd name="connsiteX674" fmla="*/ 1122401 w 1247845"/>
              <a:gd name="connsiteY674" fmla="*/ 938975 h 1211961"/>
              <a:gd name="connsiteX675" fmla="*/ 1128116 w 1247845"/>
              <a:gd name="connsiteY675" fmla="*/ 935260 h 1211961"/>
              <a:gd name="connsiteX676" fmla="*/ 1125163 w 1247845"/>
              <a:gd name="connsiteY676" fmla="*/ 935260 h 1211961"/>
              <a:gd name="connsiteX677" fmla="*/ 1132021 w 1247845"/>
              <a:gd name="connsiteY677" fmla="*/ 924782 h 1211961"/>
              <a:gd name="connsiteX678" fmla="*/ 1140689 w 1247845"/>
              <a:gd name="connsiteY678" fmla="*/ 913543 h 1211961"/>
              <a:gd name="connsiteX679" fmla="*/ 1138593 w 1247845"/>
              <a:gd name="connsiteY679" fmla="*/ 912304 h 1211961"/>
              <a:gd name="connsiteX680" fmla="*/ 1142308 w 1247845"/>
              <a:gd name="connsiteY680" fmla="*/ 910876 h 1211961"/>
              <a:gd name="connsiteX681" fmla="*/ 1144213 w 1247845"/>
              <a:gd name="connsiteY681" fmla="*/ 902970 h 1211961"/>
              <a:gd name="connsiteX682" fmla="*/ 1149642 w 1247845"/>
              <a:gd name="connsiteY682" fmla="*/ 895255 h 1211961"/>
              <a:gd name="connsiteX683" fmla="*/ 1147356 w 1247845"/>
              <a:gd name="connsiteY683" fmla="*/ 897541 h 1211961"/>
              <a:gd name="connsiteX684" fmla="*/ 1154500 w 1247845"/>
              <a:gd name="connsiteY684" fmla="*/ 885444 h 1211961"/>
              <a:gd name="connsiteX685" fmla="*/ 1152786 w 1247845"/>
              <a:gd name="connsiteY685" fmla="*/ 891635 h 1211961"/>
              <a:gd name="connsiteX686" fmla="*/ 1157643 w 1247845"/>
              <a:gd name="connsiteY686" fmla="*/ 880110 h 1211961"/>
              <a:gd name="connsiteX687" fmla="*/ 1167454 w 1247845"/>
              <a:gd name="connsiteY687" fmla="*/ 865823 h 1211961"/>
              <a:gd name="connsiteX688" fmla="*/ 1161834 w 1247845"/>
              <a:gd name="connsiteY688" fmla="*/ 880967 h 1211961"/>
              <a:gd name="connsiteX689" fmla="*/ 1154976 w 1247845"/>
              <a:gd name="connsiteY689" fmla="*/ 891159 h 1211961"/>
              <a:gd name="connsiteX690" fmla="*/ 1151452 w 1247845"/>
              <a:gd name="connsiteY690" fmla="*/ 903542 h 1211961"/>
              <a:gd name="connsiteX691" fmla="*/ 1152690 w 1247845"/>
              <a:gd name="connsiteY691" fmla="*/ 907828 h 1211961"/>
              <a:gd name="connsiteX692" fmla="*/ 1154500 w 1247845"/>
              <a:gd name="connsiteY692" fmla="*/ 901636 h 1211961"/>
              <a:gd name="connsiteX693" fmla="*/ 1159072 w 1247845"/>
              <a:gd name="connsiteY693" fmla="*/ 898684 h 1211961"/>
              <a:gd name="connsiteX694" fmla="*/ 1157358 w 1247845"/>
              <a:gd name="connsiteY694" fmla="*/ 903160 h 1211961"/>
              <a:gd name="connsiteX695" fmla="*/ 1165073 w 1247845"/>
              <a:gd name="connsiteY695" fmla="*/ 894683 h 1211961"/>
              <a:gd name="connsiteX696" fmla="*/ 1170693 w 1247845"/>
              <a:gd name="connsiteY696" fmla="*/ 883634 h 1211961"/>
              <a:gd name="connsiteX697" fmla="*/ 1179075 w 1247845"/>
              <a:gd name="connsiteY697" fmla="*/ 866108 h 1211961"/>
              <a:gd name="connsiteX698" fmla="*/ 1177551 w 1247845"/>
              <a:gd name="connsiteY698" fmla="*/ 861917 h 1211961"/>
              <a:gd name="connsiteX699" fmla="*/ 1198220 w 1247845"/>
              <a:gd name="connsiteY699" fmla="*/ 810577 h 1211961"/>
              <a:gd name="connsiteX700" fmla="*/ 1195267 w 1247845"/>
              <a:gd name="connsiteY700" fmla="*/ 804482 h 1211961"/>
              <a:gd name="connsiteX701" fmla="*/ 1200411 w 1247845"/>
              <a:gd name="connsiteY701" fmla="*/ 804577 h 1211961"/>
              <a:gd name="connsiteX702" fmla="*/ 1214317 w 1247845"/>
              <a:gd name="connsiteY702" fmla="*/ 767525 h 1211961"/>
              <a:gd name="connsiteX703" fmla="*/ 1218318 w 1247845"/>
              <a:gd name="connsiteY703" fmla="*/ 729520 h 1211961"/>
              <a:gd name="connsiteX704" fmla="*/ 1211745 w 1247845"/>
              <a:gd name="connsiteY704" fmla="*/ 748856 h 1211961"/>
              <a:gd name="connsiteX705" fmla="*/ 1218699 w 1247845"/>
              <a:gd name="connsiteY705" fmla="*/ 727901 h 1211961"/>
              <a:gd name="connsiteX706" fmla="*/ 1221461 w 1247845"/>
              <a:gd name="connsiteY706" fmla="*/ 709327 h 1211961"/>
              <a:gd name="connsiteX707" fmla="*/ 1229652 w 1247845"/>
              <a:gd name="connsiteY707" fmla="*/ 680561 h 1211961"/>
              <a:gd name="connsiteX708" fmla="*/ 1231367 w 1247845"/>
              <a:gd name="connsiteY708" fmla="*/ 674465 h 1211961"/>
              <a:gd name="connsiteX709" fmla="*/ 1235558 w 1247845"/>
              <a:gd name="connsiteY709" fmla="*/ 641318 h 1211961"/>
              <a:gd name="connsiteX710" fmla="*/ 1235177 w 1247845"/>
              <a:gd name="connsiteY710" fmla="*/ 615505 h 1211961"/>
              <a:gd name="connsiteX711" fmla="*/ 1238130 w 1247845"/>
              <a:gd name="connsiteY711" fmla="*/ 615982 h 1211961"/>
              <a:gd name="connsiteX712" fmla="*/ 1236129 w 1247845"/>
              <a:gd name="connsiteY712" fmla="*/ 587121 h 1211961"/>
              <a:gd name="connsiteX713" fmla="*/ 1236987 w 1247845"/>
              <a:gd name="connsiteY713" fmla="*/ 587216 h 1211961"/>
              <a:gd name="connsiteX714" fmla="*/ 1235367 w 1247845"/>
              <a:gd name="connsiteY714" fmla="*/ 576263 h 1211961"/>
              <a:gd name="connsiteX715" fmla="*/ 1234605 w 1247845"/>
              <a:gd name="connsiteY715" fmla="*/ 566642 h 1211961"/>
              <a:gd name="connsiteX716" fmla="*/ 1237844 w 1247845"/>
              <a:gd name="connsiteY716" fmla="*/ 551307 h 1211961"/>
              <a:gd name="connsiteX717" fmla="*/ 1239749 w 1247845"/>
              <a:gd name="connsiteY717" fmla="*/ 557403 h 1211961"/>
              <a:gd name="connsiteX718" fmla="*/ 1242130 w 1247845"/>
              <a:gd name="connsiteY718" fmla="*/ 577691 h 1211961"/>
              <a:gd name="connsiteX719" fmla="*/ 1239654 w 1247845"/>
              <a:gd name="connsiteY719" fmla="*/ 579310 h 1211961"/>
              <a:gd name="connsiteX720" fmla="*/ 1242511 w 1247845"/>
              <a:gd name="connsiteY720" fmla="*/ 627983 h 1211961"/>
              <a:gd name="connsiteX721" fmla="*/ 1242702 w 1247845"/>
              <a:gd name="connsiteY721" fmla="*/ 639032 h 1211961"/>
              <a:gd name="connsiteX722" fmla="*/ 1236796 w 1247845"/>
              <a:gd name="connsiteY722" fmla="*/ 676561 h 1211961"/>
              <a:gd name="connsiteX723" fmla="*/ 1235558 w 1247845"/>
              <a:gd name="connsiteY723" fmla="*/ 696277 h 1211961"/>
              <a:gd name="connsiteX724" fmla="*/ 1235558 w 1247845"/>
              <a:gd name="connsiteY724" fmla="*/ 705326 h 1211961"/>
              <a:gd name="connsiteX725" fmla="*/ 1235558 w 1247845"/>
              <a:gd name="connsiteY725" fmla="*/ 713422 h 1211961"/>
              <a:gd name="connsiteX726" fmla="*/ 1238987 w 1247845"/>
              <a:gd name="connsiteY726" fmla="*/ 684943 h 1211961"/>
              <a:gd name="connsiteX727" fmla="*/ 1239368 w 1247845"/>
              <a:gd name="connsiteY727" fmla="*/ 676942 h 1211961"/>
              <a:gd name="connsiteX728" fmla="*/ 1241749 w 1247845"/>
              <a:gd name="connsiteY728" fmla="*/ 677227 h 1211961"/>
              <a:gd name="connsiteX729" fmla="*/ 1247845 w 1247845"/>
              <a:gd name="connsiteY729" fmla="*/ 572548 h 1211961"/>
              <a:gd name="connsiteX730" fmla="*/ 1020007 w 1247845"/>
              <a:gd name="connsiteY730" fmla="*/ 132112 h 1211961"/>
              <a:gd name="connsiteX731" fmla="*/ 1025532 w 1247845"/>
              <a:gd name="connsiteY731" fmla="*/ 137160 h 1211961"/>
              <a:gd name="connsiteX732" fmla="*/ 1020007 w 1247845"/>
              <a:gd name="connsiteY732" fmla="*/ 132112 h 1211961"/>
              <a:gd name="connsiteX733" fmla="*/ 351924 w 1247845"/>
              <a:gd name="connsiteY733" fmla="*/ 1112615 h 1211961"/>
              <a:gd name="connsiteX734" fmla="*/ 359448 w 1247845"/>
              <a:gd name="connsiteY734" fmla="*/ 1113473 h 1211961"/>
              <a:gd name="connsiteX735" fmla="*/ 351924 w 1247845"/>
              <a:gd name="connsiteY735" fmla="*/ 1112615 h 1211961"/>
              <a:gd name="connsiteX736" fmla="*/ 398120 w 1247845"/>
              <a:gd name="connsiteY736" fmla="*/ 1139761 h 1211961"/>
              <a:gd name="connsiteX737" fmla="*/ 408121 w 1247845"/>
              <a:gd name="connsiteY737" fmla="*/ 1142428 h 1211961"/>
              <a:gd name="connsiteX738" fmla="*/ 398120 w 1247845"/>
              <a:gd name="connsiteY738" fmla="*/ 1139761 h 1211961"/>
              <a:gd name="connsiteX739" fmla="*/ 409740 w 1247845"/>
              <a:gd name="connsiteY739" fmla="*/ 1127569 h 1211961"/>
              <a:gd name="connsiteX740" fmla="*/ 418122 w 1247845"/>
              <a:gd name="connsiteY740" fmla="*/ 1129665 h 1211961"/>
              <a:gd name="connsiteX741" fmla="*/ 409740 w 1247845"/>
              <a:gd name="connsiteY741" fmla="*/ 1127569 h 1211961"/>
              <a:gd name="connsiteX742" fmla="*/ 509467 w 1247845"/>
              <a:gd name="connsiteY742" fmla="*/ 1168527 h 1211961"/>
              <a:gd name="connsiteX743" fmla="*/ 515373 w 1247845"/>
              <a:gd name="connsiteY743" fmla="*/ 1168527 h 1211961"/>
              <a:gd name="connsiteX744" fmla="*/ 516516 w 1247845"/>
              <a:gd name="connsiteY744" fmla="*/ 1171194 h 1211961"/>
              <a:gd name="connsiteX745" fmla="*/ 509467 w 1247845"/>
              <a:gd name="connsiteY745" fmla="*/ 1168527 h 1211961"/>
              <a:gd name="connsiteX746" fmla="*/ 556140 w 1247845"/>
              <a:gd name="connsiteY746" fmla="*/ 1177481 h 1211961"/>
              <a:gd name="connsiteX747" fmla="*/ 559188 w 1247845"/>
              <a:gd name="connsiteY747" fmla="*/ 1174433 h 1211961"/>
              <a:gd name="connsiteX748" fmla="*/ 531756 w 1247845"/>
              <a:gd name="connsiteY748" fmla="*/ 1166717 h 1211961"/>
              <a:gd name="connsiteX749" fmla="*/ 553663 w 1247845"/>
              <a:gd name="connsiteY749" fmla="*/ 1166051 h 1211961"/>
              <a:gd name="connsiteX750" fmla="*/ 559378 w 1247845"/>
              <a:gd name="connsiteY750" fmla="*/ 1168718 h 1211961"/>
              <a:gd name="connsiteX751" fmla="*/ 552044 w 1247845"/>
              <a:gd name="connsiteY751" fmla="*/ 1169194 h 1211961"/>
              <a:gd name="connsiteX752" fmla="*/ 563569 w 1247845"/>
              <a:gd name="connsiteY752" fmla="*/ 1174623 h 1211961"/>
              <a:gd name="connsiteX753" fmla="*/ 556140 w 1247845"/>
              <a:gd name="connsiteY753" fmla="*/ 1177481 h 1211961"/>
              <a:gd name="connsiteX754" fmla="*/ 1186885 w 1247845"/>
              <a:gd name="connsiteY754" fmla="*/ 730186 h 1211961"/>
              <a:gd name="connsiteX755" fmla="*/ 1185837 w 1247845"/>
              <a:gd name="connsiteY755" fmla="*/ 737616 h 1211961"/>
              <a:gd name="connsiteX756" fmla="*/ 1184694 w 1247845"/>
              <a:gd name="connsiteY756" fmla="*/ 734854 h 1211961"/>
              <a:gd name="connsiteX757" fmla="*/ 1186314 w 1247845"/>
              <a:gd name="connsiteY757" fmla="*/ 730949 h 1211961"/>
              <a:gd name="connsiteX758" fmla="*/ 1186885 w 1247845"/>
              <a:gd name="connsiteY758" fmla="*/ 730186 h 1211961"/>
              <a:gd name="connsiteX759" fmla="*/ 1173931 w 1247845"/>
              <a:gd name="connsiteY759" fmla="*/ 834485 h 1211961"/>
              <a:gd name="connsiteX760" fmla="*/ 1168692 w 1247845"/>
              <a:gd name="connsiteY760" fmla="*/ 845725 h 1211961"/>
              <a:gd name="connsiteX761" fmla="*/ 1166978 w 1247845"/>
              <a:gd name="connsiteY761" fmla="*/ 839915 h 1211961"/>
              <a:gd name="connsiteX762" fmla="*/ 1173931 w 1247845"/>
              <a:gd name="connsiteY762" fmla="*/ 834485 h 1211961"/>
              <a:gd name="connsiteX763" fmla="*/ 783216 w 1247845"/>
              <a:gd name="connsiteY763" fmla="*/ 1133761 h 1211961"/>
              <a:gd name="connsiteX764" fmla="*/ 772548 w 1247845"/>
              <a:gd name="connsiteY764" fmla="*/ 1138237 h 1211961"/>
              <a:gd name="connsiteX765" fmla="*/ 783216 w 1247845"/>
              <a:gd name="connsiteY765" fmla="*/ 1133761 h 1211961"/>
              <a:gd name="connsiteX766" fmla="*/ 707682 w 1247845"/>
              <a:gd name="connsiteY766" fmla="*/ 1167479 h 1211961"/>
              <a:gd name="connsiteX767" fmla="*/ 686537 w 1247845"/>
              <a:gd name="connsiteY767" fmla="*/ 1166812 h 1211961"/>
              <a:gd name="connsiteX768" fmla="*/ 707968 w 1247845"/>
              <a:gd name="connsiteY768" fmla="*/ 1161669 h 1211961"/>
              <a:gd name="connsiteX769" fmla="*/ 707682 w 1247845"/>
              <a:gd name="connsiteY769" fmla="*/ 1167479 h 1211961"/>
              <a:gd name="connsiteX770" fmla="*/ 662915 w 1247845"/>
              <a:gd name="connsiteY770" fmla="*/ 1168051 h 1211961"/>
              <a:gd name="connsiteX771" fmla="*/ 657009 w 1247845"/>
              <a:gd name="connsiteY771" fmla="*/ 1167765 h 1211961"/>
              <a:gd name="connsiteX772" fmla="*/ 661010 w 1247845"/>
              <a:gd name="connsiteY772" fmla="*/ 1165003 h 1211961"/>
              <a:gd name="connsiteX773" fmla="*/ 662915 w 1247845"/>
              <a:gd name="connsiteY773" fmla="*/ 1168051 h 1211961"/>
              <a:gd name="connsiteX774" fmla="*/ 680536 w 1247845"/>
              <a:gd name="connsiteY774" fmla="*/ 1167003 h 1211961"/>
              <a:gd name="connsiteX775" fmla="*/ 675393 w 1247845"/>
              <a:gd name="connsiteY775" fmla="*/ 1171861 h 1211961"/>
              <a:gd name="connsiteX776" fmla="*/ 661772 w 1247845"/>
              <a:gd name="connsiteY776" fmla="*/ 1170623 h 1211961"/>
              <a:gd name="connsiteX777" fmla="*/ 680536 w 1247845"/>
              <a:gd name="connsiteY777" fmla="*/ 1167003 h 1211961"/>
              <a:gd name="connsiteX778" fmla="*/ 669678 w 1247845"/>
              <a:gd name="connsiteY778" fmla="*/ 1155478 h 1211961"/>
              <a:gd name="connsiteX779" fmla="*/ 653104 w 1247845"/>
              <a:gd name="connsiteY779" fmla="*/ 1159193 h 1211961"/>
              <a:gd name="connsiteX780" fmla="*/ 664820 w 1247845"/>
              <a:gd name="connsiteY780" fmla="*/ 1151477 h 1211961"/>
              <a:gd name="connsiteX781" fmla="*/ 687489 w 1247845"/>
              <a:gd name="connsiteY781" fmla="*/ 1147096 h 1211961"/>
              <a:gd name="connsiteX782" fmla="*/ 687204 w 1247845"/>
              <a:gd name="connsiteY782" fmla="*/ 1153668 h 1211961"/>
              <a:gd name="connsiteX783" fmla="*/ 688347 w 1247845"/>
              <a:gd name="connsiteY783" fmla="*/ 1151858 h 1211961"/>
              <a:gd name="connsiteX784" fmla="*/ 669678 w 1247845"/>
              <a:gd name="connsiteY784" fmla="*/ 1155478 h 1211961"/>
              <a:gd name="connsiteX785" fmla="*/ 655676 w 1247845"/>
              <a:gd name="connsiteY785" fmla="*/ 1168718 h 1211961"/>
              <a:gd name="connsiteX786" fmla="*/ 626339 w 1247845"/>
              <a:gd name="connsiteY786" fmla="*/ 1167384 h 1211961"/>
              <a:gd name="connsiteX787" fmla="*/ 655676 w 1247845"/>
              <a:gd name="connsiteY787" fmla="*/ 1168718 h 1211961"/>
              <a:gd name="connsiteX788" fmla="*/ 695205 w 1247845"/>
              <a:gd name="connsiteY788" fmla="*/ 1149953 h 1211961"/>
              <a:gd name="connsiteX789" fmla="*/ 700348 w 1247845"/>
              <a:gd name="connsiteY789" fmla="*/ 1146619 h 1211961"/>
              <a:gd name="connsiteX790" fmla="*/ 695205 w 1247845"/>
              <a:gd name="connsiteY790" fmla="*/ 1149953 h 1211961"/>
              <a:gd name="connsiteX791" fmla="*/ 705968 w 1247845"/>
              <a:gd name="connsiteY791" fmla="*/ 1125474 h 1211961"/>
              <a:gd name="connsiteX792" fmla="*/ 678631 w 1247845"/>
              <a:gd name="connsiteY792" fmla="*/ 1128903 h 1211961"/>
              <a:gd name="connsiteX793" fmla="*/ 683298 w 1247845"/>
              <a:gd name="connsiteY793" fmla="*/ 1131475 h 1211961"/>
              <a:gd name="connsiteX794" fmla="*/ 675107 w 1247845"/>
              <a:gd name="connsiteY794" fmla="*/ 1132808 h 1211961"/>
              <a:gd name="connsiteX795" fmla="*/ 675964 w 1247845"/>
              <a:gd name="connsiteY795" fmla="*/ 1129379 h 1211961"/>
              <a:gd name="connsiteX796" fmla="*/ 666344 w 1247845"/>
              <a:gd name="connsiteY796" fmla="*/ 1130046 h 1211961"/>
              <a:gd name="connsiteX797" fmla="*/ 694538 w 1247845"/>
              <a:gd name="connsiteY797" fmla="*/ 1121569 h 1211961"/>
              <a:gd name="connsiteX798" fmla="*/ 711302 w 1247845"/>
              <a:gd name="connsiteY798" fmla="*/ 1119759 h 1211961"/>
              <a:gd name="connsiteX799" fmla="*/ 730352 w 1247845"/>
              <a:gd name="connsiteY799" fmla="*/ 1115377 h 1211961"/>
              <a:gd name="connsiteX800" fmla="*/ 732352 w 1247845"/>
              <a:gd name="connsiteY800" fmla="*/ 1117378 h 1211961"/>
              <a:gd name="connsiteX801" fmla="*/ 720255 w 1247845"/>
              <a:gd name="connsiteY801" fmla="*/ 1122235 h 1211961"/>
              <a:gd name="connsiteX802" fmla="*/ 713302 w 1247845"/>
              <a:gd name="connsiteY802" fmla="*/ 1124236 h 1211961"/>
              <a:gd name="connsiteX803" fmla="*/ 705968 w 1247845"/>
              <a:gd name="connsiteY803" fmla="*/ 1125474 h 1211961"/>
              <a:gd name="connsiteX804" fmla="*/ 382023 w 1247845"/>
              <a:gd name="connsiteY804" fmla="*/ 1029462 h 1211961"/>
              <a:gd name="connsiteX805" fmla="*/ 383832 w 1247845"/>
              <a:gd name="connsiteY805" fmla="*/ 1029748 h 1211961"/>
              <a:gd name="connsiteX806" fmla="*/ 383832 w 1247845"/>
              <a:gd name="connsiteY806" fmla="*/ 1029748 h 1211961"/>
              <a:gd name="connsiteX807" fmla="*/ 383642 w 1247845"/>
              <a:gd name="connsiteY807" fmla="*/ 1030319 h 1211961"/>
              <a:gd name="connsiteX808" fmla="*/ 380499 w 1247845"/>
              <a:gd name="connsiteY808" fmla="*/ 1029462 h 1211961"/>
              <a:gd name="connsiteX809" fmla="*/ 382023 w 1247845"/>
              <a:gd name="connsiteY809" fmla="*/ 1029462 h 1211961"/>
              <a:gd name="connsiteX810" fmla="*/ 305537 w 1247845"/>
              <a:gd name="connsiteY810" fmla="*/ 996982 h 1211961"/>
              <a:gd name="connsiteX811" fmla="*/ 304299 w 1247845"/>
              <a:gd name="connsiteY811" fmla="*/ 998125 h 1211961"/>
              <a:gd name="connsiteX812" fmla="*/ 303156 w 1247845"/>
              <a:gd name="connsiteY812" fmla="*/ 997553 h 1211961"/>
              <a:gd name="connsiteX813" fmla="*/ 303727 w 1247845"/>
              <a:gd name="connsiteY813" fmla="*/ 996696 h 1211961"/>
              <a:gd name="connsiteX814" fmla="*/ 304299 w 1247845"/>
              <a:gd name="connsiteY814" fmla="*/ 995839 h 1211961"/>
              <a:gd name="connsiteX815" fmla="*/ 304299 w 1247845"/>
              <a:gd name="connsiteY815" fmla="*/ 995839 h 1211961"/>
              <a:gd name="connsiteX816" fmla="*/ 304299 w 1247845"/>
              <a:gd name="connsiteY816" fmla="*/ 995839 h 1211961"/>
              <a:gd name="connsiteX817" fmla="*/ 305537 w 1247845"/>
              <a:gd name="connsiteY817" fmla="*/ 996982 h 1211961"/>
              <a:gd name="connsiteX818" fmla="*/ 549377 w 1247845"/>
              <a:gd name="connsiteY818" fmla="*/ 107061 h 1211961"/>
              <a:gd name="connsiteX819" fmla="*/ 544233 w 1247845"/>
              <a:gd name="connsiteY819" fmla="*/ 108871 h 1211961"/>
              <a:gd name="connsiteX820" fmla="*/ 543090 w 1247845"/>
              <a:gd name="connsiteY820" fmla="*/ 108871 h 1211961"/>
              <a:gd name="connsiteX821" fmla="*/ 538614 w 1247845"/>
              <a:gd name="connsiteY821" fmla="*/ 108966 h 1211961"/>
              <a:gd name="connsiteX822" fmla="*/ 549377 w 1247845"/>
              <a:gd name="connsiteY822" fmla="*/ 107061 h 1211961"/>
              <a:gd name="connsiteX823" fmla="*/ 1213365 w 1247845"/>
              <a:gd name="connsiteY823" fmla="*/ 426148 h 1211961"/>
              <a:gd name="connsiteX824" fmla="*/ 1212603 w 1247845"/>
              <a:gd name="connsiteY824" fmla="*/ 432625 h 1211961"/>
              <a:gd name="connsiteX825" fmla="*/ 1209840 w 1247845"/>
              <a:gd name="connsiteY825" fmla="*/ 419576 h 1211961"/>
              <a:gd name="connsiteX826" fmla="*/ 1210221 w 1247845"/>
              <a:gd name="connsiteY826" fmla="*/ 417385 h 1211961"/>
              <a:gd name="connsiteX827" fmla="*/ 1213365 w 1247845"/>
              <a:gd name="connsiteY827" fmla="*/ 426148 h 1211961"/>
              <a:gd name="connsiteX828" fmla="*/ 1215365 w 1247845"/>
              <a:gd name="connsiteY828" fmla="*/ 433673 h 1211961"/>
              <a:gd name="connsiteX829" fmla="*/ 1216698 w 1247845"/>
              <a:gd name="connsiteY829" fmla="*/ 440246 h 1211961"/>
              <a:gd name="connsiteX830" fmla="*/ 1216127 w 1247845"/>
              <a:gd name="connsiteY830" fmla="*/ 440055 h 1211961"/>
              <a:gd name="connsiteX831" fmla="*/ 1214698 w 1247845"/>
              <a:gd name="connsiteY831" fmla="*/ 437769 h 1211961"/>
              <a:gd name="connsiteX832" fmla="*/ 1215365 w 1247845"/>
              <a:gd name="connsiteY832" fmla="*/ 433673 h 1211961"/>
              <a:gd name="connsiteX833" fmla="*/ 1210126 w 1247845"/>
              <a:gd name="connsiteY833" fmla="*/ 635318 h 1211961"/>
              <a:gd name="connsiteX834" fmla="*/ 1209269 w 1247845"/>
              <a:gd name="connsiteY834" fmla="*/ 631222 h 1211961"/>
              <a:gd name="connsiteX835" fmla="*/ 1210793 w 1247845"/>
              <a:gd name="connsiteY835" fmla="*/ 621887 h 1211961"/>
              <a:gd name="connsiteX836" fmla="*/ 1212317 w 1247845"/>
              <a:gd name="connsiteY836" fmla="*/ 624935 h 1211961"/>
              <a:gd name="connsiteX837" fmla="*/ 1211745 w 1247845"/>
              <a:gd name="connsiteY837" fmla="*/ 619506 h 1211961"/>
              <a:gd name="connsiteX838" fmla="*/ 1212031 w 1247845"/>
              <a:gd name="connsiteY838" fmla="*/ 618839 h 1211961"/>
              <a:gd name="connsiteX839" fmla="*/ 1211745 w 1247845"/>
              <a:gd name="connsiteY839" fmla="*/ 617506 h 1211961"/>
              <a:gd name="connsiteX840" fmla="*/ 1212698 w 1247845"/>
              <a:gd name="connsiteY840" fmla="*/ 615886 h 1211961"/>
              <a:gd name="connsiteX841" fmla="*/ 1213936 w 1247845"/>
              <a:gd name="connsiteY841" fmla="*/ 623506 h 1211961"/>
              <a:gd name="connsiteX842" fmla="*/ 1210126 w 1247845"/>
              <a:gd name="connsiteY842" fmla="*/ 635318 h 1211961"/>
              <a:gd name="connsiteX843" fmla="*/ 709587 w 1247845"/>
              <a:gd name="connsiteY843" fmla="*/ 115252 h 1211961"/>
              <a:gd name="connsiteX844" fmla="*/ 707873 w 1247845"/>
              <a:gd name="connsiteY844" fmla="*/ 114776 h 1211961"/>
              <a:gd name="connsiteX845" fmla="*/ 709778 w 1247845"/>
              <a:gd name="connsiteY845" fmla="*/ 114300 h 1211961"/>
              <a:gd name="connsiteX846" fmla="*/ 709587 w 1247845"/>
              <a:gd name="connsiteY846" fmla="*/ 115252 h 1211961"/>
              <a:gd name="connsiteX847" fmla="*/ 1097826 w 1247845"/>
              <a:gd name="connsiteY847" fmla="*/ 269176 h 1211961"/>
              <a:gd name="connsiteX848" fmla="*/ 1093064 w 1247845"/>
              <a:gd name="connsiteY848" fmla="*/ 265271 h 1211961"/>
              <a:gd name="connsiteX849" fmla="*/ 1093064 w 1247845"/>
              <a:gd name="connsiteY849" fmla="*/ 265081 h 1211961"/>
              <a:gd name="connsiteX850" fmla="*/ 1097826 w 1247845"/>
              <a:gd name="connsiteY850" fmla="*/ 269176 h 1211961"/>
              <a:gd name="connsiteX851" fmla="*/ 1208602 w 1247845"/>
              <a:gd name="connsiteY851" fmla="*/ 588740 h 1211961"/>
              <a:gd name="connsiteX852" fmla="*/ 1208031 w 1247845"/>
              <a:gd name="connsiteY852" fmla="*/ 581406 h 1211961"/>
              <a:gd name="connsiteX853" fmla="*/ 1208221 w 1247845"/>
              <a:gd name="connsiteY853" fmla="*/ 580834 h 1211961"/>
              <a:gd name="connsiteX854" fmla="*/ 1211936 w 1247845"/>
              <a:gd name="connsiteY854" fmla="*/ 575977 h 1211961"/>
              <a:gd name="connsiteX855" fmla="*/ 1212031 w 1247845"/>
              <a:gd name="connsiteY855" fmla="*/ 583501 h 1211961"/>
              <a:gd name="connsiteX856" fmla="*/ 1213460 w 1247845"/>
              <a:gd name="connsiteY856" fmla="*/ 599408 h 1211961"/>
              <a:gd name="connsiteX857" fmla="*/ 1210888 w 1247845"/>
              <a:gd name="connsiteY857" fmla="*/ 602361 h 1211961"/>
              <a:gd name="connsiteX858" fmla="*/ 1214031 w 1247845"/>
              <a:gd name="connsiteY858" fmla="*/ 603885 h 1211961"/>
              <a:gd name="connsiteX859" fmla="*/ 1211079 w 1247845"/>
              <a:gd name="connsiteY859" fmla="*/ 614839 h 1211961"/>
              <a:gd name="connsiteX860" fmla="*/ 1208602 w 1247845"/>
              <a:gd name="connsiteY860" fmla="*/ 588740 h 1211961"/>
              <a:gd name="connsiteX861" fmla="*/ 1211555 w 1247845"/>
              <a:gd name="connsiteY861" fmla="*/ 567404 h 1211961"/>
              <a:gd name="connsiteX862" fmla="*/ 1211650 w 1247845"/>
              <a:gd name="connsiteY862" fmla="*/ 568643 h 1211961"/>
              <a:gd name="connsiteX863" fmla="*/ 1211555 w 1247845"/>
              <a:gd name="connsiteY863" fmla="*/ 567404 h 1211961"/>
              <a:gd name="connsiteX864" fmla="*/ 1132497 w 1247845"/>
              <a:gd name="connsiteY864" fmla="*/ 306705 h 1211961"/>
              <a:gd name="connsiteX865" fmla="*/ 1133355 w 1247845"/>
              <a:gd name="connsiteY865" fmla="*/ 300323 h 1211961"/>
              <a:gd name="connsiteX866" fmla="*/ 1134021 w 1247845"/>
              <a:gd name="connsiteY866" fmla="*/ 300133 h 1211961"/>
              <a:gd name="connsiteX867" fmla="*/ 1141546 w 1247845"/>
              <a:gd name="connsiteY867" fmla="*/ 311277 h 1211961"/>
              <a:gd name="connsiteX868" fmla="*/ 1132497 w 1247845"/>
              <a:gd name="connsiteY868" fmla="*/ 306705 h 1211961"/>
              <a:gd name="connsiteX869" fmla="*/ 1129830 w 1247845"/>
              <a:gd name="connsiteY869" fmla="*/ 295656 h 1211961"/>
              <a:gd name="connsiteX870" fmla="*/ 1124306 w 1247845"/>
              <a:gd name="connsiteY870" fmla="*/ 290322 h 1211961"/>
              <a:gd name="connsiteX871" fmla="*/ 1129830 w 1247845"/>
              <a:gd name="connsiteY871" fmla="*/ 295656 h 1211961"/>
              <a:gd name="connsiteX872" fmla="*/ 1209174 w 1247845"/>
              <a:gd name="connsiteY872" fmla="*/ 632555 h 1211961"/>
              <a:gd name="connsiteX873" fmla="*/ 1208983 w 1247845"/>
              <a:gd name="connsiteY873" fmla="*/ 638365 h 1211961"/>
              <a:gd name="connsiteX874" fmla="*/ 1209174 w 1247845"/>
              <a:gd name="connsiteY874" fmla="*/ 632555 h 1211961"/>
              <a:gd name="connsiteX875" fmla="*/ 1227176 w 1247845"/>
              <a:gd name="connsiteY875" fmla="*/ 492442 h 1211961"/>
              <a:gd name="connsiteX876" fmla="*/ 1228795 w 1247845"/>
              <a:gd name="connsiteY876" fmla="*/ 488918 h 1211961"/>
              <a:gd name="connsiteX877" fmla="*/ 1227462 w 1247845"/>
              <a:gd name="connsiteY877" fmla="*/ 494538 h 1211961"/>
              <a:gd name="connsiteX878" fmla="*/ 1227176 w 1247845"/>
              <a:gd name="connsiteY878" fmla="*/ 492442 h 1211961"/>
              <a:gd name="connsiteX879" fmla="*/ 1225271 w 1247845"/>
              <a:gd name="connsiteY879" fmla="*/ 477488 h 1211961"/>
              <a:gd name="connsiteX880" fmla="*/ 1225366 w 1247845"/>
              <a:gd name="connsiteY880" fmla="*/ 475964 h 1211961"/>
              <a:gd name="connsiteX881" fmla="*/ 1226890 w 1247845"/>
              <a:gd name="connsiteY881" fmla="*/ 479012 h 1211961"/>
              <a:gd name="connsiteX882" fmla="*/ 1225271 w 1247845"/>
              <a:gd name="connsiteY882" fmla="*/ 477488 h 1211961"/>
              <a:gd name="connsiteX883" fmla="*/ 1220413 w 1247845"/>
              <a:gd name="connsiteY883" fmla="*/ 461105 h 1211961"/>
              <a:gd name="connsiteX884" fmla="*/ 1222699 w 1247845"/>
              <a:gd name="connsiteY884" fmla="*/ 470154 h 1211961"/>
              <a:gd name="connsiteX885" fmla="*/ 1221270 w 1247845"/>
              <a:gd name="connsiteY885" fmla="*/ 472916 h 1211961"/>
              <a:gd name="connsiteX886" fmla="*/ 1219365 w 1247845"/>
              <a:gd name="connsiteY886" fmla="*/ 470344 h 1211961"/>
              <a:gd name="connsiteX887" fmla="*/ 1218984 w 1247845"/>
              <a:gd name="connsiteY887" fmla="*/ 468630 h 1211961"/>
              <a:gd name="connsiteX888" fmla="*/ 1216508 w 1247845"/>
              <a:gd name="connsiteY888" fmla="*/ 466058 h 1211961"/>
              <a:gd name="connsiteX889" fmla="*/ 1215365 w 1247845"/>
              <a:gd name="connsiteY889" fmla="*/ 463963 h 1211961"/>
              <a:gd name="connsiteX890" fmla="*/ 1218603 w 1247845"/>
              <a:gd name="connsiteY890" fmla="*/ 460438 h 1211961"/>
              <a:gd name="connsiteX891" fmla="*/ 1220127 w 1247845"/>
              <a:gd name="connsiteY891" fmla="*/ 460819 h 1211961"/>
              <a:gd name="connsiteX892" fmla="*/ 1220413 w 1247845"/>
              <a:gd name="connsiteY892" fmla="*/ 461105 h 1211961"/>
              <a:gd name="connsiteX893" fmla="*/ 1209078 w 1247845"/>
              <a:gd name="connsiteY893" fmla="*/ 417576 h 1211961"/>
              <a:gd name="connsiteX894" fmla="*/ 1208888 w 1247845"/>
              <a:gd name="connsiteY894" fmla="*/ 417100 h 1211961"/>
              <a:gd name="connsiteX895" fmla="*/ 1208697 w 1247845"/>
              <a:gd name="connsiteY895" fmla="*/ 415385 h 1211961"/>
              <a:gd name="connsiteX896" fmla="*/ 1209078 w 1247845"/>
              <a:gd name="connsiteY896" fmla="*/ 417576 h 1211961"/>
              <a:gd name="connsiteX897" fmla="*/ 558616 w 1247845"/>
              <a:gd name="connsiteY897" fmla="*/ 109061 h 1211961"/>
              <a:gd name="connsiteX898" fmla="*/ 556140 w 1247845"/>
              <a:gd name="connsiteY898" fmla="*/ 108394 h 1211961"/>
              <a:gd name="connsiteX899" fmla="*/ 558616 w 1247845"/>
              <a:gd name="connsiteY899" fmla="*/ 109061 h 1211961"/>
              <a:gd name="connsiteX900" fmla="*/ 752069 w 1247845"/>
              <a:gd name="connsiteY900" fmla="*/ 1135475 h 1211961"/>
              <a:gd name="connsiteX901" fmla="*/ 743973 w 1247845"/>
              <a:gd name="connsiteY901" fmla="*/ 1138428 h 1211961"/>
              <a:gd name="connsiteX902" fmla="*/ 752069 w 1247845"/>
              <a:gd name="connsiteY902" fmla="*/ 1135475 h 1211961"/>
              <a:gd name="connsiteX903" fmla="*/ 1064108 w 1247845"/>
              <a:gd name="connsiteY903" fmla="*/ 985837 h 1211961"/>
              <a:gd name="connsiteX904" fmla="*/ 1056583 w 1247845"/>
              <a:gd name="connsiteY904" fmla="*/ 995458 h 1211961"/>
              <a:gd name="connsiteX905" fmla="*/ 1053154 w 1247845"/>
              <a:gd name="connsiteY905" fmla="*/ 994505 h 1211961"/>
              <a:gd name="connsiteX906" fmla="*/ 1064108 w 1247845"/>
              <a:gd name="connsiteY906" fmla="*/ 985837 h 1211961"/>
              <a:gd name="connsiteX907" fmla="*/ 1071537 w 1247845"/>
              <a:gd name="connsiteY907" fmla="*/ 976217 h 1211961"/>
              <a:gd name="connsiteX908" fmla="*/ 1074395 w 1247845"/>
              <a:gd name="connsiteY908" fmla="*/ 976598 h 1211961"/>
              <a:gd name="connsiteX909" fmla="*/ 1068013 w 1247845"/>
              <a:gd name="connsiteY909" fmla="*/ 985076 h 1211961"/>
              <a:gd name="connsiteX910" fmla="*/ 1071537 w 1247845"/>
              <a:gd name="connsiteY910" fmla="*/ 976217 h 1211961"/>
              <a:gd name="connsiteX911" fmla="*/ 1189457 w 1247845"/>
              <a:gd name="connsiteY911" fmla="*/ 722852 h 1211961"/>
              <a:gd name="connsiteX912" fmla="*/ 1190314 w 1247845"/>
              <a:gd name="connsiteY912" fmla="*/ 723328 h 1211961"/>
              <a:gd name="connsiteX913" fmla="*/ 1188504 w 1247845"/>
              <a:gd name="connsiteY913" fmla="*/ 725424 h 1211961"/>
              <a:gd name="connsiteX914" fmla="*/ 1189457 w 1247845"/>
              <a:gd name="connsiteY914" fmla="*/ 722852 h 1211961"/>
              <a:gd name="connsiteX915" fmla="*/ 1206983 w 1247845"/>
              <a:gd name="connsiteY915" fmla="*/ 662273 h 1211961"/>
              <a:gd name="connsiteX916" fmla="*/ 1206602 w 1247845"/>
              <a:gd name="connsiteY916" fmla="*/ 658844 h 1211961"/>
              <a:gd name="connsiteX917" fmla="*/ 1208031 w 1247845"/>
              <a:gd name="connsiteY917" fmla="*/ 657797 h 1211961"/>
              <a:gd name="connsiteX918" fmla="*/ 1206983 w 1247845"/>
              <a:gd name="connsiteY918" fmla="*/ 662273 h 1211961"/>
              <a:gd name="connsiteX919" fmla="*/ 1209936 w 1247845"/>
              <a:gd name="connsiteY919" fmla="*/ 652558 h 1211961"/>
              <a:gd name="connsiteX920" fmla="*/ 1209174 w 1247845"/>
              <a:gd name="connsiteY920" fmla="*/ 645509 h 1211961"/>
              <a:gd name="connsiteX921" fmla="*/ 1211460 w 1247845"/>
              <a:gd name="connsiteY921" fmla="*/ 638461 h 1211961"/>
              <a:gd name="connsiteX922" fmla="*/ 1210698 w 1247845"/>
              <a:gd name="connsiteY922" fmla="*/ 652367 h 1211961"/>
              <a:gd name="connsiteX923" fmla="*/ 1209936 w 1247845"/>
              <a:gd name="connsiteY923" fmla="*/ 652558 h 1211961"/>
              <a:gd name="connsiteX924" fmla="*/ 1229176 w 1247845"/>
              <a:gd name="connsiteY924" fmla="*/ 520351 h 1211961"/>
              <a:gd name="connsiteX925" fmla="*/ 1229557 w 1247845"/>
              <a:gd name="connsiteY925" fmla="*/ 508349 h 1211961"/>
              <a:gd name="connsiteX926" fmla="*/ 1229843 w 1247845"/>
              <a:gd name="connsiteY926" fmla="*/ 524637 h 1211961"/>
              <a:gd name="connsiteX927" fmla="*/ 1229176 w 1247845"/>
              <a:gd name="connsiteY927" fmla="*/ 520351 h 1211961"/>
              <a:gd name="connsiteX928" fmla="*/ 1227938 w 1247845"/>
              <a:gd name="connsiteY928" fmla="*/ 497586 h 1211961"/>
              <a:gd name="connsiteX929" fmla="*/ 1230891 w 1247845"/>
              <a:gd name="connsiteY929" fmla="*/ 506539 h 1211961"/>
              <a:gd name="connsiteX930" fmla="*/ 1227938 w 1247845"/>
              <a:gd name="connsiteY930" fmla="*/ 497586 h 1211961"/>
              <a:gd name="connsiteX931" fmla="*/ 1216508 w 1247845"/>
              <a:gd name="connsiteY931" fmla="*/ 422053 h 1211961"/>
              <a:gd name="connsiteX932" fmla="*/ 1213365 w 1247845"/>
              <a:gd name="connsiteY932" fmla="*/ 422910 h 1211961"/>
              <a:gd name="connsiteX933" fmla="*/ 1211364 w 1247845"/>
              <a:gd name="connsiteY933" fmla="*/ 415385 h 1211961"/>
              <a:gd name="connsiteX934" fmla="*/ 1214127 w 1247845"/>
              <a:gd name="connsiteY934" fmla="*/ 416242 h 1211961"/>
              <a:gd name="connsiteX935" fmla="*/ 1212126 w 1247845"/>
              <a:gd name="connsiteY935" fmla="*/ 411575 h 1211961"/>
              <a:gd name="connsiteX936" fmla="*/ 1213650 w 1247845"/>
              <a:gd name="connsiteY936" fmla="*/ 410146 h 1211961"/>
              <a:gd name="connsiteX937" fmla="*/ 1216508 w 1247845"/>
              <a:gd name="connsiteY937" fmla="*/ 422053 h 1211961"/>
              <a:gd name="connsiteX938" fmla="*/ 1210317 w 1247845"/>
              <a:gd name="connsiteY938" fmla="*/ 396145 h 1211961"/>
              <a:gd name="connsiteX939" fmla="*/ 1208126 w 1247845"/>
              <a:gd name="connsiteY939" fmla="*/ 391096 h 1211961"/>
              <a:gd name="connsiteX940" fmla="*/ 1208412 w 1247845"/>
              <a:gd name="connsiteY940" fmla="*/ 391096 h 1211961"/>
              <a:gd name="connsiteX941" fmla="*/ 1210317 w 1247845"/>
              <a:gd name="connsiteY941" fmla="*/ 389763 h 1211961"/>
              <a:gd name="connsiteX942" fmla="*/ 1210317 w 1247845"/>
              <a:gd name="connsiteY942" fmla="*/ 396145 h 1211961"/>
              <a:gd name="connsiteX943" fmla="*/ 1197267 w 1247845"/>
              <a:gd name="connsiteY943" fmla="*/ 381095 h 1211961"/>
              <a:gd name="connsiteX944" fmla="*/ 1198696 w 1247845"/>
              <a:gd name="connsiteY944" fmla="*/ 381286 h 1211961"/>
              <a:gd name="connsiteX945" fmla="*/ 1203935 w 1247845"/>
              <a:gd name="connsiteY945" fmla="*/ 388810 h 1211961"/>
              <a:gd name="connsiteX946" fmla="*/ 1207078 w 1247845"/>
              <a:gd name="connsiteY946" fmla="*/ 391096 h 1211961"/>
              <a:gd name="connsiteX947" fmla="*/ 1207554 w 1247845"/>
              <a:gd name="connsiteY947" fmla="*/ 395383 h 1211961"/>
              <a:gd name="connsiteX948" fmla="*/ 1206411 w 1247845"/>
              <a:gd name="connsiteY948" fmla="*/ 397383 h 1211961"/>
              <a:gd name="connsiteX949" fmla="*/ 1205268 w 1247845"/>
              <a:gd name="connsiteY949" fmla="*/ 396145 h 1211961"/>
              <a:gd name="connsiteX950" fmla="*/ 1205840 w 1247845"/>
              <a:gd name="connsiteY950" fmla="*/ 399002 h 1211961"/>
              <a:gd name="connsiteX951" fmla="*/ 1198125 w 1247845"/>
              <a:gd name="connsiteY951" fmla="*/ 398621 h 1211961"/>
              <a:gd name="connsiteX952" fmla="*/ 1196410 w 1247845"/>
              <a:gd name="connsiteY952" fmla="*/ 395764 h 1211961"/>
              <a:gd name="connsiteX953" fmla="*/ 1198791 w 1247845"/>
              <a:gd name="connsiteY953" fmla="*/ 389287 h 1211961"/>
              <a:gd name="connsiteX954" fmla="*/ 1196220 w 1247845"/>
              <a:gd name="connsiteY954" fmla="*/ 382619 h 1211961"/>
              <a:gd name="connsiteX955" fmla="*/ 1197267 w 1247845"/>
              <a:gd name="connsiteY955" fmla="*/ 381095 h 1211961"/>
              <a:gd name="connsiteX956" fmla="*/ 1170026 w 1247845"/>
              <a:gd name="connsiteY956" fmla="*/ 330708 h 1211961"/>
              <a:gd name="connsiteX957" fmla="*/ 1167168 w 1247845"/>
              <a:gd name="connsiteY957" fmla="*/ 330327 h 1211961"/>
              <a:gd name="connsiteX958" fmla="*/ 1165359 w 1247845"/>
              <a:gd name="connsiteY958" fmla="*/ 326708 h 1211961"/>
              <a:gd name="connsiteX959" fmla="*/ 1165073 w 1247845"/>
              <a:gd name="connsiteY959" fmla="*/ 323755 h 1211961"/>
              <a:gd name="connsiteX960" fmla="*/ 1170026 w 1247845"/>
              <a:gd name="connsiteY960" fmla="*/ 330708 h 1211961"/>
              <a:gd name="connsiteX961" fmla="*/ 1066394 w 1247845"/>
              <a:gd name="connsiteY961" fmla="*/ 188595 h 1211961"/>
              <a:gd name="connsiteX962" fmla="*/ 1068204 w 1247845"/>
              <a:gd name="connsiteY962" fmla="*/ 190690 h 1211961"/>
              <a:gd name="connsiteX963" fmla="*/ 1067823 w 1247845"/>
              <a:gd name="connsiteY963" fmla="*/ 191357 h 1211961"/>
              <a:gd name="connsiteX964" fmla="*/ 1060869 w 1247845"/>
              <a:gd name="connsiteY964" fmla="*/ 182118 h 1211961"/>
              <a:gd name="connsiteX965" fmla="*/ 1066394 w 1247845"/>
              <a:gd name="connsiteY965" fmla="*/ 188595 h 1211961"/>
              <a:gd name="connsiteX966" fmla="*/ 1011149 w 1247845"/>
              <a:gd name="connsiteY966" fmla="*/ 170974 h 1211961"/>
              <a:gd name="connsiteX967" fmla="*/ 1011816 w 1247845"/>
              <a:gd name="connsiteY967" fmla="*/ 171926 h 1211961"/>
              <a:gd name="connsiteX968" fmla="*/ 1009815 w 1247845"/>
              <a:gd name="connsiteY968" fmla="*/ 171164 h 1211961"/>
              <a:gd name="connsiteX969" fmla="*/ 1011149 w 1247845"/>
              <a:gd name="connsiteY969" fmla="*/ 170974 h 1211961"/>
              <a:gd name="connsiteX970" fmla="*/ 527565 w 1247845"/>
              <a:gd name="connsiteY970" fmla="*/ 110490 h 1211961"/>
              <a:gd name="connsiteX971" fmla="*/ 527660 w 1247845"/>
              <a:gd name="connsiteY971" fmla="*/ 112395 h 1211961"/>
              <a:gd name="connsiteX972" fmla="*/ 530708 w 1247845"/>
              <a:gd name="connsiteY972" fmla="*/ 110395 h 1211961"/>
              <a:gd name="connsiteX973" fmla="*/ 538518 w 1247845"/>
              <a:gd name="connsiteY973" fmla="*/ 110585 h 1211961"/>
              <a:gd name="connsiteX974" fmla="*/ 533851 w 1247845"/>
              <a:gd name="connsiteY974" fmla="*/ 115252 h 1211961"/>
              <a:gd name="connsiteX975" fmla="*/ 527565 w 1247845"/>
              <a:gd name="connsiteY975" fmla="*/ 112776 h 1211961"/>
              <a:gd name="connsiteX976" fmla="*/ 524326 w 1247845"/>
              <a:gd name="connsiteY976" fmla="*/ 113919 h 1211961"/>
              <a:gd name="connsiteX977" fmla="*/ 514801 w 1247845"/>
              <a:gd name="connsiteY977" fmla="*/ 112967 h 1211961"/>
              <a:gd name="connsiteX978" fmla="*/ 514515 w 1247845"/>
              <a:gd name="connsiteY978" fmla="*/ 112585 h 1211961"/>
              <a:gd name="connsiteX979" fmla="*/ 527565 w 1247845"/>
              <a:gd name="connsiteY979" fmla="*/ 110490 h 1211961"/>
              <a:gd name="connsiteX980" fmla="*/ 490322 w 1247845"/>
              <a:gd name="connsiteY980" fmla="*/ 116396 h 1211961"/>
              <a:gd name="connsiteX981" fmla="*/ 502704 w 1247845"/>
              <a:gd name="connsiteY981" fmla="*/ 115157 h 1211961"/>
              <a:gd name="connsiteX982" fmla="*/ 498513 w 1247845"/>
              <a:gd name="connsiteY982" fmla="*/ 116491 h 1211961"/>
              <a:gd name="connsiteX983" fmla="*/ 494989 w 1247845"/>
              <a:gd name="connsiteY983" fmla="*/ 117253 h 1211961"/>
              <a:gd name="connsiteX984" fmla="*/ 479082 w 1247845"/>
              <a:gd name="connsiteY984" fmla="*/ 121634 h 1211961"/>
              <a:gd name="connsiteX985" fmla="*/ 472224 w 1247845"/>
              <a:gd name="connsiteY985" fmla="*/ 120967 h 1211961"/>
              <a:gd name="connsiteX986" fmla="*/ 490322 w 1247845"/>
              <a:gd name="connsiteY986" fmla="*/ 116396 h 1211961"/>
              <a:gd name="connsiteX987" fmla="*/ 173616 w 1247845"/>
              <a:gd name="connsiteY987" fmla="*/ 882872 h 1211961"/>
              <a:gd name="connsiteX988" fmla="*/ 172663 w 1247845"/>
              <a:gd name="connsiteY988" fmla="*/ 880015 h 1211961"/>
              <a:gd name="connsiteX989" fmla="*/ 173330 w 1247845"/>
              <a:gd name="connsiteY989" fmla="*/ 878586 h 1211961"/>
              <a:gd name="connsiteX990" fmla="*/ 174282 w 1247845"/>
              <a:gd name="connsiteY990" fmla="*/ 877252 h 1211961"/>
              <a:gd name="connsiteX991" fmla="*/ 174282 w 1247845"/>
              <a:gd name="connsiteY991" fmla="*/ 877252 h 1211961"/>
              <a:gd name="connsiteX992" fmla="*/ 174282 w 1247845"/>
              <a:gd name="connsiteY992" fmla="*/ 877252 h 1211961"/>
              <a:gd name="connsiteX993" fmla="*/ 175711 w 1247845"/>
              <a:gd name="connsiteY993" fmla="*/ 880015 h 1211961"/>
              <a:gd name="connsiteX994" fmla="*/ 173616 w 1247845"/>
              <a:gd name="connsiteY994" fmla="*/ 882872 h 1211961"/>
              <a:gd name="connsiteX995" fmla="*/ 191046 w 1247845"/>
              <a:gd name="connsiteY995" fmla="*/ 930783 h 1211961"/>
              <a:gd name="connsiteX996" fmla="*/ 189046 w 1247845"/>
              <a:gd name="connsiteY996" fmla="*/ 932974 h 1211961"/>
              <a:gd name="connsiteX997" fmla="*/ 187903 w 1247845"/>
              <a:gd name="connsiteY997" fmla="*/ 931640 h 1211961"/>
              <a:gd name="connsiteX998" fmla="*/ 187617 w 1247845"/>
              <a:gd name="connsiteY998" fmla="*/ 926497 h 1211961"/>
              <a:gd name="connsiteX999" fmla="*/ 187332 w 1247845"/>
              <a:gd name="connsiteY999" fmla="*/ 926497 h 1211961"/>
              <a:gd name="connsiteX1000" fmla="*/ 187332 w 1247845"/>
              <a:gd name="connsiteY1000" fmla="*/ 926116 h 1211961"/>
              <a:gd name="connsiteX1001" fmla="*/ 184855 w 1247845"/>
              <a:gd name="connsiteY1001" fmla="*/ 924877 h 1211961"/>
              <a:gd name="connsiteX1002" fmla="*/ 185046 w 1247845"/>
              <a:gd name="connsiteY1002" fmla="*/ 923639 h 1211961"/>
              <a:gd name="connsiteX1003" fmla="*/ 187332 w 1247845"/>
              <a:gd name="connsiteY1003" fmla="*/ 926116 h 1211961"/>
              <a:gd name="connsiteX1004" fmla="*/ 187617 w 1247845"/>
              <a:gd name="connsiteY1004" fmla="*/ 926211 h 1211961"/>
              <a:gd name="connsiteX1005" fmla="*/ 187617 w 1247845"/>
              <a:gd name="connsiteY1005" fmla="*/ 926497 h 1211961"/>
              <a:gd name="connsiteX1006" fmla="*/ 191046 w 1247845"/>
              <a:gd name="connsiteY1006" fmla="*/ 930783 h 1211961"/>
              <a:gd name="connsiteX1007" fmla="*/ 202572 w 1247845"/>
              <a:gd name="connsiteY1007" fmla="*/ 941260 h 1211961"/>
              <a:gd name="connsiteX1008" fmla="*/ 202572 w 1247845"/>
              <a:gd name="connsiteY1008" fmla="*/ 941260 h 1211961"/>
              <a:gd name="connsiteX1009" fmla="*/ 202572 w 1247845"/>
              <a:gd name="connsiteY1009" fmla="*/ 941260 h 1211961"/>
              <a:gd name="connsiteX1010" fmla="*/ 199619 w 1247845"/>
              <a:gd name="connsiteY1010" fmla="*/ 939546 h 1211961"/>
              <a:gd name="connsiteX1011" fmla="*/ 202762 w 1247845"/>
              <a:gd name="connsiteY1011" fmla="*/ 938117 h 1211961"/>
              <a:gd name="connsiteX1012" fmla="*/ 205810 w 1247845"/>
              <a:gd name="connsiteY1012" fmla="*/ 939832 h 1211961"/>
              <a:gd name="connsiteX1013" fmla="*/ 202572 w 1247845"/>
              <a:gd name="connsiteY1013" fmla="*/ 941260 h 1211961"/>
              <a:gd name="connsiteX1014" fmla="*/ 210287 w 1247845"/>
              <a:gd name="connsiteY1014" fmla="*/ 949452 h 1211961"/>
              <a:gd name="connsiteX1015" fmla="*/ 207906 w 1247845"/>
              <a:gd name="connsiteY1015" fmla="*/ 951928 h 1211961"/>
              <a:gd name="connsiteX1016" fmla="*/ 207715 w 1247845"/>
              <a:gd name="connsiteY1016" fmla="*/ 950690 h 1211961"/>
              <a:gd name="connsiteX1017" fmla="*/ 210287 w 1247845"/>
              <a:gd name="connsiteY1017" fmla="*/ 949452 h 1211961"/>
              <a:gd name="connsiteX1018" fmla="*/ 210287 w 1247845"/>
              <a:gd name="connsiteY1018" fmla="*/ 949071 h 1211961"/>
              <a:gd name="connsiteX1019" fmla="*/ 210573 w 1247845"/>
              <a:gd name="connsiteY1019" fmla="*/ 949071 h 1211961"/>
              <a:gd name="connsiteX1020" fmla="*/ 212097 w 1247845"/>
              <a:gd name="connsiteY1020" fmla="*/ 942689 h 1211961"/>
              <a:gd name="connsiteX1021" fmla="*/ 216859 w 1247845"/>
              <a:gd name="connsiteY1021" fmla="*/ 942689 h 1211961"/>
              <a:gd name="connsiteX1022" fmla="*/ 215907 w 1247845"/>
              <a:gd name="connsiteY1022" fmla="*/ 945451 h 1211961"/>
              <a:gd name="connsiteX1023" fmla="*/ 210477 w 1247845"/>
              <a:gd name="connsiteY1023" fmla="*/ 949071 h 1211961"/>
              <a:gd name="connsiteX1024" fmla="*/ 210477 w 1247845"/>
              <a:gd name="connsiteY1024" fmla="*/ 949357 h 1211961"/>
              <a:gd name="connsiteX1025" fmla="*/ 210287 w 1247845"/>
              <a:gd name="connsiteY1025" fmla="*/ 949452 h 1211961"/>
              <a:gd name="connsiteX1026" fmla="*/ 225336 w 1247845"/>
              <a:gd name="connsiteY1026" fmla="*/ 952976 h 1211961"/>
              <a:gd name="connsiteX1027" fmla="*/ 216478 w 1247845"/>
              <a:gd name="connsiteY1027" fmla="*/ 970978 h 1211961"/>
              <a:gd name="connsiteX1028" fmla="*/ 213240 w 1247845"/>
              <a:gd name="connsiteY1028" fmla="*/ 971645 h 1211961"/>
              <a:gd name="connsiteX1029" fmla="*/ 210954 w 1247845"/>
              <a:gd name="connsiteY1029" fmla="*/ 969264 h 1211961"/>
              <a:gd name="connsiteX1030" fmla="*/ 220383 w 1247845"/>
              <a:gd name="connsiteY1030" fmla="*/ 949547 h 1211961"/>
              <a:gd name="connsiteX1031" fmla="*/ 223908 w 1247845"/>
              <a:gd name="connsiteY1031" fmla="*/ 949833 h 1211961"/>
              <a:gd name="connsiteX1032" fmla="*/ 224003 w 1247845"/>
              <a:gd name="connsiteY1032" fmla="*/ 949833 h 1211961"/>
              <a:gd name="connsiteX1033" fmla="*/ 224955 w 1247845"/>
              <a:gd name="connsiteY1033" fmla="*/ 950690 h 1211961"/>
              <a:gd name="connsiteX1034" fmla="*/ 225336 w 1247845"/>
              <a:gd name="connsiteY1034" fmla="*/ 951071 h 1211961"/>
              <a:gd name="connsiteX1035" fmla="*/ 225336 w 1247845"/>
              <a:gd name="connsiteY1035" fmla="*/ 952976 h 1211961"/>
              <a:gd name="connsiteX1036" fmla="*/ 282391 w 1247845"/>
              <a:gd name="connsiteY1036" fmla="*/ 1000316 h 1211961"/>
              <a:gd name="connsiteX1037" fmla="*/ 279343 w 1247845"/>
              <a:gd name="connsiteY1037" fmla="*/ 1001840 h 1211961"/>
              <a:gd name="connsiteX1038" fmla="*/ 282391 w 1247845"/>
              <a:gd name="connsiteY1038" fmla="*/ 999268 h 1211961"/>
              <a:gd name="connsiteX1039" fmla="*/ 286677 w 1247845"/>
              <a:gd name="connsiteY1039" fmla="*/ 1003649 h 1211961"/>
              <a:gd name="connsiteX1040" fmla="*/ 286773 w 1247845"/>
              <a:gd name="connsiteY1040" fmla="*/ 1004507 h 1211961"/>
              <a:gd name="connsiteX1041" fmla="*/ 282391 w 1247845"/>
              <a:gd name="connsiteY1041" fmla="*/ 1000316 h 1211961"/>
              <a:gd name="connsiteX1042" fmla="*/ 306204 w 1247845"/>
              <a:gd name="connsiteY1042" fmla="*/ 1006221 h 1211961"/>
              <a:gd name="connsiteX1043" fmla="*/ 306108 w 1247845"/>
              <a:gd name="connsiteY1043" fmla="*/ 1006602 h 1211961"/>
              <a:gd name="connsiteX1044" fmla="*/ 305823 w 1247845"/>
              <a:gd name="connsiteY1044" fmla="*/ 1006316 h 1211961"/>
              <a:gd name="connsiteX1045" fmla="*/ 306204 w 1247845"/>
              <a:gd name="connsiteY1045" fmla="*/ 1006221 h 1211961"/>
              <a:gd name="connsiteX1046" fmla="*/ 306489 w 1247845"/>
              <a:gd name="connsiteY1046" fmla="*/ 1005364 h 1211961"/>
              <a:gd name="connsiteX1047" fmla="*/ 307251 w 1247845"/>
              <a:gd name="connsiteY1047" fmla="*/ 1005840 h 1211961"/>
              <a:gd name="connsiteX1048" fmla="*/ 306204 w 1247845"/>
              <a:gd name="connsiteY1048" fmla="*/ 1006221 h 1211961"/>
              <a:gd name="connsiteX1049" fmla="*/ 434886 w 1247845"/>
              <a:gd name="connsiteY1049" fmla="*/ 1106615 h 1211961"/>
              <a:gd name="connsiteX1050" fmla="*/ 397548 w 1247845"/>
              <a:gd name="connsiteY1050" fmla="*/ 1093184 h 1211961"/>
              <a:gd name="connsiteX1051" fmla="*/ 383642 w 1247845"/>
              <a:gd name="connsiteY1051" fmla="*/ 1085088 h 1211961"/>
              <a:gd name="connsiteX1052" fmla="*/ 382023 w 1247845"/>
              <a:gd name="connsiteY1052" fmla="*/ 1084040 h 1211961"/>
              <a:gd name="connsiteX1053" fmla="*/ 388500 w 1247845"/>
              <a:gd name="connsiteY1053" fmla="*/ 1085469 h 1211961"/>
              <a:gd name="connsiteX1054" fmla="*/ 403835 w 1247845"/>
              <a:gd name="connsiteY1054" fmla="*/ 1089279 h 1211961"/>
              <a:gd name="connsiteX1055" fmla="*/ 420027 w 1247845"/>
              <a:gd name="connsiteY1055" fmla="*/ 1094899 h 1211961"/>
              <a:gd name="connsiteX1056" fmla="*/ 452412 w 1247845"/>
              <a:gd name="connsiteY1056" fmla="*/ 1106424 h 1211961"/>
              <a:gd name="connsiteX1057" fmla="*/ 473082 w 1247845"/>
              <a:gd name="connsiteY1057" fmla="*/ 1106424 h 1211961"/>
              <a:gd name="connsiteX1058" fmla="*/ 473272 w 1247845"/>
              <a:gd name="connsiteY1058" fmla="*/ 1116997 h 1211961"/>
              <a:gd name="connsiteX1059" fmla="*/ 434886 w 1247845"/>
              <a:gd name="connsiteY1059" fmla="*/ 1106615 h 1211961"/>
              <a:gd name="connsiteX1060" fmla="*/ 613099 w 1247845"/>
              <a:gd name="connsiteY1060" fmla="*/ 1136523 h 1211961"/>
              <a:gd name="connsiteX1061" fmla="*/ 622815 w 1247845"/>
              <a:gd name="connsiteY1061" fmla="*/ 1137571 h 1211961"/>
              <a:gd name="connsiteX1062" fmla="*/ 619957 w 1247845"/>
              <a:gd name="connsiteY1062" fmla="*/ 1136904 h 1211961"/>
              <a:gd name="connsiteX1063" fmla="*/ 623958 w 1247845"/>
              <a:gd name="connsiteY1063" fmla="*/ 1135094 h 1211961"/>
              <a:gd name="connsiteX1064" fmla="*/ 611575 w 1247845"/>
              <a:gd name="connsiteY1064" fmla="*/ 1134999 h 1211961"/>
              <a:gd name="connsiteX1065" fmla="*/ 635769 w 1247845"/>
              <a:gd name="connsiteY1065" fmla="*/ 1128712 h 1211961"/>
              <a:gd name="connsiteX1066" fmla="*/ 636245 w 1247845"/>
              <a:gd name="connsiteY1066" fmla="*/ 1133570 h 1211961"/>
              <a:gd name="connsiteX1067" fmla="*/ 641865 w 1247845"/>
              <a:gd name="connsiteY1067" fmla="*/ 1134809 h 1211961"/>
              <a:gd name="connsiteX1068" fmla="*/ 638721 w 1247845"/>
              <a:gd name="connsiteY1068" fmla="*/ 1130999 h 1211961"/>
              <a:gd name="connsiteX1069" fmla="*/ 656247 w 1247845"/>
              <a:gd name="connsiteY1069" fmla="*/ 1128236 h 1211961"/>
              <a:gd name="connsiteX1070" fmla="*/ 664439 w 1247845"/>
              <a:gd name="connsiteY1070" fmla="*/ 1127855 h 1211961"/>
              <a:gd name="connsiteX1071" fmla="*/ 652628 w 1247845"/>
              <a:gd name="connsiteY1071" fmla="*/ 1132523 h 1211961"/>
              <a:gd name="connsiteX1072" fmla="*/ 670725 w 1247845"/>
              <a:gd name="connsiteY1072" fmla="*/ 1132618 h 1211961"/>
              <a:gd name="connsiteX1073" fmla="*/ 657295 w 1247845"/>
              <a:gd name="connsiteY1073" fmla="*/ 1134999 h 1211961"/>
              <a:gd name="connsiteX1074" fmla="*/ 642817 w 1247845"/>
              <a:gd name="connsiteY1074" fmla="*/ 1137094 h 1211961"/>
              <a:gd name="connsiteX1075" fmla="*/ 613099 w 1247845"/>
              <a:gd name="connsiteY1075" fmla="*/ 1136523 h 1211961"/>
              <a:gd name="connsiteX1076" fmla="*/ 616242 w 1247845"/>
              <a:gd name="connsiteY1076" fmla="*/ 1169479 h 1211961"/>
              <a:gd name="connsiteX1077" fmla="*/ 622148 w 1247845"/>
              <a:gd name="connsiteY1077" fmla="*/ 1170813 h 1211961"/>
              <a:gd name="connsiteX1078" fmla="*/ 600907 w 1247845"/>
              <a:gd name="connsiteY1078" fmla="*/ 1172813 h 1211961"/>
              <a:gd name="connsiteX1079" fmla="*/ 573951 w 1247845"/>
              <a:gd name="connsiteY1079" fmla="*/ 1172623 h 1211961"/>
              <a:gd name="connsiteX1080" fmla="*/ 616242 w 1247845"/>
              <a:gd name="connsiteY1080" fmla="*/ 1169479 h 1211961"/>
              <a:gd name="connsiteX1081" fmla="*/ 569570 w 1247845"/>
              <a:gd name="connsiteY1081" fmla="*/ 1174813 h 1211961"/>
              <a:gd name="connsiteX1082" fmla="*/ 588715 w 1247845"/>
              <a:gd name="connsiteY1082" fmla="*/ 1176337 h 1211961"/>
              <a:gd name="connsiteX1083" fmla="*/ 609289 w 1247845"/>
              <a:gd name="connsiteY1083" fmla="*/ 1176242 h 1211961"/>
              <a:gd name="connsiteX1084" fmla="*/ 586429 w 1247845"/>
              <a:gd name="connsiteY1084" fmla="*/ 1177576 h 1211961"/>
              <a:gd name="connsiteX1085" fmla="*/ 566522 w 1247845"/>
              <a:gd name="connsiteY1085" fmla="*/ 1178719 h 1211961"/>
              <a:gd name="connsiteX1086" fmla="*/ 569570 w 1247845"/>
              <a:gd name="connsiteY1086" fmla="*/ 1174813 h 1211961"/>
              <a:gd name="connsiteX1087" fmla="*/ 564903 w 1247845"/>
              <a:gd name="connsiteY1087" fmla="*/ 1181957 h 1211961"/>
              <a:gd name="connsiteX1088" fmla="*/ 572332 w 1247845"/>
              <a:gd name="connsiteY1088" fmla="*/ 1182243 h 1211961"/>
              <a:gd name="connsiteX1089" fmla="*/ 564903 w 1247845"/>
              <a:gd name="connsiteY1089" fmla="*/ 1181957 h 1211961"/>
              <a:gd name="connsiteX1090" fmla="*/ 665391 w 1247845"/>
              <a:gd name="connsiteY1090" fmla="*/ 1186434 h 1211961"/>
              <a:gd name="connsiteX1091" fmla="*/ 665010 w 1247845"/>
              <a:gd name="connsiteY1091" fmla="*/ 1183862 h 1211961"/>
              <a:gd name="connsiteX1092" fmla="*/ 663010 w 1247845"/>
              <a:gd name="connsiteY1092" fmla="*/ 1184338 h 1211961"/>
              <a:gd name="connsiteX1093" fmla="*/ 652914 w 1247845"/>
              <a:gd name="connsiteY1093" fmla="*/ 1185767 h 1211961"/>
              <a:gd name="connsiteX1094" fmla="*/ 631197 w 1247845"/>
              <a:gd name="connsiteY1094" fmla="*/ 1187863 h 1211961"/>
              <a:gd name="connsiteX1095" fmla="*/ 585667 w 1247845"/>
              <a:gd name="connsiteY1095" fmla="*/ 1186720 h 1211961"/>
              <a:gd name="connsiteX1096" fmla="*/ 582714 w 1247845"/>
              <a:gd name="connsiteY1096" fmla="*/ 1188244 h 1211961"/>
              <a:gd name="connsiteX1097" fmla="*/ 573761 w 1247845"/>
              <a:gd name="connsiteY1097" fmla="*/ 1186243 h 1211961"/>
              <a:gd name="connsiteX1098" fmla="*/ 585762 w 1247845"/>
              <a:gd name="connsiteY1098" fmla="*/ 1185101 h 1211961"/>
              <a:gd name="connsiteX1099" fmla="*/ 584238 w 1247845"/>
              <a:gd name="connsiteY1099" fmla="*/ 1182624 h 1211961"/>
              <a:gd name="connsiteX1100" fmla="*/ 646246 w 1247845"/>
              <a:gd name="connsiteY1100" fmla="*/ 1176528 h 1211961"/>
              <a:gd name="connsiteX1101" fmla="*/ 658533 w 1247845"/>
              <a:gd name="connsiteY1101" fmla="*/ 1179671 h 1211961"/>
              <a:gd name="connsiteX1102" fmla="*/ 658057 w 1247845"/>
              <a:gd name="connsiteY1102" fmla="*/ 1175671 h 1211961"/>
              <a:gd name="connsiteX1103" fmla="*/ 667011 w 1247845"/>
              <a:gd name="connsiteY1103" fmla="*/ 1175480 h 1211961"/>
              <a:gd name="connsiteX1104" fmla="*/ 668916 w 1247845"/>
              <a:gd name="connsiteY1104" fmla="*/ 1178433 h 1211961"/>
              <a:gd name="connsiteX1105" fmla="*/ 686346 w 1247845"/>
              <a:gd name="connsiteY1105" fmla="*/ 1174147 h 1211961"/>
              <a:gd name="connsiteX1106" fmla="*/ 678726 w 1247845"/>
              <a:gd name="connsiteY1106" fmla="*/ 1173670 h 1211961"/>
              <a:gd name="connsiteX1107" fmla="*/ 697776 w 1247845"/>
              <a:gd name="connsiteY1107" fmla="*/ 1170623 h 1211961"/>
              <a:gd name="connsiteX1108" fmla="*/ 700348 w 1247845"/>
              <a:gd name="connsiteY1108" fmla="*/ 1175957 h 1211961"/>
              <a:gd name="connsiteX1109" fmla="*/ 673869 w 1247845"/>
              <a:gd name="connsiteY1109" fmla="*/ 1181005 h 1211961"/>
              <a:gd name="connsiteX1110" fmla="*/ 711778 w 1247845"/>
              <a:gd name="connsiteY1110" fmla="*/ 1179004 h 1211961"/>
              <a:gd name="connsiteX1111" fmla="*/ 665391 w 1247845"/>
              <a:gd name="connsiteY1111" fmla="*/ 1186434 h 1211961"/>
              <a:gd name="connsiteX1112" fmla="*/ 733495 w 1247845"/>
              <a:gd name="connsiteY1112" fmla="*/ 1167098 h 1211961"/>
              <a:gd name="connsiteX1113" fmla="*/ 731304 w 1247845"/>
              <a:gd name="connsiteY1113" fmla="*/ 1164336 h 1211961"/>
              <a:gd name="connsiteX1114" fmla="*/ 741782 w 1247845"/>
              <a:gd name="connsiteY1114" fmla="*/ 1163288 h 1211961"/>
              <a:gd name="connsiteX1115" fmla="*/ 733495 w 1247845"/>
              <a:gd name="connsiteY1115" fmla="*/ 1167098 h 1211961"/>
              <a:gd name="connsiteX1116" fmla="*/ 772643 w 1247845"/>
              <a:gd name="connsiteY1116" fmla="*/ 1152430 h 1211961"/>
              <a:gd name="connsiteX1117" fmla="*/ 721875 w 1247845"/>
              <a:gd name="connsiteY1117" fmla="*/ 1163384 h 1211961"/>
              <a:gd name="connsiteX1118" fmla="*/ 727971 w 1247845"/>
              <a:gd name="connsiteY1118" fmla="*/ 1163479 h 1211961"/>
              <a:gd name="connsiteX1119" fmla="*/ 719112 w 1247845"/>
              <a:gd name="connsiteY1119" fmla="*/ 1164717 h 1211961"/>
              <a:gd name="connsiteX1120" fmla="*/ 717398 w 1247845"/>
              <a:gd name="connsiteY1120" fmla="*/ 1170718 h 1211961"/>
              <a:gd name="connsiteX1121" fmla="*/ 711683 w 1247845"/>
              <a:gd name="connsiteY1121" fmla="*/ 1165098 h 1211961"/>
              <a:gd name="connsiteX1122" fmla="*/ 728542 w 1247845"/>
              <a:gd name="connsiteY1122" fmla="*/ 1159954 h 1211961"/>
              <a:gd name="connsiteX1123" fmla="*/ 721017 w 1247845"/>
              <a:gd name="connsiteY1123" fmla="*/ 1160240 h 1211961"/>
              <a:gd name="connsiteX1124" fmla="*/ 727590 w 1247845"/>
              <a:gd name="connsiteY1124" fmla="*/ 1156049 h 1211961"/>
              <a:gd name="connsiteX1125" fmla="*/ 729780 w 1247845"/>
              <a:gd name="connsiteY1125" fmla="*/ 1158811 h 1211961"/>
              <a:gd name="connsiteX1126" fmla="*/ 759213 w 1247845"/>
              <a:gd name="connsiteY1126" fmla="*/ 1149382 h 1211961"/>
              <a:gd name="connsiteX1127" fmla="*/ 770166 w 1247845"/>
              <a:gd name="connsiteY1127" fmla="*/ 1149763 h 1211961"/>
              <a:gd name="connsiteX1128" fmla="*/ 769119 w 1247845"/>
              <a:gd name="connsiteY1128" fmla="*/ 1146715 h 1211961"/>
              <a:gd name="connsiteX1129" fmla="*/ 789121 w 1247845"/>
              <a:gd name="connsiteY1129" fmla="*/ 1141857 h 1211961"/>
              <a:gd name="connsiteX1130" fmla="*/ 781406 w 1247845"/>
              <a:gd name="connsiteY1130" fmla="*/ 1142143 h 1211961"/>
              <a:gd name="connsiteX1131" fmla="*/ 797598 w 1247845"/>
              <a:gd name="connsiteY1131" fmla="*/ 1135285 h 1211961"/>
              <a:gd name="connsiteX1132" fmla="*/ 797694 w 1247845"/>
              <a:gd name="connsiteY1132" fmla="*/ 1139571 h 1211961"/>
              <a:gd name="connsiteX1133" fmla="*/ 800646 w 1247845"/>
              <a:gd name="connsiteY1133" fmla="*/ 1134999 h 1211961"/>
              <a:gd name="connsiteX1134" fmla="*/ 812838 w 1247845"/>
              <a:gd name="connsiteY1134" fmla="*/ 1133856 h 1211961"/>
              <a:gd name="connsiteX1135" fmla="*/ 772643 w 1247845"/>
              <a:gd name="connsiteY1135" fmla="*/ 1152430 h 1211961"/>
              <a:gd name="connsiteX1136" fmla="*/ 904945 w 1247845"/>
              <a:gd name="connsiteY1136" fmla="*/ 1116806 h 1211961"/>
              <a:gd name="connsiteX1137" fmla="*/ 914089 w 1247845"/>
              <a:gd name="connsiteY1137" fmla="*/ 1108424 h 1211961"/>
              <a:gd name="connsiteX1138" fmla="*/ 904945 w 1247845"/>
              <a:gd name="connsiteY1138" fmla="*/ 1116806 h 1211961"/>
              <a:gd name="connsiteX1139" fmla="*/ 947046 w 1247845"/>
              <a:gd name="connsiteY1139" fmla="*/ 1107853 h 1211961"/>
              <a:gd name="connsiteX1140" fmla="*/ 940854 w 1247845"/>
              <a:gd name="connsiteY1140" fmla="*/ 1109853 h 1211961"/>
              <a:gd name="connsiteX1141" fmla="*/ 945712 w 1247845"/>
              <a:gd name="connsiteY1141" fmla="*/ 1105852 h 1211961"/>
              <a:gd name="connsiteX1142" fmla="*/ 948379 w 1247845"/>
              <a:gd name="connsiteY1142" fmla="*/ 1106995 h 1211961"/>
              <a:gd name="connsiteX1143" fmla="*/ 947046 w 1247845"/>
              <a:gd name="connsiteY1143" fmla="*/ 1107853 h 1211961"/>
              <a:gd name="connsiteX1144" fmla="*/ 942188 w 1247845"/>
              <a:gd name="connsiteY1144" fmla="*/ 1095661 h 1211961"/>
              <a:gd name="connsiteX1145" fmla="*/ 947331 w 1247845"/>
              <a:gd name="connsiteY1145" fmla="*/ 1092422 h 1211961"/>
              <a:gd name="connsiteX1146" fmla="*/ 948760 w 1247845"/>
              <a:gd name="connsiteY1146" fmla="*/ 1094423 h 1211961"/>
              <a:gd name="connsiteX1147" fmla="*/ 942188 w 1247845"/>
              <a:gd name="connsiteY1147" fmla="*/ 1095661 h 1211961"/>
              <a:gd name="connsiteX1148" fmla="*/ 948189 w 1247845"/>
              <a:gd name="connsiteY1148" fmla="*/ 1090898 h 1211961"/>
              <a:gd name="connsiteX1149" fmla="*/ 954570 w 1247845"/>
              <a:gd name="connsiteY1149" fmla="*/ 1084135 h 1211961"/>
              <a:gd name="connsiteX1150" fmla="*/ 955999 w 1247845"/>
              <a:gd name="connsiteY1150" fmla="*/ 1086041 h 1211961"/>
              <a:gd name="connsiteX1151" fmla="*/ 948189 w 1247845"/>
              <a:gd name="connsiteY1151" fmla="*/ 1090898 h 1211961"/>
              <a:gd name="connsiteX1152" fmla="*/ 945998 w 1247845"/>
              <a:gd name="connsiteY1152" fmla="*/ 1086993 h 1211961"/>
              <a:gd name="connsiteX1153" fmla="*/ 925710 w 1247845"/>
              <a:gd name="connsiteY1153" fmla="*/ 1101185 h 1211961"/>
              <a:gd name="connsiteX1154" fmla="*/ 941235 w 1247845"/>
              <a:gd name="connsiteY1154" fmla="*/ 1087088 h 1211961"/>
              <a:gd name="connsiteX1155" fmla="*/ 964381 w 1247845"/>
              <a:gd name="connsiteY1155" fmla="*/ 1069562 h 1211961"/>
              <a:gd name="connsiteX1156" fmla="*/ 945998 w 1247845"/>
              <a:gd name="connsiteY1156" fmla="*/ 1086993 h 1211961"/>
              <a:gd name="connsiteX1157" fmla="*/ 1002672 w 1247845"/>
              <a:gd name="connsiteY1157" fmla="*/ 1074896 h 1211961"/>
              <a:gd name="connsiteX1158" fmla="*/ 1000195 w 1247845"/>
              <a:gd name="connsiteY1158" fmla="*/ 1069658 h 1211961"/>
              <a:gd name="connsiteX1159" fmla="*/ 1002672 w 1247845"/>
              <a:gd name="connsiteY1159" fmla="*/ 1074896 h 1211961"/>
              <a:gd name="connsiteX1160" fmla="*/ 1007244 w 1247845"/>
              <a:gd name="connsiteY1160" fmla="*/ 1068229 h 1211961"/>
              <a:gd name="connsiteX1161" fmla="*/ 1003148 w 1247845"/>
              <a:gd name="connsiteY1161" fmla="*/ 1068324 h 1211961"/>
              <a:gd name="connsiteX1162" fmla="*/ 1005624 w 1247845"/>
              <a:gd name="connsiteY1162" fmla="*/ 1066419 h 1211961"/>
              <a:gd name="connsiteX1163" fmla="*/ 1009053 w 1247845"/>
              <a:gd name="connsiteY1163" fmla="*/ 1065562 h 1211961"/>
              <a:gd name="connsiteX1164" fmla="*/ 1009434 w 1247845"/>
              <a:gd name="connsiteY1164" fmla="*/ 1068419 h 1211961"/>
              <a:gd name="connsiteX1165" fmla="*/ 1007244 w 1247845"/>
              <a:gd name="connsiteY1165" fmla="*/ 1068229 h 1211961"/>
              <a:gd name="connsiteX1166" fmla="*/ 1029151 w 1247845"/>
              <a:gd name="connsiteY1166" fmla="*/ 1057180 h 1211961"/>
              <a:gd name="connsiteX1167" fmla="*/ 1033247 w 1247845"/>
              <a:gd name="connsiteY1167" fmla="*/ 1052322 h 1211961"/>
              <a:gd name="connsiteX1168" fmla="*/ 1029151 w 1247845"/>
              <a:gd name="connsiteY1168" fmla="*/ 1054989 h 1211961"/>
              <a:gd name="connsiteX1169" fmla="*/ 1026960 w 1247845"/>
              <a:gd name="connsiteY1169" fmla="*/ 1052608 h 1211961"/>
              <a:gd name="connsiteX1170" fmla="*/ 1035533 w 1247845"/>
              <a:gd name="connsiteY1170" fmla="*/ 1050131 h 1211961"/>
              <a:gd name="connsiteX1171" fmla="*/ 1029151 w 1247845"/>
              <a:gd name="connsiteY1171" fmla="*/ 1057180 h 1211961"/>
              <a:gd name="connsiteX1172" fmla="*/ 1056678 w 1247845"/>
              <a:gd name="connsiteY1172" fmla="*/ 1009841 h 1211961"/>
              <a:gd name="connsiteX1173" fmla="*/ 1058488 w 1247845"/>
              <a:gd name="connsiteY1173" fmla="*/ 1011460 h 1211961"/>
              <a:gd name="connsiteX1174" fmla="*/ 1053249 w 1247845"/>
              <a:gd name="connsiteY1174" fmla="*/ 1017175 h 1211961"/>
              <a:gd name="connsiteX1175" fmla="*/ 1056678 w 1247845"/>
              <a:gd name="connsiteY1175" fmla="*/ 1009841 h 1211961"/>
              <a:gd name="connsiteX1176" fmla="*/ 1065251 w 1247845"/>
              <a:gd name="connsiteY1176" fmla="*/ 1019651 h 1211961"/>
              <a:gd name="connsiteX1177" fmla="*/ 1060869 w 1247845"/>
              <a:gd name="connsiteY1177" fmla="*/ 1022033 h 1211961"/>
              <a:gd name="connsiteX1178" fmla="*/ 1070966 w 1247845"/>
              <a:gd name="connsiteY1178" fmla="*/ 1012031 h 1211961"/>
              <a:gd name="connsiteX1179" fmla="*/ 1065251 w 1247845"/>
              <a:gd name="connsiteY1179" fmla="*/ 1019651 h 1211961"/>
              <a:gd name="connsiteX1180" fmla="*/ 1069918 w 1247845"/>
              <a:gd name="connsiteY1180" fmla="*/ 998792 h 1211961"/>
              <a:gd name="connsiteX1181" fmla="*/ 1056678 w 1247845"/>
              <a:gd name="connsiteY1181" fmla="*/ 1018223 h 1211961"/>
              <a:gd name="connsiteX1182" fmla="*/ 1063917 w 1247845"/>
              <a:gd name="connsiteY1182" fmla="*/ 1001840 h 1211961"/>
              <a:gd name="connsiteX1183" fmla="*/ 1084682 w 1247845"/>
              <a:gd name="connsiteY1183" fmla="*/ 980884 h 1211961"/>
              <a:gd name="connsiteX1184" fmla="*/ 1069918 w 1247845"/>
              <a:gd name="connsiteY1184" fmla="*/ 998792 h 1211961"/>
              <a:gd name="connsiteX1185" fmla="*/ 1097445 w 1247845"/>
              <a:gd name="connsiteY1185" fmla="*/ 967168 h 1211961"/>
              <a:gd name="connsiteX1186" fmla="*/ 1086968 w 1247845"/>
              <a:gd name="connsiteY1186" fmla="*/ 980694 h 1211961"/>
              <a:gd name="connsiteX1187" fmla="*/ 1083825 w 1247845"/>
              <a:gd name="connsiteY1187" fmla="*/ 978218 h 1211961"/>
              <a:gd name="connsiteX1188" fmla="*/ 1102303 w 1247845"/>
              <a:gd name="connsiteY1188" fmla="*/ 955358 h 1211961"/>
              <a:gd name="connsiteX1189" fmla="*/ 1097445 w 1247845"/>
              <a:gd name="connsiteY1189" fmla="*/ 967168 h 1211961"/>
              <a:gd name="connsiteX1190" fmla="*/ 1160882 w 1247845"/>
              <a:gd name="connsiteY1190" fmla="*/ 867823 h 1211961"/>
              <a:gd name="connsiteX1191" fmla="*/ 1157167 w 1247845"/>
              <a:gd name="connsiteY1191" fmla="*/ 864299 h 1211961"/>
              <a:gd name="connsiteX1192" fmla="*/ 1164120 w 1247845"/>
              <a:gd name="connsiteY1192" fmla="*/ 857345 h 1211961"/>
              <a:gd name="connsiteX1193" fmla="*/ 1170788 w 1247845"/>
              <a:gd name="connsiteY1193" fmla="*/ 843343 h 1211961"/>
              <a:gd name="connsiteX1194" fmla="*/ 1160882 w 1247845"/>
              <a:gd name="connsiteY1194" fmla="*/ 867823 h 1211961"/>
              <a:gd name="connsiteX1195" fmla="*/ 1161930 w 1247845"/>
              <a:gd name="connsiteY1195" fmla="*/ 894683 h 1211961"/>
              <a:gd name="connsiteX1196" fmla="*/ 1158215 w 1247845"/>
              <a:gd name="connsiteY1196" fmla="*/ 896302 h 1211961"/>
              <a:gd name="connsiteX1197" fmla="*/ 1160787 w 1247845"/>
              <a:gd name="connsiteY1197" fmla="*/ 888778 h 1211961"/>
              <a:gd name="connsiteX1198" fmla="*/ 1162882 w 1247845"/>
              <a:gd name="connsiteY1198" fmla="*/ 891635 h 1211961"/>
              <a:gd name="connsiteX1199" fmla="*/ 1168311 w 1247845"/>
              <a:gd name="connsiteY1199" fmla="*/ 885539 h 1211961"/>
              <a:gd name="connsiteX1200" fmla="*/ 1161930 w 1247845"/>
              <a:gd name="connsiteY1200" fmla="*/ 894683 h 1211961"/>
              <a:gd name="connsiteX1201" fmla="*/ 1170407 w 1247845"/>
              <a:gd name="connsiteY1201" fmla="*/ 877729 h 1211961"/>
              <a:gd name="connsiteX1202" fmla="*/ 1175265 w 1247845"/>
              <a:gd name="connsiteY1202" fmla="*/ 867727 h 1211961"/>
              <a:gd name="connsiteX1203" fmla="*/ 1170407 w 1247845"/>
              <a:gd name="connsiteY1203" fmla="*/ 877729 h 1211961"/>
              <a:gd name="connsiteX1204" fmla="*/ 1175931 w 1247845"/>
              <a:gd name="connsiteY1204" fmla="*/ 820388 h 1211961"/>
              <a:gd name="connsiteX1205" fmla="*/ 1177265 w 1247845"/>
              <a:gd name="connsiteY1205" fmla="*/ 812673 h 1211961"/>
              <a:gd name="connsiteX1206" fmla="*/ 1175931 w 1247845"/>
              <a:gd name="connsiteY1206" fmla="*/ 820388 h 1211961"/>
              <a:gd name="connsiteX1207" fmla="*/ 1174598 w 1247845"/>
              <a:gd name="connsiteY1207" fmla="*/ 798671 h 1211961"/>
              <a:gd name="connsiteX1208" fmla="*/ 1177932 w 1247845"/>
              <a:gd name="connsiteY1208" fmla="*/ 786956 h 1211961"/>
              <a:gd name="connsiteX1209" fmla="*/ 1174598 w 1247845"/>
              <a:gd name="connsiteY1209" fmla="*/ 798671 h 1211961"/>
              <a:gd name="connsiteX1210" fmla="*/ 1182694 w 1247845"/>
              <a:gd name="connsiteY1210" fmla="*/ 766286 h 1211961"/>
              <a:gd name="connsiteX1211" fmla="*/ 1180789 w 1247845"/>
              <a:gd name="connsiteY1211" fmla="*/ 776764 h 1211961"/>
              <a:gd name="connsiteX1212" fmla="*/ 1182694 w 1247845"/>
              <a:gd name="connsiteY1212" fmla="*/ 766286 h 1211961"/>
              <a:gd name="connsiteX1213" fmla="*/ 1182313 w 1247845"/>
              <a:gd name="connsiteY1213" fmla="*/ 791718 h 1211961"/>
              <a:gd name="connsiteX1214" fmla="*/ 1184028 w 1247845"/>
              <a:gd name="connsiteY1214" fmla="*/ 774668 h 1211961"/>
              <a:gd name="connsiteX1215" fmla="*/ 1186599 w 1247845"/>
              <a:gd name="connsiteY1215" fmla="*/ 777050 h 1211961"/>
              <a:gd name="connsiteX1216" fmla="*/ 1182313 w 1247845"/>
              <a:gd name="connsiteY1216" fmla="*/ 791718 h 1211961"/>
              <a:gd name="connsiteX1217" fmla="*/ 1193838 w 1247845"/>
              <a:gd name="connsiteY1217" fmla="*/ 725615 h 1211961"/>
              <a:gd name="connsiteX1218" fmla="*/ 1191838 w 1247845"/>
              <a:gd name="connsiteY1218" fmla="*/ 753142 h 1211961"/>
              <a:gd name="connsiteX1219" fmla="*/ 1188314 w 1247845"/>
              <a:gd name="connsiteY1219" fmla="*/ 756857 h 1211961"/>
              <a:gd name="connsiteX1220" fmla="*/ 1187647 w 1247845"/>
              <a:gd name="connsiteY1220" fmla="*/ 774001 h 1211961"/>
              <a:gd name="connsiteX1221" fmla="*/ 1183551 w 1247845"/>
              <a:gd name="connsiteY1221" fmla="*/ 771144 h 1211961"/>
              <a:gd name="connsiteX1222" fmla="*/ 1185742 w 1247845"/>
              <a:gd name="connsiteY1222" fmla="*/ 762286 h 1211961"/>
              <a:gd name="connsiteX1223" fmla="*/ 1182504 w 1247845"/>
              <a:gd name="connsiteY1223" fmla="*/ 756666 h 1211961"/>
              <a:gd name="connsiteX1224" fmla="*/ 1185266 w 1247845"/>
              <a:gd name="connsiteY1224" fmla="*/ 755904 h 1211961"/>
              <a:gd name="connsiteX1225" fmla="*/ 1192600 w 1247845"/>
              <a:gd name="connsiteY1225" fmla="*/ 720566 h 1211961"/>
              <a:gd name="connsiteX1226" fmla="*/ 1194981 w 1247845"/>
              <a:gd name="connsiteY1226" fmla="*/ 721043 h 1211961"/>
              <a:gd name="connsiteX1227" fmla="*/ 1193648 w 1247845"/>
              <a:gd name="connsiteY1227" fmla="*/ 716185 h 1211961"/>
              <a:gd name="connsiteX1228" fmla="*/ 1191552 w 1247845"/>
              <a:gd name="connsiteY1228" fmla="*/ 715994 h 1211961"/>
              <a:gd name="connsiteX1229" fmla="*/ 1194791 w 1247845"/>
              <a:gd name="connsiteY1229" fmla="*/ 705612 h 1211961"/>
              <a:gd name="connsiteX1230" fmla="*/ 1195458 w 1247845"/>
              <a:gd name="connsiteY1230" fmla="*/ 711994 h 1211961"/>
              <a:gd name="connsiteX1231" fmla="*/ 1199553 w 1247845"/>
              <a:gd name="connsiteY1231" fmla="*/ 692944 h 1211961"/>
              <a:gd name="connsiteX1232" fmla="*/ 1194886 w 1247845"/>
              <a:gd name="connsiteY1232" fmla="*/ 705231 h 1211961"/>
              <a:gd name="connsiteX1233" fmla="*/ 1195077 w 1247845"/>
              <a:gd name="connsiteY1233" fmla="*/ 704659 h 1211961"/>
              <a:gd name="connsiteX1234" fmla="*/ 1198315 w 1247845"/>
              <a:gd name="connsiteY1234" fmla="*/ 686943 h 1211961"/>
              <a:gd name="connsiteX1235" fmla="*/ 1201649 w 1247845"/>
              <a:gd name="connsiteY1235" fmla="*/ 685514 h 1211961"/>
              <a:gd name="connsiteX1236" fmla="*/ 1201554 w 1247845"/>
              <a:gd name="connsiteY1236" fmla="*/ 685705 h 1211961"/>
              <a:gd name="connsiteX1237" fmla="*/ 1202411 w 1247845"/>
              <a:gd name="connsiteY1237" fmla="*/ 697421 h 1211961"/>
              <a:gd name="connsiteX1238" fmla="*/ 1200125 w 1247845"/>
              <a:gd name="connsiteY1238" fmla="*/ 709898 h 1211961"/>
              <a:gd name="connsiteX1239" fmla="*/ 1195934 w 1247845"/>
              <a:gd name="connsiteY1239" fmla="*/ 713708 h 1211961"/>
              <a:gd name="connsiteX1240" fmla="*/ 1194410 w 1247845"/>
              <a:gd name="connsiteY1240" fmla="*/ 733425 h 1211961"/>
              <a:gd name="connsiteX1241" fmla="*/ 1193838 w 1247845"/>
              <a:gd name="connsiteY1241" fmla="*/ 725615 h 1211961"/>
              <a:gd name="connsiteX1242" fmla="*/ 1193743 w 1247845"/>
              <a:gd name="connsiteY1242" fmla="*/ 800481 h 1211961"/>
              <a:gd name="connsiteX1243" fmla="*/ 1197458 w 1247845"/>
              <a:gd name="connsiteY1243" fmla="*/ 790194 h 1211961"/>
              <a:gd name="connsiteX1244" fmla="*/ 1193743 w 1247845"/>
              <a:gd name="connsiteY1244" fmla="*/ 800481 h 1211961"/>
              <a:gd name="connsiteX1245" fmla="*/ 1197648 w 1247845"/>
              <a:gd name="connsiteY1245" fmla="*/ 786956 h 1211961"/>
              <a:gd name="connsiteX1246" fmla="*/ 1207459 w 1247845"/>
              <a:gd name="connsiteY1246" fmla="*/ 778478 h 1211961"/>
              <a:gd name="connsiteX1247" fmla="*/ 1197648 w 1247845"/>
              <a:gd name="connsiteY1247" fmla="*/ 786956 h 1211961"/>
              <a:gd name="connsiteX1248" fmla="*/ 1230319 w 1247845"/>
              <a:gd name="connsiteY1248" fmla="*/ 528542 h 1211961"/>
              <a:gd name="connsiteX1249" fmla="*/ 1230319 w 1247845"/>
              <a:gd name="connsiteY1249" fmla="*/ 528542 h 1211961"/>
              <a:gd name="connsiteX1250" fmla="*/ 1230319 w 1247845"/>
              <a:gd name="connsiteY1250" fmla="*/ 528733 h 1211961"/>
              <a:gd name="connsiteX1251" fmla="*/ 1230319 w 1247845"/>
              <a:gd name="connsiteY1251" fmla="*/ 528542 h 1211961"/>
              <a:gd name="connsiteX1252" fmla="*/ 1233939 w 1247845"/>
              <a:gd name="connsiteY1252" fmla="*/ 521875 h 1211961"/>
              <a:gd name="connsiteX1253" fmla="*/ 1235558 w 1247845"/>
              <a:gd name="connsiteY1253" fmla="*/ 534257 h 1211961"/>
              <a:gd name="connsiteX1254" fmla="*/ 1233939 w 1247845"/>
              <a:gd name="connsiteY1254" fmla="*/ 521875 h 121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845" h="1211961">
                <a:moveTo>
                  <a:pt x="1247845" y="572548"/>
                </a:moveTo>
                <a:cubicBezTo>
                  <a:pt x="1246797" y="555212"/>
                  <a:pt x="1245750" y="538163"/>
                  <a:pt x="1244797" y="521684"/>
                </a:cubicBezTo>
                <a:cubicBezTo>
                  <a:pt x="1244511" y="517588"/>
                  <a:pt x="1244226" y="513493"/>
                  <a:pt x="1243940" y="509492"/>
                </a:cubicBezTo>
                <a:cubicBezTo>
                  <a:pt x="1243368" y="505492"/>
                  <a:pt x="1242892" y="501491"/>
                  <a:pt x="1242321" y="497586"/>
                </a:cubicBezTo>
                <a:cubicBezTo>
                  <a:pt x="1241178" y="489775"/>
                  <a:pt x="1240130" y="482155"/>
                  <a:pt x="1239082" y="474821"/>
                </a:cubicBezTo>
                <a:cubicBezTo>
                  <a:pt x="1235177" y="468916"/>
                  <a:pt x="1235844" y="446627"/>
                  <a:pt x="1228224" y="441579"/>
                </a:cubicBezTo>
                <a:cubicBezTo>
                  <a:pt x="1227843" y="432721"/>
                  <a:pt x="1227747" y="429577"/>
                  <a:pt x="1223937" y="421481"/>
                </a:cubicBezTo>
                <a:cubicBezTo>
                  <a:pt x="1229176" y="423767"/>
                  <a:pt x="1221842" y="411956"/>
                  <a:pt x="1225747" y="412718"/>
                </a:cubicBezTo>
                <a:cubicBezTo>
                  <a:pt x="1222223" y="406146"/>
                  <a:pt x="1223652" y="396811"/>
                  <a:pt x="1219937" y="394525"/>
                </a:cubicBezTo>
                <a:cubicBezTo>
                  <a:pt x="1221747" y="404241"/>
                  <a:pt x="1225557" y="409670"/>
                  <a:pt x="1222604" y="413575"/>
                </a:cubicBezTo>
                <a:cubicBezTo>
                  <a:pt x="1221175" y="404336"/>
                  <a:pt x="1216413" y="395478"/>
                  <a:pt x="1218222" y="388334"/>
                </a:cubicBezTo>
                <a:cubicBezTo>
                  <a:pt x="1215460" y="381476"/>
                  <a:pt x="1207554" y="369760"/>
                  <a:pt x="1208602" y="363093"/>
                </a:cubicBezTo>
                <a:cubicBezTo>
                  <a:pt x="1204887" y="363664"/>
                  <a:pt x="1206316" y="354806"/>
                  <a:pt x="1202697" y="351854"/>
                </a:cubicBezTo>
                <a:cubicBezTo>
                  <a:pt x="1201173" y="351758"/>
                  <a:pt x="1201649" y="354806"/>
                  <a:pt x="1200506" y="352806"/>
                </a:cubicBezTo>
                <a:cubicBezTo>
                  <a:pt x="1196791" y="347663"/>
                  <a:pt x="1197267" y="339185"/>
                  <a:pt x="1193743" y="335185"/>
                </a:cubicBezTo>
                <a:cubicBezTo>
                  <a:pt x="1194315" y="336994"/>
                  <a:pt x="1194886" y="338709"/>
                  <a:pt x="1193362" y="338804"/>
                </a:cubicBezTo>
                <a:cubicBezTo>
                  <a:pt x="1191076" y="334518"/>
                  <a:pt x="1192981" y="333946"/>
                  <a:pt x="1190695" y="329660"/>
                </a:cubicBezTo>
                <a:cubicBezTo>
                  <a:pt x="1188028" y="330232"/>
                  <a:pt x="1191933" y="336518"/>
                  <a:pt x="1191933" y="339471"/>
                </a:cubicBezTo>
                <a:cubicBezTo>
                  <a:pt x="1195458" y="341471"/>
                  <a:pt x="1202030" y="358330"/>
                  <a:pt x="1200982" y="361188"/>
                </a:cubicBezTo>
                <a:cubicBezTo>
                  <a:pt x="1197839" y="356616"/>
                  <a:pt x="1195362" y="355759"/>
                  <a:pt x="1195839" y="349758"/>
                </a:cubicBezTo>
                <a:cubicBezTo>
                  <a:pt x="1193362" y="349567"/>
                  <a:pt x="1195458" y="353282"/>
                  <a:pt x="1193934" y="353949"/>
                </a:cubicBezTo>
                <a:cubicBezTo>
                  <a:pt x="1195743" y="358807"/>
                  <a:pt x="1198220" y="357950"/>
                  <a:pt x="1200030" y="363284"/>
                </a:cubicBezTo>
                <a:cubicBezTo>
                  <a:pt x="1197648" y="363093"/>
                  <a:pt x="1195648" y="360235"/>
                  <a:pt x="1193362" y="359188"/>
                </a:cubicBezTo>
                <a:cubicBezTo>
                  <a:pt x="1195077" y="364522"/>
                  <a:pt x="1197839" y="361950"/>
                  <a:pt x="1199649" y="366808"/>
                </a:cubicBezTo>
                <a:cubicBezTo>
                  <a:pt x="1198791" y="368713"/>
                  <a:pt x="1195553" y="363379"/>
                  <a:pt x="1196601" y="367951"/>
                </a:cubicBezTo>
                <a:cubicBezTo>
                  <a:pt x="1197267" y="368427"/>
                  <a:pt x="1197744" y="368998"/>
                  <a:pt x="1198029" y="369665"/>
                </a:cubicBezTo>
                <a:cubicBezTo>
                  <a:pt x="1197553" y="369760"/>
                  <a:pt x="1197077" y="369856"/>
                  <a:pt x="1196601" y="370046"/>
                </a:cubicBezTo>
                <a:cubicBezTo>
                  <a:pt x="1195648" y="370522"/>
                  <a:pt x="1194600" y="371094"/>
                  <a:pt x="1193648" y="371570"/>
                </a:cubicBezTo>
                <a:cubicBezTo>
                  <a:pt x="1193838" y="370904"/>
                  <a:pt x="1194219" y="370427"/>
                  <a:pt x="1194886" y="370142"/>
                </a:cubicBezTo>
                <a:cubicBezTo>
                  <a:pt x="1192410" y="366141"/>
                  <a:pt x="1192886" y="365284"/>
                  <a:pt x="1192410" y="361093"/>
                </a:cubicBezTo>
                <a:cubicBezTo>
                  <a:pt x="1190600" y="361855"/>
                  <a:pt x="1192029" y="368427"/>
                  <a:pt x="1193076" y="371856"/>
                </a:cubicBezTo>
                <a:cubicBezTo>
                  <a:pt x="1190981" y="372999"/>
                  <a:pt x="1188885" y="374047"/>
                  <a:pt x="1186695" y="375094"/>
                </a:cubicBezTo>
                <a:cubicBezTo>
                  <a:pt x="1186504" y="375190"/>
                  <a:pt x="1186123" y="374904"/>
                  <a:pt x="1185742" y="374523"/>
                </a:cubicBezTo>
                <a:cubicBezTo>
                  <a:pt x="1185361" y="373094"/>
                  <a:pt x="1184885" y="371761"/>
                  <a:pt x="1184409" y="370332"/>
                </a:cubicBezTo>
                <a:cubicBezTo>
                  <a:pt x="1184313" y="368713"/>
                  <a:pt x="1184028" y="367093"/>
                  <a:pt x="1182504" y="365855"/>
                </a:cubicBezTo>
                <a:cubicBezTo>
                  <a:pt x="1180694" y="361569"/>
                  <a:pt x="1179265" y="357378"/>
                  <a:pt x="1181170" y="354139"/>
                </a:cubicBezTo>
                <a:cubicBezTo>
                  <a:pt x="1176122" y="351663"/>
                  <a:pt x="1170312" y="332137"/>
                  <a:pt x="1170978" y="326898"/>
                </a:cubicBezTo>
                <a:cubicBezTo>
                  <a:pt x="1169073" y="327279"/>
                  <a:pt x="1166883" y="324707"/>
                  <a:pt x="1164978" y="321659"/>
                </a:cubicBezTo>
                <a:cubicBezTo>
                  <a:pt x="1164978" y="320516"/>
                  <a:pt x="1164978" y="319468"/>
                  <a:pt x="1165168" y="318325"/>
                </a:cubicBezTo>
                <a:cubicBezTo>
                  <a:pt x="1165359" y="316801"/>
                  <a:pt x="1164120" y="316230"/>
                  <a:pt x="1162501" y="316611"/>
                </a:cubicBezTo>
                <a:cubicBezTo>
                  <a:pt x="1161358" y="313849"/>
                  <a:pt x="1160882" y="311467"/>
                  <a:pt x="1161549" y="311086"/>
                </a:cubicBezTo>
                <a:cubicBezTo>
                  <a:pt x="1159167" y="308896"/>
                  <a:pt x="1156881" y="306610"/>
                  <a:pt x="1154500" y="304133"/>
                </a:cubicBezTo>
                <a:cubicBezTo>
                  <a:pt x="1153738" y="302228"/>
                  <a:pt x="1152976" y="300323"/>
                  <a:pt x="1152119" y="298418"/>
                </a:cubicBezTo>
                <a:cubicBezTo>
                  <a:pt x="1152309" y="298418"/>
                  <a:pt x="1152500" y="298513"/>
                  <a:pt x="1152690" y="298609"/>
                </a:cubicBezTo>
                <a:cubicBezTo>
                  <a:pt x="1149738" y="292227"/>
                  <a:pt x="1146690" y="286321"/>
                  <a:pt x="1143451" y="280606"/>
                </a:cubicBezTo>
                <a:cubicBezTo>
                  <a:pt x="1143356" y="280511"/>
                  <a:pt x="1143356" y="280416"/>
                  <a:pt x="1143261" y="280321"/>
                </a:cubicBezTo>
                <a:cubicBezTo>
                  <a:pt x="1136212" y="267271"/>
                  <a:pt x="1128021" y="254603"/>
                  <a:pt x="1118972" y="242888"/>
                </a:cubicBezTo>
                <a:cubicBezTo>
                  <a:pt x="1115829" y="237554"/>
                  <a:pt x="1112590" y="231934"/>
                  <a:pt x="1109161" y="225742"/>
                </a:cubicBezTo>
                <a:cubicBezTo>
                  <a:pt x="1108113" y="226600"/>
                  <a:pt x="1106780" y="226028"/>
                  <a:pt x="1105446" y="224695"/>
                </a:cubicBezTo>
                <a:cubicBezTo>
                  <a:pt x="1104780" y="218599"/>
                  <a:pt x="1098493" y="212408"/>
                  <a:pt x="1093350" y="206883"/>
                </a:cubicBezTo>
                <a:cubicBezTo>
                  <a:pt x="1092111" y="202692"/>
                  <a:pt x="1090111" y="198692"/>
                  <a:pt x="1087539" y="194786"/>
                </a:cubicBezTo>
                <a:cubicBezTo>
                  <a:pt x="1087730" y="194500"/>
                  <a:pt x="1087920" y="194215"/>
                  <a:pt x="1088301" y="193929"/>
                </a:cubicBezTo>
                <a:cubicBezTo>
                  <a:pt x="1086492" y="191548"/>
                  <a:pt x="1085730" y="191262"/>
                  <a:pt x="1085158" y="191548"/>
                </a:cubicBezTo>
                <a:cubicBezTo>
                  <a:pt x="1084396" y="190500"/>
                  <a:pt x="1083539" y="189547"/>
                  <a:pt x="1082777" y="188595"/>
                </a:cubicBezTo>
                <a:cubicBezTo>
                  <a:pt x="1079348" y="184404"/>
                  <a:pt x="1075538" y="180308"/>
                  <a:pt x="1072014" y="176213"/>
                </a:cubicBezTo>
                <a:cubicBezTo>
                  <a:pt x="1068299" y="172212"/>
                  <a:pt x="1064775" y="168211"/>
                  <a:pt x="1062012" y="164021"/>
                </a:cubicBezTo>
                <a:cubicBezTo>
                  <a:pt x="1053440" y="150590"/>
                  <a:pt x="1044867" y="136779"/>
                  <a:pt x="1035152" y="123634"/>
                </a:cubicBezTo>
                <a:cubicBezTo>
                  <a:pt x="1025055" y="110966"/>
                  <a:pt x="1013721" y="99060"/>
                  <a:pt x="998766" y="91535"/>
                </a:cubicBezTo>
                <a:cubicBezTo>
                  <a:pt x="995814" y="89154"/>
                  <a:pt x="995623" y="93345"/>
                  <a:pt x="992956" y="91440"/>
                </a:cubicBezTo>
                <a:cubicBezTo>
                  <a:pt x="984193" y="83248"/>
                  <a:pt x="972573" y="75819"/>
                  <a:pt x="960857" y="67913"/>
                </a:cubicBezTo>
                <a:cubicBezTo>
                  <a:pt x="948665" y="60769"/>
                  <a:pt x="936473" y="52959"/>
                  <a:pt x="924852" y="46292"/>
                </a:cubicBezTo>
                <a:cubicBezTo>
                  <a:pt x="908660" y="36195"/>
                  <a:pt x="894563" y="23336"/>
                  <a:pt x="876370" y="16573"/>
                </a:cubicBezTo>
                <a:cubicBezTo>
                  <a:pt x="865702" y="12954"/>
                  <a:pt x="856082" y="10382"/>
                  <a:pt x="847033" y="9620"/>
                </a:cubicBezTo>
                <a:cubicBezTo>
                  <a:pt x="837984" y="8954"/>
                  <a:pt x="829602" y="9715"/>
                  <a:pt x="821697" y="12192"/>
                </a:cubicBezTo>
                <a:cubicBezTo>
                  <a:pt x="805885" y="5525"/>
                  <a:pt x="783501" y="12859"/>
                  <a:pt x="769309" y="1905"/>
                </a:cubicBezTo>
                <a:cubicBezTo>
                  <a:pt x="765785" y="2381"/>
                  <a:pt x="765404" y="6001"/>
                  <a:pt x="759594" y="4096"/>
                </a:cubicBezTo>
                <a:cubicBezTo>
                  <a:pt x="755403" y="3238"/>
                  <a:pt x="755879" y="1333"/>
                  <a:pt x="753879" y="0"/>
                </a:cubicBezTo>
                <a:cubicBezTo>
                  <a:pt x="752926" y="4381"/>
                  <a:pt x="755307" y="3905"/>
                  <a:pt x="751974" y="7048"/>
                </a:cubicBezTo>
                <a:cubicBezTo>
                  <a:pt x="764261" y="8096"/>
                  <a:pt x="769595" y="10287"/>
                  <a:pt x="780739" y="9144"/>
                </a:cubicBezTo>
                <a:cubicBezTo>
                  <a:pt x="783501" y="10382"/>
                  <a:pt x="784168" y="12001"/>
                  <a:pt x="788645" y="13049"/>
                </a:cubicBezTo>
                <a:cubicBezTo>
                  <a:pt x="813410" y="13430"/>
                  <a:pt x="842937" y="15716"/>
                  <a:pt x="874084" y="26194"/>
                </a:cubicBezTo>
                <a:cubicBezTo>
                  <a:pt x="903993" y="36671"/>
                  <a:pt x="928853" y="58293"/>
                  <a:pt x="950760" y="64484"/>
                </a:cubicBezTo>
                <a:cubicBezTo>
                  <a:pt x="954761" y="67723"/>
                  <a:pt x="950475" y="70199"/>
                  <a:pt x="952951" y="73247"/>
                </a:cubicBezTo>
                <a:cubicBezTo>
                  <a:pt x="964953" y="76486"/>
                  <a:pt x="969810" y="87439"/>
                  <a:pt x="981717" y="94679"/>
                </a:cubicBezTo>
                <a:cubicBezTo>
                  <a:pt x="989908" y="100108"/>
                  <a:pt x="1000100" y="100870"/>
                  <a:pt x="1008958" y="107823"/>
                </a:cubicBezTo>
                <a:cubicBezTo>
                  <a:pt x="1017721" y="115157"/>
                  <a:pt x="1023722" y="122396"/>
                  <a:pt x="1030008" y="130016"/>
                </a:cubicBezTo>
                <a:cubicBezTo>
                  <a:pt x="1036009" y="137827"/>
                  <a:pt x="1042200" y="146018"/>
                  <a:pt x="1051249" y="155448"/>
                </a:cubicBezTo>
                <a:cubicBezTo>
                  <a:pt x="1051344" y="156019"/>
                  <a:pt x="1051440" y="156496"/>
                  <a:pt x="1051535" y="157067"/>
                </a:cubicBezTo>
                <a:cubicBezTo>
                  <a:pt x="1047153" y="153448"/>
                  <a:pt x="1044105" y="150019"/>
                  <a:pt x="1037152" y="144685"/>
                </a:cubicBezTo>
                <a:cubicBezTo>
                  <a:pt x="1038105" y="142970"/>
                  <a:pt x="1040772" y="147161"/>
                  <a:pt x="1041915" y="146209"/>
                </a:cubicBezTo>
                <a:cubicBezTo>
                  <a:pt x="1036866" y="140970"/>
                  <a:pt x="1032390" y="137731"/>
                  <a:pt x="1028580" y="134398"/>
                </a:cubicBezTo>
                <a:cubicBezTo>
                  <a:pt x="1024770" y="131064"/>
                  <a:pt x="1021626" y="127540"/>
                  <a:pt x="1018864" y="122206"/>
                </a:cubicBezTo>
                <a:cubicBezTo>
                  <a:pt x="1016769" y="125444"/>
                  <a:pt x="1011149" y="118967"/>
                  <a:pt x="1008482" y="120491"/>
                </a:cubicBezTo>
                <a:cubicBezTo>
                  <a:pt x="1014387" y="126111"/>
                  <a:pt x="1022007" y="133159"/>
                  <a:pt x="1021912" y="139065"/>
                </a:cubicBezTo>
                <a:cubicBezTo>
                  <a:pt x="1016102" y="135922"/>
                  <a:pt x="1017054" y="130683"/>
                  <a:pt x="1013625" y="130492"/>
                </a:cubicBezTo>
                <a:cubicBezTo>
                  <a:pt x="1017245" y="137350"/>
                  <a:pt x="1021531" y="141065"/>
                  <a:pt x="1026579" y="144589"/>
                </a:cubicBezTo>
                <a:cubicBezTo>
                  <a:pt x="1031628" y="148114"/>
                  <a:pt x="1036676" y="152019"/>
                  <a:pt x="1042391" y="158496"/>
                </a:cubicBezTo>
                <a:cubicBezTo>
                  <a:pt x="1041629" y="159353"/>
                  <a:pt x="1040676" y="159258"/>
                  <a:pt x="1039629" y="159067"/>
                </a:cubicBezTo>
                <a:cubicBezTo>
                  <a:pt x="1042581" y="164306"/>
                  <a:pt x="1048487" y="167830"/>
                  <a:pt x="1052868" y="170974"/>
                </a:cubicBezTo>
                <a:cubicBezTo>
                  <a:pt x="1053821" y="172498"/>
                  <a:pt x="1054964" y="173926"/>
                  <a:pt x="1056012" y="175355"/>
                </a:cubicBezTo>
                <a:cubicBezTo>
                  <a:pt x="1055250" y="174879"/>
                  <a:pt x="1054488" y="174498"/>
                  <a:pt x="1053535" y="174308"/>
                </a:cubicBezTo>
                <a:cubicBezTo>
                  <a:pt x="1054488" y="176308"/>
                  <a:pt x="1055726" y="178403"/>
                  <a:pt x="1056488" y="180404"/>
                </a:cubicBezTo>
                <a:cubicBezTo>
                  <a:pt x="1055631" y="179927"/>
                  <a:pt x="1054869" y="179642"/>
                  <a:pt x="1054392" y="179737"/>
                </a:cubicBezTo>
                <a:cubicBezTo>
                  <a:pt x="1055440" y="180784"/>
                  <a:pt x="1056393" y="181832"/>
                  <a:pt x="1057250" y="182880"/>
                </a:cubicBezTo>
                <a:cubicBezTo>
                  <a:pt x="1057440" y="183928"/>
                  <a:pt x="1057536" y="184975"/>
                  <a:pt x="1057250" y="185833"/>
                </a:cubicBezTo>
                <a:cubicBezTo>
                  <a:pt x="1049630" y="181642"/>
                  <a:pt x="1042581" y="179642"/>
                  <a:pt x="1035723" y="178022"/>
                </a:cubicBezTo>
                <a:cubicBezTo>
                  <a:pt x="1034676" y="176498"/>
                  <a:pt x="1033914" y="174974"/>
                  <a:pt x="1033342" y="173641"/>
                </a:cubicBezTo>
                <a:lnTo>
                  <a:pt x="1031628" y="175355"/>
                </a:lnTo>
                <a:cubicBezTo>
                  <a:pt x="1032675" y="176213"/>
                  <a:pt x="1033342" y="176975"/>
                  <a:pt x="1033914" y="177641"/>
                </a:cubicBezTo>
                <a:cubicBezTo>
                  <a:pt x="1032866" y="177451"/>
                  <a:pt x="1031913" y="177165"/>
                  <a:pt x="1030866" y="176975"/>
                </a:cubicBezTo>
                <a:cubicBezTo>
                  <a:pt x="1030389" y="176498"/>
                  <a:pt x="1029913" y="176022"/>
                  <a:pt x="1029532" y="175450"/>
                </a:cubicBezTo>
                <a:cubicBezTo>
                  <a:pt x="1030389" y="174593"/>
                  <a:pt x="1028770" y="170688"/>
                  <a:pt x="1027532" y="173355"/>
                </a:cubicBezTo>
                <a:cubicBezTo>
                  <a:pt x="1028865" y="174688"/>
                  <a:pt x="1029151" y="175641"/>
                  <a:pt x="1028675" y="176403"/>
                </a:cubicBezTo>
                <a:cubicBezTo>
                  <a:pt x="1028675" y="176403"/>
                  <a:pt x="1028675" y="176403"/>
                  <a:pt x="1028675" y="176403"/>
                </a:cubicBezTo>
                <a:cubicBezTo>
                  <a:pt x="1026294" y="174974"/>
                  <a:pt x="1023531" y="174117"/>
                  <a:pt x="1021626" y="172212"/>
                </a:cubicBezTo>
                <a:cubicBezTo>
                  <a:pt x="1019531" y="170117"/>
                  <a:pt x="1018769" y="166783"/>
                  <a:pt x="1017054" y="164401"/>
                </a:cubicBezTo>
                <a:cubicBezTo>
                  <a:pt x="1014673" y="161163"/>
                  <a:pt x="1007529" y="161163"/>
                  <a:pt x="1005910" y="164878"/>
                </a:cubicBezTo>
                <a:cubicBezTo>
                  <a:pt x="1005339" y="166116"/>
                  <a:pt x="1004767" y="167164"/>
                  <a:pt x="1004100" y="168307"/>
                </a:cubicBezTo>
                <a:cubicBezTo>
                  <a:pt x="1001910" y="167164"/>
                  <a:pt x="999719" y="165830"/>
                  <a:pt x="997528" y="164401"/>
                </a:cubicBezTo>
                <a:cubicBezTo>
                  <a:pt x="998385" y="160401"/>
                  <a:pt x="997814" y="156305"/>
                  <a:pt x="996004" y="152209"/>
                </a:cubicBezTo>
                <a:cubicBezTo>
                  <a:pt x="995718" y="151638"/>
                  <a:pt x="993813" y="151543"/>
                  <a:pt x="992670" y="151543"/>
                </a:cubicBezTo>
                <a:cubicBezTo>
                  <a:pt x="992194" y="151543"/>
                  <a:pt x="991432" y="152019"/>
                  <a:pt x="991242" y="152495"/>
                </a:cubicBezTo>
                <a:cubicBezTo>
                  <a:pt x="991146" y="152686"/>
                  <a:pt x="991051" y="152876"/>
                  <a:pt x="990956" y="153162"/>
                </a:cubicBezTo>
                <a:cubicBezTo>
                  <a:pt x="987622" y="151733"/>
                  <a:pt x="984193" y="149828"/>
                  <a:pt x="983336" y="145828"/>
                </a:cubicBezTo>
                <a:cubicBezTo>
                  <a:pt x="982383" y="146875"/>
                  <a:pt x="981907" y="147923"/>
                  <a:pt x="982288" y="149257"/>
                </a:cubicBezTo>
                <a:cubicBezTo>
                  <a:pt x="984860" y="150971"/>
                  <a:pt x="987336" y="152400"/>
                  <a:pt x="990289" y="155353"/>
                </a:cubicBezTo>
                <a:cubicBezTo>
                  <a:pt x="990289" y="155638"/>
                  <a:pt x="990289" y="155924"/>
                  <a:pt x="990384" y="156019"/>
                </a:cubicBezTo>
                <a:cubicBezTo>
                  <a:pt x="991813" y="157448"/>
                  <a:pt x="992480" y="159067"/>
                  <a:pt x="993051" y="160687"/>
                </a:cubicBezTo>
                <a:cubicBezTo>
                  <a:pt x="986289" y="154210"/>
                  <a:pt x="980002" y="148780"/>
                  <a:pt x="973716" y="144685"/>
                </a:cubicBezTo>
                <a:cubicBezTo>
                  <a:pt x="972287" y="143732"/>
                  <a:pt x="970858" y="142970"/>
                  <a:pt x="969525" y="142113"/>
                </a:cubicBezTo>
                <a:cubicBezTo>
                  <a:pt x="969715" y="141922"/>
                  <a:pt x="969906" y="141732"/>
                  <a:pt x="970096" y="141542"/>
                </a:cubicBezTo>
                <a:cubicBezTo>
                  <a:pt x="969715" y="141065"/>
                  <a:pt x="969334" y="140589"/>
                  <a:pt x="968953" y="140113"/>
                </a:cubicBezTo>
                <a:cubicBezTo>
                  <a:pt x="968572" y="140494"/>
                  <a:pt x="968191" y="140779"/>
                  <a:pt x="967905" y="141160"/>
                </a:cubicBezTo>
                <a:cubicBezTo>
                  <a:pt x="963429" y="138589"/>
                  <a:pt x="959142" y="136588"/>
                  <a:pt x="954951" y="134874"/>
                </a:cubicBezTo>
                <a:cubicBezTo>
                  <a:pt x="953427" y="133350"/>
                  <a:pt x="951999" y="131826"/>
                  <a:pt x="950856" y="130492"/>
                </a:cubicBezTo>
                <a:cubicBezTo>
                  <a:pt x="949332" y="129350"/>
                  <a:pt x="947617" y="128397"/>
                  <a:pt x="945903" y="127349"/>
                </a:cubicBezTo>
                <a:cubicBezTo>
                  <a:pt x="920757" y="104394"/>
                  <a:pt x="887800" y="82201"/>
                  <a:pt x="851700" y="65913"/>
                </a:cubicBezTo>
                <a:cubicBezTo>
                  <a:pt x="812267" y="47720"/>
                  <a:pt x="769881" y="36671"/>
                  <a:pt x="734448" y="32861"/>
                </a:cubicBezTo>
                <a:cubicBezTo>
                  <a:pt x="726351" y="29051"/>
                  <a:pt x="718731" y="26194"/>
                  <a:pt x="710349" y="24479"/>
                </a:cubicBezTo>
                <a:cubicBezTo>
                  <a:pt x="701967" y="22669"/>
                  <a:pt x="693014" y="21336"/>
                  <a:pt x="682346" y="21336"/>
                </a:cubicBezTo>
                <a:cubicBezTo>
                  <a:pt x="671392" y="11525"/>
                  <a:pt x="649866" y="10192"/>
                  <a:pt x="628911" y="11239"/>
                </a:cubicBezTo>
                <a:cubicBezTo>
                  <a:pt x="623672" y="11525"/>
                  <a:pt x="618433" y="11811"/>
                  <a:pt x="613385" y="12097"/>
                </a:cubicBezTo>
                <a:cubicBezTo>
                  <a:pt x="608337" y="12478"/>
                  <a:pt x="603384" y="12954"/>
                  <a:pt x="598812" y="13144"/>
                </a:cubicBezTo>
                <a:cubicBezTo>
                  <a:pt x="589572" y="13430"/>
                  <a:pt x="581571" y="13144"/>
                  <a:pt x="575666" y="11144"/>
                </a:cubicBezTo>
                <a:cubicBezTo>
                  <a:pt x="565665" y="23622"/>
                  <a:pt x="531946" y="20574"/>
                  <a:pt x="520135" y="16383"/>
                </a:cubicBezTo>
                <a:cubicBezTo>
                  <a:pt x="518706" y="20860"/>
                  <a:pt x="513753" y="22860"/>
                  <a:pt x="507943" y="23622"/>
                </a:cubicBezTo>
                <a:cubicBezTo>
                  <a:pt x="502133" y="24479"/>
                  <a:pt x="495370" y="24384"/>
                  <a:pt x="490036" y="24003"/>
                </a:cubicBezTo>
                <a:cubicBezTo>
                  <a:pt x="489655" y="22288"/>
                  <a:pt x="497847" y="18574"/>
                  <a:pt x="489274" y="20479"/>
                </a:cubicBezTo>
                <a:cubicBezTo>
                  <a:pt x="485178" y="20955"/>
                  <a:pt x="485559" y="22860"/>
                  <a:pt x="483654" y="24098"/>
                </a:cubicBezTo>
                <a:cubicBezTo>
                  <a:pt x="479463" y="22193"/>
                  <a:pt x="474225" y="21336"/>
                  <a:pt x="471653" y="18097"/>
                </a:cubicBezTo>
                <a:cubicBezTo>
                  <a:pt x="463938" y="19145"/>
                  <a:pt x="463461" y="22288"/>
                  <a:pt x="455746" y="23336"/>
                </a:cubicBezTo>
                <a:cubicBezTo>
                  <a:pt x="457175" y="20479"/>
                  <a:pt x="457937" y="17431"/>
                  <a:pt x="462414" y="15430"/>
                </a:cubicBezTo>
                <a:cubicBezTo>
                  <a:pt x="473082" y="11144"/>
                  <a:pt x="475463" y="14478"/>
                  <a:pt x="481654" y="14668"/>
                </a:cubicBezTo>
                <a:cubicBezTo>
                  <a:pt x="480797" y="11716"/>
                  <a:pt x="476892" y="11716"/>
                  <a:pt x="482702" y="9525"/>
                </a:cubicBezTo>
                <a:cubicBezTo>
                  <a:pt x="486988" y="16383"/>
                  <a:pt x="495656" y="5048"/>
                  <a:pt x="502228" y="10668"/>
                </a:cubicBezTo>
                <a:cubicBezTo>
                  <a:pt x="498418" y="11621"/>
                  <a:pt x="495465" y="12763"/>
                  <a:pt x="494418" y="14668"/>
                </a:cubicBezTo>
                <a:cubicBezTo>
                  <a:pt x="502228" y="11906"/>
                  <a:pt x="511753" y="9239"/>
                  <a:pt x="518611" y="6953"/>
                </a:cubicBezTo>
                <a:cubicBezTo>
                  <a:pt x="516420" y="7334"/>
                  <a:pt x="513182" y="7144"/>
                  <a:pt x="516325" y="6096"/>
                </a:cubicBezTo>
                <a:cubicBezTo>
                  <a:pt x="478511" y="4667"/>
                  <a:pt x="443173" y="11525"/>
                  <a:pt x="409931" y="23146"/>
                </a:cubicBezTo>
                <a:cubicBezTo>
                  <a:pt x="376593" y="34861"/>
                  <a:pt x="345256" y="51244"/>
                  <a:pt x="313728" y="70771"/>
                </a:cubicBezTo>
                <a:cubicBezTo>
                  <a:pt x="308775" y="70199"/>
                  <a:pt x="301632" y="73533"/>
                  <a:pt x="294678" y="76295"/>
                </a:cubicBezTo>
                <a:cubicBezTo>
                  <a:pt x="278010" y="90392"/>
                  <a:pt x="265246" y="99060"/>
                  <a:pt x="268104" y="112871"/>
                </a:cubicBezTo>
                <a:cubicBezTo>
                  <a:pt x="288487" y="98108"/>
                  <a:pt x="303727" y="84487"/>
                  <a:pt x="340017" y="66199"/>
                </a:cubicBezTo>
                <a:cubicBezTo>
                  <a:pt x="348876" y="65056"/>
                  <a:pt x="356686" y="66389"/>
                  <a:pt x="361258" y="71914"/>
                </a:cubicBezTo>
                <a:cubicBezTo>
                  <a:pt x="334779" y="89440"/>
                  <a:pt x="301155" y="99441"/>
                  <a:pt x="278391" y="120301"/>
                </a:cubicBezTo>
                <a:cubicBezTo>
                  <a:pt x="275152" y="123349"/>
                  <a:pt x="274771" y="125730"/>
                  <a:pt x="271533" y="128302"/>
                </a:cubicBezTo>
                <a:cubicBezTo>
                  <a:pt x="251816" y="144018"/>
                  <a:pt x="240291" y="149923"/>
                  <a:pt x="226479" y="160306"/>
                </a:cubicBezTo>
                <a:cubicBezTo>
                  <a:pt x="199619" y="180594"/>
                  <a:pt x="177045" y="208788"/>
                  <a:pt x="155232" y="234029"/>
                </a:cubicBezTo>
                <a:cubicBezTo>
                  <a:pt x="150470" y="239649"/>
                  <a:pt x="141421" y="242125"/>
                  <a:pt x="140850" y="251460"/>
                </a:cubicBezTo>
                <a:cubicBezTo>
                  <a:pt x="147422" y="244983"/>
                  <a:pt x="154185" y="238125"/>
                  <a:pt x="159804" y="231267"/>
                </a:cubicBezTo>
                <a:cubicBezTo>
                  <a:pt x="165615" y="224504"/>
                  <a:pt x="170853" y="218122"/>
                  <a:pt x="174187" y="212408"/>
                </a:cubicBezTo>
                <a:cubicBezTo>
                  <a:pt x="181617" y="206407"/>
                  <a:pt x="191618" y="198215"/>
                  <a:pt x="201143" y="189071"/>
                </a:cubicBezTo>
                <a:cubicBezTo>
                  <a:pt x="211239" y="180499"/>
                  <a:pt x="221050" y="170974"/>
                  <a:pt x="229718" y="163925"/>
                </a:cubicBezTo>
                <a:cubicBezTo>
                  <a:pt x="234671" y="161163"/>
                  <a:pt x="239338" y="158305"/>
                  <a:pt x="243815" y="155448"/>
                </a:cubicBezTo>
                <a:cubicBezTo>
                  <a:pt x="248387" y="152686"/>
                  <a:pt x="252673" y="149923"/>
                  <a:pt x="256864" y="147066"/>
                </a:cubicBezTo>
                <a:cubicBezTo>
                  <a:pt x="265151" y="141160"/>
                  <a:pt x="273247" y="135446"/>
                  <a:pt x="281534" y="129445"/>
                </a:cubicBezTo>
                <a:cubicBezTo>
                  <a:pt x="298107" y="117443"/>
                  <a:pt x="316110" y="105156"/>
                  <a:pt x="340779" y="94488"/>
                </a:cubicBezTo>
                <a:cubicBezTo>
                  <a:pt x="346209" y="98869"/>
                  <a:pt x="351257" y="94869"/>
                  <a:pt x="359448" y="91535"/>
                </a:cubicBezTo>
                <a:cubicBezTo>
                  <a:pt x="362115" y="98203"/>
                  <a:pt x="369259" y="98012"/>
                  <a:pt x="378308" y="94679"/>
                </a:cubicBezTo>
                <a:cubicBezTo>
                  <a:pt x="382499" y="90773"/>
                  <a:pt x="373164" y="91630"/>
                  <a:pt x="377546" y="88392"/>
                </a:cubicBezTo>
                <a:cubicBezTo>
                  <a:pt x="383547" y="88011"/>
                  <a:pt x="389262" y="88011"/>
                  <a:pt x="392119" y="92488"/>
                </a:cubicBezTo>
                <a:cubicBezTo>
                  <a:pt x="387357" y="94488"/>
                  <a:pt x="382308" y="97441"/>
                  <a:pt x="379260" y="96964"/>
                </a:cubicBezTo>
                <a:cubicBezTo>
                  <a:pt x="383261" y="101441"/>
                  <a:pt x="393643" y="96012"/>
                  <a:pt x="396405" y="102489"/>
                </a:cubicBezTo>
                <a:cubicBezTo>
                  <a:pt x="388119" y="106966"/>
                  <a:pt x="380403" y="112109"/>
                  <a:pt x="372974" y="117158"/>
                </a:cubicBezTo>
                <a:cubicBezTo>
                  <a:pt x="365735" y="122587"/>
                  <a:pt x="358686" y="127921"/>
                  <a:pt x="351828" y="133350"/>
                </a:cubicBezTo>
                <a:cubicBezTo>
                  <a:pt x="338112" y="144399"/>
                  <a:pt x="324682" y="154972"/>
                  <a:pt x="308966" y="163925"/>
                </a:cubicBezTo>
                <a:cubicBezTo>
                  <a:pt x="303156" y="164021"/>
                  <a:pt x="298298" y="161544"/>
                  <a:pt x="292011" y="162782"/>
                </a:cubicBezTo>
                <a:cubicBezTo>
                  <a:pt x="291916" y="169164"/>
                  <a:pt x="304489" y="163544"/>
                  <a:pt x="308871" y="166973"/>
                </a:cubicBezTo>
                <a:cubicBezTo>
                  <a:pt x="305632" y="171736"/>
                  <a:pt x="300584" y="176403"/>
                  <a:pt x="296012" y="181261"/>
                </a:cubicBezTo>
                <a:cubicBezTo>
                  <a:pt x="294678" y="182785"/>
                  <a:pt x="293345" y="184309"/>
                  <a:pt x="292011" y="185738"/>
                </a:cubicBezTo>
                <a:cubicBezTo>
                  <a:pt x="291726" y="185833"/>
                  <a:pt x="291440" y="185928"/>
                  <a:pt x="291059" y="186023"/>
                </a:cubicBezTo>
                <a:cubicBezTo>
                  <a:pt x="285153" y="187452"/>
                  <a:pt x="278295" y="189452"/>
                  <a:pt x="275628" y="195643"/>
                </a:cubicBezTo>
                <a:cubicBezTo>
                  <a:pt x="275152" y="196691"/>
                  <a:pt x="274581" y="197644"/>
                  <a:pt x="274104" y="198596"/>
                </a:cubicBezTo>
                <a:cubicBezTo>
                  <a:pt x="269628" y="202025"/>
                  <a:pt x="265532" y="205454"/>
                  <a:pt x="261817" y="208883"/>
                </a:cubicBezTo>
                <a:cubicBezTo>
                  <a:pt x="261627" y="208979"/>
                  <a:pt x="261436" y="209074"/>
                  <a:pt x="261150" y="209169"/>
                </a:cubicBezTo>
                <a:cubicBezTo>
                  <a:pt x="260769" y="209740"/>
                  <a:pt x="260293" y="210121"/>
                  <a:pt x="259912" y="210598"/>
                </a:cubicBezTo>
                <a:cubicBezTo>
                  <a:pt x="259245" y="211264"/>
                  <a:pt x="258388" y="211931"/>
                  <a:pt x="257721" y="212693"/>
                </a:cubicBezTo>
                <a:cubicBezTo>
                  <a:pt x="252959" y="216408"/>
                  <a:pt x="246863" y="216598"/>
                  <a:pt x="240672" y="216503"/>
                </a:cubicBezTo>
                <a:cubicBezTo>
                  <a:pt x="238481" y="216503"/>
                  <a:pt x="237338" y="217742"/>
                  <a:pt x="236766" y="219742"/>
                </a:cubicBezTo>
                <a:cubicBezTo>
                  <a:pt x="236385" y="220885"/>
                  <a:pt x="235814" y="222123"/>
                  <a:pt x="235052" y="222980"/>
                </a:cubicBezTo>
                <a:cubicBezTo>
                  <a:pt x="233147" y="225076"/>
                  <a:pt x="231432" y="228790"/>
                  <a:pt x="227813" y="224885"/>
                </a:cubicBezTo>
                <a:cubicBezTo>
                  <a:pt x="224479" y="225647"/>
                  <a:pt x="222765" y="228219"/>
                  <a:pt x="221622" y="230981"/>
                </a:cubicBezTo>
                <a:cubicBezTo>
                  <a:pt x="219526" y="236125"/>
                  <a:pt x="216669" y="239744"/>
                  <a:pt x="210477" y="239363"/>
                </a:cubicBezTo>
                <a:cubicBezTo>
                  <a:pt x="209334" y="239268"/>
                  <a:pt x="207810" y="239744"/>
                  <a:pt x="207048" y="240506"/>
                </a:cubicBezTo>
                <a:cubicBezTo>
                  <a:pt x="202762" y="245078"/>
                  <a:pt x="196476" y="247936"/>
                  <a:pt x="194475" y="254413"/>
                </a:cubicBezTo>
                <a:cubicBezTo>
                  <a:pt x="193237" y="258604"/>
                  <a:pt x="189808" y="257746"/>
                  <a:pt x="187046" y="258223"/>
                </a:cubicBezTo>
                <a:cubicBezTo>
                  <a:pt x="186570" y="259271"/>
                  <a:pt x="186189" y="260699"/>
                  <a:pt x="185522" y="260985"/>
                </a:cubicBezTo>
                <a:cubicBezTo>
                  <a:pt x="176092" y="263842"/>
                  <a:pt x="169044" y="269843"/>
                  <a:pt x="162376" y="276701"/>
                </a:cubicBezTo>
                <a:cubicBezTo>
                  <a:pt x="158852" y="280321"/>
                  <a:pt x="155613" y="283845"/>
                  <a:pt x="150565" y="285845"/>
                </a:cubicBezTo>
                <a:cubicBezTo>
                  <a:pt x="143802" y="288608"/>
                  <a:pt x="135801" y="291084"/>
                  <a:pt x="137135" y="301466"/>
                </a:cubicBezTo>
                <a:cubicBezTo>
                  <a:pt x="137325" y="302800"/>
                  <a:pt x="135039" y="304514"/>
                  <a:pt x="133706" y="305943"/>
                </a:cubicBezTo>
                <a:cubicBezTo>
                  <a:pt x="131420" y="308229"/>
                  <a:pt x="129134" y="310325"/>
                  <a:pt x="126657" y="312420"/>
                </a:cubicBezTo>
                <a:cubicBezTo>
                  <a:pt x="125419" y="313468"/>
                  <a:pt x="124276" y="315944"/>
                  <a:pt x="122276" y="313563"/>
                </a:cubicBezTo>
                <a:cubicBezTo>
                  <a:pt x="120942" y="311944"/>
                  <a:pt x="117513" y="310991"/>
                  <a:pt x="120180" y="307753"/>
                </a:cubicBezTo>
                <a:cubicBezTo>
                  <a:pt x="120942" y="306800"/>
                  <a:pt x="121514" y="305562"/>
                  <a:pt x="121514" y="304324"/>
                </a:cubicBezTo>
                <a:cubicBezTo>
                  <a:pt x="121514" y="303181"/>
                  <a:pt x="120752" y="302038"/>
                  <a:pt x="120371" y="300990"/>
                </a:cubicBezTo>
                <a:cubicBezTo>
                  <a:pt x="119799" y="301371"/>
                  <a:pt x="119323" y="301657"/>
                  <a:pt x="118752" y="302038"/>
                </a:cubicBezTo>
                <a:cubicBezTo>
                  <a:pt x="114561" y="305181"/>
                  <a:pt x="111989" y="309753"/>
                  <a:pt x="112275" y="314515"/>
                </a:cubicBezTo>
                <a:cubicBezTo>
                  <a:pt x="112465" y="316992"/>
                  <a:pt x="113132" y="318802"/>
                  <a:pt x="111227" y="320707"/>
                </a:cubicBezTo>
                <a:cubicBezTo>
                  <a:pt x="108084" y="323755"/>
                  <a:pt x="105226" y="327279"/>
                  <a:pt x="100178" y="327184"/>
                </a:cubicBezTo>
                <a:cubicBezTo>
                  <a:pt x="94082" y="327088"/>
                  <a:pt x="98559" y="330517"/>
                  <a:pt x="98082" y="332613"/>
                </a:cubicBezTo>
                <a:cubicBezTo>
                  <a:pt x="97130" y="336613"/>
                  <a:pt x="94844" y="341852"/>
                  <a:pt x="91510" y="343567"/>
                </a:cubicBezTo>
                <a:cubicBezTo>
                  <a:pt x="88081" y="345376"/>
                  <a:pt x="85700" y="347758"/>
                  <a:pt x="83890" y="350425"/>
                </a:cubicBezTo>
                <a:cubicBezTo>
                  <a:pt x="84652" y="346805"/>
                  <a:pt x="85509" y="343186"/>
                  <a:pt x="86938" y="339661"/>
                </a:cubicBezTo>
                <a:cubicBezTo>
                  <a:pt x="94749" y="318135"/>
                  <a:pt x="113608" y="294989"/>
                  <a:pt x="121323" y="273653"/>
                </a:cubicBezTo>
                <a:cubicBezTo>
                  <a:pt x="130753" y="270510"/>
                  <a:pt x="123228" y="267271"/>
                  <a:pt x="133611" y="259461"/>
                </a:cubicBezTo>
                <a:cubicBezTo>
                  <a:pt x="132372" y="256699"/>
                  <a:pt x="130848" y="251460"/>
                  <a:pt x="127800" y="252984"/>
                </a:cubicBezTo>
                <a:cubicBezTo>
                  <a:pt x="126467" y="252603"/>
                  <a:pt x="124943" y="253841"/>
                  <a:pt x="123419" y="255079"/>
                </a:cubicBezTo>
                <a:cubicBezTo>
                  <a:pt x="118847" y="267081"/>
                  <a:pt x="111513" y="274034"/>
                  <a:pt x="108560" y="285369"/>
                </a:cubicBezTo>
                <a:cubicBezTo>
                  <a:pt x="85986" y="308419"/>
                  <a:pt x="73127" y="335851"/>
                  <a:pt x="63792" y="365474"/>
                </a:cubicBezTo>
                <a:cubicBezTo>
                  <a:pt x="62935" y="365569"/>
                  <a:pt x="62173" y="365665"/>
                  <a:pt x="61221" y="365569"/>
                </a:cubicBezTo>
                <a:cubicBezTo>
                  <a:pt x="61316" y="366808"/>
                  <a:pt x="61983" y="367760"/>
                  <a:pt x="62840" y="368332"/>
                </a:cubicBezTo>
                <a:cubicBezTo>
                  <a:pt x="62649" y="368998"/>
                  <a:pt x="62459" y="369570"/>
                  <a:pt x="62268" y="370237"/>
                </a:cubicBezTo>
                <a:cubicBezTo>
                  <a:pt x="61411" y="373094"/>
                  <a:pt x="60649" y="375952"/>
                  <a:pt x="59887" y="378809"/>
                </a:cubicBezTo>
                <a:cubicBezTo>
                  <a:pt x="58268" y="379857"/>
                  <a:pt x="56649" y="380809"/>
                  <a:pt x="54839" y="381667"/>
                </a:cubicBezTo>
                <a:cubicBezTo>
                  <a:pt x="51600" y="383096"/>
                  <a:pt x="49410" y="385953"/>
                  <a:pt x="49314" y="390430"/>
                </a:cubicBezTo>
                <a:cubicBezTo>
                  <a:pt x="49124" y="403193"/>
                  <a:pt x="48838" y="403288"/>
                  <a:pt x="37313" y="409956"/>
                </a:cubicBezTo>
                <a:cubicBezTo>
                  <a:pt x="36360" y="410527"/>
                  <a:pt x="35313" y="410813"/>
                  <a:pt x="34265" y="411099"/>
                </a:cubicBezTo>
                <a:cubicBezTo>
                  <a:pt x="33979" y="413385"/>
                  <a:pt x="32741" y="414718"/>
                  <a:pt x="30550" y="415004"/>
                </a:cubicBezTo>
                <a:cubicBezTo>
                  <a:pt x="30836" y="418052"/>
                  <a:pt x="35598" y="420910"/>
                  <a:pt x="30550" y="424243"/>
                </a:cubicBezTo>
                <a:cubicBezTo>
                  <a:pt x="27978" y="425958"/>
                  <a:pt x="25692" y="428434"/>
                  <a:pt x="24073" y="431101"/>
                </a:cubicBezTo>
                <a:cubicBezTo>
                  <a:pt x="23406" y="432244"/>
                  <a:pt x="22740" y="433292"/>
                  <a:pt x="21978" y="434340"/>
                </a:cubicBezTo>
                <a:cubicBezTo>
                  <a:pt x="21978" y="433864"/>
                  <a:pt x="21882" y="433483"/>
                  <a:pt x="21787" y="433102"/>
                </a:cubicBezTo>
                <a:cubicBezTo>
                  <a:pt x="21597" y="433864"/>
                  <a:pt x="21311" y="434816"/>
                  <a:pt x="21025" y="435673"/>
                </a:cubicBezTo>
                <a:cubicBezTo>
                  <a:pt x="19977" y="436912"/>
                  <a:pt x="18739" y="438055"/>
                  <a:pt x="16929" y="439007"/>
                </a:cubicBezTo>
                <a:cubicBezTo>
                  <a:pt x="13310" y="440912"/>
                  <a:pt x="16739" y="444436"/>
                  <a:pt x="18168" y="447008"/>
                </a:cubicBezTo>
                <a:cubicBezTo>
                  <a:pt x="12262" y="454152"/>
                  <a:pt x="18263" y="464725"/>
                  <a:pt x="11310" y="471583"/>
                </a:cubicBezTo>
                <a:cubicBezTo>
                  <a:pt x="11214" y="476631"/>
                  <a:pt x="12072" y="481965"/>
                  <a:pt x="10833" y="486727"/>
                </a:cubicBezTo>
                <a:cubicBezTo>
                  <a:pt x="9405" y="492157"/>
                  <a:pt x="6738" y="497014"/>
                  <a:pt x="7595" y="503015"/>
                </a:cubicBezTo>
                <a:cubicBezTo>
                  <a:pt x="8262" y="507397"/>
                  <a:pt x="5880" y="510064"/>
                  <a:pt x="1689" y="511302"/>
                </a:cubicBezTo>
                <a:cubicBezTo>
                  <a:pt x="927" y="511492"/>
                  <a:pt x="-25" y="513874"/>
                  <a:pt x="356" y="514445"/>
                </a:cubicBezTo>
                <a:cubicBezTo>
                  <a:pt x="3023" y="518541"/>
                  <a:pt x="1308" y="522351"/>
                  <a:pt x="261" y="526256"/>
                </a:cubicBezTo>
                <a:cubicBezTo>
                  <a:pt x="5118" y="532257"/>
                  <a:pt x="3975" y="539496"/>
                  <a:pt x="3690" y="546354"/>
                </a:cubicBezTo>
                <a:cubicBezTo>
                  <a:pt x="3404" y="553117"/>
                  <a:pt x="5499" y="560356"/>
                  <a:pt x="356" y="566452"/>
                </a:cubicBezTo>
                <a:cubicBezTo>
                  <a:pt x="-597" y="567595"/>
                  <a:pt x="451" y="570262"/>
                  <a:pt x="2451" y="571024"/>
                </a:cubicBezTo>
                <a:cubicBezTo>
                  <a:pt x="4833" y="571976"/>
                  <a:pt x="7309" y="572548"/>
                  <a:pt x="7119" y="575881"/>
                </a:cubicBezTo>
                <a:cubicBezTo>
                  <a:pt x="7023" y="578453"/>
                  <a:pt x="7119" y="580930"/>
                  <a:pt x="7309" y="583501"/>
                </a:cubicBezTo>
                <a:cubicBezTo>
                  <a:pt x="7976" y="593979"/>
                  <a:pt x="5880" y="604838"/>
                  <a:pt x="11119" y="614934"/>
                </a:cubicBezTo>
                <a:cubicBezTo>
                  <a:pt x="11786" y="616172"/>
                  <a:pt x="10738" y="618554"/>
                  <a:pt x="10167" y="620268"/>
                </a:cubicBezTo>
                <a:cubicBezTo>
                  <a:pt x="9595" y="621792"/>
                  <a:pt x="7500" y="622840"/>
                  <a:pt x="9405" y="624935"/>
                </a:cubicBezTo>
                <a:cubicBezTo>
                  <a:pt x="12357" y="628079"/>
                  <a:pt x="11595" y="632079"/>
                  <a:pt x="11310" y="635794"/>
                </a:cubicBezTo>
                <a:cubicBezTo>
                  <a:pt x="10738" y="643795"/>
                  <a:pt x="10833" y="647414"/>
                  <a:pt x="12643" y="650653"/>
                </a:cubicBezTo>
                <a:cubicBezTo>
                  <a:pt x="15310" y="655510"/>
                  <a:pt x="17406" y="660844"/>
                  <a:pt x="22073" y="664559"/>
                </a:cubicBezTo>
                <a:cubicBezTo>
                  <a:pt x="23883" y="665988"/>
                  <a:pt x="26073" y="668464"/>
                  <a:pt x="26169" y="670560"/>
                </a:cubicBezTo>
                <a:cubicBezTo>
                  <a:pt x="26454" y="676370"/>
                  <a:pt x="27597" y="681704"/>
                  <a:pt x="30360" y="686657"/>
                </a:cubicBezTo>
                <a:cubicBezTo>
                  <a:pt x="29217" y="696563"/>
                  <a:pt x="33979" y="704755"/>
                  <a:pt x="38265" y="713042"/>
                </a:cubicBezTo>
                <a:cubicBezTo>
                  <a:pt x="38837" y="714089"/>
                  <a:pt x="39789" y="715994"/>
                  <a:pt x="40170" y="715899"/>
                </a:cubicBezTo>
                <a:cubicBezTo>
                  <a:pt x="47505" y="713994"/>
                  <a:pt x="48648" y="721614"/>
                  <a:pt x="53124" y="723995"/>
                </a:cubicBezTo>
                <a:cubicBezTo>
                  <a:pt x="57601" y="726376"/>
                  <a:pt x="62268" y="728567"/>
                  <a:pt x="66936" y="730758"/>
                </a:cubicBezTo>
                <a:cubicBezTo>
                  <a:pt x="67793" y="732853"/>
                  <a:pt x="68650" y="735044"/>
                  <a:pt x="69507" y="737235"/>
                </a:cubicBezTo>
                <a:cubicBezTo>
                  <a:pt x="69222" y="737902"/>
                  <a:pt x="69412" y="738473"/>
                  <a:pt x="70174" y="738854"/>
                </a:cubicBezTo>
                <a:cubicBezTo>
                  <a:pt x="70936" y="740950"/>
                  <a:pt x="71698" y="743236"/>
                  <a:pt x="72460" y="745426"/>
                </a:cubicBezTo>
                <a:cubicBezTo>
                  <a:pt x="69793" y="748189"/>
                  <a:pt x="67983" y="750760"/>
                  <a:pt x="70841" y="755618"/>
                </a:cubicBezTo>
                <a:cubicBezTo>
                  <a:pt x="73889" y="760762"/>
                  <a:pt x="74937" y="767143"/>
                  <a:pt x="76461" y="773049"/>
                </a:cubicBezTo>
                <a:cubicBezTo>
                  <a:pt x="76937" y="775049"/>
                  <a:pt x="77508" y="776764"/>
                  <a:pt x="79318" y="777335"/>
                </a:cubicBezTo>
                <a:cubicBezTo>
                  <a:pt x="81985" y="778193"/>
                  <a:pt x="83604" y="778764"/>
                  <a:pt x="81795" y="782193"/>
                </a:cubicBezTo>
                <a:cubicBezTo>
                  <a:pt x="80461" y="784860"/>
                  <a:pt x="81128" y="788956"/>
                  <a:pt x="79318" y="791051"/>
                </a:cubicBezTo>
                <a:cubicBezTo>
                  <a:pt x="74841" y="796100"/>
                  <a:pt x="80747" y="798862"/>
                  <a:pt x="81223" y="802767"/>
                </a:cubicBezTo>
                <a:cubicBezTo>
                  <a:pt x="81414" y="804767"/>
                  <a:pt x="84652" y="804577"/>
                  <a:pt x="85986" y="803529"/>
                </a:cubicBezTo>
                <a:cubicBezTo>
                  <a:pt x="89510" y="800767"/>
                  <a:pt x="92367" y="797338"/>
                  <a:pt x="95796" y="794576"/>
                </a:cubicBezTo>
                <a:cubicBezTo>
                  <a:pt x="99130" y="791909"/>
                  <a:pt x="97225" y="790003"/>
                  <a:pt x="96177" y="786956"/>
                </a:cubicBezTo>
                <a:cubicBezTo>
                  <a:pt x="94082" y="780955"/>
                  <a:pt x="95320" y="774573"/>
                  <a:pt x="96177" y="768286"/>
                </a:cubicBezTo>
                <a:cubicBezTo>
                  <a:pt x="96273" y="767810"/>
                  <a:pt x="96939" y="767429"/>
                  <a:pt x="97320" y="766953"/>
                </a:cubicBezTo>
                <a:cubicBezTo>
                  <a:pt x="97797" y="767429"/>
                  <a:pt x="98559" y="767906"/>
                  <a:pt x="98559" y="768382"/>
                </a:cubicBezTo>
                <a:cubicBezTo>
                  <a:pt x="98844" y="773430"/>
                  <a:pt x="103797" y="775335"/>
                  <a:pt x="105702" y="779145"/>
                </a:cubicBezTo>
                <a:cubicBezTo>
                  <a:pt x="106655" y="780955"/>
                  <a:pt x="101988" y="783908"/>
                  <a:pt x="105702" y="784955"/>
                </a:cubicBezTo>
                <a:cubicBezTo>
                  <a:pt x="111417" y="786575"/>
                  <a:pt x="113703" y="790480"/>
                  <a:pt x="115513" y="795433"/>
                </a:cubicBezTo>
                <a:cubicBezTo>
                  <a:pt x="117704" y="801243"/>
                  <a:pt x="119799" y="807053"/>
                  <a:pt x="122371" y="812673"/>
                </a:cubicBezTo>
                <a:cubicBezTo>
                  <a:pt x="125133" y="818864"/>
                  <a:pt x="128372" y="824960"/>
                  <a:pt x="131420" y="831056"/>
                </a:cubicBezTo>
                <a:cubicBezTo>
                  <a:pt x="132182" y="832676"/>
                  <a:pt x="133611" y="834581"/>
                  <a:pt x="133420" y="836104"/>
                </a:cubicBezTo>
                <a:cubicBezTo>
                  <a:pt x="132563" y="842582"/>
                  <a:pt x="135611" y="847344"/>
                  <a:pt x="140183" y="850868"/>
                </a:cubicBezTo>
                <a:cubicBezTo>
                  <a:pt x="145041" y="854583"/>
                  <a:pt x="145041" y="859250"/>
                  <a:pt x="144945" y="864489"/>
                </a:cubicBezTo>
                <a:cubicBezTo>
                  <a:pt x="144850" y="867632"/>
                  <a:pt x="144374" y="870966"/>
                  <a:pt x="147041" y="873347"/>
                </a:cubicBezTo>
                <a:cubicBezTo>
                  <a:pt x="152280" y="878015"/>
                  <a:pt x="154089" y="884873"/>
                  <a:pt x="157804" y="890492"/>
                </a:cubicBezTo>
                <a:cubicBezTo>
                  <a:pt x="159423" y="892969"/>
                  <a:pt x="159804" y="889349"/>
                  <a:pt x="160471" y="888111"/>
                </a:cubicBezTo>
                <a:cubicBezTo>
                  <a:pt x="160947" y="887159"/>
                  <a:pt x="161805" y="886396"/>
                  <a:pt x="162471" y="885539"/>
                </a:cubicBezTo>
                <a:cubicBezTo>
                  <a:pt x="162852" y="886016"/>
                  <a:pt x="163614" y="886587"/>
                  <a:pt x="163614" y="887063"/>
                </a:cubicBezTo>
                <a:cubicBezTo>
                  <a:pt x="163424" y="894493"/>
                  <a:pt x="165519" y="901827"/>
                  <a:pt x="161519" y="909161"/>
                </a:cubicBezTo>
                <a:cubicBezTo>
                  <a:pt x="158757" y="914209"/>
                  <a:pt x="160471" y="919829"/>
                  <a:pt x="163710" y="925163"/>
                </a:cubicBezTo>
                <a:cubicBezTo>
                  <a:pt x="169139" y="934021"/>
                  <a:pt x="169806" y="935355"/>
                  <a:pt x="178283" y="938212"/>
                </a:cubicBezTo>
                <a:cubicBezTo>
                  <a:pt x="185427" y="940594"/>
                  <a:pt x="186665" y="941927"/>
                  <a:pt x="186855" y="948500"/>
                </a:cubicBezTo>
                <a:cubicBezTo>
                  <a:pt x="187046" y="954215"/>
                  <a:pt x="186379" y="960025"/>
                  <a:pt x="191904" y="964025"/>
                </a:cubicBezTo>
                <a:cubicBezTo>
                  <a:pt x="192856" y="964692"/>
                  <a:pt x="194094" y="966026"/>
                  <a:pt x="194094" y="967073"/>
                </a:cubicBezTo>
                <a:cubicBezTo>
                  <a:pt x="193999" y="975932"/>
                  <a:pt x="200667" y="980408"/>
                  <a:pt x="206001" y="985647"/>
                </a:cubicBezTo>
                <a:cubicBezTo>
                  <a:pt x="210001" y="989552"/>
                  <a:pt x="213240" y="994696"/>
                  <a:pt x="219336" y="996029"/>
                </a:cubicBezTo>
                <a:cubicBezTo>
                  <a:pt x="222098" y="1001840"/>
                  <a:pt x="227051" y="1005840"/>
                  <a:pt x="230861" y="1010793"/>
                </a:cubicBezTo>
                <a:cubicBezTo>
                  <a:pt x="235052" y="1016318"/>
                  <a:pt x="243529" y="1016699"/>
                  <a:pt x="245529" y="1024318"/>
                </a:cubicBezTo>
                <a:cubicBezTo>
                  <a:pt x="245815" y="1025557"/>
                  <a:pt x="247339" y="1025176"/>
                  <a:pt x="248006" y="1023557"/>
                </a:cubicBezTo>
                <a:cubicBezTo>
                  <a:pt x="248482" y="1022413"/>
                  <a:pt x="248387" y="1021080"/>
                  <a:pt x="248958" y="1019937"/>
                </a:cubicBezTo>
                <a:cubicBezTo>
                  <a:pt x="249149" y="1019556"/>
                  <a:pt x="249435" y="1019175"/>
                  <a:pt x="249625" y="1018794"/>
                </a:cubicBezTo>
                <a:cubicBezTo>
                  <a:pt x="252578" y="1021175"/>
                  <a:pt x="255912" y="1023557"/>
                  <a:pt x="259150" y="1025843"/>
                </a:cubicBezTo>
                <a:cubicBezTo>
                  <a:pt x="256864" y="1023557"/>
                  <a:pt x="254197" y="1019461"/>
                  <a:pt x="251435" y="1015936"/>
                </a:cubicBezTo>
                <a:cubicBezTo>
                  <a:pt x="251530" y="1015651"/>
                  <a:pt x="251721" y="1015460"/>
                  <a:pt x="251721" y="1015175"/>
                </a:cubicBezTo>
                <a:cubicBezTo>
                  <a:pt x="252292" y="1012126"/>
                  <a:pt x="250006" y="1011174"/>
                  <a:pt x="247339" y="1010412"/>
                </a:cubicBezTo>
                <a:cubicBezTo>
                  <a:pt x="245720" y="1009936"/>
                  <a:pt x="243624" y="1008412"/>
                  <a:pt x="243053" y="1006983"/>
                </a:cubicBezTo>
                <a:cubicBezTo>
                  <a:pt x="242672" y="1005935"/>
                  <a:pt x="242100" y="1005078"/>
                  <a:pt x="241624" y="1004126"/>
                </a:cubicBezTo>
                <a:cubicBezTo>
                  <a:pt x="241910" y="1004126"/>
                  <a:pt x="242291" y="1004221"/>
                  <a:pt x="242672" y="1004316"/>
                </a:cubicBezTo>
                <a:cubicBezTo>
                  <a:pt x="242005" y="1003459"/>
                  <a:pt x="241434" y="1003078"/>
                  <a:pt x="240862" y="1002697"/>
                </a:cubicBezTo>
                <a:cubicBezTo>
                  <a:pt x="237624" y="997649"/>
                  <a:pt x="232766" y="993934"/>
                  <a:pt x="229432" y="988981"/>
                </a:cubicBezTo>
                <a:cubicBezTo>
                  <a:pt x="227051" y="985361"/>
                  <a:pt x="222955" y="981742"/>
                  <a:pt x="222955" y="978027"/>
                </a:cubicBezTo>
                <a:cubicBezTo>
                  <a:pt x="222860" y="973455"/>
                  <a:pt x="226194" y="968883"/>
                  <a:pt x="228003" y="964311"/>
                </a:cubicBezTo>
                <a:cubicBezTo>
                  <a:pt x="228670" y="962596"/>
                  <a:pt x="229242" y="960882"/>
                  <a:pt x="230004" y="959168"/>
                </a:cubicBezTo>
                <a:cubicBezTo>
                  <a:pt x="230194" y="958596"/>
                  <a:pt x="230766" y="958120"/>
                  <a:pt x="231242" y="957739"/>
                </a:cubicBezTo>
                <a:cubicBezTo>
                  <a:pt x="233337" y="956310"/>
                  <a:pt x="231813" y="957072"/>
                  <a:pt x="232290" y="959168"/>
                </a:cubicBezTo>
                <a:cubicBezTo>
                  <a:pt x="233337" y="963930"/>
                  <a:pt x="235909" y="965073"/>
                  <a:pt x="240195" y="964978"/>
                </a:cubicBezTo>
                <a:cubicBezTo>
                  <a:pt x="244291" y="964883"/>
                  <a:pt x="243148" y="966883"/>
                  <a:pt x="242100" y="969550"/>
                </a:cubicBezTo>
                <a:cubicBezTo>
                  <a:pt x="240481" y="973836"/>
                  <a:pt x="245148" y="971741"/>
                  <a:pt x="246577" y="973074"/>
                </a:cubicBezTo>
                <a:cubicBezTo>
                  <a:pt x="248006" y="974312"/>
                  <a:pt x="248292" y="975551"/>
                  <a:pt x="246482" y="975741"/>
                </a:cubicBezTo>
                <a:cubicBezTo>
                  <a:pt x="240386" y="976122"/>
                  <a:pt x="242100" y="979360"/>
                  <a:pt x="243529" y="982694"/>
                </a:cubicBezTo>
                <a:cubicBezTo>
                  <a:pt x="240386" y="985647"/>
                  <a:pt x="240291" y="989362"/>
                  <a:pt x="241243" y="993172"/>
                </a:cubicBezTo>
                <a:cubicBezTo>
                  <a:pt x="241338" y="993743"/>
                  <a:pt x="241815" y="994505"/>
                  <a:pt x="242291" y="994696"/>
                </a:cubicBezTo>
                <a:cubicBezTo>
                  <a:pt x="242672" y="994886"/>
                  <a:pt x="243434" y="994315"/>
                  <a:pt x="243815" y="993934"/>
                </a:cubicBezTo>
                <a:cubicBezTo>
                  <a:pt x="245148" y="992600"/>
                  <a:pt x="247149" y="991362"/>
                  <a:pt x="247530" y="989743"/>
                </a:cubicBezTo>
                <a:cubicBezTo>
                  <a:pt x="249339" y="982504"/>
                  <a:pt x="253721" y="979742"/>
                  <a:pt x="261055" y="979742"/>
                </a:cubicBezTo>
                <a:cubicBezTo>
                  <a:pt x="263817" y="981170"/>
                  <a:pt x="266580" y="981932"/>
                  <a:pt x="268770" y="981266"/>
                </a:cubicBezTo>
                <a:cubicBezTo>
                  <a:pt x="268008" y="982980"/>
                  <a:pt x="267627" y="984599"/>
                  <a:pt x="268199" y="986409"/>
                </a:cubicBezTo>
                <a:cubicBezTo>
                  <a:pt x="267723" y="986123"/>
                  <a:pt x="267437" y="985933"/>
                  <a:pt x="267342" y="985837"/>
                </a:cubicBezTo>
                <a:cubicBezTo>
                  <a:pt x="267723" y="986314"/>
                  <a:pt x="268199" y="986695"/>
                  <a:pt x="268580" y="987171"/>
                </a:cubicBezTo>
                <a:cubicBezTo>
                  <a:pt x="268961" y="988028"/>
                  <a:pt x="269532" y="988790"/>
                  <a:pt x="270580" y="989648"/>
                </a:cubicBezTo>
                <a:cubicBezTo>
                  <a:pt x="271628" y="990505"/>
                  <a:pt x="271247" y="992410"/>
                  <a:pt x="270580" y="994124"/>
                </a:cubicBezTo>
                <a:cubicBezTo>
                  <a:pt x="269628" y="993458"/>
                  <a:pt x="268675" y="992695"/>
                  <a:pt x="267532" y="992029"/>
                </a:cubicBezTo>
                <a:cubicBezTo>
                  <a:pt x="268961" y="988885"/>
                  <a:pt x="262579" y="982218"/>
                  <a:pt x="262198" y="986028"/>
                </a:cubicBezTo>
                <a:cubicBezTo>
                  <a:pt x="268675" y="986790"/>
                  <a:pt x="262008" y="989552"/>
                  <a:pt x="263341" y="990886"/>
                </a:cubicBezTo>
                <a:cubicBezTo>
                  <a:pt x="265532" y="992029"/>
                  <a:pt x="267342" y="994410"/>
                  <a:pt x="269342" y="996696"/>
                </a:cubicBezTo>
                <a:cubicBezTo>
                  <a:pt x="267532" y="1000601"/>
                  <a:pt x="266008" y="1004507"/>
                  <a:pt x="264675" y="1008507"/>
                </a:cubicBezTo>
                <a:cubicBezTo>
                  <a:pt x="262579" y="1014889"/>
                  <a:pt x="262674" y="1020985"/>
                  <a:pt x="268961" y="1025366"/>
                </a:cubicBezTo>
                <a:cubicBezTo>
                  <a:pt x="274866" y="1029462"/>
                  <a:pt x="276390" y="1035177"/>
                  <a:pt x="275247" y="1041940"/>
                </a:cubicBezTo>
                <a:cubicBezTo>
                  <a:pt x="274962" y="1043750"/>
                  <a:pt x="275343" y="1045750"/>
                  <a:pt x="275057" y="1047655"/>
                </a:cubicBezTo>
                <a:cubicBezTo>
                  <a:pt x="274962" y="1048512"/>
                  <a:pt x="275057" y="1049274"/>
                  <a:pt x="275057" y="1050036"/>
                </a:cubicBezTo>
                <a:cubicBezTo>
                  <a:pt x="274104" y="1049845"/>
                  <a:pt x="273057" y="1049655"/>
                  <a:pt x="271914" y="1049274"/>
                </a:cubicBezTo>
                <a:cubicBezTo>
                  <a:pt x="273057" y="1050417"/>
                  <a:pt x="274200" y="1051274"/>
                  <a:pt x="275343" y="1052036"/>
                </a:cubicBezTo>
                <a:cubicBezTo>
                  <a:pt x="275438" y="1052608"/>
                  <a:pt x="275628" y="1053179"/>
                  <a:pt x="275819" y="1053656"/>
                </a:cubicBezTo>
                <a:cubicBezTo>
                  <a:pt x="268294" y="1049941"/>
                  <a:pt x="260579" y="1043750"/>
                  <a:pt x="252768" y="1037082"/>
                </a:cubicBezTo>
                <a:cubicBezTo>
                  <a:pt x="246672" y="1031748"/>
                  <a:pt x="240481" y="1026224"/>
                  <a:pt x="234671" y="1021080"/>
                </a:cubicBezTo>
                <a:cubicBezTo>
                  <a:pt x="229051" y="1015746"/>
                  <a:pt x="223908" y="1010602"/>
                  <a:pt x="218859" y="1006983"/>
                </a:cubicBezTo>
                <a:cubicBezTo>
                  <a:pt x="220764" y="1008698"/>
                  <a:pt x="213049" y="1004792"/>
                  <a:pt x="210954" y="1000982"/>
                </a:cubicBezTo>
                <a:cubicBezTo>
                  <a:pt x="210954" y="1007554"/>
                  <a:pt x="221907" y="1019270"/>
                  <a:pt x="223622" y="1028319"/>
                </a:cubicBezTo>
                <a:cubicBezTo>
                  <a:pt x="228194" y="1032510"/>
                  <a:pt x="230956" y="1036034"/>
                  <a:pt x="231528" y="1039463"/>
                </a:cubicBezTo>
                <a:cubicBezTo>
                  <a:pt x="233528" y="1040987"/>
                  <a:pt x="235242" y="1042035"/>
                  <a:pt x="236671" y="1042321"/>
                </a:cubicBezTo>
                <a:cubicBezTo>
                  <a:pt x="234385" y="1048988"/>
                  <a:pt x="262770" y="1067467"/>
                  <a:pt x="257150" y="1069277"/>
                </a:cubicBezTo>
                <a:cubicBezTo>
                  <a:pt x="262198" y="1071372"/>
                  <a:pt x="266770" y="1072039"/>
                  <a:pt x="273628" y="1076230"/>
                </a:cubicBezTo>
                <a:cubicBezTo>
                  <a:pt x="275152" y="1074896"/>
                  <a:pt x="272295" y="1073372"/>
                  <a:pt x="274485" y="1072039"/>
                </a:cubicBezTo>
                <a:cubicBezTo>
                  <a:pt x="278010" y="1074325"/>
                  <a:pt x="280962" y="1075658"/>
                  <a:pt x="282772" y="1075182"/>
                </a:cubicBezTo>
                <a:cubicBezTo>
                  <a:pt x="275343" y="1070229"/>
                  <a:pt x="272295" y="1073086"/>
                  <a:pt x="265722" y="1069467"/>
                </a:cubicBezTo>
                <a:cubicBezTo>
                  <a:pt x="268199" y="1067752"/>
                  <a:pt x="265341" y="1064324"/>
                  <a:pt x="262293" y="1064038"/>
                </a:cubicBezTo>
                <a:cubicBezTo>
                  <a:pt x="258864" y="1065085"/>
                  <a:pt x="266103" y="1067371"/>
                  <a:pt x="264579" y="1068610"/>
                </a:cubicBezTo>
                <a:cubicBezTo>
                  <a:pt x="262674" y="1067276"/>
                  <a:pt x="262579" y="1069658"/>
                  <a:pt x="260103" y="1067371"/>
                </a:cubicBezTo>
                <a:cubicBezTo>
                  <a:pt x="264960" y="1065467"/>
                  <a:pt x="250006" y="1060513"/>
                  <a:pt x="248863" y="1055275"/>
                </a:cubicBezTo>
                <a:cubicBezTo>
                  <a:pt x="249911" y="1054132"/>
                  <a:pt x="251149" y="1053656"/>
                  <a:pt x="253054" y="1054322"/>
                </a:cubicBezTo>
                <a:cubicBezTo>
                  <a:pt x="260960" y="1061466"/>
                  <a:pt x="258483" y="1056227"/>
                  <a:pt x="263055" y="1057561"/>
                </a:cubicBezTo>
                <a:cubicBezTo>
                  <a:pt x="266961" y="1059847"/>
                  <a:pt x="264960" y="1061657"/>
                  <a:pt x="267627" y="1063847"/>
                </a:cubicBezTo>
                <a:cubicBezTo>
                  <a:pt x="270390" y="1061085"/>
                  <a:pt x="276962" y="1065085"/>
                  <a:pt x="281629" y="1068800"/>
                </a:cubicBezTo>
                <a:cubicBezTo>
                  <a:pt x="288201" y="1071086"/>
                  <a:pt x="295059" y="1071562"/>
                  <a:pt x="301441" y="1072325"/>
                </a:cubicBezTo>
                <a:cubicBezTo>
                  <a:pt x="301822" y="1072610"/>
                  <a:pt x="302108" y="1072896"/>
                  <a:pt x="302489" y="1073182"/>
                </a:cubicBezTo>
                <a:cubicBezTo>
                  <a:pt x="306108" y="1076420"/>
                  <a:pt x="310395" y="1078992"/>
                  <a:pt x="314490" y="1081754"/>
                </a:cubicBezTo>
                <a:cubicBezTo>
                  <a:pt x="315443" y="1082421"/>
                  <a:pt x="316776" y="1081850"/>
                  <a:pt x="316872" y="1080230"/>
                </a:cubicBezTo>
                <a:cubicBezTo>
                  <a:pt x="317062" y="1076516"/>
                  <a:pt x="318681" y="1072229"/>
                  <a:pt x="316014" y="1069277"/>
                </a:cubicBezTo>
                <a:cubicBezTo>
                  <a:pt x="312395" y="1065276"/>
                  <a:pt x="309633" y="1059656"/>
                  <a:pt x="302584" y="1060228"/>
                </a:cubicBezTo>
                <a:cubicBezTo>
                  <a:pt x="301060" y="1060323"/>
                  <a:pt x="298774" y="1059180"/>
                  <a:pt x="297822" y="1057846"/>
                </a:cubicBezTo>
                <a:cubicBezTo>
                  <a:pt x="296488" y="1055942"/>
                  <a:pt x="295250" y="1053941"/>
                  <a:pt x="293916" y="1052036"/>
                </a:cubicBezTo>
                <a:cubicBezTo>
                  <a:pt x="294202" y="1051846"/>
                  <a:pt x="294678" y="1051655"/>
                  <a:pt x="295250" y="1051560"/>
                </a:cubicBezTo>
                <a:cubicBezTo>
                  <a:pt x="294202" y="1051084"/>
                  <a:pt x="293440" y="1050608"/>
                  <a:pt x="292678" y="1050131"/>
                </a:cubicBezTo>
                <a:cubicBezTo>
                  <a:pt x="290678" y="1047083"/>
                  <a:pt x="288773" y="1043940"/>
                  <a:pt x="286773" y="1040797"/>
                </a:cubicBezTo>
                <a:cubicBezTo>
                  <a:pt x="288678" y="1035653"/>
                  <a:pt x="290392" y="1030415"/>
                  <a:pt x="292583" y="1025366"/>
                </a:cubicBezTo>
                <a:cubicBezTo>
                  <a:pt x="293440" y="1023557"/>
                  <a:pt x="293916" y="1021937"/>
                  <a:pt x="293345" y="1020127"/>
                </a:cubicBezTo>
                <a:cubicBezTo>
                  <a:pt x="293154" y="1019651"/>
                  <a:pt x="292297" y="1018889"/>
                  <a:pt x="292297" y="1018889"/>
                </a:cubicBezTo>
                <a:cubicBezTo>
                  <a:pt x="285344" y="1024509"/>
                  <a:pt x="284201" y="1016413"/>
                  <a:pt x="280962" y="1013936"/>
                </a:cubicBezTo>
                <a:cubicBezTo>
                  <a:pt x="278486" y="1012126"/>
                  <a:pt x="278391" y="1009078"/>
                  <a:pt x="278581" y="1006221"/>
                </a:cubicBezTo>
                <a:cubicBezTo>
                  <a:pt x="282677" y="1004792"/>
                  <a:pt x="284296" y="1012698"/>
                  <a:pt x="288963" y="1010793"/>
                </a:cubicBezTo>
                <a:cubicBezTo>
                  <a:pt x="289344" y="1011174"/>
                  <a:pt x="289821" y="1011650"/>
                  <a:pt x="290297" y="1012031"/>
                </a:cubicBezTo>
                <a:cubicBezTo>
                  <a:pt x="292869" y="1015746"/>
                  <a:pt x="297345" y="1020318"/>
                  <a:pt x="302394" y="1023842"/>
                </a:cubicBezTo>
                <a:cubicBezTo>
                  <a:pt x="307632" y="1027652"/>
                  <a:pt x="312585" y="1030986"/>
                  <a:pt x="314967" y="1033082"/>
                </a:cubicBezTo>
                <a:cubicBezTo>
                  <a:pt x="314586" y="1032224"/>
                  <a:pt x="317348" y="1031081"/>
                  <a:pt x="318300" y="1031462"/>
                </a:cubicBezTo>
                <a:cubicBezTo>
                  <a:pt x="320872" y="1035463"/>
                  <a:pt x="334493" y="1037273"/>
                  <a:pt x="328111" y="1038225"/>
                </a:cubicBezTo>
                <a:cubicBezTo>
                  <a:pt x="332207" y="1041083"/>
                  <a:pt x="334112" y="1039749"/>
                  <a:pt x="336493" y="1039368"/>
                </a:cubicBezTo>
                <a:cubicBezTo>
                  <a:pt x="326397" y="1035463"/>
                  <a:pt x="318491" y="1028891"/>
                  <a:pt x="311157" y="1028033"/>
                </a:cubicBezTo>
                <a:cubicBezTo>
                  <a:pt x="309918" y="1023461"/>
                  <a:pt x="303537" y="1020604"/>
                  <a:pt x="298774" y="1017556"/>
                </a:cubicBezTo>
                <a:cubicBezTo>
                  <a:pt x="296964" y="1016318"/>
                  <a:pt x="295345" y="1015270"/>
                  <a:pt x="294107" y="1014127"/>
                </a:cubicBezTo>
                <a:cubicBezTo>
                  <a:pt x="294869" y="1014032"/>
                  <a:pt x="295821" y="1013555"/>
                  <a:pt x="296583" y="1013269"/>
                </a:cubicBezTo>
                <a:cubicBezTo>
                  <a:pt x="296869" y="1013174"/>
                  <a:pt x="297060" y="1012222"/>
                  <a:pt x="296869" y="1011936"/>
                </a:cubicBezTo>
                <a:cubicBezTo>
                  <a:pt x="296298" y="1010793"/>
                  <a:pt x="295250" y="1009936"/>
                  <a:pt x="294869" y="1008793"/>
                </a:cubicBezTo>
                <a:cubicBezTo>
                  <a:pt x="294297" y="1007078"/>
                  <a:pt x="293726" y="1004983"/>
                  <a:pt x="295821" y="1003840"/>
                </a:cubicBezTo>
                <a:cubicBezTo>
                  <a:pt x="297441" y="1002983"/>
                  <a:pt x="299250" y="1002601"/>
                  <a:pt x="301060" y="1003935"/>
                </a:cubicBezTo>
                <a:cubicBezTo>
                  <a:pt x="302489" y="1004983"/>
                  <a:pt x="304013" y="1005745"/>
                  <a:pt x="305537" y="1006602"/>
                </a:cubicBezTo>
                <a:cubicBezTo>
                  <a:pt x="305727" y="1008507"/>
                  <a:pt x="305442" y="1010698"/>
                  <a:pt x="306394" y="1012031"/>
                </a:cubicBezTo>
                <a:cubicBezTo>
                  <a:pt x="307251" y="1013269"/>
                  <a:pt x="309442" y="1013841"/>
                  <a:pt x="311157" y="1014127"/>
                </a:cubicBezTo>
                <a:cubicBezTo>
                  <a:pt x="313728" y="1014508"/>
                  <a:pt x="316300" y="1014222"/>
                  <a:pt x="318777" y="1014984"/>
                </a:cubicBezTo>
                <a:cubicBezTo>
                  <a:pt x="317538" y="1015460"/>
                  <a:pt x="316205" y="1015270"/>
                  <a:pt x="319253" y="1016984"/>
                </a:cubicBezTo>
                <a:cubicBezTo>
                  <a:pt x="320396" y="1016984"/>
                  <a:pt x="321729" y="1017175"/>
                  <a:pt x="323063" y="1017556"/>
                </a:cubicBezTo>
                <a:cubicBezTo>
                  <a:pt x="323539" y="1017842"/>
                  <a:pt x="324015" y="1017937"/>
                  <a:pt x="324492" y="1018032"/>
                </a:cubicBezTo>
                <a:cubicBezTo>
                  <a:pt x="331635" y="1020509"/>
                  <a:pt x="340113" y="1026890"/>
                  <a:pt x="345542" y="1027843"/>
                </a:cubicBezTo>
                <a:cubicBezTo>
                  <a:pt x="342208" y="1025652"/>
                  <a:pt x="338970" y="1023652"/>
                  <a:pt x="335826" y="1021556"/>
                </a:cubicBezTo>
                <a:cubicBezTo>
                  <a:pt x="337731" y="1021651"/>
                  <a:pt x="339636" y="1021651"/>
                  <a:pt x="341637" y="1021556"/>
                </a:cubicBezTo>
                <a:cubicBezTo>
                  <a:pt x="342113" y="1021556"/>
                  <a:pt x="342684" y="1020890"/>
                  <a:pt x="342875" y="1020413"/>
                </a:cubicBezTo>
                <a:cubicBezTo>
                  <a:pt x="342970" y="1020223"/>
                  <a:pt x="342589" y="1019461"/>
                  <a:pt x="342303" y="1019270"/>
                </a:cubicBezTo>
                <a:cubicBezTo>
                  <a:pt x="339636" y="1017460"/>
                  <a:pt x="336874" y="1017556"/>
                  <a:pt x="334207" y="1019270"/>
                </a:cubicBezTo>
                <a:cubicBezTo>
                  <a:pt x="333921" y="1019461"/>
                  <a:pt x="333826" y="1019842"/>
                  <a:pt x="333636" y="1020223"/>
                </a:cubicBezTo>
                <a:cubicBezTo>
                  <a:pt x="331826" y="1019080"/>
                  <a:pt x="330111" y="1017842"/>
                  <a:pt x="328397" y="1016699"/>
                </a:cubicBezTo>
                <a:cubicBezTo>
                  <a:pt x="330111" y="1015460"/>
                  <a:pt x="331731" y="1014032"/>
                  <a:pt x="333826" y="1014412"/>
                </a:cubicBezTo>
                <a:cubicBezTo>
                  <a:pt x="336017" y="1014793"/>
                  <a:pt x="338303" y="1014698"/>
                  <a:pt x="340589" y="1014508"/>
                </a:cubicBezTo>
                <a:cubicBezTo>
                  <a:pt x="342589" y="1016508"/>
                  <a:pt x="344780" y="1018413"/>
                  <a:pt x="347256" y="1019556"/>
                </a:cubicBezTo>
                <a:cubicBezTo>
                  <a:pt x="347923" y="1017460"/>
                  <a:pt x="351733" y="1021461"/>
                  <a:pt x="352019" y="1018603"/>
                </a:cubicBezTo>
                <a:cubicBezTo>
                  <a:pt x="352305" y="1017937"/>
                  <a:pt x="352114" y="1017270"/>
                  <a:pt x="351733" y="1016603"/>
                </a:cubicBezTo>
                <a:cubicBezTo>
                  <a:pt x="355543" y="1018603"/>
                  <a:pt x="359258" y="1018318"/>
                  <a:pt x="363163" y="1018223"/>
                </a:cubicBezTo>
                <a:cubicBezTo>
                  <a:pt x="367259" y="1018127"/>
                  <a:pt x="369831" y="1018794"/>
                  <a:pt x="371355" y="1023652"/>
                </a:cubicBezTo>
                <a:cubicBezTo>
                  <a:pt x="372117" y="1026128"/>
                  <a:pt x="373926" y="1028033"/>
                  <a:pt x="376403" y="1029081"/>
                </a:cubicBezTo>
                <a:cubicBezTo>
                  <a:pt x="376022" y="1030510"/>
                  <a:pt x="377451" y="1032224"/>
                  <a:pt x="379260" y="1033939"/>
                </a:cubicBezTo>
                <a:cubicBezTo>
                  <a:pt x="375165" y="1033748"/>
                  <a:pt x="373641" y="1037653"/>
                  <a:pt x="368592" y="1036034"/>
                </a:cubicBezTo>
                <a:cubicBezTo>
                  <a:pt x="370688" y="1037177"/>
                  <a:pt x="372212" y="1038320"/>
                  <a:pt x="372498" y="1039654"/>
                </a:cubicBezTo>
                <a:cubicBezTo>
                  <a:pt x="370878" y="1040892"/>
                  <a:pt x="367354" y="1039177"/>
                  <a:pt x="366211" y="1041083"/>
                </a:cubicBezTo>
                <a:cubicBezTo>
                  <a:pt x="370878" y="1042226"/>
                  <a:pt x="376022" y="1045369"/>
                  <a:pt x="380689" y="1049655"/>
                </a:cubicBezTo>
                <a:cubicBezTo>
                  <a:pt x="382308" y="1045654"/>
                  <a:pt x="389071" y="1050417"/>
                  <a:pt x="390976" y="1051751"/>
                </a:cubicBezTo>
                <a:cubicBezTo>
                  <a:pt x="388690" y="1053179"/>
                  <a:pt x="385166" y="1052036"/>
                  <a:pt x="382213" y="1049465"/>
                </a:cubicBezTo>
                <a:cubicBezTo>
                  <a:pt x="382975" y="1053846"/>
                  <a:pt x="377165" y="1048321"/>
                  <a:pt x="377070" y="1051560"/>
                </a:cubicBezTo>
                <a:cubicBezTo>
                  <a:pt x="381451" y="1054703"/>
                  <a:pt x="397644" y="1051941"/>
                  <a:pt x="401263" y="1060513"/>
                </a:cubicBezTo>
                <a:cubicBezTo>
                  <a:pt x="390881" y="1055275"/>
                  <a:pt x="387452" y="1057942"/>
                  <a:pt x="380499" y="1056703"/>
                </a:cubicBezTo>
                <a:cubicBezTo>
                  <a:pt x="376974" y="1060228"/>
                  <a:pt x="378117" y="1063085"/>
                  <a:pt x="380975" y="1065657"/>
                </a:cubicBezTo>
                <a:lnTo>
                  <a:pt x="381832" y="1063561"/>
                </a:lnTo>
                <a:cubicBezTo>
                  <a:pt x="384499" y="1064419"/>
                  <a:pt x="384785" y="1065562"/>
                  <a:pt x="386309" y="1066514"/>
                </a:cubicBezTo>
                <a:cubicBezTo>
                  <a:pt x="385261" y="1066800"/>
                  <a:pt x="384309" y="1067181"/>
                  <a:pt x="385737" y="1068038"/>
                </a:cubicBezTo>
                <a:cubicBezTo>
                  <a:pt x="384690" y="1069753"/>
                  <a:pt x="384118" y="1066324"/>
                  <a:pt x="381261" y="1065848"/>
                </a:cubicBezTo>
                <a:cubicBezTo>
                  <a:pt x="384880" y="1068991"/>
                  <a:pt x="390881" y="1071753"/>
                  <a:pt x="394310" y="1075087"/>
                </a:cubicBezTo>
                <a:cubicBezTo>
                  <a:pt x="405359" y="1077944"/>
                  <a:pt x="419932" y="1088041"/>
                  <a:pt x="429171" y="1088327"/>
                </a:cubicBezTo>
                <a:cubicBezTo>
                  <a:pt x="425552" y="1086041"/>
                  <a:pt x="416503" y="1084326"/>
                  <a:pt x="416694" y="1079659"/>
                </a:cubicBezTo>
                <a:cubicBezTo>
                  <a:pt x="420599" y="1076801"/>
                  <a:pt x="423456" y="1084135"/>
                  <a:pt x="425933" y="1081183"/>
                </a:cubicBezTo>
                <a:cubicBezTo>
                  <a:pt x="420789" y="1078230"/>
                  <a:pt x="417837" y="1079183"/>
                  <a:pt x="416789" y="1075373"/>
                </a:cubicBezTo>
                <a:cubicBezTo>
                  <a:pt x="418408" y="1075944"/>
                  <a:pt x="418408" y="1074420"/>
                  <a:pt x="419742" y="1074706"/>
                </a:cubicBezTo>
                <a:cubicBezTo>
                  <a:pt x="424409" y="1077373"/>
                  <a:pt x="429362" y="1081564"/>
                  <a:pt x="427933" y="1083564"/>
                </a:cubicBezTo>
                <a:cubicBezTo>
                  <a:pt x="428314" y="1080992"/>
                  <a:pt x="430886" y="1086802"/>
                  <a:pt x="431934" y="1084135"/>
                </a:cubicBezTo>
                <a:cubicBezTo>
                  <a:pt x="430314" y="1082802"/>
                  <a:pt x="430886" y="1080992"/>
                  <a:pt x="430600" y="1079373"/>
                </a:cubicBezTo>
                <a:cubicBezTo>
                  <a:pt x="424504" y="1077468"/>
                  <a:pt x="420885" y="1074896"/>
                  <a:pt x="420789" y="1071658"/>
                </a:cubicBezTo>
                <a:cubicBezTo>
                  <a:pt x="428790" y="1070991"/>
                  <a:pt x="434124" y="1074992"/>
                  <a:pt x="440125" y="1075563"/>
                </a:cubicBezTo>
                <a:cubicBezTo>
                  <a:pt x="441268" y="1077849"/>
                  <a:pt x="442697" y="1079944"/>
                  <a:pt x="444507" y="1081754"/>
                </a:cubicBezTo>
                <a:cubicBezTo>
                  <a:pt x="446126" y="1083374"/>
                  <a:pt x="447840" y="1082993"/>
                  <a:pt x="449650" y="1082326"/>
                </a:cubicBezTo>
                <a:cubicBezTo>
                  <a:pt x="451174" y="1081754"/>
                  <a:pt x="452031" y="1079373"/>
                  <a:pt x="454317" y="1080802"/>
                </a:cubicBezTo>
                <a:cubicBezTo>
                  <a:pt x="457461" y="1082707"/>
                  <a:pt x="461271" y="1083945"/>
                  <a:pt x="463842" y="1086421"/>
                </a:cubicBezTo>
                <a:cubicBezTo>
                  <a:pt x="469653" y="1092327"/>
                  <a:pt x="476415" y="1096327"/>
                  <a:pt x="484131" y="1099280"/>
                </a:cubicBezTo>
                <a:cubicBezTo>
                  <a:pt x="484226" y="1099280"/>
                  <a:pt x="484226" y="1099376"/>
                  <a:pt x="484226" y="1099471"/>
                </a:cubicBezTo>
                <a:cubicBezTo>
                  <a:pt x="484035" y="1099757"/>
                  <a:pt x="483750" y="1100042"/>
                  <a:pt x="483654" y="1100423"/>
                </a:cubicBezTo>
                <a:cubicBezTo>
                  <a:pt x="476415" y="1099280"/>
                  <a:pt x="471272" y="1101090"/>
                  <a:pt x="464033" y="1097280"/>
                </a:cubicBezTo>
                <a:cubicBezTo>
                  <a:pt x="464319" y="1097947"/>
                  <a:pt x="464890" y="1098233"/>
                  <a:pt x="465366" y="1098709"/>
                </a:cubicBezTo>
                <a:cubicBezTo>
                  <a:pt x="460794" y="1097756"/>
                  <a:pt x="456127" y="1096899"/>
                  <a:pt x="451365" y="1096042"/>
                </a:cubicBezTo>
                <a:cubicBezTo>
                  <a:pt x="448126" y="1100995"/>
                  <a:pt x="456794" y="1095946"/>
                  <a:pt x="456413" y="1100042"/>
                </a:cubicBezTo>
                <a:cubicBezTo>
                  <a:pt x="453365" y="1100804"/>
                  <a:pt x="443364" y="1098613"/>
                  <a:pt x="443173" y="1095185"/>
                </a:cubicBezTo>
                <a:cubicBezTo>
                  <a:pt x="445459" y="1096232"/>
                  <a:pt x="447840" y="1097280"/>
                  <a:pt x="450031" y="1097947"/>
                </a:cubicBezTo>
                <a:cubicBezTo>
                  <a:pt x="449364" y="1096137"/>
                  <a:pt x="446316" y="1094994"/>
                  <a:pt x="443649" y="1093851"/>
                </a:cubicBezTo>
                <a:cubicBezTo>
                  <a:pt x="443649" y="1093851"/>
                  <a:pt x="443649" y="1093756"/>
                  <a:pt x="443649" y="1093756"/>
                </a:cubicBezTo>
                <a:cubicBezTo>
                  <a:pt x="443554" y="1093756"/>
                  <a:pt x="443364" y="1093660"/>
                  <a:pt x="443268" y="1093660"/>
                </a:cubicBezTo>
                <a:cubicBezTo>
                  <a:pt x="441649" y="1092899"/>
                  <a:pt x="440125" y="1092136"/>
                  <a:pt x="439458" y="1090993"/>
                </a:cubicBezTo>
                <a:cubicBezTo>
                  <a:pt x="438506" y="1091470"/>
                  <a:pt x="432124" y="1090517"/>
                  <a:pt x="434982" y="1092041"/>
                </a:cubicBezTo>
                <a:cubicBezTo>
                  <a:pt x="435077" y="1092041"/>
                  <a:pt x="435363" y="1092136"/>
                  <a:pt x="435458" y="1092232"/>
                </a:cubicBezTo>
                <a:cubicBezTo>
                  <a:pt x="425933" y="1090136"/>
                  <a:pt x="417075" y="1086898"/>
                  <a:pt x="408597" y="1084421"/>
                </a:cubicBezTo>
                <a:cubicBezTo>
                  <a:pt x="397834" y="1080802"/>
                  <a:pt x="387547" y="1077944"/>
                  <a:pt x="376879" y="1077944"/>
                </a:cubicBezTo>
                <a:cubicBezTo>
                  <a:pt x="374784" y="1073468"/>
                  <a:pt x="370593" y="1071753"/>
                  <a:pt x="366211" y="1071372"/>
                </a:cubicBezTo>
                <a:cubicBezTo>
                  <a:pt x="354876" y="1068038"/>
                  <a:pt x="346113" y="1061180"/>
                  <a:pt x="340208" y="1055370"/>
                </a:cubicBezTo>
                <a:cubicBezTo>
                  <a:pt x="336588" y="1059656"/>
                  <a:pt x="331254" y="1048131"/>
                  <a:pt x="325920" y="1047941"/>
                </a:cubicBezTo>
                <a:cubicBezTo>
                  <a:pt x="326016" y="1046702"/>
                  <a:pt x="325158" y="1045940"/>
                  <a:pt x="327063" y="1045845"/>
                </a:cubicBezTo>
                <a:cubicBezTo>
                  <a:pt x="315729" y="1045083"/>
                  <a:pt x="314967" y="1032701"/>
                  <a:pt x="303060" y="1028700"/>
                </a:cubicBezTo>
                <a:cubicBezTo>
                  <a:pt x="307632" y="1032129"/>
                  <a:pt x="296488" y="1029843"/>
                  <a:pt x="305537" y="1034891"/>
                </a:cubicBezTo>
                <a:cubicBezTo>
                  <a:pt x="308013" y="1034225"/>
                  <a:pt x="304203" y="1030510"/>
                  <a:pt x="307251" y="1032129"/>
                </a:cubicBezTo>
                <a:cubicBezTo>
                  <a:pt x="304394" y="1036129"/>
                  <a:pt x="314395" y="1040987"/>
                  <a:pt x="315824" y="1046702"/>
                </a:cubicBezTo>
                <a:cubicBezTo>
                  <a:pt x="324492" y="1046607"/>
                  <a:pt x="328873" y="1054322"/>
                  <a:pt x="338017" y="1059656"/>
                </a:cubicBezTo>
                <a:cubicBezTo>
                  <a:pt x="338208" y="1061466"/>
                  <a:pt x="338208" y="1066991"/>
                  <a:pt x="342303" y="1066228"/>
                </a:cubicBezTo>
                <a:cubicBezTo>
                  <a:pt x="337160" y="1064228"/>
                  <a:pt x="344494" y="1064133"/>
                  <a:pt x="345351" y="1063181"/>
                </a:cubicBezTo>
                <a:cubicBezTo>
                  <a:pt x="350304" y="1065467"/>
                  <a:pt x="354305" y="1068800"/>
                  <a:pt x="358401" y="1071753"/>
                </a:cubicBezTo>
                <a:cubicBezTo>
                  <a:pt x="355543" y="1072325"/>
                  <a:pt x="353162" y="1073182"/>
                  <a:pt x="351828" y="1074039"/>
                </a:cubicBezTo>
                <a:cubicBezTo>
                  <a:pt x="352971" y="1074515"/>
                  <a:pt x="354019" y="1074896"/>
                  <a:pt x="355162" y="1075373"/>
                </a:cubicBezTo>
                <a:cubicBezTo>
                  <a:pt x="355067" y="1076230"/>
                  <a:pt x="355257" y="1076706"/>
                  <a:pt x="353638" y="1077754"/>
                </a:cubicBezTo>
                <a:cubicBezTo>
                  <a:pt x="358972" y="1081373"/>
                  <a:pt x="360306" y="1079278"/>
                  <a:pt x="363354" y="1079659"/>
                </a:cubicBezTo>
                <a:cubicBezTo>
                  <a:pt x="359448" y="1083754"/>
                  <a:pt x="376879" y="1088231"/>
                  <a:pt x="380213" y="1092803"/>
                </a:cubicBezTo>
                <a:cubicBezTo>
                  <a:pt x="380594" y="1091089"/>
                  <a:pt x="382118" y="1090993"/>
                  <a:pt x="384975" y="1092041"/>
                </a:cubicBezTo>
                <a:cubicBezTo>
                  <a:pt x="384023" y="1092899"/>
                  <a:pt x="382880" y="1092708"/>
                  <a:pt x="384118" y="1094327"/>
                </a:cubicBezTo>
                <a:cubicBezTo>
                  <a:pt x="409169" y="1102995"/>
                  <a:pt x="432315" y="1109662"/>
                  <a:pt x="455270" y="1116520"/>
                </a:cubicBezTo>
                <a:cubicBezTo>
                  <a:pt x="463747" y="1115949"/>
                  <a:pt x="486798" y="1119092"/>
                  <a:pt x="484131" y="1126903"/>
                </a:cubicBezTo>
                <a:cubicBezTo>
                  <a:pt x="512039" y="1135761"/>
                  <a:pt x="541947" y="1137571"/>
                  <a:pt x="573285" y="1140238"/>
                </a:cubicBezTo>
                <a:cubicBezTo>
                  <a:pt x="583857" y="1136523"/>
                  <a:pt x="596811" y="1138428"/>
                  <a:pt x="606432" y="1139285"/>
                </a:cubicBezTo>
                <a:cubicBezTo>
                  <a:pt x="605003" y="1139095"/>
                  <a:pt x="609289" y="1137285"/>
                  <a:pt x="611956" y="1138237"/>
                </a:cubicBezTo>
                <a:cubicBezTo>
                  <a:pt x="621862" y="1141476"/>
                  <a:pt x="605193" y="1144715"/>
                  <a:pt x="596907" y="1144334"/>
                </a:cubicBezTo>
                <a:cubicBezTo>
                  <a:pt x="604146" y="1144238"/>
                  <a:pt x="597097" y="1149668"/>
                  <a:pt x="595668" y="1151573"/>
                </a:cubicBezTo>
                <a:cubicBezTo>
                  <a:pt x="579857" y="1153096"/>
                  <a:pt x="566998" y="1152430"/>
                  <a:pt x="553092" y="1153859"/>
                </a:cubicBezTo>
                <a:cubicBezTo>
                  <a:pt x="549377" y="1153382"/>
                  <a:pt x="548996" y="1151287"/>
                  <a:pt x="544710" y="1151001"/>
                </a:cubicBezTo>
                <a:cubicBezTo>
                  <a:pt x="538518" y="1153859"/>
                  <a:pt x="532327" y="1147953"/>
                  <a:pt x="525088" y="1147762"/>
                </a:cubicBezTo>
                <a:cubicBezTo>
                  <a:pt x="520897" y="1147572"/>
                  <a:pt x="517468" y="1150715"/>
                  <a:pt x="513372" y="1150144"/>
                </a:cubicBezTo>
                <a:cubicBezTo>
                  <a:pt x="508705" y="1149572"/>
                  <a:pt x="504990" y="1145667"/>
                  <a:pt x="501085" y="1145095"/>
                </a:cubicBezTo>
                <a:cubicBezTo>
                  <a:pt x="498704" y="1144715"/>
                  <a:pt x="494418" y="1145572"/>
                  <a:pt x="492417" y="1145381"/>
                </a:cubicBezTo>
                <a:cubicBezTo>
                  <a:pt x="492608" y="1145381"/>
                  <a:pt x="493656" y="1143952"/>
                  <a:pt x="494037" y="1144048"/>
                </a:cubicBezTo>
                <a:cubicBezTo>
                  <a:pt x="489846" y="1143381"/>
                  <a:pt x="487369" y="1145286"/>
                  <a:pt x="483750" y="1144905"/>
                </a:cubicBezTo>
                <a:cubicBezTo>
                  <a:pt x="483083" y="1144810"/>
                  <a:pt x="483083" y="1142333"/>
                  <a:pt x="482797" y="1142238"/>
                </a:cubicBezTo>
                <a:cubicBezTo>
                  <a:pt x="478035" y="1139761"/>
                  <a:pt x="471081" y="1142428"/>
                  <a:pt x="465557" y="1141381"/>
                </a:cubicBezTo>
                <a:cubicBezTo>
                  <a:pt x="462033" y="1138142"/>
                  <a:pt x="470986" y="1138904"/>
                  <a:pt x="464985" y="1137094"/>
                </a:cubicBezTo>
                <a:cubicBezTo>
                  <a:pt x="464033" y="1139666"/>
                  <a:pt x="458223" y="1137761"/>
                  <a:pt x="455746" y="1139000"/>
                </a:cubicBezTo>
                <a:cubicBezTo>
                  <a:pt x="452793" y="1133666"/>
                  <a:pt x="440030" y="1135475"/>
                  <a:pt x="442792" y="1131570"/>
                </a:cubicBezTo>
                <a:cubicBezTo>
                  <a:pt x="437934" y="1130999"/>
                  <a:pt x="431172" y="1130522"/>
                  <a:pt x="424695" y="1128998"/>
                </a:cubicBezTo>
                <a:cubicBezTo>
                  <a:pt x="418313" y="1127474"/>
                  <a:pt x="412026" y="1125760"/>
                  <a:pt x="407835" y="1124141"/>
                </a:cubicBezTo>
                <a:cubicBezTo>
                  <a:pt x="409359" y="1124807"/>
                  <a:pt x="408883" y="1125855"/>
                  <a:pt x="408502" y="1126903"/>
                </a:cubicBezTo>
                <a:cubicBezTo>
                  <a:pt x="398310" y="1123283"/>
                  <a:pt x="394977" y="1122140"/>
                  <a:pt x="388976" y="1121664"/>
                </a:cubicBezTo>
                <a:cubicBezTo>
                  <a:pt x="389262" y="1120902"/>
                  <a:pt x="390405" y="1121188"/>
                  <a:pt x="390881" y="1120616"/>
                </a:cubicBezTo>
                <a:cubicBezTo>
                  <a:pt x="383166" y="1117949"/>
                  <a:pt x="375927" y="1115949"/>
                  <a:pt x="369735" y="1113187"/>
                </a:cubicBezTo>
                <a:cubicBezTo>
                  <a:pt x="363544" y="1110425"/>
                  <a:pt x="358115" y="1107758"/>
                  <a:pt x="353733" y="1105186"/>
                </a:cubicBezTo>
                <a:cubicBezTo>
                  <a:pt x="352019" y="1105567"/>
                  <a:pt x="350590" y="1106424"/>
                  <a:pt x="348495" y="1106329"/>
                </a:cubicBezTo>
                <a:cubicBezTo>
                  <a:pt x="346018" y="1102900"/>
                  <a:pt x="344875" y="1103281"/>
                  <a:pt x="341637" y="1103948"/>
                </a:cubicBezTo>
                <a:cubicBezTo>
                  <a:pt x="339636" y="1101376"/>
                  <a:pt x="342113" y="1098899"/>
                  <a:pt x="337731" y="1098518"/>
                </a:cubicBezTo>
                <a:cubicBezTo>
                  <a:pt x="341256" y="1102709"/>
                  <a:pt x="331445" y="1098518"/>
                  <a:pt x="328492" y="1097661"/>
                </a:cubicBezTo>
                <a:cubicBezTo>
                  <a:pt x="329159" y="1096232"/>
                  <a:pt x="325349" y="1094994"/>
                  <a:pt x="327254" y="1093470"/>
                </a:cubicBezTo>
                <a:cubicBezTo>
                  <a:pt x="327730" y="1091660"/>
                  <a:pt x="331445" y="1094518"/>
                  <a:pt x="332207" y="1093184"/>
                </a:cubicBezTo>
                <a:cubicBezTo>
                  <a:pt x="323634" y="1089279"/>
                  <a:pt x="322587" y="1091470"/>
                  <a:pt x="320205" y="1094613"/>
                </a:cubicBezTo>
                <a:cubicBezTo>
                  <a:pt x="322777" y="1097280"/>
                  <a:pt x="328016" y="1099852"/>
                  <a:pt x="330969" y="1102519"/>
                </a:cubicBezTo>
                <a:cubicBezTo>
                  <a:pt x="335350" y="1099566"/>
                  <a:pt x="348304" y="1108710"/>
                  <a:pt x="350685" y="1111853"/>
                </a:cubicBezTo>
                <a:cubicBezTo>
                  <a:pt x="348971" y="1111091"/>
                  <a:pt x="348971" y="1112615"/>
                  <a:pt x="347447" y="1112044"/>
                </a:cubicBezTo>
                <a:cubicBezTo>
                  <a:pt x="347637" y="1111091"/>
                  <a:pt x="348590" y="1110043"/>
                  <a:pt x="347066" y="1109186"/>
                </a:cubicBezTo>
                <a:cubicBezTo>
                  <a:pt x="337350" y="1110139"/>
                  <a:pt x="330207" y="1103662"/>
                  <a:pt x="320110" y="1098137"/>
                </a:cubicBezTo>
                <a:cubicBezTo>
                  <a:pt x="321729" y="1102519"/>
                  <a:pt x="316491" y="1099090"/>
                  <a:pt x="314967" y="1101852"/>
                </a:cubicBezTo>
                <a:cubicBezTo>
                  <a:pt x="325444" y="1106900"/>
                  <a:pt x="336112" y="1111758"/>
                  <a:pt x="345542" y="1116425"/>
                </a:cubicBezTo>
                <a:cubicBezTo>
                  <a:pt x="342018" y="1112996"/>
                  <a:pt x="350400" y="1116044"/>
                  <a:pt x="352114" y="1115949"/>
                </a:cubicBezTo>
                <a:cubicBezTo>
                  <a:pt x="354210" y="1118235"/>
                  <a:pt x="360877" y="1123855"/>
                  <a:pt x="363163" y="1123760"/>
                </a:cubicBezTo>
                <a:cubicBezTo>
                  <a:pt x="361639" y="1122902"/>
                  <a:pt x="362211" y="1121950"/>
                  <a:pt x="362687" y="1120902"/>
                </a:cubicBezTo>
                <a:cubicBezTo>
                  <a:pt x="366783" y="1127093"/>
                  <a:pt x="375927" y="1128522"/>
                  <a:pt x="383451" y="1132523"/>
                </a:cubicBezTo>
                <a:cubicBezTo>
                  <a:pt x="374879" y="1128903"/>
                  <a:pt x="378213" y="1132237"/>
                  <a:pt x="371545" y="1130713"/>
                </a:cubicBezTo>
                <a:cubicBezTo>
                  <a:pt x="377260" y="1133951"/>
                  <a:pt x="380308" y="1136237"/>
                  <a:pt x="385737" y="1134999"/>
                </a:cubicBezTo>
                <a:lnTo>
                  <a:pt x="384975" y="1137285"/>
                </a:lnTo>
                <a:cubicBezTo>
                  <a:pt x="391929" y="1138428"/>
                  <a:pt x="400120" y="1141952"/>
                  <a:pt x="408788" y="1145667"/>
                </a:cubicBezTo>
                <a:cubicBezTo>
                  <a:pt x="413169" y="1147477"/>
                  <a:pt x="417551" y="1149477"/>
                  <a:pt x="422028" y="1151001"/>
                </a:cubicBezTo>
                <a:cubicBezTo>
                  <a:pt x="426600" y="1152335"/>
                  <a:pt x="431172" y="1153287"/>
                  <a:pt x="435648" y="1153763"/>
                </a:cubicBezTo>
                <a:cubicBezTo>
                  <a:pt x="435648" y="1154716"/>
                  <a:pt x="434886" y="1155954"/>
                  <a:pt x="436506" y="1156526"/>
                </a:cubicBezTo>
                <a:cubicBezTo>
                  <a:pt x="452222" y="1157383"/>
                  <a:pt x="473272" y="1168336"/>
                  <a:pt x="481464" y="1166432"/>
                </a:cubicBezTo>
                <a:cubicBezTo>
                  <a:pt x="481559" y="1169670"/>
                  <a:pt x="474034" y="1169289"/>
                  <a:pt x="470891" y="1166622"/>
                </a:cubicBezTo>
                <a:cubicBezTo>
                  <a:pt x="470796" y="1172337"/>
                  <a:pt x="480035" y="1170146"/>
                  <a:pt x="483845" y="1170051"/>
                </a:cubicBezTo>
                <a:cubicBezTo>
                  <a:pt x="483654" y="1170051"/>
                  <a:pt x="483845" y="1171670"/>
                  <a:pt x="483559" y="1171670"/>
                </a:cubicBezTo>
                <a:cubicBezTo>
                  <a:pt x="489560" y="1171766"/>
                  <a:pt x="492703" y="1168527"/>
                  <a:pt x="498990" y="1169099"/>
                </a:cubicBezTo>
                <a:cubicBezTo>
                  <a:pt x="506991" y="1169765"/>
                  <a:pt x="508705" y="1174337"/>
                  <a:pt x="519278" y="1174433"/>
                </a:cubicBezTo>
                <a:cubicBezTo>
                  <a:pt x="516611" y="1170242"/>
                  <a:pt x="530136" y="1175671"/>
                  <a:pt x="534232" y="1174052"/>
                </a:cubicBezTo>
                <a:cubicBezTo>
                  <a:pt x="526326" y="1172813"/>
                  <a:pt x="530898" y="1172432"/>
                  <a:pt x="537280" y="1173099"/>
                </a:cubicBezTo>
                <a:cubicBezTo>
                  <a:pt x="543662" y="1173575"/>
                  <a:pt x="552044" y="1174242"/>
                  <a:pt x="551853" y="1177004"/>
                </a:cubicBezTo>
                <a:cubicBezTo>
                  <a:pt x="546996" y="1176528"/>
                  <a:pt x="546138" y="1178528"/>
                  <a:pt x="542805" y="1178909"/>
                </a:cubicBezTo>
                <a:cubicBezTo>
                  <a:pt x="550996" y="1179004"/>
                  <a:pt x="547091" y="1179957"/>
                  <a:pt x="548520" y="1183291"/>
                </a:cubicBezTo>
                <a:cubicBezTo>
                  <a:pt x="555187" y="1182719"/>
                  <a:pt x="555854" y="1185005"/>
                  <a:pt x="560426" y="1185482"/>
                </a:cubicBezTo>
                <a:cubicBezTo>
                  <a:pt x="559854" y="1182910"/>
                  <a:pt x="553854" y="1182910"/>
                  <a:pt x="551663" y="1181005"/>
                </a:cubicBezTo>
                <a:cubicBezTo>
                  <a:pt x="553663" y="1181100"/>
                  <a:pt x="554901" y="1180814"/>
                  <a:pt x="556140" y="1180433"/>
                </a:cubicBezTo>
                <a:cubicBezTo>
                  <a:pt x="559569" y="1181576"/>
                  <a:pt x="561664" y="1185767"/>
                  <a:pt x="564998" y="1182434"/>
                </a:cubicBezTo>
                <a:cubicBezTo>
                  <a:pt x="564807" y="1183862"/>
                  <a:pt x="565284" y="1185005"/>
                  <a:pt x="566427" y="1185767"/>
                </a:cubicBezTo>
                <a:cubicBezTo>
                  <a:pt x="554330" y="1186148"/>
                  <a:pt x="546043" y="1186529"/>
                  <a:pt x="537947" y="1186243"/>
                </a:cubicBezTo>
                <a:cubicBezTo>
                  <a:pt x="529946" y="1185386"/>
                  <a:pt x="522135" y="1183862"/>
                  <a:pt x="511086" y="1180719"/>
                </a:cubicBezTo>
                <a:cubicBezTo>
                  <a:pt x="504228" y="1181005"/>
                  <a:pt x="497370" y="1179290"/>
                  <a:pt x="490512" y="1177766"/>
                </a:cubicBezTo>
                <a:cubicBezTo>
                  <a:pt x="483559" y="1176242"/>
                  <a:pt x="476606" y="1175099"/>
                  <a:pt x="469272" y="1175385"/>
                </a:cubicBezTo>
                <a:cubicBezTo>
                  <a:pt x="469367" y="1173861"/>
                  <a:pt x="464509" y="1173670"/>
                  <a:pt x="465366" y="1171956"/>
                </a:cubicBezTo>
                <a:cubicBezTo>
                  <a:pt x="446602" y="1169670"/>
                  <a:pt x="429076" y="1157192"/>
                  <a:pt x="412884" y="1158240"/>
                </a:cubicBezTo>
                <a:cubicBezTo>
                  <a:pt x="416884" y="1159859"/>
                  <a:pt x="422885" y="1160621"/>
                  <a:pt x="422504" y="1162907"/>
                </a:cubicBezTo>
                <a:cubicBezTo>
                  <a:pt x="417932" y="1161860"/>
                  <a:pt x="397072" y="1157097"/>
                  <a:pt x="403359" y="1153287"/>
                </a:cubicBezTo>
                <a:cubicBezTo>
                  <a:pt x="399834" y="1152525"/>
                  <a:pt x="396501" y="1152144"/>
                  <a:pt x="391738" y="1150049"/>
                </a:cubicBezTo>
                <a:cubicBezTo>
                  <a:pt x="388500" y="1152525"/>
                  <a:pt x="399072" y="1152811"/>
                  <a:pt x="398120" y="1154906"/>
                </a:cubicBezTo>
                <a:cubicBezTo>
                  <a:pt x="391548" y="1153001"/>
                  <a:pt x="376593" y="1149286"/>
                  <a:pt x="373355" y="1143476"/>
                </a:cubicBezTo>
                <a:cubicBezTo>
                  <a:pt x="360306" y="1139190"/>
                  <a:pt x="349447" y="1133761"/>
                  <a:pt x="339636" y="1129093"/>
                </a:cubicBezTo>
                <a:cubicBezTo>
                  <a:pt x="329921" y="1124236"/>
                  <a:pt x="321444" y="1119283"/>
                  <a:pt x="314395" y="1113377"/>
                </a:cubicBezTo>
                <a:cubicBezTo>
                  <a:pt x="311728" y="1116711"/>
                  <a:pt x="312490" y="1110425"/>
                  <a:pt x="309728" y="1109282"/>
                </a:cubicBezTo>
                <a:cubicBezTo>
                  <a:pt x="305918" y="1108329"/>
                  <a:pt x="309156" y="1113473"/>
                  <a:pt x="306585" y="1112139"/>
                </a:cubicBezTo>
                <a:cubicBezTo>
                  <a:pt x="305251" y="1111377"/>
                  <a:pt x="304775" y="1111853"/>
                  <a:pt x="303632" y="1111377"/>
                </a:cubicBezTo>
                <a:cubicBezTo>
                  <a:pt x="298298" y="1109091"/>
                  <a:pt x="299917" y="1106900"/>
                  <a:pt x="296964" y="1104710"/>
                </a:cubicBezTo>
                <a:cubicBezTo>
                  <a:pt x="294297" y="1105757"/>
                  <a:pt x="288297" y="1101376"/>
                  <a:pt x="283248" y="1098518"/>
                </a:cubicBezTo>
                <a:cubicBezTo>
                  <a:pt x="285249" y="1092613"/>
                  <a:pt x="274104" y="1090422"/>
                  <a:pt x="269056" y="1087088"/>
                </a:cubicBezTo>
                <a:cubicBezTo>
                  <a:pt x="258579" y="1080707"/>
                  <a:pt x="247911" y="1071086"/>
                  <a:pt x="237243" y="1062609"/>
                </a:cubicBezTo>
                <a:cubicBezTo>
                  <a:pt x="226860" y="1053846"/>
                  <a:pt x="216478" y="1046131"/>
                  <a:pt x="209239" y="1039749"/>
                </a:cubicBezTo>
                <a:cubicBezTo>
                  <a:pt x="219336" y="1051369"/>
                  <a:pt x="225051" y="1052322"/>
                  <a:pt x="232861" y="1062990"/>
                </a:cubicBezTo>
                <a:cubicBezTo>
                  <a:pt x="240957" y="1066991"/>
                  <a:pt x="248863" y="1073182"/>
                  <a:pt x="256864" y="1079754"/>
                </a:cubicBezTo>
                <a:cubicBezTo>
                  <a:pt x="265056" y="1086041"/>
                  <a:pt x="273723" y="1092136"/>
                  <a:pt x="282296" y="1096994"/>
                </a:cubicBezTo>
                <a:cubicBezTo>
                  <a:pt x="281058" y="1098613"/>
                  <a:pt x="283058" y="1100328"/>
                  <a:pt x="282867" y="1102043"/>
                </a:cubicBezTo>
                <a:cubicBezTo>
                  <a:pt x="280772" y="1102138"/>
                  <a:pt x="277343" y="1100233"/>
                  <a:pt x="275152" y="1100233"/>
                </a:cubicBezTo>
                <a:cubicBezTo>
                  <a:pt x="279343" y="1104805"/>
                  <a:pt x="295631" y="1108615"/>
                  <a:pt x="301822" y="1117854"/>
                </a:cubicBezTo>
                <a:cubicBezTo>
                  <a:pt x="303727" y="1115949"/>
                  <a:pt x="307347" y="1119664"/>
                  <a:pt x="310299" y="1121378"/>
                </a:cubicBezTo>
                <a:cubicBezTo>
                  <a:pt x="317157" y="1118616"/>
                  <a:pt x="337446" y="1128712"/>
                  <a:pt x="344875" y="1133285"/>
                </a:cubicBezTo>
                <a:cubicBezTo>
                  <a:pt x="343923" y="1134523"/>
                  <a:pt x="332397" y="1127569"/>
                  <a:pt x="336017" y="1130903"/>
                </a:cubicBezTo>
                <a:cubicBezTo>
                  <a:pt x="340113" y="1132808"/>
                  <a:pt x="344399" y="1134713"/>
                  <a:pt x="343351" y="1136999"/>
                </a:cubicBezTo>
                <a:cubicBezTo>
                  <a:pt x="340779" y="1136333"/>
                  <a:pt x="335636" y="1132332"/>
                  <a:pt x="334779" y="1133856"/>
                </a:cubicBezTo>
                <a:cubicBezTo>
                  <a:pt x="338684" y="1136999"/>
                  <a:pt x="348304" y="1139857"/>
                  <a:pt x="343923" y="1143476"/>
                </a:cubicBezTo>
                <a:cubicBezTo>
                  <a:pt x="349542" y="1146715"/>
                  <a:pt x="343256" y="1139761"/>
                  <a:pt x="349352" y="1142428"/>
                </a:cubicBezTo>
                <a:cubicBezTo>
                  <a:pt x="349447" y="1143191"/>
                  <a:pt x="350209" y="1143857"/>
                  <a:pt x="351828" y="1144429"/>
                </a:cubicBezTo>
                <a:cubicBezTo>
                  <a:pt x="352209" y="1148715"/>
                  <a:pt x="347828" y="1146905"/>
                  <a:pt x="345542" y="1147762"/>
                </a:cubicBezTo>
                <a:cubicBezTo>
                  <a:pt x="350971" y="1152620"/>
                  <a:pt x="352590" y="1149763"/>
                  <a:pt x="353448" y="1148715"/>
                </a:cubicBezTo>
                <a:cubicBezTo>
                  <a:pt x="356972" y="1152716"/>
                  <a:pt x="348685" y="1149858"/>
                  <a:pt x="351638" y="1153192"/>
                </a:cubicBezTo>
                <a:cubicBezTo>
                  <a:pt x="357067" y="1157287"/>
                  <a:pt x="363735" y="1159764"/>
                  <a:pt x="366973" y="1160907"/>
                </a:cubicBezTo>
                <a:cubicBezTo>
                  <a:pt x="365354" y="1160145"/>
                  <a:pt x="364973" y="1159193"/>
                  <a:pt x="364592" y="1158335"/>
                </a:cubicBezTo>
                <a:cubicBezTo>
                  <a:pt x="366973" y="1159764"/>
                  <a:pt x="371450" y="1158335"/>
                  <a:pt x="371831" y="1161002"/>
                </a:cubicBezTo>
                <a:cubicBezTo>
                  <a:pt x="370116" y="1160526"/>
                  <a:pt x="367735" y="1159383"/>
                  <a:pt x="367164" y="1160145"/>
                </a:cubicBezTo>
                <a:cubicBezTo>
                  <a:pt x="374593" y="1165193"/>
                  <a:pt x="388500" y="1168146"/>
                  <a:pt x="392214" y="1173480"/>
                </a:cubicBezTo>
                <a:cubicBezTo>
                  <a:pt x="396120" y="1173766"/>
                  <a:pt x="390309" y="1170242"/>
                  <a:pt x="394691" y="1170908"/>
                </a:cubicBezTo>
                <a:cubicBezTo>
                  <a:pt x="403454" y="1172718"/>
                  <a:pt x="401454" y="1176242"/>
                  <a:pt x="406978" y="1178624"/>
                </a:cubicBezTo>
                <a:cubicBezTo>
                  <a:pt x="408121" y="1177766"/>
                  <a:pt x="406407" y="1174052"/>
                  <a:pt x="409550" y="1175290"/>
                </a:cubicBezTo>
                <a:cubicBezTo>
                  <a:pt x="414598" y="1177576"/>
                  <a:pt x="424314" y="1177957"/>
                  <a:pt x="422313" y="1181481"/>
                </a:cubicBezTo>
                <a:cubicBezTo>
                  <a:pt x="420599" y="1181671"/>
                  <a:pt x="410693" y="1179195"/>
                  <a:pt x="414312" y="1181100"/>
                </a:cubicBezTo>
                <a:cubicBezTo>
                  <a:pt x="423171" y="1181862"/>
                  <a:pt x="428695" y="1185101"/>
                  <a:pt x="433172" y="1182624"/>
                </a:cubicBezTo>
                <a:cubicBezTo>
                  <a:pt x="438982" y="1185101"/>
                  <a:pt x="431076" y="1186529"/>
                  <a:pt x="436601" y="1188434"/>
                </a:cubicBezTo>
                <a:cubicBezTo>
                  <a:pt x="438792" y="1188529"/>
                  <a:pt x="437553" y="1185482"/>
                  <a:pt x="440316" y="1186053"/>
                </a:cubicBezTo>
                <a:cubicBezTo>
                  <a:pt x="441935" y="1187958"/>
                  <a:pt x="457270" y="1195292"/>
                  <a:pt x="450507" y="1190244"/>
                </a:cubicBezTo>
                <a:cubicBezTo>
                  <a:pt x="456794" y="1192530"/>
                  <a:pt x="458032" y="1192720"/>
                  <a:pt x="467081" y="1195007"/>
                </a:cubicBezTo>
                <a:cubicBezTo>
                  <a:pt x="467557" y="1193863"/>
                  <a:pt x="467081" y="1191959"/>
                  <a:pt x="469176" y="1192149"/>
                </a:cubicBezTo>
                <a:cubicBezTo>
                  <a:pt x="481654" y="1196245"/>
                  <a:pt x="493751" y="1197483"/>
                  <a:pt x="505371" y="1199102"/>
                </a:cubicBezTo>
                <a:cubicBezTo>
                  <a:pt x="516992" y="1200436"/>
                  <a:pt x="528231" y="1201960"/>
                  <a:pt x="539566" y="1204055"/>
                </a:cubicBezTo>
                <a:cubicBezTo>
                  <a:pt x="540233" y="1202722"/>
                  <a:pt x="537471" y="1201865"/>
                  <a:pt x="539757" y="1201674"/>
                </a:cubicBezTo>
                <a:cubicBezTo>
                  <a:pt x="548329" y="1203388"/>
                  <a:pt x="555378" y="1204912"/>
                  <a:pt x="561283" y="1201960"/>
                </a:cubicBezTo>
                <a:cubicBezTo>
                  <a:pt x="561283" y="1203103"/>
                  <a:pt x="560521" y="1203674"/>
                  <a:pt x="559664" y="1204341"/>
                </a:cubicBezTo>
                <a:cubicBezTo>
                  <a:pt x="566046" y="1203198"/>
                  <a:pt x="574047" y="1205293"/>
                  <a:pt x="579762" y="1206818"/>
                </a:cubicBezTo>
                <a:cubicBezTo>
                  <a:pt x="575475" y="1209866"/>
                  <a:pt x="567570" y="1206818"/>
                  <a:pt x="565665" y="1211961"/>
                </a:cubicBezTo>
                <a:cubicBezTo>
                  <a:pt x="576523" y="1211961"/>
                  <a:pt x="581286" y="1205484"/>
                  <a:pt x="593668" y="1207294"/>
                </a:cubicBezTo>
                <a:cubicBezTo>
                  <a:pt x="595764" y="1205484"/>
                  <a:pt x="589668" y="1204151"/>
                  <a:pt x="593573" y="1204055"/>
                </a:cubicBezTo>
                <a:cubicBezTo>
                  <a:pt x="598240" y="1205198"/>
                  <a:pt x="599574" y="1205008"/>
                  <a:pt x="602812" y="1203293"/>
                </a:cubicBezTo>
                <a:cubicBezTo>
                  <a:pt x="602812" y="1206056"/>
                  <a:pt x="607384" y="1206056"/>
                  <a:pt x="610623" y="1207008"/>
                </a:cubicBezTo>
                <a:cubicBezTo>
                  <a:pt x="622719" y="1203388"/>
                  <a:pt x="635007" y="1208246"/>
                  <a:pt x="645865" y="1202627"/>
                </a:cubicBezTo>
                <a:cubicBezTo>
                  <a:pt x="652056" y="1202722"/>
                  <a:pt x="658914" y="1202817"/>
                  <a:pt x="666058" y="1202245"/>
                </a:cubicBezTo>
                <a:cubicBezTo>
                  <a:pt x="673202" y="1201388"/>
                  <a:pt x="680536" y="1200341"/>
                  <a:pt x="687680" y="1199007"/>
                </a:cubicBezTo>
                <a:cubicBezTo>
                  <a:pt x="702063" y="1196435"/>
                  <a:pt x="715588" y="1193197"/>
                  <a:pt x="724923" y="1189958"/>
                </a:cubicBezTo>
                <a:cubicBezTo>
                  <a:pt x="726732" y="1191768"/>
                  <a:pt x="733495" y="1188815"/>
                  <a:pt x="733400" y="1192149"/>
                </a:cubicBezTo>
                <a:cubicBezTo>
                  <a:pt x="741306" y="1187101"/>
                  <a:pt x="747306" y="1190720"/>
                  <a:pt x="752545" y="1185577"/>
                </a:cubicBezTo>
                <a:cubicBezTo>
                  <a:pt x="750640" y="1185958"/>
                  <a:pt x="748926" y="1186243"/>
                  <a:pt x="749116" y="1184815"/>
                </a:cubicBezTo>
                <a:cubicBezTo>
                  <a:pt x="752545" y="1183195"/>
                  <a:pt x="752926" y="1183291"/>
                  <a:pt x="759308" y="1181291"/>
                </a:cubicBezTo>
                <a:cubicBezTo>
                  <a:pt x="759784" y="1182434"/>
                  <a:pt x="759879" y="1184053"/>
                  <a:pt x="763023" y="1182815"/>
                </a:cubicBezTo>
                <a:cubicBezTo>
                  <a:pt x="766356" y="1176528"/>
                  <a:pt x="779691" y="1178243"/>
                  <a:pt x="787121" y="1177004"/>
                </a:cubicBezTo>
                <a:cubicBezTo>
                  <a:pt x="787026" y="1175385"/>
                  <a:pt x="784549" y="1176052"/>
                  <a:pt x="783311" y="1175576"/>
                </a:cubicBezTo>
                <a:cubicBezTo>
                  <a:pt x="789026" y="1173670"/>
                  <a:pt x="799218" y="1169003"/>
                  <a:pt x="801980" y="1172527"/>
                </a:cubicBezTo>
                <a:cubicBezTo>
                  <a:pt x="798551" y="1174718"/>
                  <a:pt x="795693" y="1171099"/>
                  <a:pt x="794455" y="1174433"/>
                </a:cubicBezTo>
                <a:cubicBezTo>
                  <a:pt x="796551" y="1173861"/>
                  <a:pt x="796741" y="1175480"/>
                  <a:pt x="798170" y="1175671"/>
                </a:cubicBezTo>
                <a:cubicBezTo>
                  <a:pt x="812553" y="1165574"/>
                  <a:pt x="834746" y="1158716"/>
                  <a:pt x="845223" y="1155287"/>
                </a:cubicBezTo>
                <a:cubicBezTo>
                  <a:pt x="848938" y="1153859"/>
                  <a:pt x="849510" y="1150525"/>
                  <a:pt x="851224" y="1149763"/>
                </a:cubicBezTo>
                <a:cubicBezTo>
                  <a:pt x="855606" y="1147858"/>
                  <a:pt x="860654" y="1149477"/>
                  <a:pt x="867607" y="1144524"/>
                </a:cubicBezTo>
                <a:cubicBezTo>
                  <a:pt x="866369" y="1145381"/>
                  <a:pt x="869607" y="1143667"/>
                  <a:pt x="873132" y="1141762"/>
                </a:cubicBezTo>
                <a:cubicBezTo>
                  <a:pt x="874560" y="1141095"/>
                  <a:pt x="888181" y="1132427"/>
                  <a:pt x="893325" y="1133475"/>
                </a:cubicBezTo>
                <a:cubicBezTo>
                  <a:pt x="894944" y="1134999"/>
                  <a:pt x="883038" y="1139952"/>
                  <a:pt x="887610" y="1139095"/>
                </a:cubicBezTo>
                <a:cubicBezTo>
                  <a:pt x="892467" y="1136333"/>
                  <a:pt x="893706" y="1134618"/>
                  <a:pt x="898754" y="1133475"/>
                </a:cubicBezTo>
                <a:cubicBezTo>
                  <a:pt x="897135" y="1131951"/>
                  <a:pt x="898563" y="1130236"/>
                  <a:pt x="900754" y="1129093"/>
                </a:cubicBezTo>
                <a:cubicBezTo>
                  <a:pt x="902850" y="1127760"/>
                  <a:pt x="905802" y="1126712"/>
                  <a:pt x="907422" y="1126808"/>
                </a:cubicBezTo>
                <a:cubicBezTo>
                  <a:pt x="903897" y="1130522"/>
                  <a:pt x="897801" y="1133856"/>
                  <a:pt x="897230" y="1137094"/>
                </a:cubicBezTo>
                <a:cubicBezTo>
                  <a:pt x="905421" y="1131856"/>
                  <a:pt x="918661" y="1118902"/>
                  <a:pt x="921423" y="1125855"/>
                </a:cubicBezTo>
                <a:cubicBezTo>
                  <a:pt x="921042" y="1125188"/>
                  <a:pt x="923233" y="1123569"/>
                  <a:pt x="924090" y="1124236"/>
                </a:cubicBezTo>
                <a:cubicBezTo>
                  <a:pt x="919709" y="1129284"/>
                  <a:pt x="922757" y="1129379"/>
                  <a:pt x="919042" y="1133951"/>
                </a:cubicBezTo>
                <a:cubicBezTo>
                  <a:pt x="925900" y="1125665"/>
                  <a:pt x="934282" y="1121854"/>
                  <a:pt x="942283" y="1117663"/>
                </a:cubicBezTo>
                <a:cubicBezTo>
                  <a:pt x="950189" y="1113377"/>
                  <a:pt x="958095" y="1109377"/>
                  <a:pt x="962286" y="1099661"/>
                </a:cubicBezTo>
                <a:cubicBezTo>
                  <a:pt x="963524" y="1100709"/>
                  <a:pt x="961905" y="1102138"/>
                  <a:pt x="962952" y="1103185"/>
                </a:cubicBezTo>
                <a:cubicBezTo>
                  <a:pt x="966953" y="1100328"/>
                  <a:pt x="965048" y="1098518"/>
                  <a:pt x="970763" y="1095280"/>
                </a:cubicBezTo>
                <a:cubicBezTo>
                  <a:pt x="971430" y="1096709"/>
                  <a:pt x="973239" y="1095661"/>
                  <a:pt x="974001" y="1096899"/>
                </a:cubicBezTo>
                <a:cubicBezTo>
                  <a:pt x="977049" y="1094232"/>
                  <a:pt x="980669" y="1091375"/>
                  <a:pt x="981812" y="1088993"/>
                </a:cubicBezTo>
                <a:cubicBezTo>
                  <a:pt x="976478" y="1093470"/>
                  <a:pt x="973049" y="1093946"/>
                  <a:pt x="970572" y="1092422"/>
                </a:cubicBezTo>
                <a:cubicBezTo>
                  <a:pt x="979621" y="1087088"/>
                  <a:pt x="981431" y="1081183"/>
                  <a:pt x="991527" y="1078516"/>
                </a:cubicBezTo>
                <a:cubicBezTo>
                  <a:pt x="986098" y="1081754"/>
                  <a:pt x="989337" y="1083278"/>
                  <a:pt x="983812" y="1086421"/>
                </a:cubicBezTo>
                <a:cubicBezTo>
                  <a:pt x="986193" y="1086993"/>
                  <a:pt x="987432" y="1090136"/>
                  <a:pt x="991908" y="1086326"/>
                </a:cubicBezTo>
                <a:cubicBezTo>
                  <a:pt x="991337" y="1085278"/>
                  <a:pt x="989622" y="1084326"/>
                  <a:pt x="991146" y="1082897"/>
                </a:cubicBezTo>
                <a:cubicBezTo>
                  <a:pt x="992480" y="1086231"/>
                  <a:pt x="1010006" y="1074896"/>
                  <a:pt x="1016388" y="1068800"/>
                </a:cubicBezTo>
                <a:cubicBezTo>
                  <a:pt x="1015626" y="1065467"/>
                  <a:pt x="1011911" y="1069753"/>
                  <a:pt x="1010768" y="1067276"/>
                </a:cubicBezTo>
                <a:cubicBezTo>
                  <a:pt x="1012768" y="1066705"/>
                  <a:pt x="1015530" y="1064228"/>
                  <a:pt x="1018293" y="1061561"/>
                </a:cubicBezTo>
                <a:cubicBezTo>
                  <a:pt x="1017150" y="1065181"/>
                  <a:pt x="1017816" y="1064324"/>
                  <a:pt x="1020388" y="1066228"/>
                </a:cubicBezTo>
                <a:cubicBezTo>
                  <a:pt x="1024674" y="1063371"/>
                  <a:pt x="1020198" y="1062800"/>
                  <a:pt x="1023436" y="1060228"/>
                </a:cubicBezTo>
                <a:cubicBezTo>
                  <a:pt x="1025341" y="1062609"/>
                  <a:pt x="1030675" y="1055846"/>
                  <a:pt x="1033247" y="1056799"/>
                </a:cubicBezTo>
                <a:cubicBezTo>
                  <a:pt x="1036485" y="1050131"/>
                  <a:pt x="1039533" y="1050417"/>
                  <a:pt x="1040200" y="1052512"/>
                </a:cubicBezTo>
                <a:cubicBezTo>
                  <a:pt x="1043058" y="1046798"/>
                  <a:pt x="1045344" y="1045750"/>
                  <a:pt x="1046677" y="1040987"/>
                </a:cubicBezTo>
                <a:cubicBezTo>
                  <a:pt x="1049725" y="1040320"/>
                  <a:pt x="1047344" y="1041844"/>
                  <a:pt x="1048963" y="1043273"/>
                </a:cubicBezTo>
                <a:cubicBezTo>
                  <a:pt x="1053345" y="1038034"/>
                  <a:pt x="1053059" y="1038796"/>
                  <a:pt x="1057631" y="1036225"/>
                </a:cubicBezTo>
                <a:cubicBezTo>
                  <a:pt x="1058774" y="1033939"/>
                  <a:pt x="1058774" y="1031938"/>
                  <a:pt x="1059726" y="1029462"/>
                </a:cubicBezTo>
                <a:cubicBezTo>
                  <a:pt x="1062870" y="1028509"/>
                  <a:pt x="1064489" y="1025081"/>
                  <a:pt x="1062584" y="1029938"/>
                </a:cubicBezTo>
                <a:cubicBezTo>
                  <a:pt x="1075633" y="1018127"/>
                  <a:pt x="1072585" y="1007650"/>
                  <a:pt x="1079538" y="1002697"/>
                </a:cubicBezTo>
                <a:cubicBezTo>
                  <a:pt x="1075633" y="998125"/>
                  <a:pt x="1082205" y="994219"/>
                  <a:pt x="1087635" y="991076"/>
                </a:cubicBezTo>
                <a:cubicBezTo>
                  <a:pt x="1087635" y="988314"/>
                  <a:pt x="1082586" y="992219"/>
                  <a:pt x="1085158" y="989076"/>
                </a:cubicBezTo>
                <a:cubicBezTo>
                  <a:pt x="1089349" y="986885"/>
                  <a:pt x="1091730" y="984218"/>
                  <a:pt x="1094874" y="978884"/>
                </a:cubicBezTo>
                <a:cubicBezTo>
                  <a:pt x="1097731" y="979360"/>
                  <a:pt x="1095350" y="982409"/>
                  <a:pt x="1096207" y="983837"/>
                </a:cubicBezTo>
                <a:cubicBezTo>
                  <a:pt x="1097255" y="980218"/>
                  <a:pt x="1101446" y="977170"/>
                  <a:pt x="1101255" y="975836"/>
                </a:cubicBezTo>
                <a:cubicBezTo>
                  <a:pt x="1099541" y="977360"/>
                  <a:pt x="1097922" y="978122"/>
                  <a:pt x="1096493" y="978122"/>
                </a:cubicBezTo>
                <a:cubicBezTo>
                  <a:pt x="1098779" y="975169"/>
                  <a:pt x="1098207" y="973645"/>
                  <a:pt x="1101541" y="970121"/>
                </a:cubicBezTo>
                <a:lnTo>
                  <a:pt x="1103446" y="971550"/>
                </a:lnTo>
                <a:cubicBezTo>
                  <a:pt x="1107828" y="958310"/>
                  <a:pt x="1122020" y="945737"/>
                  <a:pt x="1122401" y="938975"/>
                </a:cubicBezTo>
                <a:cubicBezTo>
                  <a:pt x="1124687" y="934498"/>
                  <a:pt x="1126020" y="937451"/>
                  <a:pt x="1128116" y="935260"/>
                </a:cubicBezTo>
                <a:cubicBezTo>
                  <a:pt x="1127259" y="934593"/>
                  <a:pt x="1126211" y="934879"/>
                  <a:pt x="1125163" y="935260"/>
                </a:cubicBezTo>
                <a:cubicBezTo>
                  <a:pt x="1126211" y="931354"/>
                  <a:pt x="1140689" y="918686"/>
                  <a:pt x="1132021" y="924782"/>
                </a:cubicBezTo>
                <a:cubicBezTo>
                  <a:pt x="1136117" y="918686"/>
                  <a:pt x="1140022" y="918401"/>
                  <a:pt x="1140689" y="913543"/>
                </a:cubicBezTo>
                <a:cubicBezTo>
                  <a:pt x="1138593" y="916591"/>
                  <a:pt x="1136974" y="915543"/>
                  <a:pt x="1138593" y="912304"/>
                </a:cubicBezTo>
                <a:cubicBezTo>
                  <a:pt x="1138498" y="914781"/>
                  <a:pt x="1140213" y="914591"/>
                  <a:pt x="1142308" y="910876"/>
                </a:cubicBezTo>
                <a:cubicBezTo>
                  <a:pt x="1141927" y="908876"/>
                  <a:pt x="1143261" y="905827"/>
                  <a:pt x="1144213" y="902970"/>
                </a:cubicBezTo>
                <a:cubicBezTo>
                  <a:pt x="1143927" y="907637"/>
                  <a:pt x="1149166" y="897541"/>
                  <a:pt x="1149642" y="895255"/>
                </a:cubicBezTo>
                <a:cubicBezTo>
                  <a:pt x="1148880" y="896207"/>
                  <a:pt x="1148023" y="897922"/>
                  <a:pt x="1147356" y="897541"/>
                </a:cubicBezTo>
                <a:cubicBezTo>
                  <a:pt x="1148690" y="894683"/>
                  <a:pt x="1151452" y="886682"/>
                  <a:pt x="1154500" y="885444"/>
                </a:cubicBezTo>
                <a:cubicBezTo>
                  <a:pt x="1154976" y="886777"/>
                  <a:pt x="1151547" y="890683"/>
                  <a:pt x="1152786" y="891635"/>
                </a:cubicBezTo>
                <a:cubicBezTo>
                  <a:pt x="1156691" y="887730"/>
                  <a:pt x="1155357" y="885063"/>
                  <a:pt x="1157643" y="880110"/>
                </a:cubicBezTo>
                <a:cubicBezTo>
                  <a:pt x="1163263" y="880301"/>
                  <a:pt x="1161263" y="864584"/>
                  <a:pt x="1167454" y="865823"/>
                </a:cubicBezTo>
                <a:cubicBezTo>
                  <a:pt x="1163263" y="870776"/>
                  <a:pt x="1162787" y="876300"/>
                  <a:pt x="1161834" y="880967"/>
                </a:cubicBezTo>
                <a:cubicBezTo>
                  <a:pt x="1160787" y="885539"/>
                  <a:pt x="1159644" y="889444"/>
                  <a:pt x="1154976" y="891159"/>
                </a:cubicBezTo>
                <a:cubicBezTo>
                  <a:pt x="1158882" y="893540"/>
                  <a:pt x="1153738" y="896779"/>
                  <a:pt x="1151452" y="903542"/>
                </a:cubicBezTo>
                <a:cubicBezTo>
                  <a:pt x="1154595" y="903256"/>
                  <a:pt x="1151928" y="906590"/>
                  <a:pt x="1152690" y="907828"/>
                </a:cubicBezTo>
                <a:cubicBezTo>
                  <a:pt x="1156977" y="901827"/>
                  <a:pt x="1154214" y="903542"/>
                  <a:pt x="1154500" y="901636"/>
                </a:cubicBezTo>
                <a:cubicBezTo>
                  <a:pt x="1156024" y="900779"/>
                  <a:pt x="1157643" y="896779"/>
                  <a:pt x="1159072" y="898684"/>
                </a:cubicBezTo>
                <a:cubicBezTo>
                  <a:pt x="1158215" y="900303"/>
                  <a:pt x="1156691" y="902494"/>
                  <a:pt x="1157358" y="903160"/>
                </a:cubicBezTo>
                <a:cubicBezTo>
                  <a:pt x="1160120" y="897160"/>
                  <a:pt x="1162692" y="894778"/>
                  <a:pt x="1165073" y="894683"/>
                </a:cubicBezTo>
                <a:cubicBezTo>
                  <a:pt x="1166311" y="890587"/>
                  <a:pt x="1168216" y="887635"/>
                  <a:pt x="1170693" y="883634"/>
                </a:cubicBezTo>
                <a:cubicBezTo>
                  <a:pt x="1172979" y="879443"/>
                  <a:pt x="1175741" y="874300"/>
                  <a:pt x="1179075" y="866108"/>
                </a:cubicBezTo>
                <a:cubicBezTo>
                  <a:pt x="1179075" y="862870"/>
                  <a:pt x="1175836" y="867061"/>
                  <a:pt x="1177551" y="861917"/>
                </a:cubicBezTo>
                <a:cubicBezTo>
                  <a:pt x="1189647" y="844677"/>
                  <a:pt x="1191552" y="825056"/>
                  <a:pt x="1198220" y="810577"/>
                </a:cubicBezTo>
                <a:cubicBezTo>
                  <a:pt x="1196982" y="806672"/>
                  <a:pt x="1192886" y="811720"/>
                  <a:pt x="1195267" y="804482"/>
                </a:cubicBezTo>
                <a:cubicBezTo>
                  <a:pt x="1197648" y="801243"/>
                  <a:pt x="1198887" y="802767"/>
                  <a:pt x="1200411" y="804577"/>
                </a:cubicBezTo>
                <a:cubicBezTo>
                  <a:pt x="1202316" y="789908"/>
                  <a:pt x="1210031" y="782669"/>
                  <a:pt x="1214317" y="767525"/>
                </a:cubicBezTo>
                <a:cubicBezTo>
                  <a:pt x="1209555" y="759524"/>
                  <a:pt x="1221366" y="740188"/>
                  <a:pt x="1218318" y="729520"/>
                </a:cubicBezTo>
                <a:cubicBezTo>
                  <a:pt x="1217651" y="736854"/>
                  <a:pt x="1215365" y="745998"/>
                  <a:pt x="1211745" y="748856"/>
                </a:cubicBezTo>
                <a:cubicBezTo>
                  <a:pt x="1210412" y="742474"/>
                  <a:pt x="1213841" y="724567"/>
                  <a:pt x="1218699" y="727901"/>
                </a:cubicBezTo>
                <a:cubicBezTo>
                  <a:pt x="1217937" y="719042"/>
                  <a:pt x="1225652" y="713042"/>
                  <a:pt x="1221461" y="709327"/>
                </a:cubicBezTo>
                <a:cubicBezTo>
                  <a:pt x="1227271" y="708660"/>
                  <a:pt x="1229938" y="690943"/>
                  <a:pt x="1229652" y="680561"/>
                </a:cubicBezTo>
                <a:cubicBezTo>
                  <a:pt x="1229652" y="682085"/>
                  <a:pt x="1230891" y="678371"/>
                  <a:pt x="1231367" y="674465"/>
                </a:cubicBezTo>
                <a:cubicBezTo>
                  <a:pt x="1232605" y="664178"/>
                  <a:pt x="1234320" y="652653"/>
                  <a:pt x="1235558" y="641318"/>
                </a:cubicBezTo>
                <a:cubicBezTo>
                  <a:pt x="1236034" y="632460"/>
                  <a:pt x="1235939" y="623602"/>
                  <a:pt x="1235177" y="615505"/>
                </a:cubicBezTo>
                <a:cubicBezTo>
                  <a:pt x="1236034" y="615505"/>
                  <a:pt x="1236987" y="615601"/>
                  <a:pt x="1238130" y="615982"/>
                </a:cubicBezTo>
                <a:cubicBezTo>
                  <a:pt x="1237463" y="606266"/>
                  <a:pt x="1236796" y="596646"/>
                  <a:pt x="1236129" y="587121"/>
                </a:cubicBezTo>
                <a:cubicBezTo>
                  <a:pt x="1236320" y="587311"/>
                  <a:pt x="1236510" y="587407"/>
                  <a:pt x="1236987" y="587216"/>
                </a:cubicBezTo>
                <a:cubicBezTo>
                  <a:pt x="1235653" y="582454"/>
                  <a:pt x="1236034" y="580739"/>
                  <a:pt x="1235367" y="576263"/>
                </a:cubicBezTo>
                <a:cubicBezTo>
                  <a:pt x="1235082" y="573024"/>
                  <a:pt x="1234891" y="569881"/>
                  <a:pt x="1234605" y="566642"/>
                </a:cubicBezTo>
                <a:cubicBezTo>
                  <a:pt x="1236225" y="562642"/>
                  <a:pt x="1237463" y="555403"/>
                  <a:pt x="1237844" y="551307"/>
                </a:cubicBezTo>
                <a:cubicBezTo>
                  <a:pt x="1238034" y="554355"/>
                  <a:pt x="1240130" y="553117"/>
                  <a:pt x="1239749" y="557403"/>
                </a:cubicBezTo>
                <a:cubicBezTo>
                  <a:pt x="1238606" y="564261"/>
                  <a:pt x="1239082" y="572738"/>
                  <a:pt x="1242130" y="577691"/>
                </a:cubicBezTo>
                <a:cubicBezTo>
                  <a:pt x="1241559" y="580930"/>
                  <a:pt x="1240797" y="581025"/>
                  <a:pt x="1239654" y="579310"/>
                </a:cubicBezTo>
                <a:cubicBezTo>
                  <a:pt x="1241654" y="597598"/>
                  <a:pt x="1239082" y="611219"/>
                  <a:pt x="1242511" y="627983"/>
                </a:cubicBezTo>
                <a:cubicBezTo>
                  <a:pt x="1239749" y="623792"/>
                  <a:pt x="1239654" y="643318"/>
                  <a:pt x="1242702" y="639032"/>
                </a:cubicBezTo>
                <a:cubicBezTo>
                  <a:pt x="1240416" y="649605"/>
                  <a:pt x="1238034" y="663130"/>
                  <a:pt x="1236796" y="676561"/>
                </a:cubicBezTo>
                <a:cubicBezTo>
                  <a:pt x="1236129" y="683323"/>
                  <a:pt x="1235653" y="689991"/>
                  <a:pt x="1235558" y="696277"/>
                </a:cubicBezTo>
                <a:cubicBezTo>
                  <a:pt x="1235463" y="699421"/>
                  <a:pt x="1235463" y="702469"/>
                  <a:pt x="1235558" y="705326"/>
                </a:cubicBezTo>
                <a:cubicBezTo>
                  <a:pt x="1235463" y="708184"/>
                  <a:pt x="1235463" y="710851"/>
                  <a:pt x="1235558" y="713422"/>
                </a:cubicBezTo>
                <a:cubicBezTo>
                  <a:pt x="1236606" y="705612"/>
                  <a:pt x="1241178" y="691896"/>
                  <a:pt x="1238987" y="684943"/>
                </a:cubicBezTo>
                <a:cubicBezTo>
                  <a:pt x="1241940" y="689038"/>
                  <a:pt x="1240606" y="678085"/>
                  <a:pt x="1239368" y="676942"/>
                </a:cubicBezTo>
                <a:lnTo>
                  <a:pt x="1241749" y="677227"/>
                </a:lnTo>
                <a:cubicBezTo>
                  <a:pt x="1246893" y="643318"/>
                  <a:pt x="1247464" y="607314"/>
                  <a:pt x="1247845" y="572548"/>
                </a:cubicBezTo>
                <a:close/>
                <a:moveTo>
                  <a:pt x="1020007" y="132112"/>
                </a:moveTo>
                <a:cubicBezTo>
                  <a:pt x="1022769" y="130778"/>
                  <a:pt x="1024484" y="134969"/>
                  <a:pt x="1025532" y="137160"/>
                </a:cubicBezTo>
                <a:cubicBezTo>
                  <a:pt x="1024008" y="138303"/>
                  <a:pt x="1020388" y="133159"/>
                  <a:pt x="1020007" y="132112"/>
                </a:cubicBezTo>
                <a:close/>
                <a:moveTo>
                  <a:pt x="351924" y="1112615"/>
                </a:moveTo>
                <a:cubicBezTo>
                  <a:pt x="352209" y="1108424"/>
                  <a:pt x="358877" y="1114520"/>
                  <a:pt x="359448" y="1113473"/>
                </a:cubicBezTo>
                <a:cubicBezTo>
                  <a:pt x="362877" y="1116616"/>
                  <a:pt x="355353" y="1114806"/>
                  <a:pt x="351924" y="1112615"/>
                </a:cubicBezTo>
                <a:close/>
                <a:moveTo>
                  <a:pt x="398120" y="1139761"/>
                </a:moveTo>
                <a:cubicBezTo>
                  <a:pt x="400120" y="1135570"/>
                  <a:pt x="402597" y="1141095"/>
                  <a:pt x="408121" y="1142428"/>
                </a:cubicBezTo>
                <a:cubicBezTo>
                  <a:pt x="406978" y="1143952"/>
                  <a:pt x="401168" y="1140333"/>
                  <a:pt x="398120" y="1139761"/>
                </a:cubicBezTo>
                <a:close/>
                <a:moveTo>
                  <a:pt x="409740" y="1127569"/>
                </a:moveTo>
                <a:cubicBezTo>
                  <a:pt x="410407" y="1125474"/>
                  <a:pt x="416694" y="1127951"/>
                  <a:pt x="418122" y="1129665"/>
                </a:cubicBezTo>
                <a:cubicBezTo>
                  <a:pt x="417360" y="1131284"/>
                  <a:pt x="412217" y="1127951"/>
                  <a:pt x="409740" y="1127569"/>
                </a:cubicBezTo>
                <a:close/>
                <a:moveTo>
                  <a:pt x="509467" y="1168527"/>
                </a:moveTo>
                <a:cubicBezTo>
                  <a:pt x="510801" y="1168051"/>
                  <a:pt x="512896" y="1168146"/>
                  <a:pt x="515373" y="1168527"/>
                </a:cubicBezTo>
                <a:cubicBezTo>
                  <a:pt x="515087" y="1169670"/>
                  <a:pt x="514896" y="1170813"/>
                  <a:pt x="516516" y="1171194"/>
                </a:cubicBezTo>
                <a:cubicBezTo>
                  <a:pt x="515277" y="1172813"/>
                  <a:pt x="507467" y="1170623"/>
                  <a:pt x="509467" y="1168527"/>
                </a:cubicBezTo>
                <a:close/>
                <a:moveTo>
                  <a:pt x="556140" y="1177481"/>
                </a:moveTo>
                <a:cubicBezTo>
                  <a:pt x="555187" y="1175194"/>
                  <a:pt x="559188" y="1175957"/>
                  <a:pt x="559188" y="1174433"/>
                </a:cubicBezTo>
                <a:cubicBezTo>
                  <a:pt x="547567" y="1171575"/>
                  <a:pt x="535470" y="1173290"/>
                  <a:pt x="531756" y="1166717"/>
                </a:cubicBezTo>
                <a:cubicBezTo>
                  <a:pt x="541757" y="1169575"/>
                  <a:pt x="545853" y="1167289"/>
                  <a:pt x="553663" y="1166051"/>
                </a:cubicBezTo>
                <a:cubicBezTo>
                  <a:pt x="555568" y="1166908"/>
                  <a:pt x="556425" y="1168336"/>
                  <a:pt x="559378" y="1168718"/>
                </a:cubicBezTo>
                <a:cubicBezTo>
                  <a:pt x="557092" y="1170527"/>
                  <a:pt x="555759" y="1169765"/>
                  <a:pt x="552044" y="1169194"/>
                </a:cubicBezTo>
                <a:cubicBezTo>
                  <a:pt x="553092" y="1172337"/>
                  <a:pt x="556997" y="1174147"/>
                  <a:pt x="563569" y="1174623"/>
                </a:cubicBezTo>
                <a:cubicBezTo>
                  <a:pt x="564617" y="1177671"/>
                  <a:pt x="561188" y="1178052"/>
                  <a:pt x="556140" y="1177481"/>
                </a:cubicBezTo>
                <a:close/>
                <a:moveTo>
                  <a:pt x="1186885" y="730186"/>
                </a:moveTo>
                <a:cubicBezTo>
                  <a:pt x="1188695" y="730377"/>
                  <a:pt x="1185933" y="735425"/>
                  <a:pt x="1185837" y="737616"/>
                </a:cubicBezTo>
                <a:cubicBezTo>
                  <a:pt x="1185361" y="736854"/>
                  <a:pt x="1184885" y="735997"/>
                  <a:pt x="1184694" y="734854"/>
                </a:cubicBezTo>
                <a:cubicBezTo>
                  <a:pt x="1185266" y="733520"/>
                  <a:pt x="1185837" y="732282"/>
                  <a:pt x="1186314" y="730949"/>
                </a:cubicBezTo>
                <a:cubicBezTo>
                  <a:pt x="1186504" y="730949"/>
                  <a:pt x="1186695" y="730758"/>
                  <a:pt x="1186885" y="730186"/>
                </a:cubicBezTo>
                <a:close/>
                <a:moveTo>
                  <a:pt x="1173931" y="834485"/>
                </a:moveTo>
                <a:cubicBezTo>
                  <a:pt x="1170693" y="839915"/>
                  <a:pt x="1171550" y="839248"/>
                  <a:pt x="1168692" y="845725"/>
                </a:cubicBezTo>
                <a:cubicBezTo>
                  <a:pt x="1166311" y="847534"/>
                  <a:pt x="1163835" y="844963"/>
                  <a:pt x="1166978" y="839915"/>
                </a:cubicBezTo>
                <a:cubicBezTo>
                  <a:pt x="1169359" y="846106"/>
                  <a:pt x="1169454" y="833533"/>
                  <a:pt x="1173931" y="834485"/>
                </a:cubicBezTo>
                <a:close/>
                <a:moveTo>
                  <a:pt x="783216" y="1133761"/>
                </a:moveTo>
                <a:cubicBezTo>
                  <a:pt x="782835" y="1135761"/>
                  <a:pt x="775786" y="1137094"/>
                  <a:pt x="772548" y="1138237"/>
                </a:cubicBezTo>
                <a:cubicBezTo>
                  <a:pt x="773786" y="1133856"/>
                  <a:pt x="777501" y="1135570"/>
                  <a:pt x="783216" y="1133761"/>
                </a:cubicBezTo>
                <a:close/>
                <a:moveTo>
                  <a:pt x="707682" y="1167479"/>
                </a:moveTo>
                <a:cubicBezTo>
                  <a:pt x="699491" y="1168241"/>
                  <a:pt x="695681" y="1167098"/>
                  <a:pt x="686537" y="1166812"/>
                </a:cubicBezTo>
                <a:cubicBezTo>
                  <a:pt x="690728" y="1162526"/>
                  <a:pt x="699396" y="1164431"/>
                  <a:pt x="707968" y="1161669"/>
                </a:cubicBezTo>
                <a:cubicBezTo>
                  <a:pt x="707873" y="1163669"/>
                  <a:pt x="706254" y="1165098"/>
                  <a:pt x="707682" y="1167479"/>
                </a:cubicBezTo>
                <a:close/>
                <a:moveTo>
                  <a:pt x="662915" y="1168051"/>
                </a:moveTo>
                <a:cubicBezTo>
                  <a:pt x="661772" y="1170813"/>
                  <a:pt x="657962" y="1168146"/>
                  <a:pt x="657009" y="1167765"/>
                </a:cubicBezTo>
                <a:cubicBezTo>
                  <a:pt x="656343" y="1165955"/>
                  <a:pt x="661105" y="1166622"/>
                  <a:pt x="661010" y="1165003"/>
                </a:cubicBezTo>
                <a:cubicBezTo>
                  <a:pt x="666153" y="1164527"/>
                  <a:pt x="657867" y="1168622"/>
                  <a:pt x="662915" y="1168051"/>
                </a:cubicBezTo>
                <a:close/>
                <a:moveTo>
                  <a:pt x="680536" y="1167003"/>
                </a:moveTo>
                <a:cubicBezTo>
                  <a:pt x="679869" y="1169003"/>
                  <a:pt x="676059" y="1169860"/>
                  <a:pt x="675393" y="1171861"/>
                </a:cubicBezTo>
                <a:cubicBezTo>
                  <a:pt x="673107" y="1169765"/>
                  <a:pt x="662820" y="1173670"/>
                  <a:pt x="661772" y="1170623"/>
                </a:cubicBezTo>
                <a:cubicBezTo>
                  <a:pt x="668535" y="1172051"/>
                  <a:pt x="672916" y="1166432"/>
                  <a:pt x="680536" y="1167003"/>
                </a:cubicBezTo>
                <a:close/>
                <a:moveTo>
                  <a:pt x="669678" y="1155478"/>
                </a:moveTo>
                <a:cubicBezTo>
                  <a:pt x="665010" y="1156621"/>
                  <a:pt x="660819" y="1158145"/>
                  <a:pt x="653104" y="1159193"/>
                </a:cubicBezTo>
                <a:cubicBezTo>
                  <a:pt x="649770" y="1155097"/>
                  <a:pt x="656438" y="1153573"/>
                  <a:pt x="664820" y="1151477"/>
                </a:cubicBezTo>
                <a:cubicBezTo>
                  <a:pt x="673202" y="1149572"/>
                  <a:pt x="683489" y="1148239"/>
                  <a:pt x="687489" y="1147096"/>
                </a:cubicBezTo>
                <a:cubicBezTo>
                  <a:pt x="693776" y="1148239"/>
                  <a:pt x="695490" y="1151287"/>
                  <a:pt x="687204" y="1153668"/>
                </a:cubicBezTo>
                <a:cubicBezTo>
                  <a:pt x="687394" y="1153001"/>
                  <a:pt x="688537" y="1152620"/>
                  <a:pt x="688347" y="1151858"/>
                </a:cubicBezTo>
                <a:cubicBezTo>
                  <a:pt x="679298" y="1153287"/>
                  <a:pt x="674345" y="1154335"/>
                  <a:pt x="669678" y="1155478"/>
                </a:cubicBezTo>
                <a:close/>
                <a:moveTo>
                  <a:pt x="655676" y="1168718"/>
                </a:moveTo>
                <a:cubicBezTo>
                  <a:pt x="645103" y="1171480"/>
                  <a:pt x="620433" y="1171575"/>
                  <a:pt x="626339" y="1167384"/>
                </a:cubicBezTo>
                <a:cubicBezTo>
                  <a:pt x="633864" y="1170337"/>
                  <a:pt x="643484" y="1166241"/>
                  <a:pt x="655676" y="1168718"/>
                </a:cubicBezTo>
                <a:close/>
                <a:moveTo>
                  <a:pt x="695205" y="1149953"/>
                </a:moveTo>
                <a:cubicBezTo>
                  <a:pt x="694347" y="1147953"/>
                  <a:pt x="697776" y="1147382"/>
                  <a:pt x="700348" y="1146619"/>
                </a:cubicBezTo>
                <a:cubicBezTo>
                  <a:pt x="700729" y="1148715"/>
                  <a:pt x="697967" y="1151001"/>
                  <a:pt x="695205" y="1149953"/>
                </a:cubicBezTo>
                <a:close/>
                <a:moveTo>
                  <a:pt x="705968" y="1125474"/>
                </a:moveTo>
                <a:cubicBezTo>
                  <a:pt x="696157" y="1126903"/>
                  <a:pt x="686251" y="1127855"/>
                  <a:pt x="678631" y="1128903"/>
                </a:cubicBezTo>
                <a:cubicBezTo>
                  <a:pt x="675297" y="1130236"/>
                  <a:pt x="680346" y="1132237"/>
                  <a:pt x="683298" y="1131475"/>
                </a:cubicBezTo>
                <a:cubicBezTo>
                  <a:pt x="682346" y="1133951"/>
                  <a:pt x="677488" y="1132142"/>
                  <a:pt x="675107" y="1132808"/>
                </a:cubicBezTo>
                <a:cubicBezTo>
                  <a:pt x="674726" y="1131379"/>
                  <a:pt x="676536" y="1130903"/>
                  <a:pt x="675964" y="1129379"/>
                </a:cubicBezTo>
                <a:cubicBezTo>
                  <a:pt x="675107" y="1127665"/>
                  <a:pt x="669201" y="1130141"/>
                  <a:pt x="666344" y="1130046"/>
                </a:cubicBezTo>
                <a:cubicBezTo>
                  <a:pt x="675012" y="1124712"/>
                  <a:pt x="684060" y="1122807"/>
                  <a:pt x="694538" y="1121569"/>
                </a:cubicBezTo>
                <a:cubicBezTo>
                  <a:pt x="699777" y="1120997"/>
                  <a:pt x="705396" y="1120426"/>
                  <a:pt x="711302" y="1119759"/>
                </a:cubicBezTo>
                <a:cubicBezTo>
                  <a:pt x="717207" y="1118807"/>
                  <a:pt x="723494" y="1117283"/>
                  <a:pt x="730352" y="1115377"/>
                </a:cubicBezTo>
                <a:cubicBezTo>
                  <a:pt x="730542" y="1116520"/>
                  <a:pt x="730733" y="1117663"/>
                  <a:pt x="732352" y="1117378"/>
                </a:cubicBezTo>
                <a:cubicBezTo>
                  <a:pt x="728828" y="1119187"/>
                  <a:pt x="724732" y="1120807"/>
                  <a:pt x="720255" y="1122235"/>
                </a:cubicBezTo>
                <a:cubicBezTo>
                  <a:pt x="718065" y="1122998"/>
                  <a:pt x="715683" y="1123664"/>
                  <a:pt x="713302" y="1124236"/>
                </a:cubicBezTo>
                <a:cubicBezTo>
                  <a:pt x="710826" y="1124617"/>
                  <a:pt x="708444" y="1125093"/>
                  <a:pt x="705968" y="1125474"/>
                </a:cubicBezTo>
                <a:close/>
                <a:moveTo>
                  <a:pt x="382023" y="1029462"/>
                </a:moveTo>
                <a:cubicBezTo>
                  <a:pt x="382594" y="1029367"/>
                  <a:pt x="383261" y="1029462"/>
                  <a:pt x="383832" y="1029748"/>
                </a:cubicBezTo>
                <a:cubicBezTo>
                  <a:pt x="383832" y="1029748"/>
                  <a:pt x="383832" y="1029748"/>
                  <a:pt x="383832" y="1029748"/>
                </a:cubicBezTo>
                <a:cubicBezTo>
                  <a:pt x="383737" y="1029938"/>
                  <a:pt x="383832" y="1030129"/>
                  <a:pt x="383642" y="1030319"/>
                </a:cubicBezTo>
                <a:cubicBezTo>
                  <a:pt x="381832" y="1029938"/>
                  <a:pt x="380975" y="1029748"/>
                  <a:pt x="380499" y="1029462"/>
                </a:cubicBezTo>
                <a:cubicBezTo>
                  <a:pt x="381070" y="1029462"/>
                  <a:pt x="381546" y="1029557"/>
                  <a:pt x="382023" y="1029462"/>
                </a:cubicBezTo>
                <a:close/>
                <a:moveTo>
                  <a:pt x="305537" y="996982"/>
                </a:moveTo>
                <a:cubicBezTo>
                  <a:pt x="305156" y="997363"/>
                  <a:pt x="304680" y="997744"/>
                  <a:pt x="304299" y="998125"/>
                </a:cubicBezTo>
                <a:cubicBezTo>
                  <a:pt x="303918" y="997934"/>
                  <a:pt x="303537" y="997744"/>
                  <a:pt x="303156" y="997553"/>
                </a:cubicBezTo>
                <a:cubicBezTo>
                  <a:pt x="303346" y="997268"/>
                  <a:pt x="303537" y="996982"/>
                  <a:pt x="303727" y="996696"/>
                </a:cubicBezTo>
                <a:cubicBezTo>
                  <a:pt x="303918" y="996410"/>
                  <a:pt x="304108" y="996125"/>
                  <a:pt x="304299" y="995839"/>
                </a:cubicBezTo>
                <a:lnTo>
                  <a:pt x="304299" y="995839"/>
                </a:lnTo>
                <a:lnTo>
                  <a:pt x="304299" y="995839"/>
                </a:lnTo>
                <a:cubicBezTo>
                  <a:pt x="304680" y="996220"/>
                  <a:pt x="305061" y="996601"/>
                  <a:pt x="305537" y="996982"/>
                </a:cubicBezTo>
                <a:close/>
                <a:moveTo>
                  <a:pt x="549377" y="107061"/>
                </a:moveTo>
                <a:cubicBezTo>
                  <a:pt x="548329" y="108109"/>
                  <a:pt x="546710" y="108680"/>
                  <a:pt x="544233" y="108871"/>
                </a:cubicBezTo>
                <a:cubicBezTo>
                  <a:pt x="543852" y="108871"/>
                  <a:pt x="543471" y="108871"/>
                  <a:pt x="543090" y="108871"/>
                </a:cubicBezTo>
                <a:cubicBezTo>
                  <a:pt x="542043" y="108490"/>
                  <a:pt x="540328" y="108775"/>
                  <a:pt x="538614" y="108966"/>
                </a:cubicBezTo>
                <a:cubicBezTo>
                  <a:pt x="542043" y="107156"/>
                  <a:pt x="545662" y="106775"/>
                  <a:pt x="549377" y="107061"/>
                </a:cubicBezTo>
                <a:close/>
                <a:moveTo>
                  <a:pt x="1213365" y="426148"/>
                </a:moveTo>
                <a:cubicBezTo>
                  <a:pt x="1214412" y="429673"/>
                  <a:pt x="1213555" y="431197"/>
                  <a:pt x="1212603" y="432625"/>
                </a:cubicBezTo>
                <a:cubicBezTo>
                  <a:pt x="1211460" y="428339"/>
                  <a:pt x="1211174" y="423863"/>
                  <a:pt x="1209840" y="419576"/>
                </a:cubicBezTo>
                <a:cubicBezTo>
                  <a:pt x="1209936" y="418719"/>
                  <a:pt x="1210031" y="417957"/>
                  <a:pt x="1210221" y="417385"/>
                </a:cubicBezTo>
                <a:cubicBezTo>
                  <a:pt x="1212888" y="426339"/>
                  <a:pt x="1209364" y="425577"/>
                  <a:pt x="1213365" y="426148"/>
                </a:cubicBezTo>
                <a:close/>
                <a:moveTo>
                  <a:pt x="1215365" y="433673"/>
                </a:moveTo>
                <a:cubicBezTo>
                  <a:pt x="1215841" y="436435"/>
                  <a:pt x="1216317" y="438436"/>
                  <a:pt x="1216698" y="440246"/>
                </a:cubicBezTo>
                <a:cubicBezTo>
                  <a:pt x="1216508" y="440150"/>
                  <a:pt x="1216413" y="440055"/>
                  <a:pt x="1216127" y="440055"/>
                </a:cubicBezTo>
                <a:cubicBezTo>
                  <a:pt x="1215555" y="439293"/>
                  <a:pt x="1215079" y="438531"/>
                  <a:pt x="1214698" y="437769"/>
                </a:cubicBezTo>
                <a:cubicBezTo>
                  <a:pt x="1213936" y="435292"/>
                  <a:pt x="1213365" y="433102"/>
                  <a:pt x="1215365" y="433673"/>
                </a:cubicBezTo>
                <a:close/>
                <a:moveTo>
                  <a:pt x="1210126" y="635318"/>
                </a:moveTo>
                <a:cubicBezTo>
                  <a:pt x="1210317" y="633222"/>
                  <a:pt x="1209936" y="631984"/>
                  <a:pt x="1209269" y="631222"/>
                </a:cubicBezTo>
                <a:cubicBezTo>
                  <a:pt x="1209555" y="627697"/>
                  <a:pt x="1210031" y="624364"/>
                  <a:pt x="1210793" y="621887"/>
                </a:cubicBezTo>
                <a:cubicBezTo>
                  <a:pt x="1211364" y="622840"/>
                  <a:pt x="1211841" y="623888"/>
                  <a:pt x="1212317" y="624935"/>
                </a:cubicBezTo>
                <a:cubicBezTo>
                  <a:pt x="1212507" y="623506"/>
                  <a:pt x="1211936" y="621411"/>
                  <a:pt x="1211745" y="619506"/>
                </a:cubicBezTo>
                <a:cubicBezTo>
                  <a:pt x="1211841" y="619315"/>
                  <a:pt x="1211936" y="619030"/>
                  <a:pt x="1212031" y="618839"/>
                </a:cubicBezTo>
                <a:cubicBezTo>
                  <a:pt x="1211936" y="618458"/>
                  <a:pt x="1211841" y="617982"/>
                  <a:pt x="1211745" y="617506"/>
                </a:cubicBezTo>
                <a:cubicBezTo>
                  <a:pt x="1211841" y="616839"/>
                  <a:pt x="1212126" y="616268"/>
                  <a:pt x="1212698" y="615886"/>
                </a:cubicBezTo>
                <a:cubicBezTo>
                  <a:pt x="1212888" y="618744"/>
                  <a:pt x="1214889" y="618649"/>
                  <a:pt x="1213936" y="623506"/>
                </a:cubicBezTo>
                <a:cubicBezTo>
                  <a:pt x="1208507" y="629317"/>
                  <a:pt x="1212126" y="626078"/>
                  <a:pt x="1210126" y="635318"/>
                </a:cubicBezTo>
                <a:close/>
                <a:moveTo>
                  <a:pt x="709587" y="115252"/>
                </a:moveTo>
                <a:cubicBezTo>
                  <a:pt x="708635" y="115443"/>
                  <a:pt x="708159" y="115157"/>
                  <a:pt x="707873" y="114776"/>
                </a:cubicBezTo>
                <a:cubicBezTo>
                  <a:pt x="708444" y="114586"/>
                  <a:pt x="709111" y="114490"/>
                  <a:pt x="709778" y="114300"/>
                </a:cubicBezTo>
                <a:cubicBezTo>
                  <a:pt x="709778" y="114776"/>
                  <a:pt x="709683" y="115252"/>
                  <a:pt x="709587" y="115252"/>
                </a:cubicBezTo>
                <a:close/>
                <a:moveTo>
                  <a:pt x="1097826" y="269176"/>
                </a:moveTo>
                <a:cubicBezTo>
                  <a:pt x="1095350" y="268986"/>
                  <a:pt x="1093254" y="268319"/>
                  <a:pt x="1093064" y="265271"/>
                </a:cubicBezTo>
                <a:cubicBezTo>
                  <a:pt x="1093064" y="265176"/>
                  <a:pt x="1093064" y="265176"/>
                  <a:pt x="1093064" y="265081"/>
                </a:cubicBezTo>
                <a:cubicBezTo>
                  <a:pt x="1094683" y="266319"/>
                  <a:pt x="1096302" y="267652"/>
                  <a:pt x="1097826" y="269176"/>
                </a:cubicBezTo>
                <a:close/>
                <a:moveTo>
                  <a:pt x="1208602" y="588740"/>
                </a:moveTo>
                <a:cubicBezTo>
                  <a:pt x="1208412" y="586359"/>
                  <a:pt x="1208221" y="583883"/>
                  <a:pt x="1208031" y="581406"/>
                </a:cubicBezTo>
                <a:cubicBezTo>
                  <a:pt x="1208126" y="581215"/>
                  <a:pt x="1208221" y="581025"/>
                  <a:pt x="1208221" y="580834"/>
                </a:cubicBezTo>
                <a:cubicBezTo>
                  <a:pt x="1208793" y="579025"/>
                  <a:pt x="1210412" y="577501"/>
                  <a:pt x="1211936" y="575977"/>
                </a:cubicBezTo>
                <a:cubicBezTo>
                  <a:pt x="1211936" y="578453"/>
                  <a:pt x="1211936" y="581025"/>
                  <a:pt x="1212031" y="583501"/>
                </a:cubicBezTo>
                <a:cubicBezTo>
                  <a:pt x="1212222" y="589026"/>
                  <a:pt x="1212603" y="594360"/>
                  <a:pt x="1213460" y="599408"/>
                </a:cubicBezTo>
                <a:cubicBezTo>
                  <a:pt x="1212222" y="599504"/>
                  <a:pt x="1210698" y="599218"/>
                  <a:pt x="1210888" y="602361"/>
                </a:cubicBezTo>
                <a:cubicBezTo>
                  <a:pt x="1212126" y="602647"/>
                  <a:pt x="1213936" y="601885"/>
                  <a:pt x="1214031" y="603885"/>
                </a:cubicBezTo>
                <a:cubicBezTo>
                  <a:pt x="1213460" y="608362"/>
                  <a:pt x="1212507" y="611981"/>
                  <a:pt x="1211079" y="614839"/>
                </a:cubicBezTo>
                <a:cubicBezTo>
                  <a:pt x="1209459" y="607505"/>
                  <a:pt x="1208983" y="598360"/>
                  <a:pt x="1208602" y="588740"/>
                </a:cubicBezTo>
                <a:close/>
                <a:moveTo>
                  <a:pt x="1211555" y="567404"/>
                </a:moveTo>
                <a:cubicBezTo>
                  <a:pt x="1211555" y="567785"/>
                  <a:pt x="1211555" y="568261"/>
                  <a:pt x="1211650" y="568643"/>
                </a:cubicBezTo>
                <a:cubicBezTo>
                  <a:pt x="1211460" y="568166"/>
                  <a:pt x="1211460" y="567785"/>
                  <a:pt x="1211555" y="567404"/>
                </a:cubicBezTo>
                <a:close/>
                <a:moveTo>
                  <a:pt x="1132497" y="306705"/>
                </a:moveTo>
                <a:cubicBezTo>
                  <a:pt x="1130688" y="304800"/>
                  <a:pt x="1131069" y="302133"/>
                  <a:pt x="1133355" y="300323"/>
                </a:cubicBezTo>
                <a:cubicBezTo>
                  <a:pt x="1133545" y="300228"/>
                  <a:pt x="1133736" y="300133"/>
                  <a:pt x="1134021" y="300133"/>
                </a:cubicBezTo>
                <a:cubicBezTo>
                  <a:pt x="1136688" y="303371"/>
                  <a:pt x="1139165" y="307086"/>
                  <a:pt x="1141546" y="311277"/>
                </a:cubicBezTo>
                <a:cubicBezTo>
                  <a:pt x="1138117" y="311944"/>
                  <a:pt x="1136212" y="310705"/>
                  <a:pt x="1132497" y="306705"/>
                </a:cubicBezTo>
                <a:close/>
                <a:moveTo>
                  <a:pt x="1129830" y="295656"/>
                </a:moveTo>
                <a:cubicBezTo>
                  <a:pt x="1127068" y="294894"/>
                  <a:pt x="1125258" y="293084"/>
                  <a:pt x="1124306" y="290322"/>
                </a:cubicBezTo>
                <a:cubicBezTo>
                  <a:pt x="1126211" y="291941"/>
                  <a:pt x="1128021" y="293656"/>
                  <a:pt x="1129830" y="295656"/>
                </a:cubicBezTo>
                <a:close/>
                <a:moveTo>
                  <a:pt x="1209174" y="632555"/>
                </a:moveTo>
                <a:cubicBezTo>
                  <a:pt x="1209459" y="634365"/>
                  <a:pt x="1209364" y="636365"/>
                  <a:pt x="1208983" y="638365"/>
                </a:cubicBezTo>
                <a:cubicBezTo>
                  <a:pt x="1208983" y="636460"/>
                  <a:pt x="1208983" y="634460"/>
                  <a:pt x="1209174" y="632555"/>
                </a:cubicBezTo>
                <a:close/>
                <a:moveTo>
                  <a:pt x="1227176" y="492442"/>
                </a:moveTo>
                <a:cubicBezTo>
                  <a:pt x="1227557" y="491300"/>
                  <a:pt x="1228128" y="490061"/>
                  <a:pt x="1228795" y="488918"/>
                </a:cubicBezTo>
                <a:cubicBezTo>
                  <a:pt x="1228890" y="491490"/>
                  <a:pt x="1228509" y="493681"/>
                  <a:pt x="1227462" y="494538"/>
                </a:cubicBezTo>
                <a:cubicBezTo>
                  <a:pt x="1227366" y="493871"/>
                  <a:pt x="1227271" y="493109"/>
                  <a:pt x="1227176" y="492442"/>
                </a:cubicBezTo>
                <a:close/>
                <a:moveTo>
                  <a:pt x="1225271" y="477488"/>
                </a:moveTo>
                <a:cubicBezTo>
                  <a:pt x="1225271" y="477012"/>
                  <a:pt x="1225271" y="476345"/>
                  <a:pt x="1225366" y="475964"/>
                </a:cubicBezTo>
                <a:cubicBezTo>
                  <a:pt x="1225938" y="476631"/>
                  <a:pt x="1226414" y="477679"/>
                  <a:pt x="1226890" y="479012"/>
                </a:cubicBezTo>
                <a:cubicBezTo>
                  <a:pt x="1226414" y="478631"/>
                  <a:pt x="1225842" y="478155"/>
                  <a:pt x="1225271" y="477488"/>
                </a:cubicBezTo>
                <a:close/>
                <a:moveTo>
                  <a:pt x="1220413" y="461105"/>
                </a:moveTo>
                <a:cubicBezTo>
                  <a:pt x="1218413" y="465487"/>
                  <a:pt x="1221270" y="470725"/>
                  <a:pt x="1222699" y="470154"/>
                </a:cubicBezTo>
                <a:cubicBezTo>
                  <a:pt x="1222509" y="472154"/>
                  <a:pt x="1221937" y="472821"/>
                  <a:pt x="1221270" y="472916"/>
                </a:cubicBezTo>
                <a:cubicBezTo>
                  <a:pt x="1220604" y="472059"/>
                  <a:pt x="1219937" y="471202"/>
                  <a:pt x="1219365" y="470344"/>
                </a:cubicBezTo>
                <a:cubicBezTo>
                  <a:pt x="1219175" y="469773"/>
                  <a:pt x="1219080" y="469201"/>
                  <a:pt x="1218984" y="468630"/>
                </a:cubicBezTo>
                <a:cubicBezTo>
                  <a:pt x="1218222" y="467677"/>
                  <a:pt x="1217365" y="466820"/>
                  <a:pt x="1216508" y="466058"/>
                </a:cubicBezTo>
                <a:cubicBezTo>
                  <a:pt x="1216032" y="465201"/>
                  <a:pt x="1215555" y="464439"/>
                  <a:pt x="1215365" y="463963"/>
                </a:cubicBezTo>
                <a:cubicBezTo>
                  <a:pt x="1214698" y="462343"/>
                  <a:pt x="1216603" y="460153"/>
                  <a:pt x="1218603" y="460438"/>
                </a:cubicBezTo>
                <a:cubicBezTo>
                  <a:pt x="1219080" y="460534"/>
                  <a:pt x="1219651" y="460629"/>
                  <a:pt x="1220127" y="460819"/>
                </a:cubicBezTo>
                <a:cubicBezTo>
                  <a:pt x="1220318" y="460915"/>
                  <a:pt x="1220318" y="461010"/>
                  <a:pt x="1220413" y="461105"/>
                </a:cubicBezTo>
                <a:close/>
                <a:moveTo>
                  <a:pt x="1209078" y="417576"/>
                </a:moveTo>
                <a:cubicBezTo>
                  <a:pt x="1208983" y="417481"/>
                  <a:pt x="1208983" y="417290"/>
                  <a:pt x="1208888" y="417100"/>
                </a:cubicBezTo>
                <a:cubicBezTo>
                  <a:pt x="1208602" y="416433"/>
                  <a:pt x="1208602" y="415957"/>
                  <a:pt x="1208697" y="415385"/>
                </a:cubicBezTo>
                <a:cubicBezTo>
                  <a:pt x="1208888" y="416147"/>
                  <a:pt x="1208983" y="416909"/>
                  <a:pt x="1209078" y="417576"/>
                </a:cubicBezTo>
                <a:close/>
                <a:moveTo>
                  <a:pt x="558616" y="109061"/>
                </a:moveTo>
                <a:cubicBezTo>
                  <a:pt x="557664" y="108966"/>
                  <a:pt x="556902" y="108775"/>
                  <a:pt x="556140" y="108394"/>
                </a:cubicBezTo>
                <a:cubicBezTo>
                  <a:pt x="556902" y="108585"/>
                  <a:pt x="557759" y="108775"/>
                  <a:pt x="558616" y="109061"/>
                </a:cubicBezTo>
                <a:close/>
                <a:moveTo>
                  <a:pt x="752069" y="1135475"/>
                </a:moveTo>
                <a:cubicBezTo>
                  <a:pt x="753212" y="1138904"/>
                  <a:pt x="747783" y="1136237"/>
                  <a:pt x="743973" y="1138428"/>
                </a:cubicBezTo>
                <a:cubicBezTo>
                  <a:pt x="745306" y="1136047"/>
                  <a:pt x="748354" y="1135856"/>
                  <a:pt x="752069" y="1135475"/>
                </a:cubicBezTo>
                <a:close/>
                <a:moveTo>
                  <a:pt x="1064108" y="985837"/>
                </a:moveTo>
                <a:cubicBezTo>
                  <a:pt x="1065632" y="988504"/>
                  <a:pt x="1059917" y="990314"/>
                  <a:pt x="1056583" y="995458"/>
                </a:cubicBezTo>
                <a:cubicBezTo>
                  <a:pt x="1055631" y="994410"/>
                  <a:pt x="1054011" y="995743"/>
                  <a:pt x="1053154" y="994505"/>
                </a:cubicBezTo>
                <a:cubicBezTo>
                  <a:pt x="1056964" y="991267"/>
                  <a:pt x="1060774" y="987743"/>
                  <a:pt x="1064108" y="985837"/>
                </a:cubicBezTo>
                <a:close/>
                <a:moveTo>
                  <a:pt x="1071537" y="976217"/>
                </a:moveTo>
                <a:cubicBezTo>
                  <a:pt x="1072299" y="977075"/>
                  <a:pt x="1073157" y="977836"/>
                  <a:pt x="1074395" y="976598"/>
                </a:cubicBezTo>
                <a:cubicBezTo>
                  <a:pt x="1076205" y="978122"/>
                  <a:pt x="1070204" y="984313"/>
                  <a:pt x="1068013" y="985076"/>
                </a:cubicBezTo>
                <a:cubicBezTo>
                  <a:pt x="1066965" y="983075"/>
                  <a:pt x="1068299" y="980027"/>
                  <a:pt x="1071537" y="976217"/>
                </a:cubicBezTo>
                <a:close/>
                <a:moveTo>
                  <a:pt x="1189457" y="722852"/>
                </a:moveTo>
                <a:cubicBezTo>
                  <a:pt x="1189743" y="723043"/>
                  <a:pt x="1190028" y="723138"/>
                  <a:pt x="1190314" y="723328"/>
                </a:cubicBezTo>
                <a:cubicBezTo>
                  <a:pt x="1189362" y="725519"/>
                  <a:pt x="1188981" y="725710"/>
                  <a:pt x="1188504" y="725424"/>
                </a:cubicBezTo>
                <a:cubicBezTo>
                  <a:pt x="1188790" y="724471"/>
                  <a:pt x="1189171" y="723709"/>
                  <a:pt x="1189457" y="722852"/>
                </a:cubicBezTo>
                <a:close/>
                <a:moveTo>
                  <a:pt x="1206983" y="662273"/>
                </a:moveTo>
                <a:cubicBezTo>
                  <a:pt x="1206888" y="661035"/>
                  <a:pt x="1206792" y="659892"/>
                  <a:pt x="1206602" y="658844"/>
                </a:cubicBezTo>
                <a:cubicBezTo>
                  <a:pt x="1207078" y="658368"/>
                  <a:pt x="1207554" y="657987"/>
                  <a:pt x="1208031" y="657797"/>
                </a:cubicBezTo>
                <a:cubicBezTo>
                  <a:pt x="1207935" y="659225"/>
                  <a:pt x="1207554" y="660749"/>
                  <a:pt x="1206983" y="662273"/>
                </a:cubicBezTo>
                <a:close/>
                <a:moveTo>
                  <a:pt x="1209936" y="652558"/>
                </a:moveTo>
                <a:cubicBezTo>
                  <a:pt x="1209650" y="650653"/>
                  <a:pt x="1209364" y="648176"/>
                  <a:pt x="1209174" y="645509"/>
                </a:cubicBezTo>
                <a:cubicBezTo>
                  <a:pt x="1209650" y="643318"/>
                  <a:pt x="1210221" y="641318"/>
                  <a:pt x="1211460" y="638461"/>
                </a:cubicBezTo>
                <a:cubicBezTo>
                  <a:pt x="1211079" y="645223"/>
                  <a:pt x="1210412" y="647414"/>
                  <a:pt x="1210698" y="652367"/>
                </a:cubicBezTo>
                <a:cubicBezTo>
                  <a:pt x="1210507" y="652463"/>
                  <a:pt x="1210221" y="652558"/>
                  <a:pt x="1209936" y="652558"/>
                </a:cubicBezTo>
                <a:close/>
                <a:moveTo>
                  <a:pt x="1229176" y="520351"/>
                </a:moveTo>
                <a:cubicBezTo>
                  <a:pt x="1229938" y="516636"/>
                  <a:pt x="1230224" y="512921"/>
                  <a:pt x="1229557" y="508349"/>
                </a:cubicBezTo>
                <a:cubicBezTo>
                  <a:pt x="1234034" y="510159"/>
                  <a:pt x="1232129" y="520827"/>
                  <a:pt x="1229843" y="524637"/>
                </a:cubicBezTo>
                <a:cubicBezTo>
                  <a:pt x="1229652" y="523208"/>
                  <a:pt x="1229367" y="521780"/>
                  <a:pt x="1229176" y="520351"/>
                </a:cubicBezTo>
                <a:close/>
                <a:moveTo>
                  <a:pt x="1227938" y="497586"/>
                </a:moveTo>
                <a:cubicBezTo>
                  <a:pt x="1229367" y="499300"/>
                  <a:pt x="1230224" y="502634"/>
                  <a:pt x="1230891" y="506539"/>
                </a:cubicBezTo>
                <a:cubicBezTo>
                  <a:pt x="1228033" y="508349"/>
                  <a:pt x="1227081" y="500063"/>
                  <a:pt x="1227938" y="497586"/>
                </a:cubicBezTo>
                <a:close/>
                <a:moveTo>
                  <a:pt x="1216508" y="422053"/>
                </a:moveTo>
                <a:lnTo>
                  <a:pt x="1213365" y="422910"/>
                </a:lnTo>
                <a:cubicBezTo>
                  <a:pt x="1212222" y="420338"/>
                  <a:pt x="1214031" y="416052"/>
                  <a:pt x="1211364" y="415385"/>
                </a:cubicBezTo>
                <a:cubicBezTo>
                  <a:pt x="1210793" y="410146"/>
                  <a:pt x="1213365" y="416623"/>
                  <a:pt x="1214127" y="416242"/>
                </a:cubicBezTo>
                <a:cubicBezTo>
                  <a:pt x="1214508" y="414242"/>
                  <a:pt x="1213460" y="413099"/>
                  <a:pt x="1212126" y="411575"/>
                </a:cubicBezTo>
                <a:cubicBezTo>
                  <a:pt x="1212698" y="411099"/>
                  <a:pt x="1213174" y="410623"/>
                  <a:pt x="1213650" y="410146"/>
                </a:cubicBezTo>
                <a:cubicBezTo>
                  <a:pt x="1215651" y="413290"/>
                  <a:pt x="1217079" y="417195"/>
                  <a:pt x="1216508" y="422053"/>
                </a:cubicBezTo>
                <a:close/>
                <a:moveTo>
                  <a:pt x="1210317" y="396145"/>
                </a:moveTo>
                <a:cubicBezTo>
                  <a:pt x="1209269" y="396050"/>
                  <a:pt x="1208697" y="393287"/>
                  <a:pt x="1208126" y="391096"/>
                </a:cubicBezTo>
                <a:cubicBezTo>
                  <a:pt x="1208221" y="391096"/>
                  <a:pt x="1208316" y="391096"/>
                  <a:pt x="1208412" y="391096"/>
                </a:cubicBezTo>
                <a:cubicBezTo>
                  <a:pt x="1209174" y="391001"/>
                  <a:pt x="1209840" y="390430"/>
                  <a:pt x="1210317" y="389763"/>
                </a:cubicBezTo>
                <a:cubicBezTo>
                  <a:pt x="1212317" y="394049"/>
                  <a:pt x="1210031" y="393668"/>
                  <a:pt x="1210317" y="396145"/>
                </a:cubicBezTo>
                <a:close/>
                <a:moveTo>
                  <a:pt x="1197267" y="381095"/>
                </a:moveTo>
                <a:cubicBezTo>
                  <a:pt x="1197553" y="380905"/>
                  <a:pt x="1198315" y="381000"/>
                  <a:pt x="1198696" y="381286"/>
                </a:cubicBezTo>
                <a:cubicBezTo>
                  <a:pt x="1201458" y="383096"/>
                  <a:pt x="1203268" y="385381"/>
                  <a:pt x="1203935" y="388810"/>
                </a:cubicBezTo>
                <a:cubicBezTo>
                  <a:pt x="1204221" y="390430"/>
                  <a:pt x="1205554" y="391001"/>
                  <a:pt x="1207078" y="391096"/>
                </a:cubicBezTo>
                <a:cubicBezTo>
                  <a:pt x="1207364" y="392335"/>
                  <a:pt x="1207554" y="393668"/>
                  <a:pt x="1207554" y="395383"/>
                </a:cubicBezTo>
                <a:cubicBezTo>
                  <a:pt x="1206792" y="395573"/>
                  <a:pt x="1206983" y="396907"/>
                  <a:pt x="1206411" y="397383"/>
                </a:cubicBezTo>
                <a:cubicBezTo>
                  <a:pt x="1204411" y="390430"/>
                  <a:pt x="1200601" y="392811"/>
                  <a:pt x="1205268" y="396145"/>
                </a:cubicBezTo>
                <a:cubicBezTo>
                  <a:pt x="1205459" y="397097"/>
                  <a:pt x="1205649" y="398050"/>
                  <a:pt x="1205840" y="399002"/>
                </a:cubicBezTo>
                <a:cubicBezTo>
                  <a:pt x="1203268" y="398907"/>
                  <a:pt x="1200696" y="398907"/>
                  <a:pt x="1198125" y="398621"/>
                </a:cubicBezTo>
                <a:cubicBezTo>
                  <a:pt x="1197363" y="398526"/>
                  <a:pt x="1196220" y="396621"/>
                  <a:pt x="1196410" y="395764"/>
                </a:cubicBezTo>
                <a:cubicBezTo>
                  <a:pt x="1196982" y="393478"/>
                  <a:pt x="1199077" y="391192"/>
                  <a:pt x="1198791" y="389287"/>
                </a:cubicBezTo>
                <a:cubicBezTo>
                  <a:pt x="1198410" y="387096"/>
                  <a:pt x="1195648" y="385477"/>
                  <a:pt x="1196220" y="382619"/>
                </a:cubicBezTo>
                <a:cubicBezTo>
                  <a:pt x="1196220" y="382048"/>
                  <a:pt x="1196696" y="381476"/>
                  <a:pt x="1197267" y="381095"/>
                </a:cubicBezTo>
                <a:close/>
                <a:moveTo>
                  <a:pt x="1170026" y="330708"/>
                </a:moveTo>
                <a:cubicBezTo>
                  <a:pt x="1169073" y="330232"/>
                  <a:pt x="1168121" y="329851"/>
                  <a:pt x="1167168" y="330327"/>
                </a:cubicBezTo>
                <a:cubicBezTo>
                  <a:pt x="1166597" y="328898"/>
                  <a:pt x="1165930" y="327755"/>
                  <a:pt x="1165359" y="326708"/>
                </a:cubicBezTo>
                <a:cubicBezTo>
                  <a:pt x="1165168" y="325755"/>
                  <a:pt x="1165073" y="324707"/>
                  <a:pt x="1165073" y="323755"/>
                </a:cubicBezTo>
                <a:cubicBezTo>
                  <a:pt x="1166597" y="325850"/>
                  <a:pt x="1168407" y="328422"/>
                  <a:pt x="1170026" y="330708"/>
                </a:cubicBezTo>
                <a:close/>
                <a:moveTo>
                  <a:pt x="1066394" y="188595"/>
                </a:moveTo>
                <a:cubicBezTo>
                  <a:pt x="1066965" y="189262"/>
                  <a:pt x="1067632" y="190024"/>
                  <a:pt x="1068204" y="190690"/>
                </a:cubicBezTo>
                <a:cubicBezTo>
                  <a:pt x="1068108" y="190881"/>
                  <a:pt x="1068013" y="191167"/>
                  <a:pt x="1067823" y="191357"/>
                </a:cubicBezTo>
                <a:cubicBezTo>
                  <a:pt x="1064489" y="190690"/>
                  <a:pt x="1062870" y="186309"/>
                  <a:pt x="1060869" y="182118"/>
                </a:cubicBezTo>
                <a:cubicBezTo>
                  <a:pt x="1062679" y="184309"/>
                  <a:pt x="1064489" y="186500"/>
                  <a:pt x="1066394" y="188595"/>
                </a:cubicBezTo>
                <a:close/>
                <a:moveTo>
                  <a:pt x="1011149" y="170974"/>
                </a:moveTo>
                <a:cubicBezTo>
                  <a:pt x="1011435" y="171164"/>
                  <a:pt x="1011625" y="171545"/>
                  <a:pt x="1011816" y="171926"/>
                </a:cubicBezTo>
                <a:cubicBezTo>
                  <a:pt x="1011149" y="171640"/>
                  <a:pt x="1010482" y="171355"/>
                  <a:pt x="1009815" y="171164"/>
                </a:cubicBezTo>
                <a:cubicBezTo>
                  <a:pt x="1010101" y="170783"/>
                  <a:pt x="1010577" y="170593"/>
                  <a:pt x="1011149" y="170974"/>
                </a:cubicBezTo>
                <a:close/>
                <a:moveTo>
                  <a:pt x="527565" y="110490"/>
                </a:moveTo>
                <a:cubicBezTo>
                  <a:pt x="527565" y="111157"/>
                  <a:pt x="527565" y="111823"/>
                  <a:pt x="527660" y="112395"/>
                </a:cubicBezTo>
                <a:cubicBezTo>
                  <a:pt x="529184" y="112395"/>
                  <a:pt x="530136" y="111538"/>
                  <a:pt x="530708" y="110395"/>
                </a:cubicBezTo>
                <a:cubicBezTo>
                  <a:pt x="533280" y="110395"/>
                  <a:pt x="535851" y="110490"/>
                  <a:pt x="538518" y="110585"/>
                </a:cubicBezTo>
                <a:cubicBezTo>
                  <a:pt x="537566" y="112681"/>
                  <a:pt x="535661" y="114014"/>
                  <a:pt x="533851" y="115252"/>
                </a:cubicBezTo>
                <a:cubicBezTo>
                  <a:pt x="530803" y="117253"/>
                  <a:pt x="528612" y="116110"/>
                  <a:pt x="527565" y="112776"/>
                </a:cubicBezTo>
                <a:cubicBezTo>
                  <a:pt x="526517" y="113157"/>
                  <a:pt x="525374" y="113443"/>
                  <a:pt x="524326" y="113919"/>
                </a:cubicBezTo>
                <a:cubicBezTo>
                  <a:pt x="519278" y="116491"/>
                  <a:pt x="517468" y="116396"/>
                  <a:pt x="514801" y="112967"/>
                </a:cubicBezTo>
                <a:cubicBezTo>
                  <a:pt x="514706" y="112871"/>
                  <a:pt x="514611" y="112681"/>
                  <a:pt x="514515" y="112585"/>
                </a:cubicBezTo>
                <a:cubicBezTo>
                  <a:pt x="518802" y="111157"/>
                  <a:pt x="523088" y="110680"/>
                  <a:pt x="527565" y="110490"/>
                </a:cubicBezTo>
                <a:close/>
                <a:moveTo>
                  <a:pt x="490322" y="116396"/>
                </a:moveTo>
                <a:cubicBezTo>
                  <a:pt x="494703" y="115538"/>
                  <a:pt x="498894" y="115157"/>
                  <a:pt x="502704" y="115157"/>
                </a:cubicBezTo>
                <a:cubicBezTo>
                  <a:pt x="501752" y="116014"/>
                  <a:pt x="500514" y="116586"/>
                  <a:pt x="498513" y="116491"/>
                </a:cubicBezTo>
                <a:cubicBezTo>
                  <a:pt x="497275" y="116491"/>
                  <a:pt x="495561" y="116491"/>
                  <a:pt x="494989" y="117253"/>
                </a:cubicBezTo>
                <a:cubicBezTo>
                  <a:pt x="490703" y="122682"/>
                  <a:pt x="483845" y="118205"/>
                  <a:pt x="479082" y="121634"/>
                </a:cubicBezTo>
                <a:cubicBezTo>
                  <a:pt x="475749" y="124015"/>
                  <a:pt x="473844" y="122777"/>
                  <a:pt x="472224" y="120967"/>
                </a:cubicBezTo>
                <a:cubicBezTo>
                  <a:pt x="478320" y="118872"/>
                  <a:pt x="484512" y="117443"/>
                  <a:pt x="490322" y="116396"/>
                </a:cubicBezTo>
                <a:close/>
                <a:moveTo>
                  <a:pt x="173616" y="882872"/>
                </a:moveTo>
                <a:cubicBezTo>
                  <a:pt x="173044" y="882777"/>
                  <a:pt x="172568" y="880967"/>
                  <a:pt x="172663" y="880015"/>
                </a:cubicBezTo>
                <a:cubicBezTo>
                  <a:pt x="172758" y="879538"/>
                  <a:pt x="173044" y="879062"/>
                  <a:pt x="173330" y="878586"/>
                </a:cubicBezTo>
                <a:cubicBezTo>
                  <a:pt x="173616" y="878110"/>
                  <a:pt x="173997" y="877729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759" y="878205"/>
                  <a:pt x="175521" y="879062"/>
                  <a:pt x="175711" y="880015"/>
                </a:cubicBezTo>
                <a:cubicBezTo>
                  <a:pt x="175997" y="881539"/>
                  <a:pt x="175806" y="883349"/>
                  <a:pt x="173616" y="882872"/>
                </a:cubicBezTo>
                <a:close/>
                <a:moveTo>
                  <a:pt x="191046" y="930783"/>
                </a:moveTo>
                <a:cubicBezTo>
                  <a:pt x="190856" y="931640"/>
                  <a:pt x="189713" y="932212"/>
                  <a:pt x="189046" y="932974"/>
                </a:cubicBezTo>
                <a:cubicBezTo>
                  <a:pt x="188665" y="932498"/>
                  <a:pt x="187903" y="932117"/>
                  <a:pt x="187903" y="931640"/>
                </a:cubicBezTo>
                <a:cubicBezTo>
                  <a:pt x="187713" y="929926"/>
                  <a:pt x="187713" y="928211"/>
                  <a:pt x="187617" y="926497"/>
                </a:cubicBezTo>
                <a:cubicBezTo>
                  <a:pt x="187522" y="926497"/>
                  <a:pt x="187427" y="926497"/>
                  <a:pt x="187332" y="926497"/>
                </a:cubicBezTo>
                <a:cubicBezTo>
                  <a:pt x="187332" y="926401"/>
                  <a:pt x="187332" y="926211"/>
                  <a:pt x="187332" y="926116"/>
                </a:cubicBezTo>
                <a:cubicBezTo>
                  <a:pt x="186474" y="925735"/>
                  <a:pt x="185617" y="925354"/>
                  <a:pt x="184855" y="924877"/>
                </a:cubicBezTo>
                <a:cubicBezTo>
                  <a:pt x="184665" y="924782"/>
                  <a:pt x="184950" y="923639"/>
                  <a:pt x="185046" y="923639"/>
                </a:cubicBezTo>
                <a:cubicBezTo>
                  <a:pt x="187141" y="923353"/>
                  <a:pt x="187236" y="924687"/>
                  <a:pt x="187332" y="926116"/>
                </a:cubicBezTo>
                <a:cubicBezTo>
                  <a:pt x="187427" y="926116"/>
                  <a:pt x="187522" y="926211"/>
                  <a:pt x="187617" y="926211"/>
                </a:cubicBezTo>
                <a:cubicBezTo>
                  <a:pt x="187617" y="926306"/>
                  <a:pt x="187617" y="926401"/>
                  <a:pt x="187617" y="926497"/>
                </a:cubicBezTo>
                <a:cubicBezTo>
                  <a:pt x="190380" y="926497"/>
                  <a:pt x="191808" y="927926"/>
                  <a:pt x="191046" y="930783"/>
                </a:cubicBezTo>
                <a:close/>
                <a:moveTo>
                  <a:pt x="202572" y="941260"/>
                </a:moveTo>
                <a:cubicBezTo>
                  <a:pt x="202572" y="941260"/>
                  <a:pt x="202572" y="941260"/>
                  <a:pt x="202572" y="941260"/>
                </a:cubicBezTo>
                <a:lnTo>
                  <a:pt x="202572" y="941260"/>
                </a:lnTo>
                <a:cubicBezTo>
                  <a:pt x="201619" y="940689"/>
                  <a:pt x="200667" y="940118"/>
                  <a:pt x="199619" y="939546"/>
                </a:cubicBezTo>
                <a:cubicBezTo>
                  <a:pt x="200667" y="938975"/>
                  <a:pt x="201714" y="938022"/>
                  <a:pt x="202762" y="938117"/>
                </a:cubicBezTo>
                <a:cubicBezTo>
                  <a:pt x="203810" y="938117"/>
                  <a:pt x="204762" y="939165"/>
                  <a:pt x="205810" y="939832"/>
                </a:cubicBezTo>
                <a:cubicBezTo>
                  <a:pt x="204762" y="940213"/>
                  <a:pt x="203619" y="940784"/>
                  <a:pt x="202572" y="941260"/>
                </a:cubicBezTo>
                <a:close/>
                <a:moveTo>
                  <a:pt x="210287" y="949452"/>
                </a:moveTo>
                <a:cubicBezTo>
                  <a:pt x="210192" y="950881"/>
                  <a:pt x="210096" y="952309"/>
                  <a:pt x="207906" y="951928"/>
                </a:cubicBezTo>
                <a:cubicBezTo>
                  <a:pt x="207810" y="951928"/>
                  <a:pt x="207525" y="950785"/>
                  <a:pt x="207715" y="950690"/>
                </a:cubicBezTo>
                <a:cubicBezTo>
                  <a:pt x="208477" y="950214"/>
                  <a:pt x="209334" y="949833"/>
                  <a:pt x="210287" y="949452"/>
                </a:cubicBezTo>
                <a:cubicBezTo>
                  <a:pt x="210287" y="949357"/>
                  <a:pt x="210287" y="949166"/>
                  <a:pt x="210287" y="949071"/>
                </a:cubicBezTo>
                <a:cubicBezTo>
                  <a:pt x="210382" y="949071"/>
                  <a:pt x="210477" y="949071"/>
                  <a:pt x="210573" y="949071"/>
                </a:cubicBezTo>
                <a:cubicBezTo>
                  <a:pt x="210477" y="946785"/>
                  <a:pt x="210192" y="944499"/>
                  <a:pt x="212097" y="942689"/>
                </a:cubicBezTo>
                <a:cubicBezTo>
                  <a:pt x="213240" y="941642"/>
                  <a:pt x="216954" y="941642"/>
                  <a:pt x="216859" y="942689"/>
                </a:cubicBezTo>
                <a:cubicBezTo>
                  <a:pt x="216764" y="943642"/>
                  <a:pt x="216478" y="944785"/>
                  <a:pt x="215907" y="945451"/>
                </a:cubicBezTo>
                <a:cubicBezTo>
                  <a:pt x="214478" y="947166"/>
                  <a:pt x="213240" y="949261"/>
                  <a:pt x="210477" y="949071"/>
                </a:cubicBezTo>
                <a:cubicBezTo>
                  <a:pt x="210477" y="949166"/>
                  <a:pt x="210477" y="949261"/>
                  <a:pt x="210477" y="949357"/>
                </a:cubicBezTo>
                <a:cubicBezTo>
                  <a:pt x="210477" y="949357"/>
                  <a:pt x="210382" y="949452"/>
                  <a:pt x="210287" y="949452"/>
                </a:cubicBezTo>
                <a:close/>
                <a:moveTo>
                  <a:pt x="225336" y="952976"/>
                </a:moveTo>
                <a:cubicBezTo>
                  <a:pt x="222669" y="959072"/>
                  <a:pt x="217050" y="963740"/>
                  <a:pt x="216478" y="970978"/>
                </a:cubicBezTo>
                <a:cubicBezTo>
                  <a:pt x="216478" y="971359"/>
                  <a:pt x="214192" y="971931"/>
                  <a:pt x="213240" y="971645"/>
                </a:cubicBezTo>
                <a:cubicBezTo>
                  <a:pt x="212287" y="971359"/>
                  <a:pt x="210858" y="969931"/>
                  <a:pt x="210954" y="969264"/>
                </a:cubicBezTo>
                <a:cubicBezTo>
                  <a:pt x="212763" y="962120"/>
                  <a:pt x="215907" y="955453"/>
                  <a:pt x="220383" y="949547"/>
                </a:cubicBezTo>
                <a:cubicBezTo>
                  <a:pt x="220764" y="949071"/>
                  <a:pt x="222765" y="949547"/>
                  <a:pt x="223908" y="949833"/>
                </a:cubicBezTo>
                <a:cubicBezTo>
                  <a:pt x="223908" y="949833"/>
                  <a:pt x="223908" y="949833"/>
                  <a:pt x="224003" y="949833"/>
                </a:cubicBezTo>
                <a:cubicBezTo>
                  <a:pt x="224289" y="950119"/>
                  <a:pt x="224574" y="950404"/>
                  <a:pt x="224955" y="950690"/>
                </a:cubicBezTo>
                <a:cubicBezTo>
                  <a:pt x="225051" y="950881"/>
                  <a:pt x="225146" y="950976"/>
                  <a:pt x="225336" y="951071"/>
                </a:cubicBezTo>
                <a:cubicBezTo>
                  <a:pt x="225241" y="951833"/>
                  <a:pt x="225622" y="952500"/>
                  <a:pt x="225336" y="952976"/>
                </a:cubicBezTo>
                <a:close/>
                <a:moveTo>
                  <a:pt x="282391" y="1000316"/>
                </a:moveTo>
                <a:cubicBezTo>
                  <a:pt x="281724" y="1001744"/>
                  <a:pt x="280772" y="1002316"/>
                  <a:pt x="279343" y="1001840"/>
                </a:cubicBezTo>
                <a:cubicBezTo>
                  <a:pt x="279724" y="1000601"/>
                  <a:pt x="280486" y="999553"/>
                  <a:pt x="282391" y="999268"/>
                </a:cubicBezTo>
                <a:cubicBezTo>
                  <a:pt x="285630" y="998792"/>
                  <a:pt x="287058" y="1000792"/>
                  <a:pt x="286677" y="1003649"/>
                </a:cubicBezTo>
                <a:cubicBezTo>
                  <a:pt x="286677" y="1004030"/>
                  <a:pt x="286773" y="1004221"/>
                  <a:pt x="286773" y="1004507"/>
                </a:cubicBezTo>
                <a:cubicBezTo>
                  <a:pt x="285725" y="1003459"/>
                  <a:pt x="284487" y="1002125"/>
                  <a:pt x="282391" y="1000316"/>
                </a:cubicBezTo>
                <a:close/>
                <a:moveTo>
                  <a:pt x="306204" y="1006221"/>
                </a:moveTo>
                <a:cubicBezTo>
                  <a:pt x="306204" y="1006316"/>
                  <a:pt x="306108" y="1006507"/>
                  <a:pt x="306108" y="1006602"/>
                </a:cubicBezTo>
                <a:lnTo>
                  <a:pt x="305823" y="1006316"/>
                </a:lnTo>
                <a:cubicBezTo>
                  <a:pt x="305918" y="1006316"/>
                  <a:pt x="306013" y="1006316"/>
                  <a:pt x="306204" y="1006221"/>
                </a:cubicBezTo>
                <a:cubicBezTo>
                  <a:pt x="306299" y="1005935"/>
                  <a:pt x="306394" y="1005650"/>
                  <a:pt x="306489" y="1005364"/>
                </a:cubicBezTo>
                <a:cubicBezTo>
                  <a:pt x="306775" y="1005554"/>
                  <a:pt x="307061" y="1005650"/>
                  <a:pt x="307251" y="1005840"/>
                </a:cubicBezTo>
                <a:cubicBezTo>
                  <a:pt x="306870" y="1006031"/>
                  <a:pt x="306489" y="1006126"/>
                  <a:pt x="306204" y="1006221"/>
                </a:cubicBezTo>
                <a:close/>
                <a:moveTo>
                  <a:pt x="434886" y="1106615"/>
                </a:moveTo>
                <a:cubicBezTo>
                  <a:pt x="423075" y="1101185"/>
                  <a:pt x="411550" y="1095756"/>
                  <a:pt x="397548" y="1093184"/>
                </a:cubicBezTo>
                <a:cubicBezTo>
                  <a:pt x="392976" y="1091089"/>
                  <a:pt x="388500" y="1088136"/>
                  <a:pt x="383642" y="1085088"/>
                </a:cubicBezTo>
                <a:cubicBezTo>
                  <a:pt x="383166" y="1084707"/>
                  <a:pt x="382594" y="1084326"/>
                  <a:pt x="382023" y="1084040"/>
                </a:cubicBezTo>
                <a:cubicBezTo>
                  <a:pt x="384213" y="1084517"/>
                  <a:pt x="386404" y="1084993"/>
                  <a:pt x="388500" y="1085469"/>
                </a:cubicBezTo>
                <a:cubicBezTo>
                  <a:pt x="393738" y="1086612"/>
                  <a:pt x="398787" y="1087755"/>
                  <a:pt x="403835" y="1089279"/>
                </a:cubicBezTo>
                <a:cubicBezTo>
                  <a:pt x="408978" y="1090612"/>
                  <a:pt x="414312" y="1092327"/>
                  <a:pt x="420027" y="1094899"/>
                </a:cubicBezTo>
                <a:cubicBezTo>
                  <a:pt x="429648" y="1090612"/>
                  <a:pt x="443268" y="1107662"/>
                  <a:pt x="452412" y="1106424"/>
                </a:cubicBezTo>
                <a:cubicBezTo>
                  <a:pt x="448793" y="1100614"/>
                  <a:pt x="464223" y="1105376"/>
                  <a:pt x="473082" y="1106424"/>
                </a:cubicBezTo>
                <a:cubicBezTo>
                  <a:pt x="471653" y="1108996"/>
                  <a:pt x="472701" y="1112329"/>
                  <a:pt x="473272" y="1116997"/>
                </a:cubicBezTo>
                <a:cubicBezTo>
                  <a:pt x="459175" y="1115568"/>
                  <a:pt x="446983" y="1111091"/>
                  <a:pt x="434886" y="1106615"/>
                </a:cubicBezTo>
                <a:close/>
                <a:moveTo>
                  <a:pt x="613099" y="1136523"/>
                </a:moveTo>
                <a:cubicBezTo>
                  <a:pt x="615957" y="1134713"/>
                  <a:pt x="617671" y="1138428"/>
                  <a:pt x="622815" y="1137571"/>
                </a:cubicBezTo>
                <a:cubicBezTo>
                  <a:pt x="622719" y="1136809"/>
                  <a:pt x="621100" y="1137094"/>
                  <a:pt x="619957" y="1136904"/>
                </a:cubicBezTo>
                <a:cubicBezTo>
                  <a:pt x="620243" y="1135761"/>
                  <a:pt x="624053" y="1136428"/>
                  <a:pt x="623958" y="1135094"/>
                </a:cubicBezTo>
                <a:cubicBezTo>
                  <a:pt x="622338" y="1133380"/>
                  <a:pt x="615290" y="1135285"/>
                  <a:pt x="611575" y="1134999"/>
                </a:cubicBezTo>
                <a:cubicBezTo>
                  <a:pt x="617195" y="1130999"/>
                  <a:pt x="631197" y="1131284"/>
                  <a:pt x="635769" y="1128712"/>
                </a:cubicBezTo>
                <a:cubicBezTo>
                  <a:pt x="638055" y="1130332"/>
                  <a:pt x="637102" y="1132999"/>
                  <a:pt x="636245" y="1133570"/>
                </a:cubicBezTo>
                <a:cubicBezTo>
                  <a:pt x="637769" y="1136237"/>
                  <a:pt x="639293" y="1133475"/>
                  <a:pt x="641865" y="1134809"/>
                </a:cubicBezTo>
                <a:cubicBezTo>
                  <a:pt x="645579" y="1133475"/>
                  <a:pt x="637388" y="1133475"/>
                  <a:pt x="638721" y="1130999"/>
                </a:cubicBezTo>
                <a:cubicBezTo>
                  <a:pt x="649199" y="1130236"/>
                  <a:pt x="651675" y="1131094"/>
                  <a:pt x="656247" y="1128236"/>
                </a:cubicBezTo>
                <a:cubicBezTo>
                  <a:pt x="660724" y="1128903"/>
                  <a:pt x="656247" y="1129665"/>
                  <a:pt x="664439" y="1127855"/>
                </a:cubicBezTo>
                <a:cubicBezTo>
                  <a:pt x="665868" y="1133285"/>
                  <a:pt x="655866" y="1130522"/>
                  <a:pt x="652628" y="1132523"/>
                </a:cubicBezTo>
                <a:cubicBezTo>
                  <a:pt x="657676" y="1135952"/>
                  <a:pt x="669868" y="1127093"/>
                  <a:pt x="670725" y="1132618"/>
                </a:cubicBezTo>
                <a:cubicBezTo>
                  <a:pt x="666439" y="1133094"/>
                  <a:pt x="661962" y="1134046"/>
                  <a:pt x="657295" y="1134999"/>
                </a:cubicBezTo>
                <a:cubicBezTo>
                  <a:pt x="652628" y="1135666"/>
                  <a:pt x="647770" y="1136428"/>
                  <a:pt x="642817" y="1137094"/>
                </a:cubicBezTo>
                <a:cubicBezTo>
                  <a:pt x="633006" y="1138333"/>
                  <a:pt x="622719" y="1139000"/>
                  <a:pt x="613099" y="1136523"/>
                </a:cubicBezTo>
                <a:close/>
                <a:moveTo>
                  <a:pt x="616242" y="1169479"/>
                </a:moveTo>
                <a:cubicBezTo>
                  <a:pt x="614909" y="1171956"/>
                  <a:pt x="619576" y="1170718"/>
                  <a:pt x="622148" y="1170813"/>
                </a:cubicBezTo>
                <a:cubicBezTo>
                  <a:pt x="617385" y="1172146"/>
                  <a:pt x="609575" y="1172527"/>
                  <a:pt x="600907" y="1172813"/>
                </a:cubicBezTo>
                <a:cubicBezTo>
                  <a:pt x="592144" y="1172527"/>
                  <a:pt x="582524" y="1172051"/>
                  <a:pt x="573951" y="1172623"/>
                </a:cubicBezTo>
                <a:cubicBezTo>
                  <a:pt x="584238" y="1166622"/>
                  <a:pt x="600812" y="1172337"/>
                  <a:pt x="616242" y="1169479"/>
                </a:cubicBezTo>
                <a:close/>
                <a:moveTo>
                  <a:pt x="569570" y="1174813"/>
                </a:moveTo>
                <a:cubicBezTo>
                  <a:pt x="577857" y="1176147"/>
                  <a:pt x="579857" y="1175576"/>
                  <a:pt x="588715" y="1176337"/>
                </a:cubicBezTo>
                <a:cubicBezTo>
                  <a:pt x="580428" y="1172242"/>
                  <a:pt x="607098" y="1174337"/>
                  <a:pt x="609289" y="1176242"/>
                </a:cubicBezTo>
                <a:cubicBezTo>
                  <a:pt x="602336" y="1178528"/>
                  <a:pt x="594144" y="1178052"/>
                  <a:pt x="586429" y="1177576"/>
                </a:cubicBezTo>
                <a:cubicBezTo>
                  <a:pt x="578714" y="1177195"/>
                  <a:pt x="571570" y="1176814"/>
                  <a:pt x="566522" y="1178719"/>
                </a:cubicBezTo>
                <a:cubicBezTo>
                  <a:pt x="565284" y="1176147"/>
                  <a:pt x="568903" y="1176337"/>
                  <a:pt x="569570" y="1174813"/>
                </a:cubicBezTo>
                <a:close/>
                <a:moveTo>
                  <a:pt x="564903" y="1181957"/>
                </a:moveTo>
                <a:cubicBezTo>
                  <a:pt x="566141" y="1179195"/>
                  <a:pt x="570141" y="1181291"/>
                  <a:pt x="572332" y="1182243"/>
                </a:cubicBezTo>
                <a:cubicBezTo>
                  <a:pt x="571951" y="1184148"/>
                  <a:pt x="565760" y="1182434"/>
                  <a:pt x="564903" y="1181957"/>
                </a:cubicBezTo>
                <a:close/>
                <a:moveTo>
                  <a:pt x="665391" y="1186434"/>
                </a:moveTo>
                <a:lnTo>
                  <a:pt x="665010" y="1183862"/>
                </a:lnTo>
                <a:cubicBezTo>
                  <a:pt x="664344" y="1184053"/>
                  <a:pt x="663677" y="1184148"/>
                  <a:pt x="663010" y="1184338"/>
                </a:cubicBezTo>
                <a:cubicBezTo>
                  <a:pt x="659772" y="1184910"/>
                  <a:pt x="656438" y="1185291"/>
                  <a:pt x="652914" y="1185767"/>
                </a:cubicBezTo>
                <a:cubicBezTo>
                  <a:pt x="645960" y="1186625"/>
                  <a:pt x="638626" y="1187386"/>
                  <a:pt x="631197" y="1187863"/>
                </a:cubicBezTo>
                <a:cubicBezTo>
                  <a:pt x="616242" y="1188720"/>
                  <a:pt x="600431" y="1189482"/>
                  <a:pt x="585667" y="1186720"/>
                </a:cubicBezTo>
                <a:cubicBezTo>
                  <a:pt x="584048" y="1186910"/>
                  <a:pt x="584619" y="1188339"/>
                  <a:pt x="582714" y="1188244"/>
                </a:cubicBezTo>
                <a:cubicBezTo>
                  <a:pt x="579190" y="1187863"/>
                  <a:pt x="576523" y="1187006"/>
                  <a:pt x="573761" y="1186243"/>
                </a:cubicBezTo>
                <a:cubicBezTo>
                  <a:pt x="574142" y="1183767"/>
                  <a:pt x="581190" y="1185196"/>
                  <a:pt x="585762" y="1185101"/>
                </a:cubicBezTo>
                <a:cubicBezTo>
                  <a:pt x="585858" y="1183958"/>
                  <a:pt x="585953" y="1182815"/>
                  <a:pt x="584238" y="1182624"/>
                </a:cubicBezTo>
                <a:cubicBezTo>
                  <a:pt x="598716" y="1182243"/>
                  <a:pt x="624910" y="1182338"/>
                  <a:pt x="646246" y="1176528"/>
                </a:cubicBezTo>
                <a:cubicBezTo>
                  <a:pt x="651104" y="1177100"/>
                  <a:pt x="655771" y="1177766"/>
                  <a:pt x="658533" y="1179671"/>
                </a:cubicBezTo>
                <a:cubicBezTo>
                  <a:pt x="662820" y="1178719"/>
                  <a:pt x="657295" y="1177195"/>
                  <a:pt x="658057" y="1175671"/>
                </a:cubicBezTo>
                <a:cubicBezTo>
                  <a:pt x="661772" y="1174909"/>
                  <a:pt x="665201" y="1178052"/>
                  <a:pt x="667011" y="1175480"/>
                </a:cubicBezTo>
                <a:cubicBezTo>
                  <a:pt x="671392" y="1175576"/>
                  <a:pt x="668820" y="1176433"/>
                  <a:pt x="668916" y="1178433"/>
                </a:cubicBezTo>
                <a:cubicBezTo>
                  <a:pt x="676250" y="1176147"/>
                  <a:pt x="681489" y="1174337"/>
                  <a:pt x="686346" y="1174147"/>
                </a:cubicBezTo>
                <a:cubicBezTo>
                  <a:pt x="687394" y="1171289"/>
                  <a:pt x="681584" y="1173670"/>
                  <a:pt x="678726" y="1173670"/>
                </a:cubicBezTo>
                <a:cubicBezTo>
                  <a:pt x="682917" y="1170146"/>
                  <a:pt x="693300" y="1169575"/>
                  <a:pt x="697776" y="1170623"/>
                </a:cubicBezTo>
                <a:cubicBezTo>
                  <a:pt x="699491" y="1173480"/>
                  <a:pt x="691871" y="1177004"/>
                  <a:pt x="700348" y="1175957"/>
                </a:cubicBezTo>
                <a:cubicBezTo>
                  <a:pt x="694347" y="1179862"/>
                  <a:pt x="676440" y="1177004"/>
                  <a:pt x="673869" y="1181005"/>
                </a:cubicBezTo>
                <a:cubicBezTo>
                  <a:pt x="685489" y="1181291"/>
                  <a:pt x="704920" y="1175194"/>
                  <a:pt x="711778" y="1179004"/>
                </a:cubicBezTo>
                <a:cubicBezTo>
                  <a:pt x="696443" y="1185291"/>
                  <a:pt x="682251" y="1182815"/>
                  <a:pt x="665391" y="1186434"/>
                </a:cubicBezTo>
                <a:close/>
                <a:moveTo>
                  <a:pt x="733495" y="1167098"/>
                </a:moveTo>
                <a:cubicBezTo>
                  <a:pt x="733305" y="1165669"/>
                  <a:pt x="731304" y="1165860"/>
                  <a:pt x="731304" y="1164336"/>
                </a:cubicBezTo>
                <a:cubicBezTo>
                  <a:pt x="736829" y="1162050"/>
                  <a:pt x="736257" y="1165574"/>
                  <a:pt x="741782" y="1163288"/>
                </a:cubicBezTo>
                <a:cubicBezTo>
                  <a:pt x="740639" y="1164908"/>
                  <a:pt x="735876" y="1165765"/>
                  <a:pt x="733495" y="1167098"/>
                </a:cubicBezTo>
                <a:close/>
                <a:moveTo>
                  <a:pt x="772643" y="1152430"/>
                </a:moveTo>
                <a:cubicBezTo>
                  <a:pt x="755022" y="1155192"/>
                  <a:pt x="739877" y="1159764"/>
                  <a:pt x="721875" y="1163384"/>
                </a:cubicBezTo>
                <a:cubicBezTo>
                  <a:pt x="722446" y="1164812"/>
                  <a:pt x="726828" y="1162621"/>
                  <a:pt x="727971" y="1163479"/>
                </a:cubicBezTo>
                <a:cubicBezTo>
                  <a:pt x="728352" y="1165955"/>
                  <a:pt x="719493" y="1167193"/>
                  <a:pt x="719112" y="1164717"/>
                </a:cubicBezTo>
                <a:cubicBezTo>
                  <a:pt x="715398" y="1167003"/>
                  <a:pt x="715207" y="1167765"/>
                  <a:pt x="717398" y="1170718"/>
                </a:cubicBezTo>
                <a:cubicBezTo>
                  <a:pt x="710730" y="1169003"/>
                  <a:pt x="709397" y="1166908"/>
                  <a:pt x="711683" y="1165098"/>
                </a:cubicBezTo>
                <a:cubicBezTo>
                  <a:pt x="714064" y="1163193"/>
                  <a:pt x="720160" y="1161764"/>
                  <a:pt x="728542" y="1159954"/>
                </a:cubicBezTo>
                <a:cubicBezTo>
                  <a:pt x="727018" y="1159097"/>
                  <a:pt x="723684" y="1159954"/>
                  <a:pt x="721017" y="1160240"/>
                </a:cubicBezTo>
                <a:cubicBezTo>
                  <a:pt x="719779" y="1157954"/>
                  <a:pt x="727399" y="1157954"/>
                  <a:pt x="727590" y="1156049"/>
                </a:cubicBezTo>
                <a:cubicBezTo>
                  <a:pt x="729590" y="1155763"/>
                  <a:pt x="729304" y="1157764"/>
                  <a:pt x="729780" y="1158811"/>
                </a:cubicBezTo>
                <a:cubicBezTo>
                  <a:pt x="743401" y="1154430"/>
                  <a:pt x="744354" y="1153763"/>
                  <a:pt x="759213" y="1149382"/>
                </a:cubicBezTo>
                <a:cubicBezTo>
                  <a:pt x="761975" y="1151763"/>
                  <a:pt x="766356" y="1147477"/>
                  <a:pt x="770166" y="1149763"/>
                </a:cubicBezTo>
                <a:cubicBezTo>
                  <a:pt x="773786" y="1148048"/>
                  <a:pt x="765309" y="1149191"/>
                  <a:pt x="769119" y="1146715"/>
                </a:cubicBezTo>
                <a:cubicBezTo>
                  <a:pt x="779310" y="1144619"/>
                  <a:pt x="779025" y="1146905"/>
                  <a:pt x="789121" y="1141857"/>
                </a:cubicBezTo>
                <a:cubicBezTo>
                  <a:pt x="788550" y="1139666"/>
                  <a:pt x="780453" y="1146048"/>
                  <a:pt x="781406" y="1142143"/>
                </a:cubicBezTo>
                <a:cubicBezTo>
                  <a:pt x="788169" y="1141000"/>
                  <a:pt x="792931" y="1138523"/>
                  <a:pt x="797598" y="1135285"/>
                </a:cubicBezTo>
                <a:cubicBezTo>
                  <a:pt x="798741" y="1136904"/>
                  <a:pt x="798456" y="1138237"/>
                  <a:pt x="797694" y="1139571"/>
                </a:cubicBezTo>
                <a:cubicBezTo>
                  <a:pt x="801408" y="1138428"/>
                  <a:pt x="801789" y="1136809"/>
                  <a:pt x="800646" y="1134999"/>
                </a:cubicBezTo>
                <a:cubicBezTo>
                  <a:pt x="807314" y="1131570"/>
                  <a:pt x="809600" y="1133189"/>
                  <a:pt x="812838" y="1133856"/>
                </a:cubicBezTo>
                <a:cubicBezTo>
                  <a:pt x="807790" y="1142048"/>
                  <a:pt x="780834" y="1146143"/>
                  <a:pt x="772643" y="1152430"/>
                </a:cubicBezTo>
                <a:close/>
                <a:moveTo>
                  <a:pt x="904945" y="1116806"/>
                </a:moveTo>
                <a:cubicBezTo>
                  <a:pt x="904755" y="1112615"/>
                  <a:pt x="910755" y="1112234"/>
                  <a:pt x="914089" y="1108424"/>
                </a:cubicBezTo>
                <a:cubicBezTo>
                  <a:pt x="915327" y="1110901"/>
                  <a:pt x="907707" y="1114044"/>
                  <a:pt x="904945" y="1116806"/>
                </a:cubicBezTo>
                <a:close/>
                <a:moveTo>
                  <a:pt x="947046" y="1107853"/>
                </a:moveTo>
                <a:cubicBezTo>
                  <a:pt x="944569" y="1113758"/>
                  <a:pt x="944760" y="1106710"/>
                  <a:pt x="940854" y="1109853"/>
                </a:cubicBezTo>
                <a:cubicBezTo>
                  <a:pt x="940664" y="1108710"/>
                  <a:pt x="943807" y="1107186"/>
                  <a:pt x="945712" y="1105852"/>
                </a:cubicBezTo>
                <a:cubicBezTo>
                  <a:pt x="946284" y="1106900"/>
                  <a:pt x="946760" y="1107853"/>
                  <a:pt x="948379" y="1106995"/>
                </a:cubicBezTo>
                <a:cubicBezTo>
                  <a:pt x="948570" y="1107948"/>
                  <a:pt x="947236" y="1108234"/>
                  <a:pt x="947046" y="1107853"/>
                </a:cubicBezTo>
                <a:close/>
                <a:moveTo>
                  <a:pt x="942188" y="1095661"/>
                </a:moveTo>
                <a:lnTo>
                  <a:pt x="947331" y="1092422"/>
                </a:lnTo>
                <a:lnTo>
                  <a:pt x="948760" y="1094423"/>
                </a:lnTo>
                <a:cubicBezTo>
                  <a:pt x="946093" y="1095661"/>
                  <a:pt x="943045" y="1097661"/>
                  <a:pt x="942188" y="1095661"/>
                </a:cubicBezTo>
                <a:close/>
                <a:moveTo>
                  <a:pt x="948189" y="1090898"/>
                </a:moveTo>
                <a:cubicBezTo>
                  <a:pt x="947141" y="1089184"/>
                  <a:pt x="951332" y="1086612"/>
                  <a:pt x="954570" y="1084135"/>
                </a:cubicBezTo>
                <a:lnTo>
                  <a:pt x="955999" y="1086041"/>
                </a:lnTo>
                <a:cubicBezTo>
                  <a:pt x="953046" y="1088422"/>
                  <a:pt x="950189" y="1090612"/>
                  <a:pt x="948189" y="1090898"/>
                </a:cubicBezTo>
                <a:close/>
                <a:moveTo>
                  <a:pt x="945998" y="1086993"/>
                </a:moveTo>
                <a:cubicBezTo>
                  <a:pt x="937997" y="1092518"/>
                  <a:pt x="929805" y="1097661"/>
                  <a:pt x="925710" y="1101185"/>
                </a:cubicBezTo>
                <a:cubicBezTo>
                  <a:pt x="926186" y="1097852"/>
                  <a:pt x="933044" y="1092708"/>
                  <a:pt x="941235" y="1087088"/>
                </a:cubicBezTo>
                <a:cubicBezTo>
                  <a:pt x="949332" y="1081373"/>
                  <a:pt x="958380" y="1074515"/>
                  <a:pt x="964381" y="1069562"/>
                </a:cubicBezTo>
                <a:cubicBezTo>
                  <a:pt x="961143" y="1074610"/>
                  <a:pt x="953713" y="1080992"/>
                  <a:pt x="945998" y="1086993"/>
                </a:cubicBezTo>
                <a:close/>
                <a:moveTo>
                  <a:pt x="1002672" y="1074896"/>
                </a:moveTo>
                <a:cubicBezTo>
                  <a:pt x="999909" y="1073086"/>
                  <a:pt x="999433" y="1073182"/>
                  <a:pt x="1000195" y="1069658"/>
                </a:cubicBezTo>
                <a:cubicBezTo>
                  <a:pt x="1003148" y="1069467"/>
                  <a:pt x="1007815" y="1070801"/>
                  <a:pt x="1002672" y="1074896"/>
                </a:cubicBezTo>
                <a:close/>
                <a:moveTo>
                  <a:pt x="1007244" y="1068229"/>
                </a:moveTo>
                <a:cubicBezTo>
                  <a:pt x="1005910" y="1068229"/>
                  <a:pt x="1003910" y="1069848"/>
                  <a:pt x="1003148" y="1068324"/>
                </a:cubicBezTo>
                <a:cubicBezTo>
                  <a:pt x="1004577" y="1067848"/>
                  <a:pt x="1006005" y="1067371"/>
                  <a:pt x="1005624" y="1066419"/>
                </a:cubicBezTo>
                <a:cubicBezTo>
                  <a:pt x="1007053" y="1065467"/>
                  <a:pt x="1007434" y="1066895"/>
                  <a:pt x="1009053" y="1065562"/>
                </a:cubicBezTo>
                <a:cubicBezTo>
                  <a:pt x="1008863" y="1066610"/>
                  <a:pt x="1008672" y="1067657"/>
                  <a:pt x="1009434" y="1068419"/>
                </a:cubicBezTo>
                <a:cubicBezTo>
                  <a:pt x="1008006" y="1069467"/>
                  <a:pt x="1005529" y="1069848"/>
                  <a:pt x="1007244" y="1068229"/>
                </a:cubicBezTo>
                <a:close/>
                <a:moveTo>
                  <a:pt x="1029151" y="1057180"/>
                </a:moveTo>
                <a:cubicBezTo>
                  <a:pt x="1028770" y="1056037"/>
                  <a:pt x="1031628" y="1054036"/>
                  <a:pt x="1033247" y="1052322"/>
                </a:cubicBezTo>
                <a:cubicBezTo>
                  <a:pt x="1032390" y="1051846"/>
                  <a:pt x="1030675" y="1053751"/>
                  <a:pt x="1029151" y="1054989"/>
                </a:cubicBezTo>
                <a:cubicBezTo>
                  <a:pt x="1027056" y="1054894"/>
                  <a:pt x="1030770" y="1049845"/>
                  <a:pt x="1026960" y="1052608"/>
                </a:cubicBezTo>
                <a:cubicBezTo>
                  <a:pt x="1027246" y="1050703"/>
                  <a:pt x="1033437" y="1050227"/>
                  <a:pt x="1035533" y="1050131"/>
                </a:cubicBezTo>
                <a:cubicBezTo>
                  <a:pt x="1031628" y="1054132"/>
                  <a:pt x="1034199" y="1054418"/>
                  <a:pt x="1029151" y="1057180"/>
                </a:cubicBezTo>
                <a:close/>
                <a:moveTo>
                  <a:pt x="1056678" y="1009841"/>
                </a:moveTo>
                <a:lnTo>
                  <a:pt x="1058488" y="1011460"/>
                </a:lnTo>
                <a:lnTo>
                  <a:pt x="1053249" y="1017175"/>
                </a:lnTo>
                <a:cubicBezTo>
                  <a:pt x="1051154" y="1015936"/>
                  <a:pt x="1055440" y="1012317"/>
                  <a:pt x="1056678" y="1009841"/>
                </a:cubicBezTo>
                <a:close/>
                <a:moveTo>
                  <a:pt x="1065251" y="1019651"/>
                </a:moveTo>
                <a:cubicBezTo>
                  <a:pt x="1066203" y="1015936"/>
                  <a:pt x="1063727" y="1018794"/>
                  <a:pt x="1060869" y="1022033"/>
                </a:cubicBezTo>
                <a:cubicBezTo>
                  <a:pt x="1059726" y="1018413"/>
                  <a:pt x="1067727" y="1015270"/>
                  <a:pt x="1070966" y="1012031"/>
                </a:cubicBezTo>
                <a:cubicBezTo>
                  <a:pt x="1072204" y="1013460"/>
                  <a:pt x="1066775" y="1017270"/>
                  <a:pt x="1065251" y="1019651"/>
                </a:cubicBezTo>
                <a:close/>
                <a:moveTo>
                  <a:pt x="1069918" y="998792"/>
                </a:moveTo>
                <a:cubicBezTo>
                  <a:pt x="1068870" y="1005650"/>
                  <a:pt x="1067061" y="1011936"/>
                  <a:pt x="1056678" y="1018223"/>
                </a:cubicBezTo>
                <a:cubicBezTo>
                  <a:pt x="1057726" y="1013746"/>
                  <a:pt x="1067251" y="1007554"/>
                  <a:pt x="1063917" y="1001840"/>
                </a:cubicBezTo>
                <a:cubicBezTo>
                  <a:pt x="1073538" y="993076"/>
                  <a:pt x="1079443" y="984409"/>
                  <a:pt x="1084682" y="980884"/>
                </a:cubicBezTo>
                <a:cubicBezTo>
                  <a:pt x="1084587" y="987171"/>
                  <a:pt x="1075919" y="996410"/>
                  <a:pt x="1069918" y="998792"/>
                </a:cubicBezTo>
                <a:close/>
                <a:moveTo>
                  <a:pt x="1097445" y="967168"/>
                </a:moveTo>
                <a:cubicBezTo>
                  <a:pt x="1092111" y="973169"/>
                  <a:pt x="1089159" y="974598"/>
                  <a:pt x="1086968" y="980694"/>
                </a:cubicBezTo>
                <a:lnTo>
                  <a:pt x="1083825" y="978218"/>
                </a:lnTo>
                <a:cubicBezTo>
                  <a:pt x="1090111" y="972407"/>
                  <a:pt x="1094969" y="962216"/>
                  <a:pt x="1102303" y="955358"/>
                </a:cubicBezTo>
                <a:cubicBezTo>
                  <a:pt x="1102303" y="959929"/>
                  <a:pt x="1096112" y="962882"/>
                  <a:pt x="1097445" y="967168"/>
                </a:cubicBezTo>
                <a:close/>
                <a:moveTo>
                  <a:pt x="1160882" y="867823"/>
                </a:moveTo>
                <a:cubicBezTo>
                  <a:pt x="1158215" y="867727"/>
                  <a:pt x="1159929" y="864394"/>
                  <a:pt x="1157167" y="864299"/>
                </a:cubicBezTo>
                <a:cubicBezTo>
                  <a:pt x="1159548" y="862775"/>
                  <a:pt x="1161644" y="854678"/>
                  <a:pt x="1164120" y="857345"/>
                </a:cubicBezTo>
                <a:cubicBezTo>
                  <a:pt x="1162406" y="854107"/>
                  <a:pt x="1168216" y="848201"/>
                  <a:pt x="1170788" y="843343"/>
                </a:cubicBezTo>
                <a:cubicBezTo>
                  <a:pt x="1165835" y="852392"/>
                  <a:pt x="1165359" y="861441"/>
                  <a:pt x="1160882" y="867823"/>
                </a:cubicBezTo>
                <a:close/>
                <a:moveTo>
                  <a:pt x="1161930" y="894683"/>
                </a:moveTo>
                <a:cubicBezTo>
                  <a:pt x="1160787" y="893921"/>
                  <a:pt x="1159453" y="894683"/>
                  <a:pt x="1158215" y="896302"/>
                </a:cubicBezTo>
                <a:cubicBezTo>
                  <a:pt x="1156786" y="895255"/>
                  <a:pt x="1158691" y="892111"/>
                  <a:pt x="1160787" y="888778"/>
                </a:cubicBezTo>
                <a:cubicBezTo>
                  <a:pt x="1160882" y="891921"/>
                  <a:pt x="1162787" y="888492"/>
                  <a:pt x="1162882" y="891635"/>
                </a:cubicBezTo>
                <a:cubicBezTo>
                  <a:pt x="1164692" y="889254"/>
                  <a:pt x="1166692" y="882872"/>
                  <a:pt x="1168311" y="885539"/>
                </a:cubicBezTo>
                <a:cubicBezTo>
                  <a:pt x="1166216" y="886777"/>
                  <a:pt x="1164025" y="891064"/>
                  <a:pt x="1161930" y="894683"/>
                </a:cubicBezTo>
                <a:close/>
                <a:moveTo>
                  <a:pt x="1170407" y="877729"/>
                </a:moveTo>
                <a:cubicBezTo>
                  <a:pt x="1170121" y="872871"/>
                  <a:pt x="1172502" y="871918"/>
                  <a:pt x="1175265" y="867727"/>
                </a:cubicBezTo>
                <a:cubicBezTo>
                  <a:pt x="1175455" y="872585"/>
                  <a:pt x="1173169" y="873538"/>
                  <a:pt x="1170407" y="877729"/>
                </a:cubicBezTo>
                <a:close/>
                <a:moveTo>
                  <a:pt x="1175931" y="820388"/>
                </a:moveTo>
                <a:cubicBezTo>
                  <a:pt x="1175455" y="818769"/>
                  <a:pt x="1175836" y="816197"/>
                  <a:pt x="1177265" y="812673"/>
                </a:cubicBezTo>
                <a:cubicBezTo>
                  <a:pt x="1179551" y="813149"/>
                  <a:pt x="1178122" y="818864"/>
                  <a:pt x="1175931" y="820388"/>
                </a:cubicBezTo>
                <a:close/>
                <a:moveTo>
                  <a:pt x="1174598" y="798671"/>
                </a:moveTo>
                <a:cubicBezTo>
                  <a:pt x="1174503" y="794576"/>
                  <a:pt x="1176693" y="793242"/>
                  <a:pt x="1177932" y="786956"/>
                </a:cubicBezTo>
                <a:cubicBezTo>
                  <a:pt x="1180313" y="787908"/>
                  <a:pt x="1176408" y="796957"/>
                  <a:pt x="1174598" y="798671"/>
                </a:cubicBezTo>
                <a:close/>
                <a:moveTo>
                  <a:pt x="1182694" y="766286"/>
                </a:moveTo>
                <a:cubicBezTo>
                  <a:pt x="1184980" y="768382"/>
                  <a:pt x="1180503" y="772001"/>
                  <a:pt x="1180789" y="776764"/>
                </a:cubicBezTo>
                <a:cubicBezTo>
                  <a:pt x="1177455" y="777050"/>
                  <a:pt x="1182123" y="769715"/>
                  <a:pt x="1182694" y="766286"/>
                </a:cubicBezTo>
                <a:close/>
                <a:moveTo>
                  <a:pt x="1182313" y="791718"/>
                </a:moveTo>
                <a:cubicBezTo>
                  <a:pt x="1181456" y="786003"/>
                  <a:pt x="1182599" y="783336"/>
                  <a:pt x="1184028" y="774668"/>
                </a:cubicBezTo>
                <a:cubicBezTo>
                  <a:pt x="1184504" y="777145"/>
                  <a:pt x="1183170" y="785146"/>
                  <a:pt x="1186599" y="777050"/>
                </a:cubicBezTo>
                <a:cubicBezTo>
                  <a:pt x="1189266" y="780098"/>
                  <a:pt x="1183742" y="786289"/>
                  <a:pt x="1182313" y="791718"/>
                </a:cubicBezTo>
                <a:close/>
                <a:moveTo>
                  <a:pt x="1193838" y="725615"/>
                </a:moveTo>
                <a:cubicBezTo>
                  <a:pt x="1190695" y="740378"/>
                  <a:pt x="1192124" y="745998"/>
                  <a:pt x="1191838" y="753142"/>
                </a:cubicBezTo>
                <a:cubicBezTo>
                  <a:pt x="1191171" y="756571"/>
                  <a:pt x="1189171" y="754190"/>
                  <a:pt x="1188314" y="756857"/>
                </a:cubicBezTo>
                <a:cubicBezTo>
                  <a:pt x="1192600" y="755428"/>
                  <a:pt x="1189647" y="766572"/>
                  <a:pt x="1187647" y="774001"/>
                </a:cubicBezTo>
                <a:cubicBezTo>
                  <a:pt x="1185075" y="772668"/>
                  <a:pt x="1183647" y="772668"/>
                  <a:pt x="1183551" y="771144"/>
                </a:cubicBezTo>
                <a:cubicBezTo>
                  <a:pt x="1184980" y="769906"/>
                  <a:pt x="1186123" y="764667"/>
                  <a:pt x="1185742" y="762286"/>
                </a:cubicBezTo>
                <a:cubicBezTo>
                  <a:pt x="1182789" y="765905"/>
                  <a:pt x="1184409" y="757237"/>
                  <a:pt x="1182504" y="756666"/>
                </a:cubicBezTo>
                <a:cubicBezTo>
                  <a:pt x="1183837" y="753809"/>
                  <a:pt x="1184599" y="753904"/>
                  <a:pt x="1185266" y="755904"/>
                </a:cubicBezTo>
                <a:cubicBezTo>
                  <a:pt x="1186314" y="744665"/>
                  <a:pt x="1191743" y="731710"/>
                  <a:pt x="1192600" y="720566"/>
                </a:cubicBezTo>
                <a:cubicBezTo>
                  <a:pt x="1193457" y="720947"/>
                  <a:pt x="1193743" y="723519"/>
                  <a:pt x="1194981" y="721043"/>
                </a:cubicBezTo>
                <a:cubicBezTo>
                  <a:pt x="1191648" y="722662"/>
                  <a:pt x="1195743" y="715994"/>
                  <a:pt x="1193648" y="716185"/>
                </a:cubicBezTo>
                <a:cubicBezTo>
                  <a:pt x="1192600" y="717804"/>
                  <a:pt x="1191933" y="717328"/>
                  <a:pt x="1191552" y="715994"/>
                </a:cubicBezTo>
                <a:cubicBezTo>
                  <a:pt x="1192695" y="712565"/>
                  <a:pt x="1193838" y="709136"/>
                  <a:pt x="1194791" y="705612"/>
                </a:cubicBezTo>
                <a:cubicBezTo>
                  <a:pt x="1197744" y="704564"/>
                  <a:pt x="1193362" y="711994"/>
                  <a:pt x="1195458" y="711994"/>
                </a:cubicBezTo>
                <a:cubicBezTo>
                  <a:pt x="1196696" y="705422"/>
                  <a:pt x="1202411" y="695420"/>
                  <a:pt x="1199553" y="692944"/>
                </a:cubicBezTo>
                <a:cubicBezTo>
                  <a:pt x="1197839" y="699421"/>
                  <a:pt x="1197934" y="702183"/>
                  <a:pt x="1194886" y="705231"/>
                </a:cubicBezTo>
                <a:cubicBezTo>
                  <a:pt x="1194981" y="705040"/>
                  <a:pt x="1194981" y="704850"/>
                  <a:pt x="1195077" y="704659"/>
                </a:cubicBezTo>
                <a:cubicBezTo>
                  <a:pt x="1196410" y="698944"/>
                  <a:pt x="1197458" y="693039"/>
                  <a:pt x="1198315" y="686943"/>
                </a:cubicBezTo>
                <a:cubicBezTo>
                  <a:pt x="1199553" y="686943"/>
                  <a:pt x="1200601" y="686372"/>
                  <a:pt x="1201649" y="685514"/>
                </a:cubicBezTo>
                <a:cubicBezTo>
                  <a:pt x="1201649" y="685609"/>
                  <a:pt x="1201649" y="685609"/>
                  <a:pt x="1201554" y="685705"/>
                </a:cubicBezTo>
                <a:cubicBezTo>
                  <a:pt x="1203840" y="688943"/>
                  <a:pt x="1203363" y="693134"/>
                  <a:pt x="1202411" y="697421"/>
                </a:cubicBezTo>
                <a:cubicBezTo>
                  <a:pt x="1201363" y="701707"/>
                  <a:pt x="1199649" y="705993"/>
                  <a:pt x="1200125" y="709898"/>
                </a:cubicBezTo>
                <a:cubicBezTo>
                  <a:pt x="1198125" y="713327"/>
                  <a:pt x="1197077" y="712946"/>
                  <a:pt x="1195934" y="713708"/>
                </a:cubicBezTo>
                <a:cubicBezTo>
                  <a:pt x="1198029" y="716661"/>
                  <a:pt x="1195458" y="730472"/>
                  <a:pt x="1194410" y="733425"/>
                </a:cubicBezTo>
                <a:cubicBezTo>
                  <a:pt x="1191743" y="733616"/>
                  <a:pt x="1195458" y="726662"/>
                  <a:pt x="1193838" y="725615"/>
                </a:cubicBezTo>
                <a:close/>
                <a:moveTo>
                  <a:pt x="1193743" y="800481"/>
                </a:moveTo>
                <a:cubicBezTo>
                  <a:pt x="1196315" y="795433"/>
                  <a:pt x="1194600" y="792766"/>
                  <a:pt x="1197458" y="790194"/>
                </a:cubicBezTo>
                <a:cubicBezTo>
                  <a:pt x="1201363" y="789527"/>
                  <a:pt x="1196410" y="803338"/>
                  <a:pt x="1193743" y="800481"/>
                </a:cubicBezTo>
                <a:close/>
                <a:moveTo>
                  <a:pt x="1197648" y="786956"/>
                </a:moveTo>
                <a:cubicBezTo>
                  <a:pt x="1200982" y="784669"/>
                  <a:pt x="1203744" y="778478"/>
                  <a:pt x="1207459" y="778478"/>
                </a:cubicBezTo>
                <a:cubicBezTo>
                  <a:pt x="1204602" y="784098"/>
                  <a:pt x="1201744" y="789527"/>
                  <a:pt x="1197648" y="786956"/>
                </a:cubicBezTo>
                <a:close/>
                <a:moveTo>
                  <a:pt x="1230319" y="528542"/>
                </a:moveTo>
                <a:cubicBezTo>
                  <a:pt x="1230319" y="528542"/>
                  <a:pt x="1230319" y="528542"/>
                  <a:pt x="1230319" y="528542"/>
                </a:cubicBezTo>
                <a:cubicBezTo>
                  <a:pt x="1230319" y="528542"/>
                  <a:pt x="1230319" y="528638"/>
                  <a:pt x="1230319" y="528733"/>
                </a:cubicBezTo>
                <a:cubicBezTo>
                  <a:pt x="1230319" y="528733"/>
                  <a:pt x="1230319" y="528638"/>
                  <a:pt x="1230319" y="528542"/>
                </a:cubicBezTo>
                <a:close/>
                <a:moveTo>
                  <a:pt x="1233939" y="521875"/>
                </a:moveTo>
                <a:cubicBezTo>
                  <a:pt x="1234605" y="519493"/>
                  <a:pt x="1234701" y="528447"/>
                  <a:pt x="1235558" y="534257"/>
                </a:cubicBezTo>
                <a:cubicBezTo>
                  <a:pt x="1231938" y="532638"/>
                  <a:pt x="1232796" y="525589"/>
                  <a:pt x="1233939" y="521875"/>
                </a:cubicBezTo>
                <a:close/>
              </a:path>
            </a:pathLst>
          </a:custGeom>
          <a:solidFill>
            <a:srgbClr val="C5071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Freeform 143" descr="D:\51PPT模板网\51pptmoban.com\图片.jpg">
            <a:extLst>
              <a:ext uri="{FF2B5EF4-FFF2-40B4-BE49-F238E27FC236}">
                <a16:creationId xmlns:a16="http://schemas.microsoft.com/office/drawing/2014/main" id="{F705406A-0C61-59CC-0123-7F80A516E4E2}"/>
              </a:ext>
            </a:extLst>
          </p:cNvPr>
          <p:cNvSpPr>
            <a:spLocks noEditPoints="1"/>
          </p:cNvSpPr>
          <p:nvPr/>
        </p:nvSpPr>
        <p:spPr bwMode="auto">
          <a:xfrm>
            <a:off x="5353216" y="3173712"/>
            <a:ext cx="717213" cy="667102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26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792A8839-E543-D603-B81A-49FE1DAD097A}"/>
              </a:ext>
            </a:extLst>
          </p:cNvPr>
          <p:cNvSpPr/>
          <p:nvPr/>
        </p:nvSpPr>
        <p:spPr>
          <a:xfrm>
            <a:off x="3861594" y="4438124"/>
            <a:ext cx="805279" cy="782122"/>
          </a:xfrm>
          <a:custGeom>
            <a:avLst/>
            <a:gdLst>
              <a:gd name="connsiteX0" fmla="*/ 1247845 w 1247845"/>
              <a:gd name="connsiteY0" fmla="*/ 572548 h 1211961"/>
              <a:gd name="connsiteX1" fmla="*/ 1244797 w 1247845"/>
              <a:gd name="connsiteY1" fmla="*/ 521684 h 1211961"/>
              <a:gd name="connsiteX2" fmla="*/ 1243940 w 1247845"/>
              <a:gd name="connsiteY2" fmla="*/ 509492 h 1211961"/>
              <a:gd name="connsiteX3" fmla="*/ 1242321 w 1247845"/>
              <a:gd name="connsiteY3" fmla="*/ 497586 h 1211961"/>
              <a:gd name="connsiteX4" fmla="*/ 1239082 w 1247845"/>
              <a:gd name="connsiteY4" fmla="*/ 474821 h 1211961"/>
              <a:gd name="connsiteX5" fmla="*/ 1228224 w 1247845"/>
              <a:gd name="connsiteY5" fmla="*/ 441579 h 1211961"/>
              <a:gd name="connsiteX6" fmla="*/ 1223937 w 1247845"/>
              <a:gd name="connsiteY6" fmla="*/ 421481 h 1211961"/>
              <a:gd name="connsiteX7" fmla="*/ 1225747 w 1247845"/>
              <a:gd name="connsiteY7" fmla="*/ 412718 h 1211961"/>
              <a:gd name="connsiteX8" fmla="*/ 1219937 w 1247845"/>
              <a:gd name="connsiteY8" fmla="*/ 394525 h 1211961"/>
              <a:gd name="connsiteX9" fmla="*/ 1222604 w 1247845"/>
              <a:gd name="connsiteY9" fmla="*/ 413575 h 1211961"/>
              <a:gd name="connsiteX10" fmla="*/ 1218222 w 1247845"/>
              <a:gd name="connsiteY10" fmla="*/ 388334 h 1211961"/>
              <a:gd name="connsiteX11" fmla="*/ 1208602 w 1247845"/>
              <a:gd name="connsiteY11" fmla="*/ 363093 h 1211961"/>
              <a:gd name="connsiteX12" fmla="*/ 1202697 w 1247845"/>
              <a:gd name="connsiteY12" fmla="*/ 351854 h 1211961"/>
              <a:gd name="connsiteX13" fmla="*/ 1200506 w 1247845"/>
              <a:gd name="connsiteY13" fmla="*/ 352806 h 1211961"/>
              <a:gd name="connsiteX14" fmla="*/ 1193743 w 1247845"/>
              <a:gd name="connsiteY14" fmla="*/ 335185 h 1211961"/>
              <a:gd name="connsiteX15" fmla="*/ 1193362 w 1247845"/>
              <a:gd name="connsiteY15" fmla="*/ 338804 h 1211961"/>
              <a:gd name="connsiteX16" fmla="*/ 1190695 w 1247845"/>
              <a:gd name="connsiteY16" fmla="*/ 329660 h 1211961"/>
              <a:gd name="connsiteX17" fmla="*/ 1191933 w 1247845"/>
              <a:gd name="connsiteY17" fmla="*/ 339471 h 1211961"/>
              <a:gd name="connsiteX18" fmla="*/ 1200982 w 1247845"/>
              <a:gd name="connsiteY18" fmla="*/ 361188 h 1211961"/>
              <a:gd name="connsiteX19" fmla="*/ 1195839 w 1247845"/>
              <a:gd name="connsiteY19" fmla="*/ 349758 h 1211961"/>
              <a:gd name="connsiteX20" fmla="*/ 1193934 w 1247845"/>
              <a:gd name="connsiteY20" fmla="*/ 353949 h 1211961"/>
              <a:gd name="connsiteX21" fmla="*/ 1200030 w 1247845"/>
              <a:gd name="connsiteY21" fmla="*/ 363284 h 1211961"/>
              <a:gd name="connsiteX22" fmla="*/ 1193362 w 1247845"/>
              <a:gd name="connsiteY22" fmla="*/ 359188 h 1211961"/>
              <a:gd name="connsiteX23" fmla="*/ 1199649 w 1247845"/>
              <a:gd name="connsiteY23" fmla="*/ 366808 h 1211961"/>
              <a:gd name="connsiteX24" fmla="*/ 1196601 w 1247845"/>
              <a:gd name="connsiteY24" fmla="*/ 367951 h 1211961"/>
              <a:gd name="connsiteX25" fmla="*/ 1198029 w 1247845"/>
              <a:gd name="connsiteY25" fmla="*/ 369665 h 1211961"/>
              <a:gd name="connsiteX26" fmla="*/ 1196601 w 1247845"/>
              <a:gd name="connsiteY26" fmla="*/ 370046 h 1211961"/>
              <a:gd name="connsiteX27" fmla="*/ 1193648 w 1247845"/>
              <a:gd name="connsiteY27" fmla="*/ 371570 h 1211961"/>
              <a:gd name="connsiteX28" fmla="*/ 1194886 w 1247845"/>
              <a:gd name="connsiteY28" fmla="*/ 370142 h 1211961"/>
              <a:gd name="connsiteX29" fmla="*/ 1192410 w 1247845"/>
              <a:gd name="connsiteY29" fmla="*/ 361093 h 1211961"/>
              <a:gd name="connsiteX30" fmla="*/ 1193076 w 1247845"/>
              <a:gd name="connsiteY30" fmla="*/ 371856 h 1211961"/>
              <a:gd name="connsiteX31" fmla="*/ 1186695 w 1247845"/>
              <a:gd name="connsiteY31" fmla="*/ 375094 h 1211961"/>
              <a:gd name="connsiteX32" fmla="*/ 1185742 w 1247845"/>
              <a:gd name="connsiteY32" fmla="*/ 374523 h 1211961"/>
              <a:gd name="connsiteX33" fmla="*/ 1184409 w 1247845"/>
              <a:gd name="connsiteY33" fmla="*/ 370332 h 1211961"/>
              <a:gd name="connsiteX34" fmla="*/ 1182504 w 1247845"/>
              <a:gd name="connsiteY34" fmla="*/ 365855 h 1211961"/>
              <a:gd name="connsiteX35" fmla="*/ 1181170 w 1247845"/>
              <a:gd name="connsiteY35" fmla="*/ 354139 h 1211961"/>
              <a:gd name="connsiteX36" fmla="*/ 1170978 w 1247845"/>
              <a:gd name="connsiteY36" fmla="*/ 326898 h 1211961"/>
              <a:gd name="connsiteX37" fmla="*/ 1164978 w 1247845"/>
              <a:gd name="connsiteY37" fmla="*/ 321659 h 1211961"/>
              <a:gd name="connsiteX38" fmla="*/ 1165168 w 1247845"/>
              <a:gd name="connsiteY38" fmla="*/ 318325 h 1211961"/>
              <a:gd name="connsiteX39" fmla="*/ 1162501 w 1247845"/>
              <a:gd name="connsiteY39" fmla="*/ 316611 h 1211961"/>
              <a:gd name="connsiteX40" fmla="*/ 1161549 w 1247845"/>
              <a:gd name="connsiteY40" fmla="*/ 311086 h 1211961"/>
              <a:gd name="connsiteX41" fmla="*/ 1154500 w 1247845"/>
              <a:gd name="connsiteY41" fmla="*/ 304133 h 1211961"/>
              <a:gd name="connsiteX42" fmla="*/ 1152119 w 1247845"/>
              <a:gd name="connsiteY42" fmla="*/ 298418 h 1211961"/>
              <a:gd name="connsiteX43" fmla="*/ 1152690 w 1247845"/>
              <a:gd name="connsiteY43" fmla="*/ 298609 h 1211961"/>
              <a:gd name="connsiteX44" fmla="*/ 1143451 w 1247845"/>
              <a:gd name="connsiteY44" fmla="*/ 280606 h 1211961"/>
              <a:gd name="connsiteX45" fmla="*/ 1143261 w 1247845"/>
              <a:gd name="connsiteY45" fmla="*/ 280321 h 1211961"/>
              <a:gd name="connsiteX46" fmla="*/ 1118972 w 1247845"/>
              <a:gd name="connsiteY46" fmla="*/ 242888 h 1211961"/>
              <a:gd name="connsiteX47" fmla="*/ 1109161 w 1247845"/>
              <a:gd name="connsiteY47" fmla="*/ 225742 h 1211961"/>
              <a:gd name="connsiteX48" fmla="*/ 1105446 w 1247845"/>
              <a:gd name="connsiteY48" fmla="*/ 224695 h 1211961"/>
              <a:gd name="connsiteX49" fmla="*/ 1093350 w 1247845"/>
              <a:gd name="connsiteY49" fmla="*/ 206883 h 1211961"/>
              <a:gd name="connsiteX50" fmla="*/ 1087539 w 1247845"/>
              <a:gd name="connsiteY50" fmla="*/ 194786 h 1211961"/>
              <a:gd name="connsiteX51" fmla="*/ 1088301 w 1247845"/>
              <a:gd name="connsiteY51" fmla="*/ 193929 h 1211961"/>
              <a:gd name="connsiteX52" fmla="*/ 1085158 w 1247845"/>
              <a:gd name="connsiteY52" fmla="*/ 191548 h 1211961"/>
              <a:gd name="connsiteX53" fmla="*/ 1082777 w 1247845"/>
              <a:gd name="connsiteY53" fmla="*/ 188595 h 1211961"/>
              <a:gd name="connsiteX54" fmla="*/ 1072014 w 1247845"/>
              <a:gd name="connsiteY54" fmla="*/ 176213 h 1211961"/>
              <a:gd name="connsiteX55" fmla="*/ 1062012 w 1247845"/>
              <a:gd name="connsiteY55" fmla="*/ 164021 h 1211961"/>
              <a:gd name="connsiteX56" fmla="*/ 1035152 w 1247845"/>
              <a:gd name="connsiteY56" fmla="*/ 123634 h 1211961"/>
              <a:gd name="connsiteX57" fmla="*/ 998766 w 1247845"/>
              <a:gd name="connsiteY57" fmla="*/ 91535 h 1211961"/>
              <a:gd name="connsiteX58" fmla="*/ 992956 w 1247845"/>
              <a:gd name="connsiteY58" fmla="*/ 91440 h 1211961"/>
              <a:gd name="connsiteX59" fmla="*/ 960857 w 1247845"/>
              <a:gd name="connsiteY59" fmla="*/ 67913 h 1211961"/>
              <a:gd name="connsiteX60" fmla="*/ 924852 w 1247845"/>
              <a:gd name="connsiteY60" fmla="*/ 46292 h 1211961"/>
              <a:gd name="connsiteX61" fmla="*/ 876370 w 1247845"/>
              <a:gd name="connsiteY61" fmla="*/ 16573 h 1211961"/>
              <a:gd name="connsiteX62" fmla="*/ 847033 w 1247845"/>
              <a:gd name="connsiteY62" fmla="*/ 9620 h 1211961"/>
              <a:gd name="connsiteX63" fmla="*/ 821697 w 1247845"/>
              <a:gd name="connsiteY63" fmla="*/ 12192 h 1211961"/>
              <a:gd name="connsiteX64" fmla="*/ 769309 w 1247845"/>
              <a:gd name="connsiteY64" fmla="*/ 1905 h 1211961"/>
              <a:gd name="connsiteX65" fmla="*/ 759594 w 1247845"/>
              <a:gd name="connsiteY65" fmla="*/ 4096 h 1211961"/>
              <a:gd name="connsiteX66" fmla="*/ 753879 w 1247845"/>
              <a:gd name="connsiteY66" fmla="*/ 0 h 1211961"/>
              <a:gd name="connsiteX67" fmla="*/ 751974 w 1247845"/>
              <a:gd name="connsiteY67" fmla="*/ 7048 h 1211961"/>
              <a:gd name="connsiteX68" fmla="*/ 780739 w 1247845"/>
              <a:gd name="connsiteY68" fmla="*/ 9144 h 1211961"/>
              <a:gd name="connsiteX69" fmla="*/ 788645 w 1247845"/>
              <a:gd name="connsiteY69" fmla="*/ 13049 h 1211961"/>
              <a:gd name="connsiteX70" fmla="*/ 874084 w 1247845"/>
              <a:gd name="connsiteY70" fmla="*/ 26194 h 1211961"/>
              <a:gd name="connsiteX71" fmla="*/ 950760 w 1247845"/>
              <a:gd name="connsiteY71" fmla="*/ 64484 h 1211961"/>
              <a:gd name="connsiteX72" fmla="*/ 952951 w 1247845"/>
              <a:gd name="connsiteY72" fmla="*/ 73247 h 1211961"/>
              <a:gd name="connsiteX73" fmla="*/ 981717 w 1247845"/>
              <a:gd name="connsiteY73" fmla="*/ 94679 h 1211961"/>
              <a:gd name="connsiteX74" fmla="*/ 1008958 w 1247845"/>
              <a:gd name="connsiteY74" fmla="*/ 107823 h 1211961"/>
              <a:gd name="connsiteX75" fmla="*/ 1030008 w 1247845"/>
              <a:gd name="connsiteY75" fmla="*/ 130016 h 1211961"/>
              <a:gd name="connsiteX76" fmla="*/ 1051249 w 1247845"/>
              <a:gd name="connsiteY76" fmla="*/ 155448 h 1211961"/>
              <a:gd name="connsiteX77" fmla="*/ 1051535 w 1247845"/>
              <a:gd name="connsiteY77" fmla="*/ 157067 h 1211961"/>
              <a:gd name="connsiteX78" fmla="*/ 1037152 w 1247845"/>
              <a:gd name="connsiteY78" fmla="*/ 144685 h 1211961"/>
              <a:gd name="connsiteX79" fmla="*/ 1041915 w 1247845"/>
              <a:gd name="connsiteY79" fmla="*/ 146209 h 1211961"/>
              <a:gd name="connsiteX80" fmla="*/ 1028580 w 1247845"/>
              <a:gd name="connsiteY80" fmla="*/ 134398 h 1211961"/>
              <a:gd name="connsiteX81" fmla="*/ 1018864 w 1247845"/>
              <a:gd name="connsiteY81" fmla="*/ 122206 h 1211961"/>
              <a:gd name="connsiteX82" fmla="*/ 1008482 w 1247845"/>
              <a:gd name="connsiteY82" fmla="*/ 120491 h 1211961"/>
              <a:gd name="connsiteX83" fmla="*/ 1021912 w 1247845"/>
              <a:gd name="connsiteY83" fmla="*/ 139065 h 1211961"/>
              <a:gd name="connsiteX84" fmla="*/ 1013625 w 1247845"/>
              <a:gd name="connsiteY84" fmla="*/ 130492 h 1211961"/>
              <a:gd name="connsiteX85" fmla="*/ 1026579 w 1247845"/>
              <a:gd name="connsiteY85" fmla="*/ 144589 h 1211961"/>
              <a:gd name="connsiteX86" fmla="*/ 1042391 w 1247845"/>
              <a:gd name="connsiteY86" fmla="*/ 158496 h 1211961"/>
              <a:gd name="connsiteX87" fmla="*/ 1039629 w 1247845"/>
              <a:gd name="connsiteY87" fmla="*/ 159067 h 1211961"/>
              <a:gd name="connsiteX88" fmla="*/ 1052868 w 1247845"/>
              <a:gd name="connsiteY88" fmla="*/ 170974 h 1211961"/>
              <a:gd name="connsiteX89" fmla="*/ 1056012 w 1247845"/>
              <a:gd name="connsiteY89" fmla="*/ 175355 h 1211961"/>
              <a:gd name="connsiteX90" fmla="*/ 1053535 w 1247845"/>
              <a:gd name="connsiteY90" fmla="*/ 174308 h 1211961"/>
              <a:gd name="connsiteX91" fmla="*/ 1056488 w 1247845"/>
              <a:gd name="connsiteY91" fmla="*/ 180404 h 1211961"/>
              <a:gd name="connsiteX92" fmla="*/ 1054392 w 1247845"/>
              <a:gd name="connsiteY92" fmla="*/ 179737 h 1211961"/>
              <a:gd name="connsiteX93" fmla="*/ 1057250 w 1247845"/>
              <a:gd name="connsiteY93" fmla="*/ 182880 h 1211961"/>
              <a:gd name="connsiteX94" fmla="*/ 1057250 w 1247845"/>
              <a:gd name="connsiteY94" fmla="*/ 185833 h 1211961"/>
              <a:gd name="connsiteX95" fmla="*/ 1035723 w 1247845"/>
              <a:gd name="connsiteY95" fmla="*/ 178022 h 1211961"/>
              <a:gd name="connsiteX96" fmla="*/ 1033342 w 1247845"/>
              <a:gd name="connsiteY96" fmla="*/ 173641 h 1211961"/>
              <a:gd name="connsiteX97" fmla="*/ 1031628 w 1247845"/>
              <a:gd name="connsiteY97" fmla="*/ 175355 h 1211961"/>
              <a:gd name="connsiteX98" fmla="*/ 1033914 w 1247845"/>
              <a:gd name="connsiteY98" fmla="*/ 177641 h 1211961"/>
              <a:gd name="connsiteX99" fmla="*/ 1030866 w 1247845"/>
              <a:gd name="connsiteY99" fmla="*/ 176975 h 1211961"/>
              <a:gd name="connsiteX100" fmla="*/ 1029532 w 1247845"/>
              <a:gd name="connsiteY100" fmla="*/ 175450 h 1211961"/>
              <a:gd name="connsiteX101" fmla="*/ 1027532 w 1247845"/>
              <a:gd name="connsiteY101" fmla="*/ 173355 h 1211961"/>
              <a:gd name="connsiteX102" fmla="*/ 1028675 w 1247845"/>
              <a:gd name="connsiteY102" fmla="*/ 176403 h 1211961"/>
              <a:gd name="connsiteX103" fmla="*/ 1028675 w 1247845"/>
              <a:gd name="connsiteY103" fmla="*/ 176403 h 1211961"/>
              <a:gd name="connsiteX104" fmla="*/ 1021626 w 1247845"/>
              <a:gd name="connsiteY104" fmla="*/ 172212 h 1211961"/>
              <a:gd name="connsiteX105" fmla="*/ 1017054 w 1247845"/>
              <a:gd name="connsiteY105" fmla="*/ 164401 h 1211961"/>
              <a:gd name="connsiteX106" fmla="*/ 1005910 w 1247845"/>
              <a:gd name="connsiteY106" fmla="*/ 164878 h 1211961"/>
              <a:gd name="connsiteX107" fmla="*/ 1004100 w 1247845"/>
              <a:gd name="connsiteY107" fmla="*/ 168307 h 1211961"/>
              <a:gd name="connsiteX108" fmla="*/ 997528 w 1247845"/>
              <a:gd name="connsiteY108" fmla="*/ 164401 h 1211961"/>
              <a:gd name="connsiteX109" fmla="*/ 996004 w 1247845"/>
              <a:gd name="connsiteY109" fmla="*/ 152209 h 1211961"/>
              <a:gd name="connsiteX110" fmla="*/ 992670 w 1247845"/>
              <a:gd name="connsiteY110" fmla="*/ 151543 h 1211961"/>
              <a:gd name="connsiteX111" fmla="*/ 991242 w 1247845"/>
              <a:gd name="connsiteY111" fmla="*/ 152495 h 1211961"/>
              <a:gd name="connsiteX112" fmla="*/ 990956 w 1247845"/>
              <a:gd name="connsiteY112" fmla="*/ 153162 h 1211961"/>
              <a:gd name="connsiteX113" fmla="*/ 983336 w 1247845"/>
              <a:gd name="connsiteY113" fmla="*/ 145828 h 1211961"/>
              <a:gd name="connsiteX114" fmla="*/ 982288 w 1247845"/>
              <a:gd name="connsiteY114" fmla="*/ 149257 h 1211961"/>
              <a:gd name="connsiteX115" fmla="*/ 990289 w 1247845"/>
              <a:gd name="connsiteY115" fmla="*/ 155353 h 1211961"/>
              <a:gd name="connsiteX116" fmla="*/ 990384 w 1247845"/>
              <a:gd name="connsiteY116" fmla="*/ 156019 h 1211961"/>
              <a:gd name="connsiteX117" fmla="*/ 993051 w 1247845"/>
              <a:gd name="connsiteY117" fmla="*/ 160687 h 1211961"/>
              <a:gd name="connsiteX118" fmla="*/ 973716 w 1247845"/>
              <a:gd name="connsiteY118" fmla="*/ 144685 h 1211961"/>
              <a:gd name="connsiteX119" fmla="*/ 969525 w 1247845"/>
              <a:gd name="connsiteY119" fmla="*/ 142113 h 1211961"/>
              <a:gd name="connsiteX120" fmla="*/ 970096 w 1247845"/>
              <a:gd name="connsiteY120" fmla="*/ 141542 h 1211961"/>
              <a:gd name="connsiteX121" fmla="*/ 968953 w 1247845"/>
              <a:gd name="connsiteY121" fmla="*/ 140113 h 1211961"/>
              <a:gd name="connsiteX122" fmla="*/ 967905 w 1247845"/>
              <a:gd name="connsiteY122" fmla="*/ 141160 h 1211961"/>
              <a:gd name="connsiteX123" fmla="*/ 954951 w 1247845"/>
              <a:gd name="connsiteY123" fmla="*/ 134874 h 1211961"/>
              <a:gd name="connsiteX124" fmla="*/ 950856 w 1247845"/>
              <a:gd name="connsiteY124" fmla="*/ 130492 h 1211961"/>
              <a:gd name="connsiteX125" fmla="*/ 945903 w 1247845"/>
              <a:gd name="connsiteY125" fmla="*/ 127349 h 1211961"/>
              <a:gd name="connsiteX126" fmla="*/ 851700 w 1247845"/>
              <a:gd name="connsiteY126" fmla="*/ 65913 h 1211961"/>
              <a:gd name="connsiteX127" fmla="*/ 734448 w 1247845"/>
              <a:gd name="connsiteY127" fmla="*/ 32861 h 1211961"/>
              <a:gd name="connsiteX128" fmla="*/ 710349 w 1247845"/>
              <a:gd name="connsiteY128" fmla="*/ 24479 h 1211961"/>
              <a:gd name="connsiteX129" fmla="*/ 682346 w 1247845"/>
              <a:gd name="connsiteY129" fmla="*/ 21336 h 1211961"/>
              <a:gd name="connsiteX130" fmla="*/ 628911 w 1247845"/>
              <a:gd name="connsiteY130" fmla="*/ 11239 h 1211961"/>
              <a:gd name="connsiteX131" fmla="*/ 613385 w 1247845"/>
              <a:gd name="connsiteY131" fmla="*/ 12097 h 1211961"/>
              <a:gd name="connsiteX132" fmla="*/ 598812 w 1247845"/>
              <a:gd name="connsiteY132" fmla="*/ 13144 h 1211961"/>
              <a:gd name="connsiteX133" fmla="*/ 575666 w 1247845"/>
              <a:gd name="connsiteY133" fmla="*/ 11144 h 1211961"/>
              <a:gd name="connsiteX134" fmla="*/ 520135 w 1247845"/>
              <a:gd name="connsiteY134" fmla="*/ 16383 h 1211961"/>
              <a:gd name="connsiteX135" fmla="*/ 507943 w 1247845"/>
              <a:gd name="connsiteY135" fmla="*/ 23622 h 1211961"/>
              <a:gd name="connsiteX136" fmla="*/ 490036 w 1247845"/>
              <a:gd name="connsiteY136" fmla="*/ 24003 h 1211961"/>
              <a:gd name="connsiteX137" fmla="*/ 489274 w 1247845"/>
              <a:gd name="connsiteY137" fmla="*/ 20479 h 1211961"/>
              <a:gd name="connsiteX138" fmla="*/ 483654 w 1247845"/>
              <a:gd name="connsiteY138" fmla="*/ 24098 h 1211961"/>
              <a:gd name="connsiteX139" fmla="*/ 471653 w 1247845"/>
              <a:gd name="connsiteY139" fmla="*/ 18097 h 1211961"/>
              <a:gd name="connsiteX140" fmla="*/ 455746 w 1247845"/>
              <a:gd name="connsiteY140" fmla="*/ 23336 h 1211961"/>
              <a:gd name="connsiteX141" fmla="*/ 462414 w 1247845"/>
              <a:gd name="connsiteY141" fmla="*/ 15430 h 1211961"/>
              <a:gd name="connsiteX142" fmla="*/ 481654 w 1247845"/>
              <a:gd name="connsiteY142" fmla="*/ 14668 h 1211961"/>
              <a:gd name="connsiteX143" fmla="*/ 482702 w 1247845"/>
              <a:gd name="connsiteY143" fmla="*/ 9525 h 1211961"/>
              <a:gd name="connsiteX144" fmla="*/ 502228 w 1247845"/>
              <a:gd name="connsiteY144" fmla="*/ 10668 h 1211961"/>
              <a:gd name="connsiteX145" fmla="*/ 494418 w 1247845"/>
              <a:gd name="connsiteY145" fmla="*/ 14668 h 1211961"/>
              <a:gd name="connsiteX146" fmla="*/ 518611 w 1247845"/>
              <a:gd name="connsiteY146" fmla="*/ 6953 h 1211961"/>
              <a:gd name="connsiteX147" fmla="*/ 516325 w 1247845"/>
              <a:gd name="connsiteY147" fmla="*/ 6096 h 1211961"/>
              <a:gd name="connsiteX148" fmla="*/ 409931 w 1247845"/>
              <a:gd name="connsiteY148" fmla="*/ 23146 h 1211961"/>
              <a:gd name="connsiteX149" fmla="*/ 313728 w 1247845"/>
              <a:gd name="connsiteY149" fmla="*/ 70771 h 1211961"/>
              <a:gd name="connsiteX150" fmla="*/ 294678 w 1247845"/>
              <a:gd name="connsiteY150" fmla="*/ 76295 h 1211961"/>
              <a:gd name="connsiteX151" fmla="*/ 268104 w 1247845"/>
              <a:gd name="connsiteY151" fmla="*/ 112871 h 1211961"/>
              <a:gd name="connsiteX152" fmla="*/ 340017 w 1247845"/>
              <a:gd name="connsiteY152" fmla="*/ 66199 h 1211961"/>
              <a:gd name="connsiteX153" fmla="*/ 361258 w 1247845"/>
              <a:gd name="connsiteY153" fmla="*/ 71914 h 1211961"/>
              <a:gd name="connsiteX154" fmla="*/ 278391 w 1247845"/>
              <a:gd name="connsiteY154" fmla="*/ 120301 h 1211961"/>
              <a:gd name="connsiteX155" fmla="*/ 271533 w 1247845"/>
              <a:gd name="connsiteY155" fmla="*/ 128302 h 1211961"/>
              <a:gd name="connsiteX156" fmla="*/ 226479 w 1247845"/>
              <a:gd name="connsiteY156" fmla="*/ 160306 h 1211961"/>
              <a:gd name="connsiteX157" fmla="*/ 155232 w 1247845"/>
              <a:gd name="connsiteY157" fmla="*/ 234029 h 1211961"/>
              <a:gd name="connsiteX158" fmla="*/ 140850 w 1247845"/>
              <a:gd name="connsiteY158" fmla="*/ 251460 h 1211961"/>
              <a:gd name="connsiteX159" fmla="*/ 159804 w 1247845"/>
              <a:gd name="connsiteY159" fmla="*/ 231267 h 1211961"/>
              <a:gd name="connsiteX160" fmla="*/ 174187 w 1247845"/>
              <a:gd name="connsiteY160" fmla="*/ 212408 h 1211961"/>
              <a:gd name="connsiteX161" fmla="*/ 201143 w 1247845"/>
              <a:gd name="connsiteY161" fmla="*/ 189071 h 1211961"/>
              <a:gd name="connsiteX162" fmla="*/ 229718 w 1247845"/>
              <a:gd name="connsiteY162" fmla="*/ 163925 h 1211961"/>
              <a:gd name="connsiteX163" fmla="*/ 243815 w 1247845"/>
              <a:gd name="connsiteY163" fmla="*/ 155448 h 1211961"/>
              <a:gd name="connsiteX164" fmla="*/ 256864 w 1247845"/>
              <a:gd name="connsiteY164" fmla="*/ 147066 h 1211961"/>
              <a:gd name="connsiteX165" fmla="*/ 281534 w 1247845"/>
              <a:gd name="connsiteY165" fmla="*/ 129445 h 1211961"/>
              <a:gd name="connsiteX166" fmla="*/ 340779 w 1247845"/>
              <a:gd name="connsiteY166" fmla="*/ 94488 h 1211961"/>
              <a:gd name="connsiteX167" fmla="*/ 359448 w 1247845"/>
              <a:gd name="connsiteY167" fmla="*/ 91535 h 1211961"/>
              <a:gd name="connsiteX168" fmla="*/ 378308 w 1247845"/>
              <a:gd name="connsiteY168" fmla="*/ 94679 h 1211961"/>
              <a:gd name="connsiteX169" fmla="*/ 377546 w 1247845"/>
              <a:gd name="connsiteY169" fmla="*/ 88392 h 1211961"/>
              <a:gd name="connsiteX170" fmla="*/ 392119 w 1247845"/>
              <a:gd name="connsiteY170" fmla="*/ 92488 h 1211961"/>
              <a:gd name="connsiteX171" fmla="*/ 379260 w 1247845"/>
              <a:gd name="connsiteY171" fmla="*/ 96964 h 1211961"/>
              <a:gd name="connsiteX172" fmla="*/ 396405 w 1247845"/>
              <a:gd name="connsiteY172" fmla="*/ 102489 h 1211961"/>
              <a:gd name="connsiteX173" fmla="*/ 372974 w 1247845"/>
              <a:gd name="connsiteY173" fmla="*/ 117158 h 1211961"/>
              <a:gd name="connsiteX174" fmla="*/ 351828 w 1247845"/>
              <a:gd name="connsiteY174" fmla="*/ 133350 h 1211961"/>
              <a:gd name="connsiteX175" fmla="*/ 308966 w 1247845"/>
              <a:gd name="connsiteY175" fmla="*/ 163925 h 1211961"/>
              <a:gd name="connsiteX176" fmla="*/ 292011 w 1247845"/>
              <a:gd name="connsiteY176" fmla="*/ 162782 h 1211961"/>
              <a:gd name="connsiteX177" fmla="*/ 308871 w 1247845"/>
              <a:gd name="connsiteY177" fmla="*/ 166973 h 1211961"/>
              <a:gd name="connsiteX178" fmla="*/ 296012 w 1247845"/>
              <a:gd name="connsiteY178" fmla="*/ 181261 h 1211961"/>
              <a:gd name="connsiteX179" fmla="*/ 292011 w 1247845"/>
              <a:gd name="connsiteY179" fmla="*/ 185738 h 1211961"/>
              <a:gd name="connsiteX180" fmla="*/ 291059 w 1247845"/>
              <a:gd name="connsiteY180" fmla="*/ 186023 h 1211961"/>
              <a:gd name="connsiteX181" fmla="*/ 275628 w 1247845"/>
              <a:gd name="connsiteY181" fmla="*/ 195643 h 1211961"/>
              <a:gd name="connsiteX182" fmla="*/ 274104 w 1247845"/>
              <a:gd name="connsiteY182" fmla="*/ 198596 h 1211961"/>
              <a:gd name="connsiteX183" fmla="*/ 261817 w 1247845"/>
              <a:gd name="connsiteY183" fmla="*/ 208883 h 1211961"/>
              <a:gd name="connsiteX184" fmla="*/ 261150 w 1247845"/>
              <a:gd name="connsiteY184" fmla="*/ 209169 h 1211961"/>
              <a:gd name="connsiteX185" fmla="*/ 259912 w 1247845"/>
              <a:gd name="connsiteY185" fmla="*/ 210598 h 1211961"/>
              <a:gd name="connsiteX186" fmla="*/ 257721 w 1247845"/>
              <a:gd name="connsiteY186" fmla="*/ 212693 h 1211961"/>
              <a:gd name="connsiteX187" fmla="*/ 240672 w 1247845"/>
              <a:gd name="connsiteY187" fmla="*/ 216503 h 1211961"/>
              <a:gd name="connsiteX188" fmla="*/ 236766 w 1247845"/>
              <a:gd name="connsiteY188" fmla="*/ 219742 h 1211961"/>
              <a:gd name="connsiteX189" fmla="*/ 235052 w 1247845"/>
              <a:gd name="connsiteY189" fmla="*/ 222980 h 1211961"/>
              <a:gd name="connsiteX190" fmla="*/ 227813 w 1247845"/>
              <a:gd name="connsiteY190" fmla="*/ 224885 h 1211961"/>
              <a:gd name="connsiteX191" fmla="*/ 221622 w 1247845"/>
              <a:gd name="connsiteY191" fmla="*/ 230981 h 1211961"/>
              <a:gd name="connsiteX192" fmla="*/ 210477 w 1247845"/>
              <a:gd name="connsiteY192" fmla="*/ 239363 h 1211961"/>
              <a:gd name="connsiteX193" fmla="*/ 207048 w 1247845"/>
              <a:gd name="connsiteY193" fmla="*/ 240506 h 1211961"/>
              <a:gd name="connsiteX194" fmla="*/ 194475 w 1247845"/>
              <a:gd name="connsiteY194" fmla="*/ 254413 h 1211961"/>
              <a:gd name="connsiteX195" fmla="*/ 187046 w 1247845"/>
              <a:gd name="connsiteY195" fmla="*/ 258223 h 1211961"/>
              <a:gd name="connsiteX196" fmla="*/ 185522 w 1247845"/>
              <a:gd name="connsiteY196" fmla="*/ 260985 h 1211961"/>
              <a:gd name="connsiteX197" fmla="*/ 162376 w 1247845"/>
              <a:gd name="connsiteY197" fmla="*/ 276701 h 1211961"/>
              <a:gd name="connsiteX198" fmla="*/ 150565 w 1247845"/>
              <a:gd name="connsiteY198" fmla="*/ 285845 h 1211961"/>
              <a:gd name="connsiteX199" fmla="*/ 137135 w 1247845"/>
              <a:gd name="connsiteY199" fmla="*/ 301466 h 1211961"/>
              <a:gd name="connsiteX200" fmla="*/ 133706 w 1247845"/>
              <a:gd name="connsiteY200" fmla="*/ 305943 h 1211961"/>
              <a:gd name="connsiteX201" fmla="*/ 126657 w 1247845"/>
              <a:gd name="connsiteY201" fmla="*/ 312420 h 1211961"/>
              <a:gd name="connsiteX202" fmla="*/ 122276 w 1247845"/>
              <a:gd name="connsiteY202" fmla="*/ 313563 h 1211961"/>
              <a:gd name="connsiteX203" fmla="*/ 120180 w 1247845"/>
              <a:gd name="connsiteY203" fmla="*/ 307753 h 1211961"/>
              <a:gd name="connsiteX204" fmla="*/ 121514 w 1247845"/>
              <a:gd name="connsiteY204" fmla="*/ 304324 h 1211961"/>
              <a:gd name="connsiteX205" fmla="*/ 120371 w 1247845"/>
              <a:gd name="connsiteY205" fmla="*/ 300990 h 1211961"/>
              <a:gd name="connsiteX206" fmla="*/ 118752 w 1247845"/>
              <a:gd name="connsiteY206" fmla="*/ 302038 h 1211961"/>
              <a:gd name="connsiteX207" fmla="*/ 112275 w 1247845"/>
              <a:gd name="connsiteY207" fmla="*/ 314515 h 1211961"/>
              <a:gd name="connsiteX208" fmla="*/ 111227 w 1247845"/>
              <a:gd name="connsiteY208" fmla="*/ 320707 h 1211961"/>
              <a:gd name="connsiteX209" fmla="*/ 100178 w 1247845"/>
              <a:gd name="connsiteY209" fmla="*/ 327184 h 1211961"/>
              <a:gd name="connsiteX210" fmla="*/ 98082 w 1247845"/>
              <a:gd name="connsiteY210" fmla="*/ 332613 h 1211961"/>
              <a:gd name="connsiteX211" fmla="*/ 91510 w 1247845"/>
              <a:gd name="connsiteY211" fmla="*/ 343567 h 1211961"/>
              <a:gd name="connsiteX212" fmla="*/ 83890 w 1247845"/>
              <a:gd name="connsiteY212" fmla="*/ 350425 h 1211961"/>
              <a:gd name="connsiteX213" fmla="*/ 86938 w 1247845"/>
              <a:gd name="connsiteY213" fmla="*/ 339661 h 1211961"/>
              <a:gd name="connsiteX214" fmla="*/ 121323 w 1247845"/>
              <a:gd name="connsiteY214" fmla="*/ 273653 h 1211961"/>
              <a:gd name="connsiteX215" fmla="*/ 133611 w 1247845"/>
              <a:gd name="connsiteY215" fmla="*/ 259461 h 1211961"/>
              <a:gd name="connsiteX216" fmla="*/ 127800 w 1247845"/>
              <a:gd name="connsiteY216" fmla="*/ 252984 h 1211961"/>
              <a:gd name="connsiteX217" fmla="*/ 123419 w 1247845"/>
              <a:gd name="connsiteY217" fmla="*/ 255079 h 1211961"/>
              <a:gd name="connsiteX218" fmla="*/ 108560 w 1247845"/>
              <a:gd name="connsiteY218" fmla="*/ 285369 h 1211961"/>
              <a:gd name="connsiteX219" fmla="*/ 63792 w 1247845"/>
              <a:gd name="connsiteY219" fmla="*/ 365474 h 1211961"/>
              <a:gd name="connsiteX220" fmla="*/ 61221 w 1247845"/>
              <a:gd name="connsiteY220" fmla="*/ 365569 h 1211961"/>
              <a:gd name="connsiteX221" fmla="*/ 62840 w 1247845"/>
              <a:gd name="connsiteY221" fmla="*/ 368332 h 1211961"/>
              <a:gd name="connsiteX222" fmla="*/ 62268 w 1247845"/>
              <a:gd name="connsiteY222" fmla="*/ 370237 h 1211961"/>
              <a:gd name="connsiteX223" fmla="*/ 59887 w 1247845"/>
              <a:gd name="connsiteY223" fmla="*/ 378809 h 1211961"/>
              <a:gd name="connsiteX224" fmla="*/ 54839 w 1247845"/>
              <a:gd name="connsiteY224" fmla="*/ 381667 h 1211961"/>
              <a:gd name="connsiteX225" fmla="*/ 49314 w 1247845"/>
              <a:gd name="connsiteY225" fmla="*/ 390430 h 1211961"/>
              <a:gd name="connsiteX226" fmla="*/ 37313 w 1247845"/>
              <a:gd name="connsiteY226" fmla="*/ 409956 h 1211961"/>
              <a:gd name="connsiteX227" fmla="*/ 34265 w 1247845"/>
              <a:gd name="connsiteY227" fmla="*/ 411099 h 1211961"/>
              <a:gd name="connsiteX228" fmla="*/ 30550 w 1247845"/>
              <a:gd name="connsiteY228" fmla="*/ 415004 h 1211961"/>
              <a:gd name="connsiteX229" fmla="*/ 30550 w 1247845"/>
              <a:gd name="connsiteY229" fmla="*/ 424243 h 1211961"/>
              <a:gd name="connsiteX230" fmla="*/ 24073 w 1247845"/>
              <a:gd name="connsiteY230" fmla="*/ 431101 h 1211961"/>
              <a:gd name="connsiteX231" fmla="*/ 21978 w 1247845"/>
              <a:gd name="connsiteY231" fmla="*/ 434340 h 1211961"/>
              <a:gd name="connsiteX232" fmla="*/ 21787 w 1247845"/>
              <a:gd name="connsiteY232" fmla="*/ 433102 h 1211961"/>
              <a:gd name="connsiteX233" fmla="*/ 21025 w 1247845"/>
              <a:gd name="connsiteY233" fmla="*/ 435673 h 1211961"/>
              <a:gd name="connsiteX234" fmla="*/ 16929 w 1247845"/>
              <a:gd name="connsiteY234" fmla="*/ 439007 h 1211961"/>
              <a:gd name="connsiteX235" fmla="*/ 18168 w 1247845"/>
              <a:gd name="connsiteY235" fmla="*/ 447008 h 1211961"/>
              <a:gd name="connsiteX236" fmla="*/ 11310 w 1247845"/>
              <a:gd name="connsiteY236" fmla="*/ 471583 h 1211961"/>
              <a:gd name="connsiteX237" fmla="*/ 10833 w 1247845"/>
              <a:gd name="connsiteY237" fmla="*/ 486727 h 1211961"/>
              <a:gd name="connsiteX238" fmla="*/ 7595 w 1247845"/>
              <a:gd name="connsiteY238" fmla="*/ 503015 h 1211961"/>
              <a:gd name="connsiteX239" fmla="*/ 1689 w 1247845"/>
              <a:gd name="connsiteY239" fmla="*/ 511302 h 1211961"/>
              <a:gd name="connsiteX240" fmla="*/ 356 w 1247845"/>
              <a:gd name="connsiteY240" fmla="*/ 514445 h 1211961"/>
              <a:gd name="connsiteX241" fmla="*/ 261 w 1247845"/>
              <a:gd name="connsiteY241" fmla="*/ 526256 h 1211961"/>
              <a:gd name="connsiteX242" fmla="*/ 3690 w 1247845"/>
              <a:gd name="connsiteY242" fmla="*/ 546354 h 1211961"/>
              <a:gd name="connsiteX243" fmla="*/ 356 w 1247845"/>
              <a:gd name="connsiteY243" fmla="*/ 566452 h 1211961"/>
              <a:gd name="connsiteX244" fmla="*/ 2451 w 1247845"/>
              <a:gd name="connsiteY244" fmla="*/ 571024 h 1211961"/>
              <a:gd name="connsiteX245" fmla="*/ 7119 w 1247845"/>
              <a:gd name="connsiteY245" fmla="*/ 575881 h 1211961"/>
              <a:gd name="connsiteX246" fmla="*/ 7309 w 1247845"/>
              <a:gd name="connsiteY246" fmla="*/ 583501 h 1211961"/>
              <a:gd name="connsiteX247" fmla="*/ 11119 w 1247845"/>
              <a:gd name="connsiteY247" fmla="*/ 614934 h 1211961"/>
              <a:gd name="connsiteX248" fmla="*/ 10167 w 1247845"/>
              <a:gd name="connsiteY248" fmla="*/ 620268 h 1211961"/>
              <a:gd name="connsiteX249" fmla="*/ 9405 w 1247845"/>
              <a:gd name="connsiteY249" fmla="*/ 624935 h 1211961"/>
              <a:gd name="connsiteX250" fmla="*/ 11310 w 1247845"/>
              <a:gd name="connsiteY250" fmla="*/ 635794 h 1211961"/>
              <a:gd name="connsiteX251" fmla="*/ 12643 w 1247845"/>
              <a:gd name="connsiteY251" fmla="*/ 650653 h 1211961"/>
              <a:gd name="connsiteX252" fmla="*/ 22073 w 1247845"/>
              <a:gd name="connsiteY252" fmla="*/ 664559 h 1211961"/>
              <a:gd name="connsiteX253" fmla="*/ 26169 w 1247845"/>
              <a:gd name="connsiteY253" fmla="*/ 670560 h 1211961"/>
              <a:gd name="connsiteX254" fmla="*/ 30360 w 1247845"/>
              <a:gd name="connsiteY254" fmla="*/ 686657 h 1211961"/>
              <a:gd name="connsiteX255" fmla="*/ 38265 w 1247845"/>
              <a:gd name="connsiteY255" fmla="*/ 713042 h 1211961"/>
              <a:gd name="connsiteX256" fmla="*/ 40170 w 1247845"/>
              <a:gd name="connsiteY256" fmla="*/ 715899 h 1211961"/>
              <a:gd name="connsiteX257" fmla="*/ 53124 w 1247845"/>
              <a:gd name="connsiteY257" fmla="*/ 723995 h 1211961"/>
              <a:gd name="connsiteX258" fmla="*/ 66936 w 1247845"/>
              <a:gd name="connsiteY258" fmla="*/ 730758 h 1211961"/>
              <a:gd name="connsiteX259" fmla="*/ 69507 w 1247845"/>
              <a:gd name="connsiteY259" fmla="*/ 737235 h 1211961"/>
              <a:gd name="connsiteX260" fmla="*/ 70174 w 1247845"/>
              <a:gd name="connsiteY260" fmla="*/ 738854 h 1211961"/>
              <a:gd name="connsiteX261" fmla="*/ 72460 w 1247845"/>
              <a:gd name="connsiteY261" fmla="*/ 745426 h 1211961"/>
              <a:gd name="connsiteX262" fmla="*/ 70841 w 1247845"/>
              <a:gd name="connsiteY262" fmla="*/ 755618 h 1211961"/>
              <a:gd name="connsiteX263" fmla="*/ 76461 w 1247845"/>
              <a:gd name="connsiteY263" fmla="*/ 773049 h 1211961"/>
              <a:gd name="connsiteX264" fmla="*/ 79318 w 1247845"/>
              <a:gd name="connsiteY264" fmla="*/ 777335 h 1211961"/>
              <a:gd name="connsiteX265" fmla="*/ 81795 w 1247845"/>
              <a:gd name="connsiteY265" fmla="*/ 782193 h 1211961"/>
              <a:gd name="connsiteX266" fmla="*/ 79318 w 1247845"/>
              <a:gd name="connsiteY266" fmla="*/ 791051 h 1211961"/>
              <a:gd name="connsiteX267" fmla="*/ 81223 w 1247845"/>
              <a:gd name="connsiteY267" fmla="*/ 802767 h 1211961"/>
              <a:gd name="connsiteX268" fmla="*/ 85986 w 1247845"/>
              <a:gd name="connsiteY268" fmla="*/ 803529 h 1211961"/>
              <a:gd name="connsiteX269" fmla="*/ 95796 w 1247845"/>
              <a:gd name="connsiteY269" fmla="*/ 794576 h 1211961"/>
              <a:gd name="connsiteX270" fmla="*/ 96177 w 1247845"/>
              <a:gd name="connsiteY270" fmla="*/ 786956 h 1211961"/>
              <a:gd name="connsiteX271" fmla="*/ 96177 w 1247845"/>
              <a:gd name="connsiteY271" fmla="*/ 768286 h 1211961"/>
              <a:gd name="connsiteX272" fmla="*/ 97320 w 1247845"/>
              <a:gd name="connsiteY272" fmla="*/ 766953 h 1211961"/>
              <a:gd name="connsiteX273" fmla="*/ 98559 w 1247845"/>
              <a:gd name="connsiteY273" fmla="*/ 768382 h 1211961"/>
              <a:gd name="connsiteX274" fmla="*/ 105702 w 1247845"/>
              <a:gd name="connsiteY274" fmla="*/ 779145 h 1211961"/>
              <a:gd name="connsiteX275" fmla="*/ 105702 w 1247845"/>
              <a:gd name="connsiteY275" fmla="*/ 784955 h 1211961"/>
              <a:gd name="connsiteX276" fmla="*/ 115513 w 1247845"/>
              <a:gd name="connsiteY276" fmla="*/ 795433 h 1211961"/>
              <a:gd name="connsiteX277" fmla="*/ 122371 w 1247845"/>
              <a:gd name="connsiteY277" fmla="*/ 812673 h 1211961"/>
              <a:gd name="connsiteX278" fmla="*/ 131420 w 1247845"/>
              <a:gd name="connsiteY278" fmla="*/ 831056 h 1211961"/>
              <a:gd name="connsiteX279" fmla="*/ 133420 w 1247845"/>
              <a:gd name="connsiteY279" fmla="*/ 836104 h 1211961"/>
              <a:gd name="connsiteX280" fmla="*/ 140183 w 1247845"/>
              <a:gd name="connsiteY280" fmla="*/ 850868 h 1211961"/>
              <a:gd name="connsiteX281" fmla="*/ 144945 w 1247845"/>
              <a:gd name="connsiteY281" fmla="*/ 864489 h 1211961"/>
              <a:gd name="connsiteX282" fmla="*/ 147041 w 1247845"/>
              <a:gd name="connsiteY282" fmla="*/ 873347 h 1211961"/>
              <a:gd name="connsiteX283" fmla="*/ 157804 w 1247845"/>
              <a:gd name="connsiteY283" fmla="*/ 890492 h 1211961"/>
              <a:gd name="connsiteX284" fmla="*/ 160471 w 1247845"/>
              <a:gd name="connsiteY284" fmla="*/ 888111 h 1211961"/>
              <a:gd name="connsiteX285" fmla="*/ 162471 w 1247845"/>
              <a:gd name="connsiteY285" fmla="*/ 885539 h 1211961"/>
              <a:gd name="connsiteX286" fmla="*/ 163614 w 1247845"/>
              <a:gd name="connsiteY286" fmla="*/ 887063 h 1211961"/>
              <a:gd name="connsiteX287" fmla="*/ 161519 w 1247845"/>
              <a:gd name="connsiteY287" fmla="*/ 909161 h 1211961"/>
              <a:gd name="connsiteX288" fmla="*/ 163710 w 1247845"/>
              <a:gd name="connsiteY288" fmla="*/ 925163 h 1211961"/>
              <a:gd name="connsiteX289" fmla="*/ 178283 w 1247845"/>
              <a:gd name="connsiteY289" fmla="*/ 938212 h 1211961"/>
              <a:gd name="connsiteX290" fmla="*/ 186855 w 1247845"/>
              <a:gd name="connsiteY290" fmla="*/ 948500 h 1211961"/>
              <a:gd name="connsiteX291" fmla="*/ 191904 w 1247845"/>
              <a:gd name="connsiteY291" fmla="*/ 964025 h 1211961"/>
              <a:gd name="connsiteX292" fmla="*/ 194094 w 1247845"/>
              <a:gd name="connsiteY292" fmla="*/ 967073 h 1211961"/>
              <a:gd name="connsiteX293" fmla="*/ 206001 w 1247845"/>
              <a:gd name="connsiteY293" fmla="*/ 985647 h 1211961"/>
              <a:gd name="connsiteX294" fmla="*/ 219336 w 1247845"/>
              <a:gd name="connsiteY294" fmla="*/ 996029 h 1211961"/>
              <a:gd name="connsiteX295" fmla="*/ 230861 w 1247845"/>
              <a:gd name="connsiteY295" fmla="*/ 1010793 h 1211961"/>
              <a:gd name="connsiteX296" fmla="*/ 245529 w 1247845"/>
              <a:gd name="connsiteY296" fmla="*/ 1024318 h 1211961"/>
              <a:gd name="connsiteX297" fmla="*/ 248006 w 1247845"/>
              <a:gd name="connsiteY297" fmla="*/ 1023557 h 1211961"/>
              <a:gd name="connsiteX298" fmla="*/ 248958 w 1247845"/>
              <a:gd name="connsiteY298" fmla="*/ 1019937 h 1211961"/>
              <a:gd name="connsiteX299" fmla="*/ 249625 w 1247845"/>
              <a:gd name="connsiteY299" fmla="*/ 1018794 h 1211961"/>
              <a:gd name="connsiteX300" fmla="*/ 259150 w 1247845"/>
              <a:gd name="connsiteY300" fmla="*/ 1025843 h 1211961"/>
              <a:gd name="connsiteX301" fmla="*/ 251435 w 1247845"/>
              <a:gd name="connsiteY301" fmla="*/ 1015936 h 1211961"/>
              <a:gd name="connsiteX302" fmla="*/ 251721 w 1247845"/>
              <a:gd name="connsiteY302" fmla="*/ 1015175 h 1211961"/>
              <a:gd name="connsiteX303" fmla="*/ 247339 w 1247845"/>
              <a:gd name="connsiteY303" fmla="*/ 1010412 h 1211961"/>
              <a:gd name="connsiteX304" fmla="*/ 243053 w 1247845"/>
              <a:gd name="connsiteY304" fmla="*/ 1006983 h 1211961"/>
              <a:gd name="connsiteX305" fmla="*/ 241624 w 1247845"/>
              <a:gd name="connsiteY305" fmla="*/ 1004126 h 1211961"/>
              <a:gd name="connsiteX306" fmla="*/ 242672 w 1247845"/>
              <a:gd name="connsiteY306" fmla="*/ 1004316 h 1211961"/>
              <a:gd name="connsiteX307" fmla="*/ 240862 w 1247845"/>
              <a:gd name="connsiteY307" fmla="*/ 1002697 h 1211961"/>
              <a:gd name="connsiteX308" fmla="*/ 229432 w 1247845"/>
              <a:gd name="connsiteY308" fmla="*/ 988981 h 1211961"/>
              <a:gd name="connsiteX309" fmla="*/ 222955 w 1247845"/>
              <a:gd name="connsiteY309" fmla="*/ 978027 h 1211961"/>
              <a:gd name="connsiteX310" fmla="*/ 228003 w 1247845"/>
              <a:gd name="connsiteY310" fmla="*/ 964311 h 1211961"/>
              <a:gd name="connsiteX311" fmla="*/ 230004 w 1247845"/>
              <a:gd name="connsiteY311" fmla="*/ 959168 h 1211961"/>
              <a:gd name="connsiteX312" fmla="*/ 231242 w 1247845"/>
              <a:gd name="connsiteY312" fmla="*/ 957739 h 1211961"/>
              <a:gd name="connsiteX313" fmla="*/ 232290 w 1247845"/>
              <a:gd name="connsiteY313" fmla="*/ 959168 h 1211961"/>
              <a:gd name="connsiteX314" fmla="*/ 240195 w 1247845"/>
              <a:gd name="connsiteY314" fmla="*/ 964978 h 1211961"/>
              <a:gd name="connsiteX315" fmla="*/ 242100 w 1247845"/>
              <a:gd name="connsiteY315" fmla="*/ 969550 h 1211961"/>
              <a:gd name="connsiteX316" fmla="*/ 246577 w 1247845"/>
              <a:gd name="connsiteY316" fmla="*/ 973074 h 1211961"/>
              <a:gd name="connsiteX317" fmla="*/ 246482 w 1247845"/>
              <a:gd name="connsiteY317" fmla="*/ 975741 h 1211961"/>
              <a:gd name="connsiteX318" fmla="*/ 243529 w 1247845"/>
              <a:gd name="connsiteY318" fmla="*/ 982694 h 1211961"/>
              <a:gd name="connsiteX319" fmla="*/ 241243 w 1247845"/>
              <a:gd name="connsiteY319" fmla="*/ 993172 h 1211961"/>
              <a:gd name="connsiteX320" fmla="*/ 242291 w 1247845"/>
              <a:gd name="connsiteY320" fmla="*/ 994696 h 1211961"/>
              <a:gd name="connsiteX321" fmla="*/ 243815 w 1247845"/>
              <a:gd name="connsiteY321" fmla="*/ 993934 h 1211961"/>
              <a:gd name="connsiteX322" fmla="*/ 247530 w 1247845"/>
              <a:gd name="connsiteY322" fmla="*/ 989743 h 1211961"/>
              <a:gd name="connsiteX323" fmla="*/ 261055 w 1247845"/>
              <a:gd name="connsiteY323" fmla="*/ 979742 h 1211961"/>
              <a:gd name="connsiteX324" fmla="*/ 268770 w 1247845"/>
              <a:gd name="connsiteY324" fmla="*/ 981266 h 1211961"/>
              <a:gd name="connsiteX325" fmla="*/ 268199 w 1247845"/>
              <a:gd name="connsiteY325" fmla="*/ 986409 h 1211961"/>
              <a:gd name="connsiteX326" fmla="*/ 267342 w 1247845"/>
              <a:gd name="connsiteY326" fmla="*/ 985837 h 1211961"/>
              <a:gd name="connsiteX327" fmla="*/ 268580 w 1247845"/>
              <a:gd name="connsiteY327" fmla="*/ 987171 h 1211961"/>
              <a:gd name="connsiteX328" fmla="*/ 270580 w 1247845"/>
              <a:gd name="connsiteY328" fmla="*/ 989648 h 1211961"/>
              <a:gd name="connsiteX329" fmla="*/ 270580 w 1247845"/>
              <a:gd name="connsiteY329" fmla="*/ 994124 h 1211961"/>
              <a:gd name="connsiteX330" fmla="*/ 267532 w 1247845"/>
              <a:gd name="connsiteY330" fmla="*/ 992029 h 1211961"/>
              <a:gd name="connsiteX331" fmla="*/ 262198 w 1247845"/>
              <a:gd name="connsiteY331" fmla="*/ 986028 h 1211961"/>
              <a:gd name="connsiteX332" fmla="*/ 263341 w 1247845"/>
              <a:gd name="connsiteY332" fmla="*/ 990886 h 1211961"/>
              <a:gd name="connsiteX333" fmla="*/ 269342 w 1247845"/>
              <a:gd name="connsiteY333" fmla="*/ 996696 h 1211961"/>
              <a:gd name="connsiteX334" fmla="*/ 264675 w 1247845"/>
              <a:gd name="connsiteY334" fmla="*/ 1008507 h 1211961"/>
              <a:gd name="connsiteX335" fmla="*/ 268961 w 1247845"/>
              <a:gd name="connsiteY335" fmla="*/ 1025366 h 1211961"/>
              <a:gd name="connsiteX336" fmla="*/ 275247 w 1247845"/>
              <a:gd name="connsiteY336" fmla="*/ 1041940 h 1211961"/>
              <a:gd name="connsiteX337" fmla="*/ 275057 w 1247845"/>
              <a:gd name="connsiteY337" fmla="*/ 1047655 h 1211961"/>
              <a:gd name="connsiteX338" fmla="*/ 275057 w 1247845"/>
              <a:gd name="connsiteY338" fmla="*/ 1050036 h 1211961"/>
              <a:gd name="connsiteX339" fmla="*/ 271914 w 1247845"/>
              <a:gd name="connsiteY339" fmla="*/ 1049274 h 1211961"/>
              <a:gd name="connsiteX340" fmla="*/ 275343 w 1247845"/>
              <a:gd name="connsiteY340" fmla="*/ 1052036 h 1211961"/>
              <a:gd name="connsiteX341" fmla="*/ 275819 w 1247845"/>
              <a:gd name="connsiteY341" fmla="*/ 1053656 h 1211961"/>
              <a:gd name="connsiteX342" fmla="*/ 252768 w 1247845"/>
              <a:gd name="connsiteY342" fmla="*/ 1037082 h 1211961"/>
              <a:gd name="connsiteX343" fmla="*/ 234671 w 1247845"/>
              <a:gd name="connsiteY343" fmla="*/ 1021080 h 1211961"/>
              <a:gd name="connsiteX344" fmla="*/ 218859 w 1247845"/>
              <a:gd name="connsiteY344" fmla="*/ 1006983 h 1211961"/>
              <a:gd name="connsiteX345" fmla="*/ 210954 w 1247845"/>
              <a:gd name="connsiteY345" fmla="*/ 1000982 h 1211961"/>
              <a:gd name="connsiteX346" fmla="*/ 223622 w 1247845"/>
              <a:gd name="connsiteY346" fmla="*/ 1028319 h 1211961"/>
              <a:gd name="connsiteX347" fmla="*/ 231528 w 1247845"/>
              <a:gd name="connsiteY347" fmla="*/ 1039463 h 1211961"/>
              <a:gd name="connsiteX348" fmla="*/ 236671 w 1247845"/>
              <a:gd name="connsiteY348" fmla="*/ 1042321 h 1211961"/>
              <a:gd name="connsiteX349" fmla="*/ 257150 w 1247845"/>
              <a:gd name="connsiteY349" fmla="*/ 1069277 h 1211961"/>
              <a:gd name="connsiteX350" fmla="*/ 273628 w 1247845"/>
              <a:gd name="connsiteY350" fmla="*/ 1076230 h 1211961"/>
              <a:gd name="connsiteX351" fmla="*/ 274485 w 1247845"/>
              <a:gd name="connsiteY351" fmla="*/ 1072039 h 1211961"/>
              <a:gd name="connsiteX352" fmla="*/ 282772 w 1247845"/>
              <a:gd name="connsiteY352" fmla="*/ 1075182 h 1211961"/>
              <a:gd name="connsiteX353" fmla="*/ 265722 w 1247845"/>
              <a:gd name="connsiteY353" fmla="*/ 1069467 h 1211961"/>
              <a:gd name="connsiteX354" fmla="*/ 262293 w 1247845"/>
              <a:gd name="connsiteY354" fmla="*/ 1064038 h 1211961"/>
              <a:gd name="connsiteX355" fmla="*/ 264579 w 1247845"/>
              <a:gd name="connsiteY355" fmla="*/ 1068610 h 1211961"/>
              <a:gd name="connsiteX356" fmla="*/ 260103 w 1247845"/>
              <a:gd name="connsiteY356" fmla="*/ 1067371 h 1211961"/>
              <a:gd name="connsiteX357" fmla="*/ 248863 w 1247845"/>
              <a:gd name="connsiteY357" fmla="*/ 1055275 h 1211961"/>
              <a:gd name="connsiteX358" fmla="*/ 253054 w 1247845"/>
              <a:gd name="connsiteY358" fmla="*/ 1054322 h 1211961"/>
              <a:gd name="connsiteX359" fmla="*/ 263055 w 1247845"/>
              <a:gd name="connsiteY359" fmla="*/ 1057561 h 1211961"/>
              <a:gd name="connsiteX360" fmla="*/ 267627 w 1247845"/>
              <a:gd name="connsiteY360" fmla="*/ 1063847 h 1211961"/>
              <a:gd name="connsiteX361" fmla="*/ 281629 w 1247845"/>
              <a:gd name="connsiteY361" fmla="*/ 1068800 h 1211961"/>
              <a:gd name="connsiteX362" fmla="*/ 301441 w 1247845"/>
              <a:gd name="connsiteY362" fmla="*/ 1072325 h 1211961"/>
              <a:gd name="connsiteX363" fmla="*/ 302489 w 1247845"/>
              <a:gd name="connsiteY363" fmla="*/ 1073182 h 1211961"/>
              <a:gd name="connsiteX364" fmla="*/ 314490 w 1247845"/>
              <a:gd name="connsiteY364" fmla="*/ 1081754 h 1211961"/>
              <a:gd name="connsiteX365" fmla="*/ 316872 w 1247845"/>
              <a:gd name="connsiteY365" fmla="*/ 1080230 h 1211961"/>
              <a:gd name="connsiteX366" fmla="*/ 316014 w 1247845"/>
              <a:gd name="connsiteY366" fmla="*/ 1069277 h 1211961"/>
              <a:gd name="connsiteX367" fmla="*/ 302584 w 1247845"/>
              <a:gd name="connsiteY367" fmla="*/ 1060228 h 1211961"/>
              <a:gd name="connsiteX368" fmla="*/ 297822 w 1247845"/>
              <a:gd name="connsiteY368" fmla="*/ 1057846 h 1211961"/>
              <a:gd name="connsiteX369" fmla="*/ 293916 w 1247845"/>
              <a:gd name="connsiteY369" fmla="*/ 1052036 h 1211961"/>
              <a:gd name="connsiteX370" fmla="*/ 295250 w 1247845"/>
              <a:gd name="connsiteY370" fmla="*/ 1051560 h 1211961"/>
              <a:gd name="connsiteX371" fmla="*/ 292678 w 1247845"/>
              <a:gd name="connsiteY371" fmla="*/ 1050131 h 1211961"/>
              <a:gd name="connsiteX372" fmla="*/ 286773 w 1247845"/>
              <a:gd name="connsiteY372" fmla="*/ 1040797 h 1211961"/>
              <a:gd name="connsiteX373" fmla="*/ 292583 w 1247845"/>
              <a:gd name="connsiteY373" fmla="*/ 1025366 h 1211961"/>
              <a:gd name="connsiteX374" fmla="*/ 293345 w 1247845"/>
              <a:gd name="connsiteY374" fmla="*/ 1020127 h 1211961"/>
              <a:gd name="connsiteX375" fmla="*/ 292297 w 1247845"/>
              <a:gd name="connsiteY375" fmla="*/ 1018889 h 1211961"/>
              <a:gd name="connsiteX376" fmla="*/ 280962 w 1247845"/>
              <a:gd name="connsiteY376" fmla="*/ 1013936 h 1211961"/>
              <a:gd name="connsiteX377" fmla="*/ 278581 w 1247845"/>
              <a:gd name="connsiteY377" fmla="*/ 1006221 h 1211961"/>
              <a:gd name="connsiteX378" fmla="*/ 288963 w 1247845"/>
              <a:gd name="connsiteY378" fmla="*/ 1010793 h 1211961"/>
              <a:gd name="connsiteX379" fmla="*/ 290297 w 1247845"/>
              <a:gd name="connsiteY379" fmla="*/ 1012031 h 1211961"/>
              <a:gd name="connsiteX380" fmla="*/ 302394 w 1247845"/>
              <a:gd name="connsiteY380" fmla="*/ 1023842 h 1211961"/>
              <a:gd name="connsiteX381" fmla="*/ 314967 w 1247845"/>
              <a:gd name="connsiteY381" fmla="*/ 1033082 h 1211961"/>
              <a:gd name="connsiteX382" fmla="*/ 318300 w 1247845"/>
              <a:gd name="connsiteY382" fmla="*/ 1031462 h 1211961"/>
              <a:gd name="connsiteX383" fmla="*/ 328111 w 1247845"/>
              <a:gd name="connsiteY383" fmla="*/ 1038225 h 1211961"/>
              <a:gd name="connsiteX384" fmla="*/ 336493 w 1247845"/>
              <a:gd name="connsiteY384" fmla="*/ 1039368 h 1211961"/>
              <a:gd name="connsiteX385" fmla="*/ 311157 w 1247845"/>
              <a:gd name="connsiteY385" fmla="*/ 1028033 h 1211961"/>
              <a:gd name="connsiteX386" fmla="*/ 298774 w 1247845"/>
              <a:gd name="connsiteY386" fmla="*/ 1017556 h 1211961"/>
              <a:gd name="connsiteX387" fmla="*/ 294107 w 1247845"/>
              <a:gd name="connsiteY387" fmla="*/ 1014127 h 1211961"/>
              <a:gd name="connsiteX388" fmla="*/ 296583 w 1247845"/>
              <a:gd name="connsiteY388" fmla="*/ 1013269 h 1211961"/>
              <a:gd name="connsiteX389" fmla="*/ 296869 w 1247845"/>
              <a:gd name="connsiteY389" fmla="*/ 1011936 h 1211961"/>
              <a:gd name="connsiteX390" fmla="*/ 294869 w 1247845"/>
              <a:gd name="connsiteY390" fmla="*/ 1008793 h 1211961"/>
              <a:gd name="connsiteX391" fmla="*/ 295821 w 1247845"/>
              <a:gd name="connsiteY391" fmla="*/ 1003840 h 1211961"/>
              <a:gd name="connsiteX392" fmla="*/ 301060 w 1247845"/>
              <a:gd name="connsiteY392" fmla="*/ 1003935 h 1211961"/>
              <a:gd name="connsiteX393" fmla="*/ 305537 w 1247845"/>
              <a:gd name="connsiteY393" fmla="*/ 1006602 h 1211961"/>
              <a:gd name="connsiteX394" fmla="*/ 306394 w 1247845"/>
              <a:gd name="connsiteY394" fmla="*/ 1012031 h 1211961"/>
              <a:gd name="connsiteX395" fmla="*/ 311157 w 1247845"/>
              <a:gd name="connsiteY395" fmla="*/ 1014127 h 1211961"/>
              <a:gd name="connsiteX396" fmla="*/ 318777 w 1247845"/>
              <a:gd name="connsiteY396" fmla="*/ 1014984 h 1211961"/>
              <a:gd name="connsiteX397" fmla="*/ 319253 w 1247845"/>
              <a:gd name="connsiteY397" fmla="*/ 1016984 h 1211961"/>
              <a:gd name="connsiteX398" fmla="*/ 323063 w 1247845"/>
              <a:gd name="connsiteY398" fmla="*/ 1017556 h 1211961"/>
              <a:gd name="connsiteX399" fmla="*/ 324492 w 1247845"/>
              <a:gd name="connsiteY399" fmla="*/ 1018032 h 1211961"/>
              <a:gd name="connsiteX400" fmla="*/ 345542 w 1247845"/>
              <a:gd name="connsiteY400" fmla="*/ 1027843 h 1211961"/>
              <a:gd name="connsiteX401" fmla="*/ 335826 w 1247845"/>
              <a:gd name="connsiteY401" fmla="*/ 1021556 h 1211961"/>
              <a:gd name="connsiteX402" fmla="*/ 341637 w 1247845"/>
              <a:gd name="connsiteY402" fmla="*/ 1021556 h 1211961"/>
              <a:gd name="connsiteX403" fmla="*/ 342875 w 1247845"/>
              <a:gd name="connsiteY403" fmla="*/ 1020413 h 1211961"/>
              <a:gd name="connsiteX404" fmla="*/ 342303 w 1247845"/>
              <a:gd name="connsiteY404" fmla="*/ 1019270 h 1211961"/>
              <a:gd name="connsiteX405" fmla="*/ 334207 w 1247845"/>
              <a:gd name="connsiteY405" fmla="*/ 1019270 h 1211961"/>
              <a:gd name="connsiteX406" fmla="*/ 333636 w 1247845"/>
              <a:gd name="connsiteY406" fmla="*/ 1020223 h 1211961"/>
              <a:gd name="connsiteX407" fmla="*/ 328397 w 1247845"/>
              <a:gd name="connsiteY407" fmla="*/ 1016699 h 1211961"/>
              <a:gd name="connsiteX408" fmla="*/ 333826 w 1247845"/>
              <a:gd name="connsiteY408" fmla="*/ 1014412 h 1211961"/>
              <a:gd name="connsiteX409" fmla="*/ 340589 w 1247845"/>
              <a:gd name="connsiteY409" fmla="*/ 1014508 h 1211961"/>
              <a:gd name="connsiteX410" fmla="*/ 347256 w 1247845"/>
              <a:gd name="connsiteY410" fmla="*/ 1019556 h 1211961"/>
              <a:gd name="connsiteX411" fmla="*/ 352019 w 1247845"/>
              <a:gd name="connsiteY411" fmla="*/ 1018603 h 1211961"/>
              <a:gd name="connsiteX412" fmla="*/ 351733 w 1247845"/>
              <a:gd name="connsiteY412" fmla="*/ 1016603 h 1211961"/>
              <a:gd name="connsiteX413" fmla="*/ 363163 w 1247845"/>
              <a:gd name="connsiteY413" fmla="*/ 1018223 h 1211961"/>
              <a:gd name="connsiteX414" fmla="*/ 371355 w 1247845"/>
              <a:gd name="connsiteY414" fmla="*/ 1023652 h 1211961"/>
              <a:gd name="connsiteX415" fmla="*/ 376403 w 1247845"/>
              <a:gd name="connsiteY415" fmla="*/ 1029081 h 1211961"/>
              <a:gd name="connsiteX416" fmla="*/ 379260 w 1247845"/>
              <a:gd name="connsiteY416" fmla="*/ 1033939 h 1211961"/>
              <a:gd name="connsiteX417" fmla="*/ 368592 w 1247845"/>
              <a:gd name="connsiteY417" fmla="*/ 1036034 h 1211961"/>
              <a:gd name="connsiteX418" fmla="*/ 372498 w 1247845"/>
              <a:gd name="connsiteY418" fmla="*/ 1039654 h 1211961"/>
              <a:gd name="connsiteX419" fmla="*/ 366211 w 1247845"/>
              <a:gd name="connsiteY419" fmla="*/ 1041083 h 1211961"/>
              <a:gd name="connsiteX420" fmla="*/ 380689 w 1247845"/>
              <a:gd name="connsiteY420" fmla="*/ 1049655 h 1211961"/>
              <a:gd name="connsiteX421" fmla="*/ 390976 w 1247845"/>
              <a:gd name="connsiteY421" fmla="*/ 1051751 h 1211961"/>
              <a:gd name="connsiteX422" fmla="*/ 382213 w 1247845"/>
              <a:gd name="connsiteY422" fmla="*/ 1049465 h 1211961"/>
              <a:gd name="connsiteX423" fmla="*/ 377070 w 1247845"/>
              <a:gd name="connsiteY423" fmla="*/ 1051560 h 1211961"/>
              <a:gd name="connsiteX424" fmla="*/ 401263 w 1247845"/>
              <a:gd name="connsiteY424" fmla="*/ 1060513 h 1211961"/>
              <a:gd name="connsiteX425" fmla="*/ 380499 w 1247845"/>
              <a:gd name="connsiteY425" fmla="*/ 1056703 h 1211961"/>
              <a:gd name="connsiteX426" fmla="*/ 380975 w 1247845"/>
              <a:gd name="connsiteY426" fmla="*/ 1065657 h 1211961"/>
              <a:gd name="connsiteX427" fmla="*/ 381832 w 1247845"/>
              <a:gd name="connsiteY427" fmla="*/ 1063561 h 1211961"/>
              <a:gd name="connsiteX428" fmla="*/ 386309 w 1247845"/>
              <a:gd name="connsiteY428" fmla="*/ 1066514 h 1211961"/>
              <a:gd name="connsiteX429" fmla="*/ 385737 w 1247845"/>
              <a:gd name="connsiteY429" fmla="*/ 1068038 h 1211961"/>
              <a:gd name="connsiteX430" fmla="*/ 381261 w 1247845"/>
              <a:gd name="connsiteY430" fmla="*/ 1065848 h 1211961"/>
              <a:gd name="connsiteX431" fmla="*/ 394310 w 1247845"/>
              <a:gd name="connsiteY431" fmla="*/ 1075087 h 1211961"/>
              <a:gd name="connsiteX432" fmla="*/ 429171 w 1247845"/>
              <a:gd name="connsiteY432" fmla="*/ 1088327 h 1211961"/>
              <a:gd name="connsiteX433" fmla="*/ 416694 w 1247845"/>
              <a:gd name="connsiteY433" fmla="*/ 1079659 h 1211961"/>
              <a:gd name="connsiteX434" fmla="*/ 425933 w 1247845"/>
              <a:gd name="connsiteY434" fmla="*/ 1081183 h 1211961"/>
              <a:gd name="connsiteX435" fmla="*/ 416789 w 1247845"/>
              <a:gd name="connsiteY435" fmla="*/ 1075373 h 1211961"/>
              <a:gd name="connsiteX436" fmla="*/ 419742 w 1247845"/>
              <a:gd name="connsiteY436" fmla="*/ 1074706 h 1211961"/>
              <a:gd name="connsiteX437" fmla="*/ 427933 w 1247845"/>
              <a:gd name="connsiteY437" fmla="*/ 1083564 h 1211961"/>
              <a:gd name="connsiteX438" fmla="*/ 431934 w 1247845"/>
              <a:gd name="connsiteY438" fmla="*/ 1084135 h 1211961"/>
              <a:gd name="connsiteX439" fmla="*/ 430600 w 1247845"/>
              <a:gd name="connsiteY439" fmla="*/ 1079373 h 1211961"/>
              <a:gd name="connsiteX440" fmla="*/ 420789 w 1247845"/>
              <a:gd name="connsiteY440" fmla="*/ 1071658 h 1211961"/>
              <a:gd name="connsiteX441" fmla="*/ 440125 w 1247845"/>
              <a:gd name="connsiteY441" fmla="*/ 1075563 h 1211961"/>
              <a:gd name="connsiteX442" fmla="*/ 444507 w 1247845"/>
              <a:gd name="connsiteY442" fmla="*/ 1081754 h 1211961"/>
              <a:gd name="connsiteX443" fmla="*/ 449650 w 1247845"/>
              <a:gd name="connsiteY443" fmla="*/ 1082326 h 1211961"/>
              <a:gd name="connsiteX444" fmla="*/ 454317 w 1247845"/>
              <a:gd name="connsiteY444" fmla="*/ 1080802 h 1211961"/>
              <a:gd name="connsiteX445" fmla="*/ 463842 w 1247845"/>
              <a:gd name="connsiteY445" fmla="*/ 1086421 h 1211961"/>
              <a:gd name="connsiteX446" fmla="*/ 484131 w 1247845"/>
              <a:gd name="connsiteY446" fmla="*/ 1099280 h 1211961"/>
              <a:gd name="connsiteX447" fmla="*/ 484226 w 1247845"/>
              <a:gd name="connsiteY447" fmla="*/ 1099471 h 1211961"/>
              <a:gd name="connsiteX448" fmla="*/ 483654 w 1247845"/>
              <a:gd name="connsiteY448" fmla="*/ 1100423 h 1211961"/>
              <a:gd name="connsiteX449" fmla="*/ 464033 w 1247845"/>
              <a:gd name="connsiteY449" fmla="*/ 1097280 h 1211961"/>
              <a:gd name="connsiteX450" fmla="*/ 465366 w 1247845"/>
              <a:gd name="connsiteY450" fmla="*/ 1098709 h 1211961"/>
              <a:gd name="connsiteX451" fmla="*/ 451365 w 1247845"/>
              <a:gd name="connsiteY451" fmla="*/ 1096042 h 1211961"/>
              <a:gd name="connsiteX452" fmla="*/ 456413 w 1247845"/>
              <a:gd name="connsiteY452" fmla="*/ 1100042 h 1211961"/>
              <a:gd name="connsiteX453" fmla="*/ 443173 w 1247845"/>
              <a:gd name="connsiteY453" fmla="*/ 1095185 h 1211961"/>
              <a:gd name="connsiteX454" fmla="*/ 450031 w 1247845"/>
              <a:gd name="connsiteY454" fmla="*/ 1097947 h 1211961"/>
              <a:gd name="connsiteX455" fmla="*/ 443649 w 1247845"/>
              <a:gd name="connsiteY455" fmla="*/ 1093851 h 1211961"/>
              <a:gd name="connsiteX456" fmla="*/ 443649 w 1247845"/>
              <a:gd name="connsiteY456" fmla="*/ 1093756 h 1211961"/>
              <a:gd name="connsiteX457" fmla="*/ 443268 w 1247845"/>
              <a:gd name="connsiteY457" fmla="*/ 1093660 h 1211961"/>
              <a:gd name="connsiteX458" fmla="*/ 439458 w 1247845"/>
              <a:gd name="connsiteY458" fmla="*/ 1090993 h 1211961"/>
              <a:gd name="connsiteX459" fmla="*/ 434982 w 1247845"/>
              <a:gd name="connsiteY459" fmla="*/ 1092041 h 1211961"/>
              <a:gd name="connsiteX460" fmla="*/ 435458 w 1247845"/>
              <a:gd name="connsiteY460" fmla="*/ 1092232 h 1211961"/>
              <a:gd name="connsiteX461" fmla="*/ 408597 w 1247845"/>
              <a:gd name="connsiteY461" fmla="*/ 1084421 h 1211961"/>
              <a:gd name="connsiteX462" fmla="*/ 376879 w 1247845"/>
              <a:gd name="connsiteY462" fmla="*/ 1077944 h 1211961"/>
              <a:gd name="connsiteX463" fmla="*/ 366211 w 1247845"/>
              <a:gd name="connsiteY463" fmla="*/ 1071372 h 1211961"/>
              <a:gd name="connsiteX464" fmla="*/ 340208 w 1247845"/>
              <a:gd name="connsiteY464" fmla="*/ 1055370 h 1211961"/>
              <a:gd name="connsiteX465" fmla="*/ 325920 w 1247845"/>
              <a:gd name="connsiteY465" fmla="*/ 1047941 h 1211961"/>
              <a:gd name="connsiteX466" fmla="*/ 327063 w 1247845"/>
              <a:gd name="connsiteY466" fmla="*/ 1045845 h 1211961"/>
              <a:gd name="connsiteX467" fmla="*/ 303060 w 1247845"/>
              <a:gd name="connsiteY467" fmla="*/ 1028700 h 1211961"/>
              <a:gd name="connsiteX468" fmla="*/ 305537 w 1247845"/>
              <a:gd name="connsiteY468" fmla="*/ 1034891 h 1211961"/>
              <a:gd name="connsiteX469" fmla="*/ 307251 w 1247845"/>
              <a:gd name="connsiteY469" fmla="*/ 1032129 h 1211961"/>
              <a:gd name="connsiteX470" fmla="*/ 315824 w 1247845"/>
              <a:gd name="connsiteY470" fmla="*/ 1046702 h 1211961"/>
              <a:gd name="connsiteX471" fmla="*/ 338017 w 1247845"/>
              <a:gd name="connsiteY471" fmla="*/ 1059656 h 1211961"/>
              <a:gd name="connsiteX472" fmla="*/ 342303 w 1247845"/>
              <a:gd name="connsiteY472" fmla="*/ 1066228 h 1211961"/>
              <a:gd name="connsiteX473" fmla="*/ 345351 w 1247845"/>
              <a:gd name="connsiteY473" fmla="*/ 1063181 h 1211961"/>
              <a:gd name="connsiteX474" fmla="*/ 358401 w 1247845"/>
              <a:gd name="connsiteY474" fmla="*/ 1071753 h 1211961"/>
              <a:gd name="connsiteX475" fmla="*/ 351828 w 1247845"/>
              <a:gd name="connsiteY475" fmla="*/ 1074039 h 1211961"/>
              <a:gd name="connsiteX476" fmla="*/ 355162 w 1247845"/>
              <a:gd name="connsiteY476" fmla="*/ 1075373 h 1211961"/>
              <a:gd name="connsiteX477" fmla="*/ 353638 w 1247845"/>
              <a:gd name="connsiteY477" fmla="*/ 1077754 h 1211961"/>
              <a:gd name="connsiteX478" fmla="*/ 363354 w 1247845"/>
              <a:gd name="connsiteY478" fmla="*/ 1079659 h 1211961"/>
              <a:gd name="connsiteX479" fmla="*/ 380213 w 1247845"/>
              <a:gd name="connsiteY479" fmla="*/ 1092803 h 1211961"/>
              <a:gd name="connsiteX480" fmla="*/ 384975 w 1247845"/>
              <a:gd name="connsiteY480" fmla="*/ 1092041 h 1211961"/>
              <a:gd name="connsiteX481" fmla="*/ 384118 w 1247845"/>
              <a:gd name="connsiteY481" fmla="*/ 1094327 h 1211961"/>
              <a:gd name="connsiteX482" fmla="*/ 455270 w 1247845"/>
              <a:gd name="connsiteY482" fmla="*/ 1116520 h 1211961"/>
              <a:gd name="connsiteX483" fmla="*/ 484131 w 1247845"/>
              <a:gd name="connsiteY483" fmla="*/ 1126903 h 1211961"/>
              <a:gd name="connsiteX484" fmla="*/ 573285 w 1247845"/>
              <a:gd name="connsiteY484" fmla="*/ 1140238 h 1211961"/>
              <a:gd name="connsiteX485" fmla="*/ 606432 w 1247845"/>
              <a:gd name="connsiteY485" fmla="*/ 1139285 h 1211961"/>
              <a:gd name="connsiteX486" fmla="*/ 611956 w 1247845"/>
              <a:gd name="connsiteY486" fmla="*/ 1138237 h 1211961"/>
              <a:gd name="connsiteX487" fmla="*/ 596907 w 1247845"/>
              <a:gd name="connsiteY487" fmla="*/ 1144334 h 1211961"/>
              <a:gd name="connsiteX488" fmla="*/ 595668 w 1247845"/>
              <a:gd name="connsiteY488" fmla="*/ 1151573 h 1211961"/>
              <a:gd name="connsiteX489" fmla="*/ 553092 w 1247845"/>
              <a:gd name="connsiteY489" fmla="*/ 1153859 h 1211961"/>
              <a:gd name="connsiteX490" fmla="*/ 544710 w 1247845"/>
              <a:gd name="connsiteY490" fmla="*/ 1151001 h 1211961"/>
              <a:gd name="connsiteX491" fmla="*/ 525088 w 1247845"/>
              <a:gd name="connsiteY491" fmla="*/ 1147762 h 1211961"/>
              <a:gd name="connsiteX492" fmla="*/ 513372 w 1247845"/>
              <a:gd name="connsiteY492" fmla="*/ 1150144 h 1211961"/>
              <a:gd name="connsiteX493" fmla="*/ 501085 w 1247845"/>
              <a:gd name="connsiteY493" fmla="*/ 1145095 h 1211961"/>
              <a:gd name="connsiteX494" fmla="*/ 492417 w 1247845"/>
              <a:gd name="connsiteY494" fmla="*/ 1145381 h 1211961"/>
              <a:gd name="connsiteX495" fmla="*/ 494037 w 1247845"/>
              <a:gd name="connsiteY495" fmla="*/ 1144048 h 1211961"/>
              <a:gd name="connsiteX496" fmla="*/ 483750 w 1247845"/>
              <a:gd name="connsiteY496" fmla="*/ 1144905 h 1211961"/>
              <a:gd name="connsiteX497" fmla="*/ 482797 w 1247845"/>
              <a:gd name="connsiteY497" fmla="*/ 1142238 h 1211961"/>
              <a:gd name="connsiteX498" fmla="*/ 465557 w 1247845"/>
              <a:gd name="connsiteY498" fmla="*/ 1141381 h 1211961"/>
              <a:gd name="connsiteX499" fmla="*/ 464985 w 1247845"/>
              <a:gd name="connsiteY499" fmla="*/ 1137094 h 1211961"/>
              <a:gd name="connsiteX500" fmla="*/ 455746 w 1247845"/>
              <a:gd name="connsiteY500" fmla="*/ 1139000 h 1211961"/>
              <a:gd name="connsiteX501" fmla="*/ 442792 w 1247845"/>
              <a:gd name="connsiteY501" fmla="*/ 1131570 h 1211961"/>
              <a:gd name="connsiteX502" fmla="*/ 424695 w 1247845"/>
              <a:gd name="connsiteY502" fmla="*/ 1128998 h 1211961"/>
              <a:gd name="connsiteX503" fmla="*/ 407835 w 1247845"/>
              <a:gd name="connsiteY503" fmla="*/ 1124141 h 1211961"/>
              <a:gd name="connsiteX504" fmla="*/ 408502 w 1247845"/>
              <a:gd name="connsiteY504" fmla="*/ 1126903 h 1211961"/>
              <a:gd name="connsiteX505" fmla="*/ 388976 w 1247845"/>
              <a:gd name="connsiteY505" fmla="*/ 1121664 h 1211961"/>
              <a:gd name="connsiteX506" fmla="*/ 390881 w 1247845"/>
              <a:gd name="connsiteY506" fmla="*/ 1120616 h 1211961"/>
              <a:gd name="connsiteX507" fmla="*/ 369735 w 1247845"/>
              <a:gd name="connsiteY507" fmla="*/ 1113187 h 1211961"/>
              <a:gd name="connsiteX508" fmla="*/ 353733 w 1247845"/>
              <a:gd name="connsiteY508" fmla="*/ 1105186 h 1211961"/>
              <a:gd name="connsiteX509" fmla="*/ 348495 w 1247845"/>
              <a:gd name="connsiteY509" fmla="*/ 1106329 h 1211961"/>
              <a:gd name="connsiteX510" fmla="*/ 341637 w 1247845"/>
              <a:gd name="connsiteY510" fmla="*/ 1103948 h 1211961"/>
              <a:gd name="connsiteX511" fmla="*/ 337731 w 1247845"/>
              <a:gd name="connsiteY511" fmla="*/ 1098518 h 1211961"/>
              <a:gd name="connsiteX512" fmla="*/ 328492 w 1247845"/>
              <a:gd name="connsiteY512" fmla="*/ 1097661 h 1211961"/>
              <a:gd name="connsiteX513" fmla="*/ 327254 w 1247845"/>
              <a:gd name="connsiteY513" fmla="*/ 1093470 h 1211961"/>
              <a:gd name="connsiteX514" fmla="*/ 332207 w 1247845"/>
              <a:gd name="connsiteY514" fmla="*/ 1093184 h 1211961"/>
              <a:gd name="connsiteX515" fmla="*/ 320205 w 1247845"/>
              <a:gd name="connsiteY515" fmla="*/ 1094613 h 1211961"/>
              <a:gd name="connsiteX516" fmla="*/ 330969 w 1247845"/>
              <a:gd name="connsiteY516" fmla="*/ 1102519 h 1211961"/>
              <a:gd name="connsiteX517" fmla="*/ 350685 w 1247845"/>
              <a:gd name="connsiteY517" fmla="*/ 1111853 h 1211961"/>
              <a:gd name="connsiteX518" fmla="*/ 347447 w 1247845"/>
              <a:gd name="connsiteY518" fmla="*/ 1112044 h 1211961"/>
              <a:gd name="connsiteX519" fmla="*/ 347066 w 1247845"/>
              <a:gd name="connsiteY519" fmla="*/ 1109186 h 1211961"/>
              <a:gd name="connsiteX520" fmla="*/ 320110 w 1247845"/>
              <a:gd name="connsiteY520" fmla="*/ 1098137 h 1211961"/>
              <a:gd name="connsiteX521" fmla="*/ 314967 w 1247845"/>
              <a:gd name="connsiteY521" fmla="*/ 1101852 h 1211961"/>
              <a:gd name="connsiteX522" fmla="*/ 345542 w 1247845"/>
              <a:gd name="connsiteY522" fmla="*/ 1116425 h 1211961"/>
              <a:gd name="connsiteX523" fmla="*/ 352114 w 1247845"/>
              <a:gd name="connsiteY523" fmla="*/ 1115949 h 1211961"/>
              <a:gd name="connsiteX524" fmla="*/ 363163 w 1247845"/>
              <a:gd name="connsiteY524" fmla="*/ 1123760 h 1211961"/>
              <a:gd name="connsiteX525" fmla="*/ 362687 w 1247845"/>
              <a:gd name="connsiteY525" fmla="*/ 1120902 h 1211961"/>
              <a:gd name="connsiteX526" fmla="*/ 383451 w 1247845"/>
              <a:gd name="connsiteY526" fmla="*/ 1132523 h 1211961"/>
              <a:gd name="connsiteX527" fmla="*/ 371545 w 1247845"/>
              <a:gd name="connsiteY527" fmla="*/ 1130713 h 1211961"/>
              <a:gd name="connsiteX528" fmla="*/ 385737 w 1247845"/>
              <a:gd name="connsiteY528" fmla="*/ 1134999 h 1211961"/>
              <a:gd name="connsiteX529" fmla="*/ 384975 w 1247845"/>
              <a:gd name="connsiteY529" fmla="*/ 1137285 h 1211961"/>
              <a:gd name="connsiteX530" fmla="*/ 408788 w 1247845"/>
              <a:gd name="connsiteY530" fmla="*/ 1145667 h 1211961"/>
              <a:gd name="connsiteX531" fmla="*/ 422028 w 1247845"/>
              <a:gd name="connsiteY531" fmla="*/ 1151001 h 1211961"/>
              <a:gd name="connsiteX532" fmla="*/ 435648 w 1247845"/>
              <a:gd name="connsiteY532" fmla="*/ 1153763 h 1211961"/>
              <a:gd name="connsiteX533" fmla="*/ 436506 w 1247845"/>
              <a:gd name="connsiteY533" fmla="*/ 1156526 h 1211961"/>
              <a:gd name="connsiteX534" fmla="*/ 481464 w 1247845"/>
              <a:gd name="connsiteY534" fmla="*/ 1166432 h 1211961"/>
              <a:gd name="connsiteX535" fmla="*/ 470891 w 1247845"/>
              <a:gd name="connsiteY535" fmla="*/ 1166622 h 1211961"/>
              <a:gd name="connsiteX536" fmla="*/ 483845 w 1247845"/>
              <a:gd name="connsiteY536" fmla="*/ 1170051 h 1211961"/>
              <a:gd name="connsiteX537" fmla="*/ 483559 w 1247845"/>
              <a:gd name="connsiteY537" fmla="*/ 1171670 h 1211961"/>
              <a:gd name="connsiteX538" fmla="*/ 498990 w 1247845"/>
              <a:gd name="connsiteY538" fmla="*/ 1169099 h 1211961"/>
              <a:gd name="connsiteX539" fmla="*/ 519278 w 1247845"/>
              <a:gd name="connsiteY539" fmla="*/ 1174433 h 1211961"/>
              <a:gd name="connsiteX540" fmla="*/ 534232 w 1247845"/>
              <a:gd name="connsiteY540" fmla="*/ 1174052 h 1211961"/>
              <a:gd name="connsiteX541" fmla="*/ 537280 w 1247845"/>
              <a:gd name="connsiteY541" fmla="*/ 1173099 h 1211961"/>
              <a:gd name="connsiteX542" fmla="*/ 551853 w 1247845"/>
              <a:gd name="connsiteY542" fmla="*/ 1177004 h 1211961"/>
              <a:gd name="connsiteX543" fmla="*/ 542805 w 1247845"/>
              <a:gd name="connsiteY543" fmla="*/ 1178909 h 1211961"/>
              <a:gd name="connsiteX544" fmla="*/ 548520 w 1247845"/>
              <a:gd name="connsiteY544" fmla="*/ 1183291 h 1211961"/>
              <a:gd name="connsiteX545" fmla="*/ 560426 w 1247845"/>
              <a:gd name="connsiteY545" fmla="*/ 1185482 h 1211961"/>
              <a:gd name="connsiteX546" fmla="*/ 551663 w 1247845"/>
              <a:gd name="connsiteY546" fmla="*/ 1181005 h 1211961"/>
              <a:gd name="connsiteX547" fmla="*/ 556140 w 1247845"/>
              <a:gd name="connsiteY547" fmla="*/ 1180433 h 1211961"/>
              <a:gd name="connsiteX548" fmla="*/ 564998 w 1247845"/>
              <a:gd name="connsiteY548" fmla="*/ 1182434 h 1211961"/>
              <a:gd name="connsiteX549" fmla="*/ 566427 w 1247845"/>
              <a:gd name="connsiteY549" fmla="*/ 1185767 h 1211961"/>
              <a:gd name="connsiteX550" fmla="*/ 537947 w 1247845"/>
              <a:gd name="connsiteY550" fmla="*/ 1186243 h 1211961"/>
              <a:gd name="connsiteX551" fmla="*/ 511086 w 1247845"/>
              <a:gd name="connsiteY551" fmla="*/ 1180719 h 1211961"/>
              <a:gd name="connsiteX552" fmla="*/ 490512 w 1247845"/>
              <a:gd name="connsiteY552" fmla="*/ 1177766 h 1211961"/>
              <a:gd name="connsiteX553" fmla="*/ 469272 w 1247845"/>
              <a:gd name="connsiteY553" fmla="*/ 1175385 h 1211961"/>
              <a:gd name="connsiteX554" fmla="*/ 465366 w 1247845"/>
              <a:gd name="connsiteY554" fmla="*/ 1171956 h 1211961"/>
              <a:gd name="connsiteX555" fmla="*/ 412884 w 1247845"/>
              <a:gd name="connsiteY555" fmla="*/ 1158240 h 1211961"/>
              <a:gd name="connsiteX556" fmla="*/ 422504 w 1247845"/>
              <a:gd name="connsiteY556" fmla="*/ 1162907 h 1211961"/>
              <a:gd name="connsiteX557" fmla="*/ 403359 w 1247845"/>
              <a:gd name="connsiteY557" fmla="*/ 1153287 h 1211961"/>
              <a:gd name="connsiteX558" fmla="*/ 391738 w 1247845"/>
              <a:gd name="connsiteY558" fmla="*/ 1150049 h 1211961"/>
              <a:gd name="connsiteX559" fmla="*/ 398120 w 1247845"/>
              <a:gd name="connsiteY559" fmla="*/ 1154906 h 1211961"/>
              <a:gd name="connsiteX560" fmla="*/ 373355 w 1247845"/>
              <a:gd name="connsiteY560" fmla="*/ 1143476 h 1211961"/>
              <a:gd name="connsiteX561" fmla="*/ 339636 w 1247845"/>
              <a:gd name="connsiteY561" fmla="*/ 1129093 h 1211961"/>
              <a:gd name="connsiteX562" fmla="*/ 314395 w 1247845"/>
              <a:gd name="connsiteY562" fmla="*/ 1113377 h 1211961"/>
              <a:gd name="connsiteX563" fmla="*/ 309728 w 1247845"/>
              <a:gd name="connsiteY563" fmla="*/ 1109282 h 1211961"/>
              <a:gd name="connsiteX564" fmla="*/ 306585 w 1247845"/>
              <a:gd name="connsiteY564" fmla="*/ 1112139 h 1211961"/>
              <a:gd name="connsiteX565" fmla="*/ 303632 w 1247845"/>
              <a:gd name="connsiteY565" fmla="*/ 1111377 h 1211961"/>
              <a:gd name="connsiteX566" fmla="*/ 296964 w 1247845"/>
              <a:gd name="connsiteY566" fmla="*/ 1104710 h 1211961"/>
              <a:gd name="connsiteX567" fmla="*/ 283248 w 1247845"/>
              <a:gd name="connsiteY567" fmla="*/ 1098518 h 1211961"/>
              <a:gd name="connsiteX568" fmla="*/ 269056 w 1247845"/>
              <a:gd name="connsiteY568" fmla="*/ 1087088 h 1211961"/>
              <a:gd name="connsiteX569" fmla="*/ 237243 w 1247845"/>
              <a:gd name="connsiteY569" fmla="*/ 1062609 h 1211961"/>
              <a:gd name="connsiteX570" fmla="*/ 209239 w 1247845"/>
              <a:gd name="connsiteY570" fmla="*/ 1039749 h 1211961"/>
              <a:gd name="connsiteX571" fmla="*/ 232861 w 1247845"/>
              <a:gd name="connsiteY571" fmla="*/ 1062990 h 1211961"/>
              <a:gd name="connsiteX572" fmla="*/ 256864 w 1247845"/>
              <a:gd name="connsiteY572" fmla="*/ 1079754 h 1211961"/>
              <a:gd name="connsiteX573" fmla="*/ 282296 w 1247845"/>
              <a:gd name="connsiteY573" fmla="*/ 1096994 h 1211961"/>
              <a:gd name="connsiteX574" fmla="*/ 282867 w 1247845"/>
              <a:gd name="connsiteY574" fmla="*/ 1102043 h 1211961"/>
              <a:gd name="connsiteX575" fmla="*/ 275152 w 1247845"/>
              <a:gd name="connsiteY575" fmla="*/ 1100233 h 1211961"/>
              <a:gd name="connsiteX576" fmla="*/ 301822 w 1247845"/>
              <a:gd name="connsiteY576" fmla="*/ 1117854 h 1211961"/>
              <a:gd name="connsiteX577" fmla="*/ 310299 w 1247845"/>
              <a:gd name="connsiteY577" fmla="*/ 1121378 h 1211961"/>
              <a:gd name="connsiteX578" fmla="*/ 344875 w 1247845"/>
              <a:gd name="connsiteY578" fmla="*/ 1133285 h 1211961"/>
              <a:gd name="connsiteX579" fmla="*/ 336017 w 1247845"/>
              <a:gd name="connsiteY579" fmla="*/ 1130903 h 1211961"/>
              <a:gd name="connsiteX580" fmla="*/ 343351 w 1247845"/>
              <a:gd name="connsiteY580" fmla="*/ 1136999 h 1211961"/>
              <a:gd name="connsiteX581" fmla="*/ 334779 w 1247845"/>
              <a:gd name="connsiteY581" fmla="*/ 1133856 h 1211961"/>
              <a:gd name="connsiteX582" fmla="*/ 343923 w 1247845"/>
              <a:gd name="connsiteY582" fmla="*/ 1143476 h 1211961"/>
              <a:gd name="connsiteX583" fmla="*/ 349352 w 1247845"/>
              <a:gd name="connsiteY583" fmla="*/ 1142428 h 1211961"/>
              <a:gd name="connsiteX584" fmla="*/ 351828 w 1247845"/>
              <a:gd name="connsiteY584" fmla="*/ 1144429 h 1211961"/>
              <a:gd name="connsiteX585" fmla="*/ 345542 w 1247845"/>
              <a:gd name="connsiteY585" fmla="*/ 1147762 h 1211961"/>
              <a:gd name="connsiteX586" fmla="*/ 353448 w 1247845"/>
              <a:gd name="connsiteY586" fmla="*/ 1148715 h 1211961"/>
              <a:gd name="connsiteX587" fmla="*/ 351638 w 1247845"/>
              <a:gd name="connsiteY587" fmla="*/ 1153192 h 1211961"/>
              <a:gd name="connsiteX588" fmla="*/ 366973 w 1247845"/>
              <a:gd name="connsiteY588" fmla="*/ 1160907 h 1211961"/>
              <a:gd name="connsiteX589" fmla="*/ 364592 w 1247845"/>
              <a:gd name="connsiteY589" fmla="*/ 1158335 h 1211961"/>
              <a:gd name="connsiteX590" fmla="*/ 371831 w 1247845"/>
              <a:gd name="connsiteY590" fmla="*/ 1161002 h 1211961"/>
              <a:gd name="connsiteX591" fmla="*/ 367164 w 1247845"/>
              <a:gd name="connsiteY591" fmla="*/ 1160145 h 1211961"/>
              <a:gd name="connsiteX592" fmla="*/ 392214 w 1247845"/>
              <a:gd name="connsiteY592" fmla="*/ 1173480 h 1211961"/>
              <a:gd name="connsiteX593" fmla="*/ 394691 w 1247845"/>
              <a:gd name="connsiteY593" fmla="*/ 1170908 h 1211961"/>
              <a:gd name="connsiteX594" fmla="*/ 406978 w 1247845"/>
              <a:gd name="connsiteY594" fmla="*/ 1178624 h 1211961"/>
              <a:gd name="connsiteX595" fmla="*/ 409550 w 1247845"/>
              <a:gd name="connsiteY595" fmla="*/ 1175290 h 1211961"/>
              <a:gd name="connsiteX596" fmla="*/ 422313 w 1247845"/>
              <a:gd name="connsiteY596" fmla="*/ 1181481 h 1211961"/>
              <a:gd name="connsiteX597" fmla="*/ 414312 w 1247845"/>
              <a:gd name="connsiteY597" fmla="*/ 1181100 h 1211961"/>
              <a:gd name="connsiteX598" fmla="*/ 433172 w 1247845"/>
              <a:gd name="connsiteY598" fmla="*/ 1182624 h 1211961"/>
              <a:gd name="connsiteX599" fmla="*/ 436601 w 1247845"/>
              <a:gd name="connsiteY599" fmla="*/ 1188434 h 1211961"/>
              <a:gd name="connsiteX600" fmla="*/ 440316 w 1247845"/>
              <a:gd name="connsiteY600" fmla="*/ 1186053 h 1211961"/>
              <a:gd name="connsiteX601" fmla="*/ 450507 w 1247845"/>
              <a:gd name="connsiteY601" fmla="*/ 1190244 h 1211961"/>
              <a:gd name="connsiteX602" fmla="*/ 467081 w 1247845"/>
              <a:gd name="connsiteY602" fmla="*/ 1195007 h 1211961"/>
              <a:gd name="connsiteX603" fmla="*/ 469176 w 1247845"/>
              <a:gd name="connsiteY603" fmla="*/ 1192149 h 1211961"/>
              <a:gd name="connsiteX604" fmla="*/ 505371 w 1247845"/>
              <a:gd name="connsiteY604" fmla="*/ 1199102 h 1211961"/>
              <a:gd name="connsiteX605" fmla="*/ 539566 w 1247845"/>
              <a:gd name="connsiteY605" fmla="*/ 1204055 h 1211961"/>
              <a:gd name="connsiteX606" fmla="*/ 539757 w 1247845"/>
              <a:gd name="connsiteY606" fmla="*/ 1201674 h 1211961"/>
              <a:gd name="connsiteX607" fmla="*/ 561283 w 1247845"/>
              <a:gd name="connsiteY607" fmla="*/ 1201960 h 1211961"/>
              <a:gd name="connsiteX608" fmla="*/ 559664 w 1247845"/>
              <a:gd name="connsiteY608" fmla="*/ 1204341 h 1211961"/>
              <a:gd name="connsiteX609" fmla="*/ 579762 w 1247845"/>
              <a:gd name="connsiteY609" fmla="*/ 1206818 h 1211961"/>
              <a:gd name="connsiteX610" fmla="*/ 565665 w 1247845"/>
              <a:gd name="connsiteY610" fmla="*/ 1211961 h 1211961"/>
              <a:gd name="connsiteX611" fmla="*/ 593668 w 1247845"/>
              <a:gd name="connsiteY611" fmla="*/ 1207294 h 1211961"/>
              <a:gd name="connsiteX612" fmla="*/ 593573 w 1247845"/>
              <a:gd name="connsiteY612" fmla="*/ 1204055 h 1211961"/>
              <a:gd name="connsiteX613" fmla="*/ 602812 w 1247845"/>
              <a:gd name="connsiteY613" fmla="*/ 1203293 h 1211961"/>
              <a:gd name="connsiteX614" fmla="*/ 610623 w 1247845"/>
              <a:gd name="connsiteY614" fmla="*/ 1207008 h 1211961"/>
              <a:gd name="connsiteX615" fmla="*/ 645865 w 1247845"/>
              <a:gd name="connsiteY615" fmla="*/ 1202627 h 1211961"/>
              <a:gd name="connsiteX616" fmla="*/ 666058 w 1247845"/>
              <a:gd name="connsiteY616" fmla="*/ 1202245 h 1211961"/>
              <a:gd name="connsiteX617" fmla="*/ 687680 w 1247845"/>
              <a:gd name="connsiteY617" fmla="*/ 1199007 h 1211961"/>
              <a:gd name="connsiteX618" fmla="*/ 724923 w 1247845"/>
              <a:gd name="connsiteY618" fmla="*/ 1189958 h 1211961"/>
              <a:gd name="connsiteX619" fmla="*/ 733400 w 1247845"/>
              <a:gd name="connsiteY619" fmla="*/ 1192149 h 1211961"/>
              <a:gd name="connsiteX620" fmla="*/ 752545 w 1247845"/>
              <a:gd name="connsiteY620" fmla="*/ 1185577 h 1211961"/>
              <a:gd name="connsiteX621" fmla="*/ 749116 w 1247845"/>
              <a:gd name="connsiteY621" fmla="*/ 1184815 h 1211961"/>
              <a:gd name="connsiteX622" fmla="*/ 759308 w 1247845"/>
              <a:gd name="connsiteY622" fmla="*/ 1181291 h 1211961"/>
              <a:gd name="connsiteX623" fmla="*/ 763023 w 1247845"/>
              <a:gd name="connsiteY623" fmla="*/ 1182815 h 1211961"/>
              <a:gd name="connsiteX624" fmla="*/ 787121 w 1247845"/>
              <a:gd name="connsiteY624" fmla="*/ 1177004 h 1211961"/>
              <a:gd name="connsiteX625" fmla="*/ 783311 w 1247845"/>
              <a:gd name="connsiteY625" fmla="*/ 1175576 h 1211961"/>
              <a:gd name="connsiteX626" fmla="*/ 801980 w 1247845"/>
              <a:gd name="connsiteY626" fmla="*/ 1172527 h 1211961"/>
              <a:gd name="connsiteX627" fmla="*/ 794455 w 1247845"/>
              <a:gd name="connsiteY627" fmla="*/ 1174433 h 1211961"/>
              <a:gd name="connsiteX628" fmla="*/ 798170 w 1247845"/>
              <a:gd name="connsiteY628" fmla="*/ 1175671 h 1211961"/>
              <a:gd name="connsiteX629" fmla="*/ 845223 w 1247845"/>
              <a:gd name="connsiteY629" fmla="*/ 1155287 h 1211961"/>
              <a:gd name="connsiteX630" fmla="*/ 851224 w 1247845"/>
              <a:gd name="connsiteY630" fmla="*/ 1149763 h 1211961"/>
              <a:gd name="connsiteX631" fmla="*/ 867607 w 1247845"/>
              <a:gd name="connsiteY631" fmla="*/ 1144524 h 1211961"/>
              <a:gd name="connsiteX632" fmla="*/ 873132 w 1247845"/>
              <a:gd name="connsiteY632" fmla="*/ 1141762 h 1211961"/>
              <a:gd name="connsiteX633" fmla="*/ 893325 w 1247845"/>
              <a:gd name="connsiteY633" fmla="*/ 1133475 h 1211961"/>
              <a:gd name="connsiteX634" fmla="*/ 887610 w 1247845"/>
              <a:gd name="connsiteY634" fmla="*/ 1139095 h 1211961"/>
              <a:gd name="connsiteX635" fmla="*/ 898754 w 1247845"/>
              <a:gd name="connsiteY635" fmla="*/ 1133475 h 1211961"/>
              <a:gd name="connsiteX636" fmla="*/ 900754 w 1247845"/>
              <a:gd name="connsiteY636" fmla="*/ 1129093 h 1211961"/>
              <a:gd name="connsiteX637" fmla="*/ 907422 w 1247845"/>
              <a:gd name="connsiteY637" fmla="*/ 1126808 h 1211961"/>
              <a:gd name="connsiteX638" fmla="*/ 897230 w 1247845"/>
              <a:gd name="connsiteY638" fmla="*/ 1137094 h 1211961"/>
              <a:gd name="connsiteX639" fmla="*/ 921423 w 1247845"/>
              <a:gd name="connsiteY639" fmla="*/ 1125855 h 1211961"/>
              <a:gd name="connsiteX640" fmla="*/ 924090 w 1247845"/>
              <a:gd name="connsiteY640" fmla="*/ 1124236 h 1211961"/>
              <a:gd name="connsiteX641" fmla="*/ 919042 w 1247845"/>
              <a:gd name="connsiteY641" fmla="*/ 1133951 h 1211961"/>
              <a:gd name="connsiteX642" fmla="*/ 942283 w 1247845"/>
              <a:gd name="connsiteY642" fmla="*/ 1117663 h 1211961"/>
              <a:gd name="connsiteX643" fmla="*/ 962286 w 1247845"/>
              <a:gd name="connsiteY643" fmla="*/ 1099661 h 1211961"/>
              <a:gd name="connsiteX644" fmla="*/ 962952 w 1247845"/>
              <a:gd name="connsiteY644" fmla="*/ 1103185 h 1211961"/>
              <a:gd name="connsiteX645" fmla="*/ 970763 w 1247845"/>
              <a:gd name="connsiteY645" fmla="*/ 1095280 h 1211961"/>
              <a:gd name="connsiteX646" fmla="*/ 974001 w 1247845"/>
              <a:gd name="connsiteY646" fmla="*/ 1096899 h 1211961"/>
              <a:gd name="connsiteX647" fmla="*/ 981812 w 1247845"/>
              <a:gd name="connsiteY647" fmla="*/ 1088993 h 1211961"/>
              <a:gd name="connsiteX648" fmla="*/ 970572 w 1247845"/>
              <a:gd name="connsiteY648" fmla="*/ 1092422 h 1211961"/>
              <a:gd name="connsiteX649" fmla="*/ 991527 w 1247845"/>
              <a:gd name="connsiteY649" fmla="*/ 1078516 h 1211961"/>
              <a:gd name="connsiteX650" fmla="*/ 983812 w 1247845"/>
              <a:gd name="connsiteY650" fmla="*/ 1086421 h 1211961"/>
              <a:gd name="connsiteX651" fmla="*/ 991908 w 1247845"/>
              <a:gd name="connsiteY651" fmla="*/ 1086326 h 1211961"/>
              <a:gd name="connsiteX652" fmla="*/ 991146 w 1247845"/>
              <a:gd name="connsiteY652" fmla="*/ 1082897 h 1211961"/>
              <a:gd name="connsiteX653" fmla="*/ 1016388 w 1247845"/>
              <a:gd name="connsiteY653" fmla="*/ 1068800 h 1211961"/>
              <a:gd name="connsiteX654" fmla="*/ 1010768 w 1247845"/>
              <a:gd name="connsiteY654" fmla="*/ 1067276 h 1211961"/>
              <a:gd name="connsiteX655" fmla="*/ 1018293 w 1247845"/>
              <a:gd name="connsiteY655" fmla="*/ 1061561 h 1211961"/>
              <a:gd name="connsiteX656" fmla="*/ 1020388 w 1247845"/>
              <a:gd name="connsiteY656" fmla="*/ 1066228 h 1211961"/>
              <a:gd name="connsiteX657" fmla="*/ 1023436 w 1247845"/>
              <a:gd name="connsiteY657" fmla="*/ 1060228 h 1211961"/>
              <a:gd name="connsiteX658" fmla="*/ 1033247 w 1247845"/>
              <a:gd name="connsiteY658" fmla="*/ 1056799 h 1211961"/>
              <a:gd name="connsiteX659" fmla="*/ 1040200 w 1247845"/>
              <a:gd name="connsiteY659" fmla="*/ 1052512 h 1211961"/>
              <a:gd name="connsiteX660" fmla="*/ 1046677 w 1247845"/>
              <a:gd name="connsiteY660" fmla="*/ 1040987 h 1211961"/>
              <a:gd name="connsiteX661" fmla="*/ 1048963 w 1247845"/>
              <a:gd name="connsiteY661" fmla="*/ 1043273 h 1211961"/>
              <a:gd name="connsiteX662" fmla="*/ 1057631 w 1247845"/>
              <a:gd name="connsiteY662" fmla="*/ 1036225 h 1211961"/>
              <a:gd name="connsiteX663" fmla="*/ 1059726 w 1247845"/>
              <a:gd name="connsiteY663" fmla="*/ 1029462 h 1211961"/>
              <a:gd name="connsiteX664" fmla="*/ 1062584 w 1247845"/>
              <a:gd name="connsiteY664" fmla="*/ 1029938 h 1211961"/>
              <a:gd name="connsiteX665" fmla="*/ 1079538 w 1247845"/>
              <a:gd name="connsiteY665" fmla="*/ 1002697 h 1211961"/>
              <a:gd name="connsiteX666" fmla="*/ 1087635 w 1247845"/>
              <a:gd name="connsiteY666" fmla="*/ 991076 h 1211961"/>
              <a:gd name="connsiteX667" fmla="*/ 1085158 w 1247845"/>
              <a:gd name="connsiteY667" fmla="*/ 989076 h 1211961"/>
              <a:gd name="connsiteX668" fmla="*/ 1094874 w 1247845"/>
              <a:gd name="connsiteY668" fmla="*/ 978884 h 1211961"/>
              <a:gd name="connsiteX669" fmla="*/ 1096207 w 1247845"/>
              <a:gd name="connsiteY669" fmla="*/ 983837 h 1211961"/>
              <a:gd name="connsiteX670" fmla="*/ 1101255 w 1247845"/>
              <a:gd name="connsiteY670" fmla="*/ 975836 h 1211961"/>
              <a:gd name="connsiteX671" fmla="*/ 1096493 w 1247845"/>
              <a:gd name="connsiteY671" fmla="*/ 978122 h 1211961"/>
              <a:gd name="connsiteX672" fmla="*/ 1101541 w 1247845"/>
              <a:gd name="connsiteY672" fmla="*/ 970121 h 1211961"/>
              <a:gd name="connsiteX673" fmla="*/ 1103446 w 1247845"/>
              <a:gd name="connsiteY673" fmla="*/ 971550 h 1211961"/>
              <a:gd name="connsiteX674" fmla="*/ 1122401 w 1247845"/>
              <a:gd name="connsiteY674" fmla="*/ 938975 h 1211961"/>
              <a:gd name="connsiteX675" fmla="*/ 1128116 w 1247845"/>
              <a:gd name="connsiteY675" fmla="*/ 935260 h 1211961"/>
              <a:gd name="connsiteX676" fmla="*/ 1125163 w 1247845"/>
              <a:gd name="connsiteY676" fmla="*/ 935260 h 1211961"/>
              <a:gd name="connsiteX677" fmla="*/ 1132021 w 1247845"/>
              <a:gd name="connsiteY677" fmla="*/ 924782 h 1211961"/>
              <a:gd name="connsiteX678" fmla="*/ 1140689 w 1247845"/>
              <a:gd name="connsiteY678" fmla="*/ 913543 h 1211961"/>
              <a:gd name="connsiteX679" fmla="*/ 1138593 w 1247845"/>
              <a:gd name="connsiteY679" fmla="*/ 912304 h 1211961"/>
              <a:gd name="connsiteX680" fmla="*/ 1142308 w 1247845"/>
              <a:gd name="connsiteY680" fmla="*/ 910876 h 1211961"/>
              <a:gd name="connsiteX681" fmla="*/ 1144213 w 1247845"/>
              <a:gd name="connsiteY681" fmla="*/ 902970 h 1211961"/>
              <a:gd name="connsiteX682" fmla="*/ 1149642 w 1247845"/>
              <a:gd name="connsiteY682" fmla="*/ 895255 h 1211961"/>
              <a:gd name="connsiteX683" fmla="*/ 1147356 w 1247845"/>
              <a:gd name="connsiteY683" fmla="*/ 897541 h 1211961"/>
              <a:gd name="connsiteX684" fmla="*/ 1154500 w 1247845"/>
              <a:gd name="connsiteY684" fmla="*/ 885444 h 1211961"/>
              <a:gd name="connsiteX685" fmla="*/ 1152786 w 1247845"/>
              <a:gd name="connsiteY685" fmla="*/ 891635 h 1211961"/>
              <a:gd name="connsiteX686" fmla="*/ 1157643 w 1247845"/>
              <a:gd name="connsiteY686" fmla="*/ 880110 h 1211961"/>
              <a:gd name="connsiteX687" fmla="*/ 1167454 w 1247845"/>
              <a:gd name="connsiteY687" fmla="*/ 865823 h 1211961"/>
              <a:gd name="connsiteX688" fmla="*/ 1161834 w 1247845"/>
              <a:gd name="connsiteY688" fmla="*/ 880967 h 1211961"/>
              <a:gd name="connsiteX689" fmla="*/ 1154976 w 1247845"/>
              <a:gd name="connsiteY689" fmla="*/ 891159 h 1211961"/>
              <a:gd name="connsiteX690" fmla="*/ 1151452 w 1247845"/>
              <a:gd name="connsiteY690" fmla="*/ 903542 h 1211961"/>
              <a:gd name="connsiteX691" fmla="*/ 1152690 w 1247845"/>
              <a:gd name="connsiteY691" fmla="*/ 907828 h 1211961"/>
              <a:gd name="connsiteX692" fmla="*/ 1154500 w 1247845"/>
              <a:gd name="connsiteY692" fmla="*/ 901636 h 1211961"/>
              <a:gd name="connsiteX693" fmla="*/ 1159072 w 1247845"/>
              <a:gd name="connsiteY693" fmla="*/ 898684 h 1211961"/>
              <a:gd name="connsiteX694" fmla="*/ 1157358 w 1247845"/>
              <a:gd name="connsiteY694" fmla="*/ 903160 h 1211961"/>
              <a:gd name="connsiteX695" fmla="*/ 1165073 w 1247845"/>
              <a:gd name="connsiteY695" fmla="*/ 894683 h 1211961"/>
              <a:gd name="connsiteX696" fmla="*/ 1170693 w 1247845"/>
              <a:gd name="connsiteY696" fmla="*/ 883634 h 1211961"/>
              <a:gd name="connsiteX697" fmla="*/ 1179075 w 1247845"/>
              <a:gd name="connsiteY697" fmla="*/ 866108 h 1211961"/>
              <a:gd name="connsiteX698" fmla="*/ 1177551 w 1247845"/>
              <a:gd name="connsiteY698" fmla="*/ 861917 h 1211961"/>
              <a:gd name="connsiteX699" fmla="*/ 1198220 w 1247845"/>
              <a:gd name="connsiteY699" fmla="*/ 810577 h 1211961"/>
              <a:gd name="connsiteX700" fmla="*/ 1195267 w 1247845"/>
              <a:gd name="connsiteY700" fmla="*/ 804482 h 1211961"/>
              <a:gd name="connsiteX701" fmla="*/ 1200411 w 1247845"/>
              <a:gd name="connsiteY701" fmla="*/ 804577 h 1211961"/>
              <a:gd name="connsiteX702" fmla="*/ 1214317 w 1247845"/>
              <a:gd name="connsiteY702" fmla="*/ 767525 h 1211961"/>
              <a:gd name="connsiteX703" fmla="*/ 1218318 w 1247845"/>
              <a:gd name="connsiteY703" fmla="*/ 729520 h 1211961"/>
              <a:gd name="connsiteX704" fmla="*/ 1211745 w 1247845"/>
              <a:gd name="connsiteY704" fmla="*/ 748856 h 1211961"/>
              <a:gd name="connsiteX705" fmla="*/ 1218699 w 1247845"/>
              <a:gd name="connsiteY705" fmla="*/ 727901 h 1211961"/>
              <a:gd name="connsiteX706" fmla="*/ 1221461 w 1247845"/>
              <a:gd name="connsiteY706" fmla="*/ 709327 h 1211961"/>
              <a:gd name="connsiteX707" fmla="*/ 1229652 w 1247845"/>
              <a:gd name="connsiteY707" fmla="*/ 680561 h 1211961"/>
              <a:gd name="connsiteX708" fmla="*/ 1231367 w 1247845"/>
              <a:gd name="connsiteY708" fmla="*/ 674465 h 1211961"/>
              <a:gd name="connsiteX709" fmla="*/ 1235558 w 1247845"/>
              <a:gd name="connsiteY709" fmla="*/ 641318 h 1211961"/>
              <a:gd name="connsiteX710" fmla="*/ 1235177 w 1247845"/>
              <a:gd name="connsiteY710" fmla="*/ 615505 h 1211961"/>
              <a:gd name="connsiteX711" fmla="*/ 1238130 w 1247845"/>
              <a:gd name="connsiteY711" fmla="*/ 615982 h 1211961"/>
              <a:gd name="connsiteX712" fmla="*/ 1236129 w 1247845"/>
              <a:gd name="connsiteY712" fmla="*/ 587121 h 1211961"/>
              <a:gd name="connsiteX713" fmla="*/ 1236987 w 1247845"/>
              <a:gd name="connsiteY713" fmla="*/ 587216 h 1211961"/>
              <a:gd name="connsiteX714" fmla="*/ 1235367 w 1247845"/>
              <a:gd name="connsiteY714" fmla="*/ 576263 h 1211961"/>
              <a:gd name="connsiteX715" fmla="*/ 1234605 w 1247845"/>
              <a:gd name="connsiteY715" fmla="*/ 566642 h 1211961"/>
              <a:gd name="connsiteX716" fmla="*/ 1237844 w 1247845"/>
              <a:gd name="connsiteY716" fmla="*/ 551307 h 1211961"/>
              <a:gd name="connsiteX717" fmla="*/ 1239749 w 1247845"/>
              <a:gd name="connsiteY717" fmla="*/ 557403 h 1211961"/>
              <a:gd name="connsiteX718" fmla="*/ 1242130 w 1247845"/>
              <a:gd name="connsiteY718" fmla="*/ 577691 h 1211961"/>
              <a:gd name="connsiteX719" fmla="*/ 1239654 w 1247845"/>
              <a:gd name="connsiteY719" fmla="*/ 579310 h 1211961"/>
              <a:gd name="connsiteX720" fmla="*/ 1242511 w 1247845"/>
              <a:gd name="connsiteY720" fmla="*/ 627983 h 1211961"/>
              <a:gd name="connsiteX721" fmla="*/ 1242702 w 1247845"/>
              <a:gd name="connsiteY721" fmla="*/ 639032 h 1211961"/>
              <a:gd name="connsiteX722" fmla="*/ 1236796 w 1247845"/>
              <a:gd name="connsiteY722" fmla="*/ 676561 h 1211961"/>
              <a:gd name="connsiteX723" fmla="*/ 1235558 w 1247845"/>
              <a:gd name="connsiteY723" fmla="*/ 696277 h 1211961"/>
              <a:gd name="connsiteX724" fmla="*/ 1235558 w 1247845"/>
              <a:gd name="connsiteY724" fmla="*/ 705326 h 1211961"/>
              <a:gd name="connsiteX725" fmla="*/ 1235558 w 1247845"/>
              <a:gd name="connsiteY725" fmla="*/ 713422 h 1211961"/>
              <a:gd name="connsiteX726" fmla="*/ 1238987 w 1247845"/>
              <a:gd name="connsiteY726" fmla="*/ 684943 h 1211961"/>
              <a:gd name="connsiteX727" fmla="*/ 1239368 w 1247845"/>
              <a:gd name="connsiteY727" fmla="*/ 676942 h 1211961"/>
              <a:gd name="connsiteX728" fmla="*/ 1241749 w 1247845"/>
              <a:gd name="connsiteY728" fmla="*/ 677227 h 1211961"/>
              <a:gd name="connsiteX729" fmla="*/ 1247845 w 1247845"/>
              <a:gd name="connsiteY729" fmla="*/ 572548 h 1211961"/>
              <a:gd name="connsiteX730" fmla="*/ 1020007 w 1247845"/>
              <a:gd name="connsiteY730" fmla="*/ 132112 h 1211961"/>
              <a:gd name="connsiteX731" fmla="*/ 1025532 w 1247845"/>
              <a:gd name="connsiteY731" fmla="*/ 137160 h 1211961"/>
              <a:gd name="connsiteX732" fmla="*/ 1020007 w 1247845"/>
              <a:gd name="connsiteY732" fmla="*/ 132112 h 1211961"/>
              <a:gd name="connsiteX733" fmla="*/ 351924 w 1247845"/>
              <a:gd name="connsiteY733" fmla="*/ 1112615 h 1211961"/>
              <a:gd name="connsiteX734" fmla="*/ 359448 w 1247845"/>
              <a:gd name="connsiteY734" fmla="*/ 1113473 h 1211961"/>
              <a:gd name="connsiteX735" fmla="*/ 351924 w 1247845"/>
              <a:gd name="connsiteY735" fmla="*/ 1112615 h 1211961"/>
              <a:gd name="connsiteX736" fmla="*/ 398120 w 1247845"/>
              <a:gd name="connsiteY736" fmla="*/ 1139761 h 1211961"/>
              <a:gd name="connsiteX737" fmla="*/ 408121 w 1247845"/>
              <a:gd name="connsiteY737" fmla="*/ 1142428 h 1211961"/>
              <a:gd name="connsiteX738" fmla="*/ 398120 w 1247845"/>
              <a:gd name="connsiteY738" fmla="*/ 1139761 h 1211961"/>
              <a:gd name="connsiteX739" fmla="*/ 409740 w 1247845"/>
              <a:gd name="connsiteY739" fmla="*/ 1127569 h 1211961"/>
              <a:gd name="connsiteX740" fmla="*/ 418122 w 1247845"/>
              <a:gd name="connsiteY740" fmla="*/ 1129665 h 1211961"/>
              <a:gd name="connsiteX741" fmla="*/ 409740 w 1247845"/>
              <a:gd name="connsiteY741" fmla="*/ 1127569 h 1211961"/>
              <a:gd name="connsiteX742" fmla="*/ 509467 w 1247845"/>
              <a:gd name="connsiteY742" fmla="*/ 1168527 h 1211961"/>
              <a:gd name="connsiteX743" fmla="*/ 515373 w 1247845"/>
              <a:gd name="connsiteY743" fmla="*/ 1168527 h 1211961"/>
              <a:gd name="connsiteX744" fmla="*/ 516516 w 1247845"/>
              <a:gd name="connsiteY744" fmla="*/ 1171194 h 1211961"/>
              <a:gd name="connsiteX745" fmla="*/ 509467 w 1247845"/>
              <a:gd name="connsiteY745" fmla="*/ 1168527 h 1211961"/>
              <a:gd name="connsiteX746" fmla="*/ 556140 w 1247845"/>
              <a:gd name="connsiteY746" fmla="*/ 1177481 h 1211961"/>
              <a:gd name="connsiteX747" fmla="*/ 559188 w 1247845"/>
              <a:gd name="connsiteY747" fmla="*/ 1174433 h 1211961"/>
              <a:gd name="connsiteX748" fmla="*/ 531756 w 1247845"/>
              <a:gd name="connsiteY748" fmla="*/ 1166717 h 1211961"/>
              <a:gd name="connsiteX749" fmla="*/ 553663 w 1247845"/>
              <a:gd name="connsiteY749" fmla="*/ 1166051 h 1211961"/>
              <a:gd name="connsiteX750" fmla="*/ 559378 w 1247845"/>
              <a:gd name="connsiteY750" fmla="*/ 1168718 h 1211961"/>
              <a:gd name="connsiteX751" fmla="*/ 552044 w 1247845"/>
              <a:gd name="connsiteY751" fmla="*/ 1169194 h 1211961"/>
              <a:gd name="connsiteX752" fmla="*/ 563569 w 1247845"/>
              <a:gd name="connsiteY752" fmla="*/ 1174623 h 1211961"/>
              <a:gd name="connsiteX753" fmla="*/ 556140 w 1247845"/>
              <a:gd name="connsiteY753" fmla="*/ 1177481 h 1211961"/>
              <a:gd name="connsiteX754" fmla="*/ 1186885 w 1247845"/>
              <a:gd name="connsiteY754" fmla="*/ 730186 h 1211961"/>
              <a:gd name="connsiteX755" fmla="*/ 1185837 w 1247845"/>
              <a:gd name="connsiteY755" fmla="*/ 737616 h 1211961"/>
              <a:gd name="connsiteX756" fmla="*/ 1184694 w 1247845"/>
              <a:gd name="connsiteY756" fmla="*/ 734854 h 1211961"/>
              <a:gd name="connsiteX757" fmla="*/ 1186314 w 1247845"/>
              <a:gd name="connsiteY757" fmla="*/ 730949 h 1211961"/>
              <a:gd name="connsiteX758" fmla="*/ 1186885 w 1247845"/>
              <a:gd name="connsiteY758" fmla="*/ 730186 h 1211961"/>
              <a:gd name="connsiteX759" fmla="*/ 1173931 w 1247845"/>
              <a:gd name="connsiteY759" fmla="*/ 834485 h 1211961"/>
              <a:gd name="connsiteX760" fmla="*/ 1168692 w 1247845"/>
              <a:gd name="connsiteY760" fmla="*/ 845725 h 1211961"/>
              <a:gd name="connsiteX761" fmla="*/ 1166978 w 1247845"/>
              <a:gd name="connsiteY761" fmla="*/ 839915 h 1211961"/>
              <a:gd name="connsiteX762" fmla="*/ 1173931 w 1247845"/>
              <a:gd name="connsiteY762" fmla="*/ 834485 h 1211961"/>
              <a:gd name="connsiteX763" fmla="*/ 783216 w 1247845"/>
              <a:gd name="connsiteY763" fmla="*/ 1133761 h 1211961"/>
              <a:gd name="connsiteX764" fmla="*/ 772548 w 1247845"/>
              <a:gd name="connsiteY764" fmla="*/ 1138237 h 1211961"/>
              <a:gd name="connsiteX765" fmla="*/ 783216 w 1247845"/>
              <a:gd name="connsiteY765" fmla="*/ 1133761 h 1211961"/>
              <a:gd name="connsiteX766" fmla="*/ 707682 w 1247845"/>
              <a:gd name="connsiteY766" fmla="*/ 1167479 h 1211961"/>
              <a:gd name="connsiteX767" fmla="*/ 686537 w 1247845"/>
              <a:gd name="connsiteY767" fmla="*/ 1166812 h 1211961"/>
              <a:gd name="connsiteX768" fmla="*/ 707968 w 1247845"/>
              <a:gd name="connsiteY768" fmla="*/ 1161669 h 1211961"/>
              <a:gd name="connsiteX769" fmla="*/ 707682 w 1247845"/>
              <a:gd name="connsiteY769" fmla="*/ 1167479 h 1211961"/>
              <a:gd name="connsiteX770" fmla="*/ 662915 w 1247845"/>
              <a:gd name="connsiteY770" fmla="*/ 1168051 h 1211961"/>
              <a:gd name="connsiteX771" fmla="*/ 657009 w 1247845"/>
              <a:gd name="connsiteY771" fmla="*/ 1167765 h 1211961"/>
              <a:gd name="connsiteX772" fmla="*/ 661010 w 1247845"/>
              <a:gd name="connsiteY772" fmla="*/ 1165003 h 1211961"/>
              <a:gd name="connsiteX773" fmla="*/ 662915 w 1247845"/>
              <a:gd name="connsiteY773" fmla="*/ 1168051 h 1211961"/>
              <a:gd name="connsiteX774" fmla="*/ 680536 w 1247845"/>
              <a:gd name="connsiteY774" fmla="*/ 1167003 h 1211961"/>
              <a:gd name="connsiteX775" fmla="*/ 675393 w 1247845"/>
              <a:gd name="connsiteY775" fmla="*/ 1171861 h 1211961"/>
              <a:gd name="connsiteX776" fmla="*/ 661772 w 1247845"/>
              <a:gd name="connsiteY776" fmla="*/ 1170623 h 1211961"/>
              <a:gd name="connsiteX777" fmla="*/ 680536 w 1247845"/>
              <a:gd name="connsiteY777" fmla="*/ 1167003 h 1211961"/>
              <a:gd name="connsiteX778" fmla="*/ 669678 w 1247845"/>
              <a:gd name="connsiteY778" fmla="*/ 1155478 h 1211961"/>
              <a:gd name="connsiteX779" fmla="*/ 653104 w 1247845"/>
              <a:gd name="connsiteY779" fmla="*/ 1159193 h 1211961"/>
              <a:gd name="connsiteX780" fmla="*/ 664820 w 1247845"/>
              <a:gd name="connsiteY780" fmla="*/ 1151477 h 1211961"/>
              <a:gd name="connsiteX781" fmla="*/ 687489 w 1247845"/>
              <a:gd name="connsiteY781" fmla="*/ 1147096 h 1211961"/>
              <a:gd name="connsiteX782" fmla="*/ 687204 w 1247845"/>
              <a:gd name="connsiteY782" fmla="*/ 1153668 h 1211961"/>
              <a:gd name="connsiteX783" fmla="*/ 688347 w 1247845"/>
              <a:gd name="connsiteY783" fmla="*/ 1151858 h 1211961"/>
              <a:gd name="connsiteX784" fmla="*/ 669678 w 1247845"/>
              <a:gd name="connsiteY784" fmla="*/ 1155478 h 1211961"/>
              <a:gd name="connsiteX785" fmla="*/ 655676 w 1247845"/>
              <a:gd name="connsiteY785" fmla="*/ 1168718 h 1211961"/>
              <a:gd name="connsiteX786" fmla="*/ 626339 w 1247845"/>
              <a:gd name="connsiteY786" fmla="*/ 1167384 h 1211961"/>
              <a:gd name="connsiteX787" fmla="*/ 655676 w 1247845"/>
              <a:gd name="connsiteY787" fmla="*/ 1168718 h 1211961"/>
              <a:gd name="connsiteX788" fmla="*/ 695205 w 1247845"/>
              <a:gd name="connsiteY788" fmla="*/ 1149953 h 1211961"/>
              <a:gd name="connsiteX789" fmla="*/ 700348 w 1247845"/>
              <a:gd name="connsiteY789" fmla="*/ 1146619 h 1211961"/>
              <a:gd name="connsiteX790" fmla="*/ 695205 w 1247845"/>
              <a:gd name="connsiteY790" fmla="*/ 1149953 h 1211961"/>
              <a:gd name="connsiteX791" fmla="*/ 705968 w 1247845"/>
              <a:gd name="connsiteY791" fmla="*/ 1125474 h 1211961"/>
              <a:gd name="connsiteX792" fmla="*/ 678631 w 1247845"/>
              <a:gd name="connsiteY792" fmla="*/ 1128903 h 1211961"/>
              <a:gd name="connsiteX793" fmla="*/ 683298 w 1247845"/>
              <a:gd name="connsiteY793" fmla="*/ 1131475 h 1211961"/>
              <a:gd name="connsiteX794" fmla="*/ 675107 w 1247845"/>
              <a:gd name="connsiteY794" fmla="*/ 1132808 h 1211961"/>
              <a:gd name="connsiteX795" fmla="*/ 675964 w 1247845"/>
              <a:gd name="connsiteY795" fmla="*/ 1129379 h 1211961"/>
              <a:gd name="connsiteX796" fmla="*/ 666344 w 1247845"/>
              <a:gd name="connsiteY796" fmla="*/ 1130046 h 1211961"/>
              <a:gd name="connsiteX797" fmla="*/ 694538 w 1247845"/>
              <a:gd name="connsiteY797" fmla="*/ 1121569 h 1211961"/>
              <a:gd name="connsiteX798" fmla="*/ 711302 w 1247845"/>
              <a:gd name="connsiteY798" fmla="*/ 1119759 h 1211961"/>
              <a:gd name="connsiteX799" fmla="*/ 730352 w 1247845"/>
              <a:gd name="connsiteY799" fmla="*/ 1115377 h 1211961"/>
              <a:gd name="connsiteX800" fmla="*/ 732352 w 1247845"/>
              <a:gd name="connsiteY800" fmla="*/ 1117378 h 1211961"/>
              <a:gd name="connsiteX801" fmla="*/ 720255 w 1247845"/>
              <a:gd name="connsiteY801" fmla="*/ 1122235 h 1211961"/>
              <a:gd name="connsiteX802" fmla="*/ 713302 w 1247845"/>
              <a:gd name="connsiteY802" fmla="*/ 1124236 h 1211961"/>
              <a:gd name="connsiteX803" fmla="*/ 705968 w 1247845"/>
              <a:gd name="connsiteY803" fmla="*/ 1125474 h 1211961"/>
              <a:gd name="connsiteX804" fmla="*/ 382023 w 1247845"/>
              <a:gd name="connsiteY804" fmla="*/ 1029462 h 1211961"/>
              <a:gd name="connsiteX805" fmla="*/ 383832 w 1247845"/>
              <a:gd name="connsiteY805" fmla="*/ 1029748 h 1211961"/>
              <a:gd name="connsiteX806" fmla="*/ 383832 w 1247845"/>
              <a:gd name="connsiteY806" fmla="*/ 1029748 h 1211961"/>
              <a:gd name="connsiteX807" fmla="*/ 383642 w 1247845"/>
              <a:gd name="connsiteY807" fmla="*/ 1030319 h 1211961"/>
              <a:gd name="connsiteX808" fmla="*/ 380499 w 1247845"/>
              <a:gd name="connsiteY808" fmla="*/ 1029462 h 1211961"/>
              <a:gd name="connsiteX809" fmla="*/ 382023 w 1247845"/>
              <a:gd name="connsiteY809" fmla="*/ 1029462 h 1211961"/>
              <a:gd name="connsiteX810" fmla="*/ 305537 w 1247845"/>
              <a:gd name="connsiteY810" fmla="*/ 996982 h 1211961"/>
              <a:gd name="connsiteX811" fmla="*/ 304299 w 1247845"/>
              <a:gd name="connsiteY811" fmla="*/ 998125 h 1211961"/>
              <a:gd name="connsiteX812" fmla="*/ 303156 w 1247845"/>
              <a:gd name="connsiteY812" fmla="*/ 997553 h 1211961"/>
              <a:gd name="connsiteX813" fmla="*/ 303727 w 1247845"/>
              <a:gd name="connsiteY813" fmla="*/ 996696 h 1211961"/>
              <a:gd name="connsiteX814" fmla="*/ 304299 w 1247845"/>
              <a:gd name="connsiteY814" fmla="*/ 995839 h 1211961"/>
              <a:gd name="connsiteX815" fmla="*/ 304299 w 1247845"/>
              <a:gd name="connsiteY815" fmla="*/ 995839 h 1211961"/>
              <a:gd name="connsiteX816" fmla="*/ 304299 w 1247845"/>
              <a:gd name="connsiteY816" fmla="*/ 995839 h 1211961"/>
              <a:gd name="connsiteX817" fmla="*/ 305537 w 1247845"/>
              <a:gd name="connsiteY817" fmla="*/ 996982 h 1211961"/>
              <a:gd name="connsiteX818" fmla="*/ 549377 w 1247845"/>
              <a:gd name="connsiteY818" fmla="*/ 107061 h 1211961"/>
              <a:gd name="connsiteX819" fmla="*/ 544233 w 1247845"/>
              <a:gd name="connsiteY819" fmla="*/ 108871 h 1211961"/>
              <a:gd name="connsiteX820" fmla="*/ 543090 w 1247845"/>
              <a:gd name="connsiteY820" fmla="*/ 108871 h 1211961"/>
              <a:gd name="connsiteX821" fmla="*/ 538614 w 1247845"/>
              <a:gd name="connsiteY821" fmla="*/ 108966 h 1211961"/>
              <a:gd name="connsiteX822" fmla="*/ 549377 w 1247845"/>
              <a:gd name="connsiteY822" fmla="*/ 107061 h 1211961"/>
              <a:gd name="connsiteX823" fmla="*/ 1213365 w 1247845"/>
              <a:gd name="connsiteY823" fmla="*/ 426148 h 1211961"/>
              <a:gd name="connsiteX824" fmla="*/ 1212603 w 1247845"/>
              <a:gd name="connsiteY824" fmla="*/ 432625 h 1211961"/>
              <a:gd name="connsiteX825" fmla="*/ 1209840 w 1247845"/>
              <a:gd name="connsiteY825" fmla="*/ 419576 h 1211961"/>
              <a:gd name="connsiteX826" fmla="*/ 1210221 w 1247845"/>
              <a:gd name="connsiteY826" fmla="*/ 417385 h 1211961"/>
              <a:gd name="connsiteX827" fmla="*/ 1213365 w 1247845"/>
              <a:gd name="connsiteY827" fmla="*/ 426148 h 1211961"/>
              <a:gd name="connsiteX828" fmla="*/ 1215365 w 1247845"/>
              <a:gd name="connsiteY828" fmla="*/ 433673 h 1211961"/>
              <a:gd name="connsiteX829" fmla="*/ 1216698 w 1247845"/>
              <a:gd name="connsiteY829" fmla="*/ 440246 h 1211961"/>
              <a:gd name="connsiteX830" fmla="*/ 1216127 w 1247845"/>
              <a:gd name="connsiteY830" fmla="*/ 440055 h 1211961"/>
              <a:gd name="connsiteX831" fmla="*/ 1214698 w 1247845"/>
              <a:gd name="connsiteY831" fmla="*/ 437769 h 1211961"/>
              <a:gd name="connsiteX832" fmla="*/ 1215365 w 1247845"/>
              <a:gd name="connsiteY832" fmla="*/ 433673 h 1211961"/>
              <a:gd name="connsiteX833" fmla="*/ 1210126 w 1247845"/>
              <a:gd name="connsiteY833" fmla="*/ 635318 h 1211961"/>
              <a:gd name="connsiteX834" fmla="*/ 1209269 w 1247845"/>
              <a:gd name="connsiteY834" fmla="*/ 631222 h 1211961"/>
              <a:gd name="connsiteX835" fmla="*/ 1210793 w 1247845"/>
              <a:gd name="connsiteY835" fmla="*/ 621887 h 1211961"/>
              <a:gd name="connsiteX836" fmla="*/ 1212317 w 1247845"/>
              <a:gd name="connsiteY836" fmla="*/ 624935 h 1211961"/>
              <a:gd name="connsiteX837" fmla="*/ 1211745 w 1247845"/>
              <a:gd name="connsiteY837" fmla="*/ 619506 h 1211961"/>
              <a:gd name="connsiteX838" fmla="*/ 1212031 w 1247845"/>
              <a:gd name="connsiteY838" fmla="*/ 618839 h 1211961"/>
              <a:gd name="connsiteX839" fmla="*/ 1211745 w 1247845"/>
              <a:gd name="connsiteY839" fmla="*/ 617506 h 1211961"/>
              <a:gd name="connsiteX840" fmla="*/ 1212698 w 1247845"/>
              <a:gd name="connsiteY840" fmla="*/ 615886 h 1211961"/>
              <a:gd name="connsiteX841" fmla="*/ 1213936 w 1247845"/>
              <a:gd name="connsiteY841" fmla="*/ 623506 h 1211961"/>
              <a:gd name="connsiteX842" fmla="*/ 1210126 w 1247845"/>
              <a:gd name="connsiteY842" fmla="*/ 635318 h 1211961"/>
              <a:gd name="connsiteX843" fmla="*/ 709587 w 1247845"/>
              <a:gd name="connsiteY843" fmla="*/ 115252 h 1211961"/>
              <a:gd name="connsiteX844" fmla="*/ 707873 w 1247845"/>
              <a:gd name="connsiteY844" fmla="*/ 114776 h 1211961"/>
              <a:gd name="connsiteX845" fmla="*/ 709778 w 1247845"/>
              <a:gd name="connsiteY845" fmla="*/ 114300 h 1211961"/>
              <a:gd name="connsiteX846" fmla="*/ 709587 w 1247845"/>
              <a:gd name="connsiteY846" fmla="*/ 115252 h 1211961"/>
              <a:gd name="connsiteX847" fmla="*/ 1097826 w 1247845"/>
              <a:gd name="connsiteY847" fmla="*/ 269176 h 1211961"/>
              <a:gd name="connsiteX848" fmla="*/ 1093064 w 1247845"/>
              <a:gd name="connsiteY848" fmla="*/ 265271 h 1211961"/>
              <a:gd name="connsiteX849" fmla="*/ 1093064 w 1247845"/>
              <a:gd name="connsiteY849" fmla="*/ 265081 h 1211961"/>
              <a:gd name="connsiteX850" fmla="*/ 1097826 w 1247845"/>
              <a:gd name="connsiteY850" fmla="*/ 269176 h 1211961"/>
              <a:gd name="connsiteX851" fmla="*/ 1208602 w 1247845"/>
              <a:gd name="connsiteY851" fmla="*/ 588740 h 1211961"/>
              <a:gd name="connsiteX852" fmla="*/ 1208031 w 1247845"/>
              <a:gd name="connsiteY852" fmla="*/ 581406 h 1211961"/>
              <a:gd name="connsiteX853" fmla="*/ 1208221 w 1247845"/>
              <a:gd name="connsiteY853" fmla="*/ 580834 h 1211961"/>
              <a:gd name="connsiteX854" fmla="*/ 1211936 w 1247845"/>
              <a:gd name="connsiteY854" fmla="*/ 575977 h 1211961"/>
              <a:gd name="connsiteX855" fmla="*/ 1212031 w 1247845"/>
              <a:gd name="connsiteY855" fmla="*/ 583501 h 1211961"/>
              <a:gd name="connsiteX856" fmla="*/ 1213460 w 1247845"/>
              <a:gd name="connsiteY856" fmla="*/ 599408 h 1211961"/>
              <a:gd name="connsiteX857" fmla="*/ 1210888 w 1247845"/>
              <a:gd name="connsiteY857" fmla="*/ 602361 h 1211961"/>
              <a:gd name="connsiteX858" fmla="*/ 1214031 w 1247845"/>
              <a:gd name="connsiteY858" fmla="*/ 603885 h 1211961"/>
              <a:gd name="connsiteX859" fmla="*/ 1211079 w 1247845"/>
              <a:gd name="connsiteY859" fmla="*/ 614839 h 1211961"/>
              <a:gd name="connsiteX860" fmla="*/ 1208602 w 1247845"/>
              <a:gd name="connsiteY860" fmla="*/ 588740 h 1211961"/>
              <a:gd name="connsiteX861" fmla="*/ 1211555 w 1247845"/>
              <a:gd name="connsiteY861" fmla="*/ 567404 h 1211961"/>
              <a:gd name="connsiteX862" fmla="*/ 1211650 w 1247845"/>
              <a:gd name="connsiteY862" fmla="*/ 568643 h 1211961"/>
              <a:gd name="connsiteX863" fmla="*/ 1211555 w 1247845"/>
              <a:gd name="connsiteY863" fmla="*/ 567404 h 1211961"/>
              <a:gd name="connsiteX864" fmla="*/ 1132497 w 1247845"/>
              <a:gd name="connsiteY864" fmla="*/ 306705 h 1211961"/>
              <a:gd name="connsiteX865" fmla="*/ 1133355 w 1247845"/>
              <a:gd name="connsiteY865" fmla="*/ 300323 h 1211961"/>
              <a:gd name="connsiteX866" fmla="*/ 1134021 w 1247845"/>
              <a:gd name="connsiteY866" fmla="*/ 300133 h 1211961"/>
              <a:gd name="connsiteX867" fmla="*/ 1141546 w 1247845"/>
              <a:gd name="connsiteY867" fmla="*/ 311277 h 1211961"/>
              <a:gd name="connsiteX868" fmla="*/ 1132497 w 1247845"/>
              <a:gd name="connsiteY868" fmla="*/ 306705 h 1211961"/>
              <a:gd name="connsiteX869" fmla="*/ 1129830 w 1247845"/>
              <a:gd name="connsiteY869" fmla="*/ 295656 h 1211961"/>
              <a:gd name="connsiteX870" fmla="*/ 1124306 w 1247845"/>
              <a:gd name="connsiteY870" fmla="*/ 290322 h 1211961"/>
              <a:gd name="connsiteX871" fmla="*/ 1129830 w 1247845"/>
              <a:gd name="connsiteY871" fmla="*/ 295656 h 1211961"/>
              <a:gd name="connsiteX872" fmla="*/ 1209174 w 1247845"/>
              <a:gd name="connsiteY872" fmla="*/ 632555 h 1211961"/>
              <a:gd name="connsiteX873" fmla="*/ 1208983 w 1247845"/>
              <a:gd name="connsiteY873" fmla="*/ 638365 h 1211961"/>
              <a:gd name="connsiteX874" fmla="*/ 1209174 w 1247845"/>
              <a:gd name="connsiteY874" fmla="*/ 632555 h 1211961"/>
              <a:gd name="connsiteX875" fmla="*/ 1227176 w 1247845"/>
              <a:gd name="connsiteY875" fmla="*/ 492442 h 1211961"/>
              <a:gd name="connsiteX876" fmla="*/ 1228795 w 1247845"/>
              <a:gd name="connsiteY876" fmla="*/ 488918 h 1211961"/>
              <a:gd name="connsiteX877" fmla="*/ 1227462 w 1247845"/>
              <a:gd name="connsiteY877" fmla="*/ 494538 h 1211961"/>
              <a:gd name="connsiteX878" fmla="*/ 1227176 w 1247845"/>
              <a:gd name="connsiteY878" fmla="*/ 492442 h 1211961"/>
              <a:gd name="connsiteX879" fmla="*/ 1225271 w 1247845"/>
              <a:gd name="connsiteY879" fmla="*/ 477488 h 1211961"/>
              <a:gd name="connsiteX880" fmla="*/ 1225366 w 1247845"/>
              <a:gd name="connsiteY880" fmla="*/ 475964 h 1211961"/>
              <a:gd name="connsiteX881" fmla="*/ 1226890 w 1247845"/>
              <a:gd name="connsiteY881" fmla="*/ 479012 h 1211961"/>
              <a:gd name="connsiteX882" fmla="*/ 1225271 w 1247845"/>
              <a:gd name="connsiteY882" fmla="*/ 477488 h 1211961"/>
              <a:gd name="connsiteX883" fmla="*/ 1220413 w 1247845"/>
              <a:gd name="connsiteY883" fmla="*/ 461105 h 1211961"/>
              <a:gd name="connsiteX884" fmla="*/ 1222699 w 1247845"/>
              <a:gd name="connsiteY884" fmla="*/ 470154 h 1211961"/>
              <a:gd name="connsiteX885" fmla="*/ 1221270 w 1247845"/>
              <a:gd name="connsiteY885" fmla="*/ 472916 h 1211961"/>
              <a:gd name="connsiteX886" fmla="*/ 1219365 w 1247845"/>
              <a:gd name="connsiteY886" fmla="*/ 470344 h 1211961"/>
              <a:gd name="connsiteX887" fmla="*/ 1218984 w 1247845"/>
              <a:gd name="connsiteY887" fmla="*/ 468630 h 1211961"/>
              <a:gd name="connsiteX888" fmla="*/ 1216508 w 1247845"/>
              <a:gd name="connsiteY888" fmla="*/ 466058 h 1211961"/>
              <a:gd name="connsiteX889" fmla="*/ 1215365 w 1247845"/>
              <a:gd name="connsiteY889" fmla="*/ 463963 h 1211961"/>
              <a:gd name="connsiteX890" fmla="*/ 1218603 w 1247845"/>
              <a:gd name="connsiteY890" fmla="*/ 460438 h 1211961"/>
              <a:gd name="connsiteX891" fmla="*/ 1220127 w 1247845"/>
              <a:gd name="connsiteY891" fmla="*/ 460819 h 1211961"/>
              <a:gd name="connsiteX892" fmla="*/ 1220413 w 1247845"/>
              <a:gd name="connsiteY892" fmla="*/ 461105 h 1211961"/>
              <a:gd name="connsiteX893" fmla="*/ 1209078 w 1247845"/>
              <a:gd name="connsiteY893" fmla="*/ 417576 h 1211961"/>
              <a:gd name="connsiteX894" fmla="*/ 1208888 w 1247845"/>
              <a:gd name="connsiteY894" fmla="*/ 417100 h 1211961"/>
              <a:gd name="connsiteX895" fmla="*/ 1208697 w 1247845"/>
              <a:gd name="connsiteY895" fmla="*/ 415385 h 1211961"/>
              <a:gd name="connsiteX896" fmla="*/ 1209078 w 1247845"/>
              <a:gd name="connsiteY896" fmla="*/ 417576 h 1211961"/>
              <a:gd name="connsiteX897" fmla="*/ 558616 w 1247845"/>
              <a:gd name="connsiteY897" fmla="*/ 109061 h 1211961"/>
              <a:gd name="connsiteX898" fmla="*/ 556140 w 1247845"/>
              <a:gd name="connsiteY898" fmla="*/ 108394 h 1211961"/>
              <a:gd name="connsiteX899" fmla="*/ 558616 w 1247845"/>
              <a:gd name="connsiteY899" fmla="*/ 109061 h 1211961"/>
              <a:gd name="connsiteX900" fmla="*/ 752069 w 1247845"/>
              <a:gd name="connsiteY900" fmla="*/ 1135475 h 1211961"/>
              <a:gd name="connsiteX901" fmla="*/ 743973 w 1247845"/>
              <a:gd name="connsiteY901" fmla="*/ 1138428 h 1211961"/>
              <a:gd name="connsiteX902" fmla="*/ 752069 w 1247845"/>
              <a:gd name="connsiteY902" fmla="*/ 1135475 h 1211961"/>
              <a:gd name="connsiteX903" fmla="*/ 1064108 w 1247845"/>
              <a:gd name="connsiteY903" fmla="*/ 985837 h 1211961"/>
              <a:gd name="connsiteX904" fmla="*/ 1056583 w 1247845"/>
              <a:gd name="connsiteY904" fmla="*/ 995458 h 1211961"/>
              <a:gd name="connsiteX905" fmla="*/ 1053154 w 1247845"/>
              <a:gd name="connsiteY905" fmla="*/ 994505 h 1211961"/>
              <a:gd name="connsiteX906" fmla="*/ 1064108 w 1247845"/>
              <a:gd name="connsiteY906" fmla="*/ 985837 h 1211961"/>
              <a:gd name="connsiteX907" fmla="*/ 1071537 w 1247845"/>
              <a:gd name="connsiteY907" fmla="*/ 976217 h 1211961"/>
              <a:gd name="connsiteX908" fmla="*/ 1074395 w 1247845"/>
              <a:gd name="connsiteY908" fmla="*/ 976598 h 1211961"/>
              <a:gd name="connsiteX909" fmla="*/ 1068013 w 1247845"/>
              <a:gd name="connsiteY909" fmla="*/ 985076 h 1211961"/>
              <a:gd name="connsiteX910" fmla="*/ 1071537 w 1247845"/>
              <a:gd name="connsiteY910" fmla="*/ 976217 h 1211961"/>
              <a:gd name="connsiteX911" fmla="*/ 1189457 w 1247845"/>
              <a:gd name="connsiteY911" fmla="*/ 722852 h 1211961"/>
              <a:gd name="connsiteX912" fmla="*/ 1190314 w 1247845"/>
              <a:gd name="connsiteY912" fmla="*/ 723328 h 1211961"/>
              <a:gd name="connsiteX913" fmla="*/ 1188504 w 1247845"/>
              <a:gd name="connsiteY913" fmla="*/ 725424 h 1211961"/>
              <a:gd name="connsiteX914" fmla="*/ 1189457 w 1247845"/>
              <a:gd name="connsiteY914" fmla="*/ 722852 h 1211961"/>
              <a:gd name="connsiteX915" fmla="*/ 1206983 w 1247845"/>
              <a:gd name="connsiteY915" fmla="*/ 662273 h 1211961"/>
              <a:gd name="connsiteX916" fmla="*/ 1206602 w 1247845"/>
              <a:gd name="connsiteY916" fmla="*/ 658844 h 1211961"/>
              <a:gd name="connsiteX917" fmla="*/ 1208031 w 1247845"/>
              <a:gd name="connsiteY917" fmla="*/ 657797 h 1211961"/>
              <a:gd name="connsiteX918" fmla="*/ 1206983 w 1247845"/>
              <a:gd name="connsiteY918" fmla="*/ 662273 h 1211961"/>
              <a:gd name="connsiteX919" fmla="*/ 1209936 w 1247845"/>
              <a:gd name="connsiteY919" fmla="*/ 652558 h 1211961"/>
              <a:gd name="connsiteX920" fmla="*/ 1209174 w 1247845"/>
              <a:gd name="connsiteY920" fmla="*/ 645509 h 1211961"/>
              <a:gd name="connsiteX921" fmla="*/ 1211460 w 1247845"/>
              <a:gd name="connsiteY921" fmla="*/ 638461 h 1211961"/>
              <a:gd name="connsiteX922" fmla="*/ 1210698 w 1247845"/>
              <a:gd name="connsiteY922" fmla="*/ 652367 h 1211961"/>
              <a:gd name="connsiteX923" fmla="*/ 1209936 w 1247845"/>
              <a:gd name="connsiteY923" fmla="*/ 652558 h 1211961"/>
              <a:gd name="connsiteX924" fmla="*/ 1229176 w 1247845"/>
              <a:gd name="connsiteY924" fmla="*/ 520351 h 1211961"/>
              <a:gd name="connsiteX925" fmla="*/ 1229557 w 1247845"/>
              <a:gd name="connsiteY925" fmla="*/ 508349 h 1211961"/>
              <a:gd name="connsiteX926" fmla="*/ 1229843 w 1247845"/>
              <a:gd name="connsiteY926" fmla="*/ 524637 h 1211961"/>
              <a:gd name="connsiteX927" fmla="*/ 1229176 w 1247845"/>
              <a:gd name="connsiteY927" fmla="*/ 520351 h 1211961"/>
              <a:gd name="connsiteX928" fmla="*/ 1227938 w 1247845"/>
              <a:gd name="connsiteY928" fmla="*/ 497586 h 1211961"/>
              <a:gd name="connsiteX929" fmla="*/ 1230891 w 1247845"/>
              <a:gd name="connsiteY929" fmla="*/ 506539 h 1211961"/>
              <a:gd name="connsiteX930" fmla="*/ 1227938 w 1247845"/>
              <a:gd name="connsiteY930" fmla="*/ 497586 h 1211961"/>
              <a:gd name="connsiteX931" fmla="*/ 1216508 w 1247845"/>
              <a:gd name="connsiteY931" fmla="*/ 422053 h 1211961"/>
              <a:gd name="connsiteX932" fmla="*/ 1213365 w 1247845"/>
              <a:gd name="connsiteY932" fmla="*/ 422910 h 1211961"/>
              <a:gd name="connsiteX933" fmla="*/ 1211364 w 1247845"/>
              <a:gd name="connsiteY933" fmla="*/ 415385 h 1211961"/>
              <a:gd name="connsiteX934" fmla="*/ 1214127 w 1247845"/>
              <a:gd name="connsiteY934" fmla="*/ 416242 h 1211961"/>
              <a:gd name="connsiteX935" fmla="*/ 1212126 w 1247845"/>
              <a:gd name="connsiteY935" fmla="*/ 411575 h 1211961"/>
              <a:gd name="connsiteX936" fmla="*/ 1213650 w 1247845"/>
              <a:gd name="connsiteY936" fmla="*/ 410146 h 1211961"/>
              <a:gd name="connsiteX937" fmla="*/ 1216508 w 1247845"/>
              <a:gd name="connsiteY937" fmla="*/ 422053 h 1211961"/>
              <a:gd name="connsiteX938" fmla="*/ 1210317 w 1247845"/>
              <a:gd name="connsiteY938" fmla="*/ 396145 h 1211961"/>
              <a:gd name="connsiteX939" fmla="*/ 1208126 w 1247845"/>
              <a:gd name="connsiteY939" fmla="*/ 391096 h 1211961"/>
              <a:gd name="connsiteX940" fmla="*/ 1208412 w 1247845"/>
              <a:gd name="connsiteY940" fmla="*/ 391096 h 1211961"/>
              <a:gd name="connsiteX941" fmla="*/ 1210317 w 1247845"/>
              <a:gd name="connsiteY941" fmla="*/ 389763 h 1211961"/>
              <a:gd name="connsiteX942" fmla="*/ 1210317 w 1247845"/>
              <a:gd name="connsiteY942" fmla="*/ 396145 h 1211961"/>
              <a:gd name="connsiteX943" fmla="*/ 1197267 w 1247845"/>
              <a:gd name="connsiteY943" fmla="*/ 381095 h 1211961"/>
              <a:gd name="connsiteX944" fmla="*/ 1198696 w 1247845"/>
              <a:gd name="connsiteY944" fmla="*/ 381286 h 1211961"/>
              <a:gd name="connsiteX945" fmla="*/ 1203935 w 1247845"/>
              <a:gd name="connsiteY945" fmla="*/ 388810 h 1211961"/>
              <a:gd name="connsiteX946" fmla="*/ 1207078 w 1247845"/>
              <a:gd name="connsiteY946" fmla="*/ 391096 h 1211961"/>
              <a:gd name="connsiteX947" fmla="*/ 1207554 w 1247845"/>
              <a:gd name="connsiteY947" fmla="*/ 395383 h 1211961"/>
              <a:gd name="connsiteX948" fmla="*/ 1206411 w 1247845"/>
              <a:gd name="connsiteY948" fmla="*/ 397383 h 1211961"/>
              <a:gd name="connsiteX949" fmla="*/ 1205268 w 1247845"/>
              <a:gd name="connsiteY949" fmla="*/ 396145 h 1211961"/>
              <a:gd name="connsiteX950" fmla="*/ 1205840 w 1247845"/>
              <a:gd name="connsiteY950" fmla="*/ 399002 h 1211961"/>
              <a:gd name="connsiteX951" fmla="*/ 1198125 w 1247845"/>
              <a:gd name="connsiteY951" fmla="*/ 398621 h 1211961"/>
              <a:gd name="connsiteX952" fmla="*/ 1196410 w 1247845"/>
              <a:gd name="connsiteY952" fmla="*/ 395764 h 1211961"/>
              <a:gd name="connsiteX953" fmla="*/ 1198791 w 1247845"/>
              <a:gd name="connsiteY953" fmla="*/ 389287 h 1211961"/>
              <a:gd name="connsiteX954" fmla="*/ 1196220 w 1247845"/>
              <a:gd name="connsiteY954" fmla="*/ 382619 h 1211961"/>
              <a:gd name="connsiteX955" fmla="*/ 1197267 w 1247845"/>
              <a:gd name="connsiteY955" fmla="*/ 381095 h 1211961"/>
              <a:gd name="connsiteX956" fmla="*/ 1170026 w 1247845"/>
              <a:gd name="connsiteY956" fmla="*/ 330708 h 1211961"/>
              <a:gd name="connsiteX957" fmla="*/ 1167168 w 1247845"/>
              <a:gd name="connsiteY957" fmla="*/ 330327 h 1211961"/>
              <a:gd name="connsiteX958" fmla="*/ 1165359 w 1247845"/>
              <a:gd name="connsiteY958" fmla="*/ 326708 h 1211961"/>
              <a:gd name="connsiteX959" fmla="*/ 1165073 w 1247845"/>
              <a:gd name="connsiteY959" fmla="*/ 323755 h 1211961"/>
              <a:gd name="connsiteX960" fmla="*/ 1170026 w 1247845"/>
              <a:gd name="connsiteY960" fmla="*/ 330708 h 1211961"/>
              <a:gd name="connsiteX961" fmla="*/ 1066394 w 1247845"/>
              <a:gd name="connsiteY961" fmla="*/ 188595 h 1211961"/>
              <a:gd name="connsiteX962" fmla="*/ 1068204 w 1247845"/>
              <a:gd name="connsiteY962" fmla="*/ 190690 h 1211961"/>
              <a:gd name="connsiteX963" fmla="*/ 1067823 w 1247845"/>
              <a:gd name="connsiteY963" fmla="*/ 191357 h 1211961"/>
              <a:gd name="connsiteX964" fmla="*/ 1060869 w 1247845"/>
              <a:gd name="connsiteY964" fmla="*/ 182118 h 1211961"/>
              <a:gd name="connsiteX965" fmla="*/ 1066394 w 1247845"/>
              <a:gd name="connsiteY965" fmla="*/ 188595 h 1211961"/>
              <a:gd name="connsiteX966" fmla="*/ 1011149 w 1247845"/>
              <a:gd name="connsiteY966" fmla="*/ 170974 h 1211961"/>
              <a:gd name="connsiteX967" fmla="*/ 1011816 w 1247845"/>
              <a:gd name="connsiteY967" fmla="*/ 171926 h 1211961"/>
              <a:gd name="connsiteX968" fmla="*/ 1009815 w 1247845"/>
              <a:gd name="connsiteY968" fmla="*/ 171164 h 1211961"/>
              <a:gd name="connsiteX969" fmla="*/ 1011149 w 1247845"/>
              <a:gd name="connsiteY969" fmla="*/ 170974 h 1211961"/>
              <a:gd name="connsiteX970" fmla="*/ 527565 w 1247845"/>
              <a:gd name="connsiteY970" fmla="*/ 110490 h 1211961"/>
              <a:gd name="connsiteX971" fmla="*/ 527660 w 1247845"/>
              <a:gd name="connsiteY971" fmla="*/ 112395 h 1211961"/>
              <a:gd name="connsiteX972" fmla="*/ 530708 w 1247845"/>
              <a:gd name="connsiteY972" fmla="*/ 110395 h 1211961"/>
              <a:gd name="connsiteX973" fmla="*/ 538518 w 1247845"/>
              <a:gd name="connsiteY973" fmla="*/ 110585 h 1211961"/>
              <a:gd name="connsiteX974" fmla="*/ 533851 w 1247845"/>
              <a:gd name="connsiteY974" fmla="*/ 115252 h 1211961"/>
              <a:gd name="connsiteX975" fmla="*/ 527565 w 1247845"/>
              <a:gd name="connsiteY975" fmla="*/ 112776 h 1211961"/>
              <a:gd name="connsiteX976" fmla="*/ 524326 w 1247845"/>
              <a:gd name="connsiteY976" fmla="*/ 113919 h 1211961"/>
              <a:gd name="connsiteX977" fmla="*/ 514801 w 1247845"/>
              <a:gd name="connsiteY977" fmla="*/ 112967 h 1211961"/>
              <a:gd name="connsiteX978" fmla="*/ 514515 w 1247845"/>
              <a:gd name="connsiteY978" fmla="*/ 112585 h 1211961"/>
              <a:gd name="connsiteX979" fmla="*/ 527565 w 1247845"/>
              <a:gd name="connsiteY979" fmla="*/ 110490 h 1211961"/>
              <a:gd name="connsiteX980" fmla="*/ 490322 w 1247845"/>
              <a:gd name="connsiteY980" fmla="*/ 116396 h 1211961"/>
              <a:gd name="connsiteX981" fmla="*/ 502704 w 1247845"/>
              <a:gd name="connsiteY981" fmla="*/ 115157 h 1211961"/>
              <a:gd name="connsiteX982" fmla="*/ 498513 w 1247845"/>
              <a:gd name="connsiteY982" fmla="*/ 116491 h 1211961"/>
              <a:gd name="connsiteX983" fmla="*/ 494989 w 1247845"/>
              <a:gd name="connsiteY983" fmla="*/ 117253 h 1211961"/>
              <a:gd name="connsiteX984" fmla="*/ 479082 w 1247845"/>
              <a:gd name="connsiteY984" fmla="*/ 121634 h 1211961"/>
              <a:gd name="connsiteX985" fmla="*/ 472224 w 1247845"/>
              <a:gd name="connsiteY985" fmla="*/ 120967 h 1211961"/>
              <a:gd name="connsiteX986" fmla="*/ 490322 w 1247845"/>
              <a:gd name="connsiteY986" fmla="*/ 116396 h 1211961"/>
              <a:gd name="connsiteX987" fmla="*/ 173616 w 1247845"/>
              <a:gd name="connsiteY987" fmla="*/ 882872 h 1211961"/>
              <a:gd name="connsiteX988" fmla="*/ 172663 w 1247845"/>
              <a:gd name="connsiteY988" fmla="*/ 880015 h 1211961"/>
              <a:gd name="connsiteX989" fmla="*/ 173330 w 1247845"/>
              <a:gd name="connsiteY989" fmla="*/ 878586 h 1211961"/>
              <a:gd name="connsiteX990" fmla="*/ 174282 w 1247845"/>
              <a:gd name="connsiteY990" fmla="*/ 877252 h 1211961"/>
              <a:gd name="connsiteX991" fmla="*/ 174282 w 1247845"/>
              <a:gd name="connsiteY991" fmla="*/ 877252 h 1211961"/>
              <a:gd name="connsiteX992" fmla="*/ 174282 w 1247845"/>
              <a:gd name="connsiteY992" fmla="*/ 877252 h 1211961"/>
              <a:gd name="connsiteX993" fmla="*/ 175711 w 1247845"/>
              <a:gd name="connsiteY993" fmla="*/ 880015 h 1211961"/>
              <a:gd name="connsiteX994" fmla="*/ 173616 w 1247845"/>
              <a:gd name="connsiteY994" fmla="*/ 882872 h 1211961"/>
              <a:gd name="connsiteX995" fmla="*/ 191046 w 1247845"/>
              <a:gd name="connsiteY995" fmla="*/ 930783 h 1211961"/>
              <a:gd name="connsiteX996" fmla="*/ 189046 w 1247845"/>
              <a:gd name="connsiteY996" fmla="*/ 932974 h 1211961"/>
              <a:gd name="connsiteX997" fmla="*/ 187903 w 1247845"/>
              <a:gd name="connsiteY997" fmla="*/ 931640 h 1211961"/>
              <a:gd name="connsiteX998" fmla="*/ 187617 w 1247845"/>
              <a:gd name="connsiteY998" fmla="*/ 926497 h 1211961"/>
              <a:gd name="connsiteX999" fmla="*/ 187332 w 1247845"/>
              <a:gd name="connsiteY999" fmla="*/ 926497 h 1211961"/>
              <a:gd name="connsiteX1000" fmla="*/ 187332 w 1247845"/>
              <a:gd name="connsiteY1000" fmla="*/ 926116 h 1211961"/>
              <a:gd name="connsiteX1001" fmla="*/ 184855 w 1247845"/>
              <a:gd name="connsiteY1001" fmla="*/ 924877 h 1211961"/>
              <a:gd name="connsiteX1002" fmla="*/ 185046 w 1247845"/>
              <a:gd name="connsiteY1002" fmla="*/ 923639 h 1211961"/>
              <a:gd name="connsiteX1003" fmla="*/ 187332 w 1247845"/>
              <a:gd name="connsiteY1003" fmla="*/ 926116 h 1211961"/>
              <a:gd name="connsiteX1004" fmla="*/ 187617 w 1247845"/>
              <a:gd name="connsiteY1004" fmla="*/ 926211 h 1211961"/>
              <a:gd name="connsiteX1005" fmla="*/ 187617 w 1247845"/>
              <a:gd name="connsiteY1005" fmla="*/ 926497 h 1211961"/>
              <a:gd name="connsiteX1006" fmla="*/ 191046 w 1247845"/>
              <a:gd name="connsiteY1006" fmla="*/ 930783 h 1211961"/>
              <a:gd name="connsiteX1007" fmla="*/ 202572 w 1247845"/>
              <a:gd name="connsiteY1007" fmla="*/ 941260 h 1211961"/>
              <a:gd name="connsiteX1008" fmla="*/ 202572 w 1247845"/>
              <a:gd name="connsiteY1008" fmla="*/ 941260 h 1211961"/>
              <a:gd name="connsiteX1009" fmla="*/ 202572 w 1247845"/>
              <a:gd name="connsiteY1009" fmla="*/ 941260 h 1211961"/>
              <a:gd name="connsiteX1010" fmla="*/ 199619 w 1247845"/>
              <a:gd name="connsiteY1010" fmla="*/ 939546 h 1211961"/>
              <a:gd name="connsiteX1011" fmla="*/ 202762 w 1247845"/>
              <a:gd name="connsiteY1011" fmla="*/ 938117 h 1211961"/>
              <a:gd name="connsiteX1012" fmla="*/ 205810 w 1247845"/>
              <a:gd name="connsiteY1012" fmla="*/ 939832 h 1211961"/>
              <a:gd name="connsiteX1013" fmla="*/ 202572 w 1247845"/>
              <a:gd name="connsiteY1013" fmla="*/ 941260 h 1211961"/>
              <a:gd name="connsiteX1014" fmla="*/ 210287 w 1247845"/>
              <a:gd name="connsiteY1014" fmla="*/ 949452 h 1211961"/>
              <a:gd name="connsiteX1015" fmla="*/ 207906 w 1247845"/>
              <a:gd name="connsiteY1015" fmla="*/ 951928 h 1211961"/>
              <a:gd name="connsiteX1016" fmla="*/ 207715 w 1247845"/>
              <a:gd name="connsiteY1016" fmla="*/ 950690 h 1211961"/>
              <a:gd name="connsiteX1017" fmla="*/ 210287 w 1247845"/>
              <a:gd name="connsiteY1017" fmla="*/ 949452 h 1211961"/>
              <a:gd name="connsiteX1018" fmla="*/ 210287 w 1247845"/>
              <a:gd name="connsiteY1018" fmla="*/ 949071 h 1211961"/>
              <a:gd name="connsiteX1019" fmla="*/ 210573 w 1247845"/>
              <a:gd name="connsiteY1019" fmla="*/ 949071 h 1211961"/>
              <a:gd name="connsiteX1020" fmla="*/ 212097 w 1247845"/>
              <a:gd name="connsiteY1020" fmla="*/ 942689 h 1211961"/>
              <a:gd name="connsiteX1021" fmla="*/ 216859 w 1247845"/>
              <a:gd name="connsiteY1021" fmla="*/ 942689 h 1211961"/>
              <a:gd name="connsiteX1022" fmla="*/ 215907 w 1247845"/>
              <a:gd name="connsiteY1022" fmla="*/ 945451 h 1211961"/>
              <a:gd name="connsiteX1023" fmla="*/ 210477 w 1247845"/>
              <a:gd name="connsiteY1023" fmla="*/ 949071 h 1211961"/>
              <a:gd name="connsiteX1024" fmla="*/ 210477 w 1247845"/>
              <a:gd name="connsiteY1024" fmla="*/ 949357 h 1211961"/>
              <a:gd name="connsiteX1025" fmla="*/ 210287 w 1247845"/>
              <a:gd name="connsiteY1025" fmla="*/ 949452 h 1211961"/>
              <a:gd name="connsiteX1026" fmla="*/ 225336 w 1247845"/>
              <a:gd name="connsiteY1026" fmla="*/ 952976 h 1211961"/>
              <a:gd name="connsiteX1027" fmla="*/ 216478 w 1247845"/>
              <a:gd name="connsiteY1027" fmla="*/ 970978 h 1211961"/>
              <a:gd name="connsiteX1028" fmla="*/ 213240 w 1247845"/>
              <a:gd name="connsiteY1028" fmla="*/ 971645 h 1211961"/>
              <a:gd name="connsiteX1029" fmla="*/ 210954 w 1247845"/>
              <a:gd name="connsiteY1029" fmla="*/ 969264 h 1211961"/>
              <a:gd name="connsiteX1030" fmla="*/ 220383 w 1247845"/>
              <a:gd name="connsiteY1030" fmla="*/ 949547 h 1211961"/>
              <a:gd name="connsiteX1031" fmla="*/ 223908 w 1247845"/>
              <a:gd name="connsiteY1031" fmla="*/ 949833 h 1211961"/>
              <a:gd name="connsiteX1032" fmla="*/ 224003 w 1247845"/>
              <a:gd name="connsiteY1032" fmla="*/ 949833 h 1211961"/>
              <a:gd name="connsiteX1033" fmla="*/ 224955 w 1247845"/>
              <a:gd name="connsiteY1033" fmla="*/ 950690 h 1211961"/>
              <a:gd name="connsiteX1034" fmla="*/ 225336 w 1247845"/>
              <a:gd name="connsiteY1034" fmla="*/ 951071 h 1211961"/>
              <a:gd name="connsiteX1035" fmla="*/ 225336 w 1247845"/>
              <a:gd name="connsiteY1035" fmla="*/ 952976 h 1211961"/>
              <a:gd name="connsiteX1036" fmla="*/ 282391 w 1247845"/>
              <a:gd name="connsiteY1036" fmla="*/ 1000316 h 1211961"/>
              <a:gd name="connsiteX1037" fmla="*/ 279343 w 1247845"/>
              <a:gd name="connsiteY1037" fmla="*/ 1001840 h 1211961"/>
              <a:gd name="connsiteX1038" fmla="*/ 282391 w 1247845"/>
              <a:gd name="connsiteY1038" fmla="*/ 999268 h 1211961"/>
              <a:gd name="connsiteX1039" fmla="*/ 286677 w 1247845"/>
              <a:gd name="connsiteY1039" fmla="*/ 1003649 h 1211961"/>
              <a:gd name="connsiteX1040" fmla="*/ 286773 w 1247845"/>
              <a:gd name="connsiteY1040" fmla="*/ 1004507 h 1211961"/>
              <a:gd name="connsiteX1041" fmla="*/ 282391 w 1247845"/>
              <a:gd name="connsiteY1041" fmla="*/ 1000316 h 1211961"/>
              <a:gd name="connsiteX1042" fmla="*/ 306204 w 1247845"/>
              <a:gd name="connsiteY1042" fmla="*/ 1006221 h 1211961"/>
              <a:gd name="connsiteX1043" fmla="*/ 306108 w 1247845"/>
              <a:gd name="connsiteY1043" fmla="*/ 1006602 h 1211961"/>
              <a:gd name="connsiteX1044" fmla="*/ 305823 w 1247845"/>
              <a:gd name="connsiteY1044" fmla="*/ 1006316 h 1211961"/>
              <a:gd name="connsiteX1045" fmla="*/ 306204 w 1247845"/>
              <a:gd name="connsiteY1045" fmla="*/ 1006221 h 1211961"/>
              <a:gd name="connsiteX1046" fmla="*/ 306489 w 1247845"/>
              <a:gd name="connsiteY1046" fmla="*/ 1005364 h 1211961"/>
              <a:gd name="connsiteX1047" fmla="*/ 307251 w 1247845"/>
              <a:gd name="connsiteY1047" fmla="*/ 1005840 h 1211961"/>
              <a:gd name="connsiteX1048" fmla="*/ 306204 w 1247845"/>
              <a:gd name="connsiteY1048" fmla="*/ 1006221 h 1211961"/>
              <a:gd name="connsiteX1049" fmla="*/ 434886 w 1247845"/>
              <a:gd name="connsiteY1049" fmla="*/ 1106615 h 1211961"/>
              <a:gd name="connsiteX1050" fmla="*/ 397548 w 1247845"/>
              <a:gd name="connsiteY1050" fmla="*/ 1093184 h 1211961"/>
              <a:gd name="connsiteX1051" fmla="*/ 383642 w 1247845"/>
              <a:gd name="connsiteY1051" fmla="*/ 1085088 h 1211961"/>
              <a:gd name="connsiteX1052" fmla="*/ 382023 w 1247845"/>
              <a:gd name="connsiteY1052" fmla="*/ 1084040 h 1211961"/>
              <a:gd name="connsiteX1053" fmla="*/ 388500 w 1247845"/>
              <a:gd name="connsiteY1053" fmla="*/ 1085469 h 1211961"/>
              <a:gd name="connsiteX1054" fmla="*/ 403835 w 1247845"/>
              <a:gd name="connsiteY1054" fmla="*/ 1089279 h 1211961"/>
              <a:gd name="connsiteX1055" fmla="*/ 420027 w 1247845"/>
              <a:gd name="connsiteY1055" fmla="*/ 1094899 h 1211961"/>
              <a:gd name="connsiteX1056" fmla="*/ 452412 w 1247845"/>
              <a:gd name="connsiteY1056" fmla="*/ 1106424 h 1211961"/>
              <a:gd name="connsiteX1057" fmla="*/ 473082 w 1247845"/>
              <a:gd name="connsiteY1057" fmla="*/ 1106424 h 1211961"/>
              <a:gd name="connsiteX1058" fmla="*/ 473272 w 1247845"/>
              <a:gd name="connsiteY1058" fmla="*/ 1116997 h 1211961"/>
              <a:gd name="connsiteX1059" fmla="*/ 434886 w 1247845"/>
              <a:gd name="connsiteY1059" fmla="*/ 1106615 h 1211961"/>
              <a:gd name="connsiteX1060" fmla="*/ 613099 w 1247845"/>
              <a:gd name="connsiteY1060" fmla="*/ 1136523 h 1211961"/>
              <a:gd name="connsiteX1061" fmla="*/ 622815 w 1247845"/>
              <a:gd name="connsiteY1061" fmla="*/ 1137571 h 1211961"/>
              <a:gd name="connsiteX1062" fmla="*/ 619957 w 1247845"/>
              <a:gd name="connsiteY1062" fmla="*/ 1136904 h 1211961"/>
              <a:gd name="connsiteX1063" fmla="*/ 623958 w 1247845"/>
              <a:gd name="connsiteY1063" fmla="*/ 1135094 h 1211961"/>
              <a:gd name="connsiteX1064" fmla="*/ 611575 w 1247845"/>
              <a:gd name="connsiteY1064" fmla="*/ 1134999 h 1211961"/>
              <a:gd name="connsiteX1065" fmla="*/ 635769 w 1247845"/>
              <a:gd name="connsiteY1065" fmla="*/ 1128712 h 1211961"/>
              <a:gd name="connsiteX1066" fmla="*/ 636245 w 1247845"/>
              <a:gd name="connsiteY1066" fmla="*/ 1133570 h 1211961"/>
              <a:gd name="connsiteX1067" fmla="*/ 641865 w 1247845"/>
              <a:gd name="connsiteY1067" fmla="*/ 1134809 h 1211961"/>
              <a:gd name="connsiteX1068" fmla="*/ 638721 w 1247845"/>
              <a:gd name="connsiteY1068" fmla="*/ 1130999 h 1211961"/>
              <a:gd name="connsiteX1069" fmla="*/ 656247 w 1247845"/>
              <a:gd name="connsiteY1069" fmla="*/ 1128236 h 1211961"/>
              <a:gd name="connsiteX1070" fmla="*/ 664439 w 1247845"/>
              <a:gd name="connsiteY1070" fmla="*/ 1127855 h 1211961"/>
              <a:gd name="connsiteX1071" fmla="*/ 652628 w 1247845"/>
              <a:gd name="connsiteY1071" fmla="*/ 1132523 h 1211961"/>
              <a:gd name="connsiteX1072" fmla="*/ 670725 w 1247845"/>
              <a:gd name="connsiteY1072" fmla="*/ 1132618 h 1211961"/>
              <a:gd name="connsiteX1073" fmla="*/ 657295 w 1247845"/>
              <a:gd name="connsiteY1073" fmla="*/ 1134999 h 1211961"/>
              <a:gd name="connsiteX1074" fmla="*/ 642817 w 1247845"/>
              <a:gd name="connsiteY1074" fmla="*/ 1137094 h 1211961"/>
              <a:gd name="connsiteX1075" fmla="*/ 613099 w 1247845"/>
              <a:gd name="connsiteY1075" fmla="*/ 1136523 h 1211961"/>
              <a:gd name="connsiteX1076" fmla="*/ 616242 w 1247845"/>
              <a:gd name="connsiteY1076" fmla="*/ 1169479 h 1211961"/>
              <a:gd name="connsiteX1077" fmla="*/ 622148 w 1247845"/>
              <a:gd name="connsiteY1077" fmla="*/ 1170813 h 1211961"/>
              <a:gd name="connsiteX1078" fmla="*/ 600907 w 1247845"/>
              <a:gd name="connsiteY1078" fmla="*/ 1172813 h 1211961"/>
              <a:gd name="connsiteX1079" fmla="*/ 573951 w 1247845"/>
              <a:gd name="connsiteY1079" fmla="*/ 1172623 h 1211961"/>
              <a:gd name="connsiteX1080" fmla="*/ 616242 w 1247845"/>
              <a:gd name="connsiteY1080" fmla="*/ 1169479 h 1211961"/>
              <a:gd name="connsiteX1081" fmla="*/ 569570 w 1247845"/>
              <a:gd name="connsiteY1081" fmla="*/ 1174813 h 1211961"/>
              <a:gd name="connsiteX1082" fmla="*/ 588715 w 1247845"/>
              <a:gd name="connsiteY1082" fmla="*/ 1176337 h 1211961"/>
              <a:gd name="connsiteX1083" fmla="*/ 609289 w 1247845"/>
              <a:gd name="connsiteY1083" fmla="*/ 1176242 h 1211961"/>
              <a:gd name="connsiteX1084" fmla="*/ 586429 w 1247845"/>
              <a:gd name="connsiteY1084" fmla="*/ 1177576 h 1211961"/>
              <a:gd name="connsiteX1085" fmla="*/ 566522 w 1247845"/>
              <a:gd name="connsiteY1085" fmla="*/ 1178719 h 1211961"/>
              <a:gd name="connsiteX1086" fmla="*/ 569570 w 1247845"/>
              <a:gd name="connsiteY1086" fmla="*/ 1174813 h 1211961"/>
              <a:gd name="connsiteX1087" fmla="*/ 564903 w 1247845"/>
              <a:gd name="connsiteY1087" fmla="*/ 1181957 h 1211961"/>
              <a:gd name="connsiteX1088" fmla="*/ 572332 w 1247845"/>
              <a:gd name="connsiteY1088" fmla="*/ 1182243 h 1211961"/>
              <a:gd name="connsiteX1089" fmla="*/ 564903 w 1247845"/>
              <a:gd name="connsiteY1089" fmla="*/ 1181957 h 1211961"/>
              <a:gd name="connsiteX1090" fmla="*/ 665391 w 1247845"/>
              <a:gd name="connsiteY1090" fmla="*/ 1186434 h 1211961"/>
              <a:gd name="connsiteX1091" fmla="*/ 665010 w 1247845"/>
              <a:gd name="connsiteY1091" fmla="*/ 1183862 h 1211961"/>
              <a:gd name="connsiteX1092" fmla="*/ 663010 w 1247845"/>
              <a:gd name="connsiteY1092" fmla="*/ 1184338 h 1211961"/>
              <a:gd name="connsiteX1093" fmla="*/ 652914 w 1247845"/>
              <a:gd name="connsiteY1093" fmla="*/ 1185767 h 1211961"/>
              <a:gd name="connsiteX1094" fmla="*/ 631197 w 1247845"/>
              <a:gd name="connsiteY1094" fmla="*/ 1187863 h 1211961"/>
              <a:gd name="connsiteX1095" fmla="*/ 585667 w 1247845"/>
              <a:gd name="connsiteY1095" fmla="*/ 1186720 h 1211961"/>
              <a:gd name="connsiteX1096" fmla="*/ 582714 w 1247845"/>
              <a:gd name="connsiteY1096" fmla="*/ 1188244 h 1211961"/>
              <a:gd name="connsiteX1097" fmla="*/ 573761 w 1247845"/>
              <a:gd name="connsiteY1097" fmla="*/ 1186243 h 1211961"/>
              <a:gd name="connsiteX1098" fmla="*/ 585762 w 1247845"/>
              <a:gd name="connsiteY1098" fmla="*/ 1185101 h 1211961"/>
              <a:gd name="connsiteX1099" fmla="*/ 584238 w 1247845"/>
              <a:gd name="connsiteY1099" fmla="*/ 1182624 h 1211961"/>
              <a:gd name="connsiteX1100" fmla="*/ 646246 w 1247845"/>
              <a:gd name="connsiteY1100" fmla="*/ 1176528 h 1211961"/>
              <a:gd name="connsiteX1101" fmla="*/ 658533 w 1247845"/>
              <a:gd name="connsiteY1101" fmla="*/ 1179671 h 1211961"/>
              <a:gd name="connsiteX1102" fmla="*/ 658057 w 1247845"/>
              <a:gd name="connsiteY1102" fmla="*/ 1175671 h 1211961"/>
              <a:gd name="connsiteX1103" fmla="*/ 667011 w 1247845"/>
              <a:gd name="connsiteY1103" fmla="*/ 1175480 h 1211961"/>
              <a:gd name="connsiteX1104" fmla="*/ 668916 w 1247845"/>
              <a:gd name="connsiteY1104" fmla="*/ 1178433 h 1211961"/>
              <a:gd name="connsiteX1105" fmla="*/ 686346 w 1247845"/>
              <a:gd name="connsiteY1105" fmla="*/ 1174147 h 1211961"/>
              <a:gd name="connsiteX1106" fmla="*/ 678726 w 1247845"/>
              <a:gd name="connsiteY1106" fmla="*/ 1173670 h 1211961"/>
              <a:gd name="connsiteX1107" fmla="*/ 697776 w 1247845"/>
              <a:gd name="connsiteY1107" fmla="*/ 1170623 h 1211961"/>
              <a:gd name="connsiteX1108" fmla="*/ 700348 w 1247845"/>
              <a:gd name="connsiteY1108" fmla="*/ 1175957 h 1211961"/>
              <a:gd name="connsiteX1109" fmla="*/ 673869 w 1247845"/>
              <a:gd name="connsiteY1109" fmla="*/ 1181005 h 1211961"/>
              <a:gd name="connsiteX1110" fmla="*/ 711778 w 1247845"/>
              <a:gd name="connsiteY1110" fmla="*/ 1179004 h 1211961"/>
              <a:gd name="connsiteX1111" fmla="*/ 665391 w 1247845"/>
              <a:gd name="connsiteY1111" fmla="*/ 1186434 h 1211961"/>
              <a:gd name="connsiteX1112" fmla="*/ 733495 w 1247845"/>
              <a:gd name="connsiteY1112" fmla="*/ 1167098 h 1211961"/>
              <a:gd name="connsiteX1113" fmla="*/ 731304 w 1247845"/>
              <a:gd name="connsiteY1113" fmla="*/ 1164336 h 1211961"/>
              <a:gd name="connsiteX1114" fmla="*/ 741782 w 1247845"/>
              <a:gd name="connsiteY1114" fmla="*/ 1163288 h 1211961"/>
              <a:gd name="connsiteX1115" fmla="*/ 733495 w 1247845"/>
              <a:gd name="connsiteY1115" fmla="*/ 1167098 h 1211961"/>
              <a:gd name="connsiteX1116" fmla="*/ 772643 w 1247845"/>
              <a:gd name="connsiteY1116" fmla="*/ 1152430 h 1211961"/>
              <a:gd name="connsiteX1117" fmla="*/ 721875 w 1247845"/>
              <a:gd name="connsiteY1117" fmla="*/ 1163384 h 1211961"/>
              <a:gd name="connsiteX1118" fmla="*/ 727971 w 1247845"/>
              <a:gd name="connsiteY1118" fmla="*/ 1163479 h 1211961"/>
              <a:gd name="connsiteX1119" fmla="*/ 719112 w 1247845"/>
              <a:gd name="connsiteY1119" fmla="*/ 1164717 h 1211961"/>
              <a:gd name="connsiteX1120" fmla="*/ 717398 w 1247845"/>
              <a:gd name="connsiteY1120" fmla="*/ 1170718 h 1211961"/>
              <a:gd name="connsiteX1121" fmla="*/ 711683 w 1247845"/>
              <a:gd name="connsiteY1121" fmla="*/ 1165098 h 1211961"/>
              <a:gd name="connsiteX1122" fmla="*/ 728542 w 1247845"/>
              <a:gd name="connsiteY1122" fmla="*/ 1159954 h 1211961"/>
              <a:gd name="connsiteX1123" fmla="*/ 721017 w 1247845"/>
              <a:gd name="connsiteY1123" fmla="*/ 1160240 h 1211961"/>
              <a:gd name="connsiteX1124" fmla="*/ 727590 w 1247845"/>
              <a:gd name="connsiteY1124" fmla="*/ 1156049 h 1211961"/>
              <a:gd name="connsiteX1125" fmla="*/ 729780 w 1247845"/>
              <a:gd name="connsiteY1125" fmla="*/ 1158811 h 1211961"/>
              <a:gd name="connsiteX1126" fmla="*/ 759213 w 1247845"/>
              <a:gd name="connsiteY1126" fmla="*/ 1149382 h 1211961"/>
              <a:gd name="connsiteX1127" fmla="*/ 770166 w 1247845"/>
              <a:gd name="connsiteY1127" fmla="*/ 1149763 h 1211961"/>
              <a:gd name="connsiteX1128" fmla="*/ 769119 w 1247845"/>
              <a:gd name="connsiteY1128" fmla="*/ 1146715 h 1211961"/>
              <a:gd name="connsiteX1129" fmla="*/ 789121 w 1247845"/>
              <a:gd name="connsiteY1129" fmla="*/ 1141857 h 1211961"/>
              <a:gd name="connsiteX1130" fmla="*/ 781406 w 1247845"/>
              <a:gd name="connsiteY1130" fmla="*/ 1142143 h 1211961"/>
              <a:gd name="connsiteX1131" fmla="*/ 797598 w 1247845"/>
              <a:gd name="connsiteY1131" fmla="*/ 1135285 h 1211961"/>
              <a:gd name="connsiteX1132" fmla="*/ 797694 w 1247845"/>
              <a:gd name="connsiteY1132" fmla="*/ 1139571 h 1211961"/>
              <a:gd name="connsiteX1133" fmla="*/ 800646 w 1247845"/>
              <a:gd name="connsiteY1133" fmla="*/ 1134999 h 1211961"/>
              <a:gd name="connsiteX1134" fmla="*/ 812838 w 1247845"/>
              <a:gd name="connsiteY1134" fmla="*/ 1133856 h 1211961"/>
              <a:gd name="connsiteX1135" fmla="*/ 772643 w 1247845"/>
              <a:gd name="connsiteY1135" fmla="*/ 1152430 h 1211961"/>
              <a:gd name="connsiteX1136" fmla="*/ 904945 w 1247845"/>
              <a:gd name="connsiteY1136" fmla="*/ 1116806 h 1211961"/>
              <a:gd name="connsiteX1137" fmla="*/ 914089 w 1247845"/>
              <a:gd name="connsiteY1137" fmla="*/ 1108424 h 1211961"/>
              <a:gd name="connsiteX1138" fmla="*/ 904945 w 1247845"/>
              <a:gd name="connsiteY1138" fmla="*/ 1116806 h 1211961"/>
              <a:gd name="connsiteX1139" fmla="*/ 947046 w 1247845"/>
              <a:gd name="connsiteY1139" fmla="*/ 1107853 h 1211961"/>
              <a:gd name="connsiteX1140" fmla="*/ 940854 w 1247845"/>
              <a:gd name="connsiteY1140" fmla="*/ 1109853 h 1211961"/>
              <a:gd name="connsiteX1141" fmla="*/ 945712 w 1247845"/>
              <a:gd name="connsiteY1141" fmla="*/ 1105852 h 1211961"/>
              <a:gd name="connsiteX1142" fmla="*/ 948379 w 1247845"/>
              <a:gd name="connsiteY1142" fmla="*/ 1106995 h 1211961"/>
              <a:gd name="connsiteX1143" fmla="*/ 947046 w 1247845"/>
              <a:gd name="connsiteY1143" fmla="*/ 1107853 h 1211961"/>
              <a:gd name="connsiteX1144" fmla="*/ 942188 w 1247845"/>
              <a:gd name="connsiteY1144" fmla="*/ 1095661 h 1211961"/>
              <a:gd name="connsiteX1145" fmla="*/ 947331 w 1247845"/>
              <a:gd name="connsiteY1145" fmla="*/ 1092422 h 1211961"/>
              <a:gd name="connsiteX1146" fmla="*/ 948760 w 1247845"/>
              <a:gd name="connsiteY1146" fmla="*/ 1094423 h 1211961"/>
              <a:gd name="connsiteX1147" fmla="*/ 942188 w 1247845"/>
              <a:gd name="connsiteY1147" fmla="*/ 1095661 h 1211961"/>
              <a:gd name="connsiteX1148" fmla="*/ 948189 w 1247845"/>
              <a:gd name="connsiteY1148" fmla="*/ 1090898 h 1211961"/>
              <a:gd name="connsiteX1149" fmla="*/ 954570 w 1247845"/>
              <a:gd name="connsiteY1149" fmla="*/ 1084135 h 1211961"/>
              <a:gd name="connsiteX1150" fmla="*/ 955999 w 1247845"/>
              <a:gd name="connsiteY1150" fmla="*/ 1086041 h 1211961"/>
              <a:gd name="connsiteX1151" fmla="*/ 948189 w 1247845"/>
              <a:gd name="connsiteY1151" fmla="*/ 1090898 h 1211961"/>
              <a:gd name="connsiteX1152" fmla="*/ 945998 w 1247845"/>
              <a:gd name="connsiteY1152" fmla="*/ 1086993 h 1211961"/>
              <a:gd name="connsiteX1153" fmla="*/ 925710 w 1247845"/>
              <a:gd name="connsiteY1153" fmla="*/ 1101185 h 1211961"/>
              <a:gd name="connsiteX1154" fmla="*/ 941235 w 1247845"/>
              <a:gd name="connsiteY1154" fmla="*/ 1087088 h 1211961"/>
              <a:gd name="connsiteX1155" fmla="*/ 964381 w 1247845"/>
              <a:gd name="connsiteY1155" fmla="*/ 1069562 h 1211961"/>
              <a:gd name="connsiteX1156" fmla="*/ 945998 w 1247845"/>
              <a:gd name="connsiteY1156" fmla="*/ 1086993 h 1211961"/>
              <a:gd name="connsiteX1157" fmla="*/ 1002672 w 1247845"/>
              <a:gd name="connsiteY1157" fmla="*/ 1074896 h 1211961"/>
              <a:gd name="connsiteX1158" fmla="*/ 1000195 w 1247845"/>
              <a:gd name="connsiteY1158" fmla="*/ 1069658 h 1211961"/>
              <a:gd name="connsiteX1159" fmla="*/ 1002672 w 1247845"/>
              <a:gd name="connsiteY1159" fmla="*/ 1074896 h 1211961"/>
              <a:gd name="connsiteX1160" fmla="*/ 1007244 w 1247845"/>
              <a:gd name="connsiteY1160" fmla="*/ 1068229 h 1211961"/>
              <a:gd name="connsiteX1161" fmla="*/ 1003148 w 1247845"/>
              <a:gd name="connsiteY1161" fmla="*/ 1068324 h 1211961"/>
              <a:gd name="connsiteX1162" fmla="*/ 1005624 w 1247845"/>
              <a:gd name="connsiteY1162" fmla="*/ 1066419 h 1211961"/>
              <a:gd name="connsiteX1163" fmla="*/ 1009053 w 1247845"/>
              <a:gd name="connsiteY1163" fmla="*/ 1065562 h 1211961"/>
              <a:gd name="connsiteX1164" fmla="*/ 1009434 w 1247845"/>
              <a:gd name="connsiteY1164" fmla="*/ 1068419 h 1211961"/>
              <a:gd name="connsiteX1165" fmla="*/ 1007244 w 1247845"/>
              <a:gd name="connsiteY1165" fmla="*/ 1068229 h 1211961"/>
              <a:gd name="connsiteX1166" fmla="*/ 1029151 w 1247845"/>
              <a:gd name="connsiteY1166" fmla="*/ 1057180 h 1211961"/>
              <a:gd name="connsiteX1167" fmla="*/ 1033247 w 1247845"/>
              <a:gd name="connsiteY1167" fmla="*/ 1052322 h 1211961"/>
              <a:gd name="connsiteX1168" fmla="*/ 1029151 w 1247845"/>
              <a:gd name="connsiteY1168" fmla="*/ 1054989 h 1211961"/>
              <a:gd name="connsiteX1169" fmla="*/ 1026960 w 1247845"/>
              <a:gd name="connsiteY1169" fmla="*/ 1052608 h 1211961"/>
              <a:gd name="connsiteX1170" fmla="*/ 1035533 w 1247845"/>
              <a:gd name="connsiteY1170" fmla="*/ 1050131 h 1211961"/>
              <a:gd name="connsiteX1171" fmla="*/ 1029151 w 1247845"/>
              <a:gd name="connsiteY1171" fmla="*/ 1057180 h 1211961"/>
              <a:gd name="connsiteX1172" fmla="*/ 1056678 w 1247845"/>
              <a:gd name="connsiteY1172" fmla="*/ 1009841 h 1211961"/>
              <a:gd name="connsiteX1173" fmla="*/ 1058488 w 1247845"/>
              <a:gd name="connsiteY1173" fmla="*/ 1011460 h 1211961"/>
              <a:gd name="connsiteX1174" fmla="*/ 1053249 w 1247845"/>
              <a:gd name="connsiteY1174" fmla="*/ 1017175 h 1211961"/>
              <a:gd name="connsiteX1175" fmla="*/ 1056678 w 1247845"/>
              <a:gd name="connsiteY1175" fmla="*/ 1009841 h 1211961"/>
              <a:gd name="connsiteX1176" fmla="*/ 1065251 w 1247845"/>
              <a:gd name="connsiteY1176" fmla="*/ 1019651 h 1211961"/>
              <a:gd name="connsiteX1177" fmla="*/ 1060869 w 1247845"/>
              <a:gd name="connsiteY1177" fmla="*/ 1022033 h 1211961"/>
              <a:gd name="connsiteX1178" fmla="*/ 1070966 w 1247845"/>
              <a:gd name="connsiteY1178" fmla="*/ 1012031 h 1211961"/>
              <a:gd name="connsiteX1179" fmla="*/ 1065251 w 1247845"/>
              <a:gd name="connsiteY1179" fmla="*/ 1019651 h 1211961"/>
              <a:gd name="connsiteX1180" fmla="*/ 1069918 w 1247845"/>
              <a:gd name="connsiteY1180" fmla="*/ 998792 h 1211961"/>
              <a:gd name="connsiteX1181" fmla="*/ 1056678 w 1247845"/>
              <a:gd name="connsiteY1181" fmla="*/ 1018223 h 1211961"/>
              <a:gd name="connsiteX1182" fmla="*/ 1063917 w 1247845"/>
              <a:gd name="connsiteY1182" fmla="*/ 1001840 h 1211961"/>
              <a:gd name="connsiteX1183" fmla="*/ 1084682 w 1247845"/>
              <a:gd name="connsiteY1183" fmla="*/ 980884 h 1211961"/>
              <a:gd name="connsiteX1184" fmla="*/ 1069918 w 1247845"/>
              <a:gd name="connsiteY1184" fmla="*/ 998792 h 1211961"/>
              <a:gd name="connsiteX1185" fmla="*/ 1097445 w 1247845"/>
              <a:gd name="connsiteY1185" fmla="*/ 967168 h 1211961"/>
              <a:gd name="connsiteX1186" fmla="*/ 1086968 w 1247845"/>
              <a:gd name="connsiteY1186" fmla="*/ 980694 h 1211961"/>
              <a:gd name="connsiteX1187" fmla="*/ 1083825 w 1247845"/>
              <a:gd name="connsiteY1187" fmla="*/ 978218 h 1211961"/>
              <a:gd name="connsiteX1188" fmla="*/ 1102303 w 1247845"/>
              <a:gd name="connsiteY1188" fmla="*/ 955358 h 1211961"/>
              <a:gd name="connsiteX1189" fmla="*/ 1097445 w 1247845"/>
              <a:gd name="connsiteY1189" fmla="*/ 967168 h 1211961"/>
              <a:gd name="connsiteX1190" fmla="*/ 1160882 w 1247845"/>
              <a:gd name="connsiteY1190" fmla="*/ 867823 h 1211961"/>
              <a:gd name="connsiteX1191" fmla="*/ 1157167 w 1247845"/>
              <a:gd name="connsiteY1191" fmla="*/ 864299 h 1211961"/>
              <a:gd name="connsiteX1192" fmla="*/ 1164120 w 1247845"/>
              <a:gd name="connsiteY1192" fmla="*/ 857345 h 1211961"/>
              <a:gd name="connsiteX1193" fmla="*/ 1170788 w 1247845"/>
              <a:gd name="connsiteY1193" fmla="*/ 843343 h 1211961"/>
              <a:gd name="connsiteX1194" fmla="*/ 1160882 w 1247845"/>
              <a:gd name="connsiteY1194" fmla="*/ 867823 h 1211961"/>
              <a:gd name="connsiteX1195" fmla="*/ 1161930 w 1247845"/>
              <a:gd name="connsiteY1195" fmla="*/ 894683 h 1211961"/>
              <a:gd name="connsiteX1196" fmla="*/ 1158215 w 1247845"/>
              <a:gd name="connsiteY1196" fmla="*/ 896302 h 1211961"/>
              <a:gd name="connsiteX1197" fmla="*/ 1160787 w 1247845"/>
              <a:gd name="connsiteY1197" fmla="*/ 888778 h 1211961"/>
              <a:gd name="connsiteX1198" fmla="*/ 1162882 w 1247845"/>
              <a:gd name="connsiteY1198" fmla="*/ 891635 h 1211961"/>
              <a:gd name="connsiteX1199" fmla="*/ 1168311 w 1247845"/>
              <a:gd name="connsiteY1199" fmla="*/ 885539 h 1211961"/>
              <a:gd name="connsiteX1200" fmla="*/ 1161930 w 1247845"/>
              <a:gd name="connsiteY1200" fmla="*/ 894683 h 1211961"/>
              <a:gd name="connsiteX1201" fmla="*/ 1170407 w 1247845"/>
              <a:gd name="connsiteY1201" fmla="*/ 877729 h 1211961"/>
              <a:gd name="connsiteX1202" fmla="*/ 1175265 w 1247845"/>
              <a:gd name="connsiteY1202" fmla="*/ 867727 h 1211961"/>
              <a:gd name="connsiteX1203" fmla="*/ 1170407 w 1247845"/>
              <a:gd name="connsiteY1203" fmla="*/ 877729 h 1211961"/>
              <a:gd name="connsiteX1204" fmla="*/ 1175931 w 1247845"/>
              <a:gd name="connsiteY1204" fmla="*/ 820388 h 1211961"/>
              <a:gd name="connsiteX1205" fmla="*/ 1177265 w 1247845"/>
              <a:gd name="connsiteY1205" fmla="*/ 812673 h 1211961"/>
              <a:gd name="connsiteX1206" fmla="*/ 1175931 w 1247845"/>
              <a:gd name="connsiteY1206" fmla="*/ 820388 h 1211961"/>
              <a:gd name="connsiteX1207" fmla="*/ 1174598 w 1247845"/>
              <a:gd name="connsiteY1207" fmla="*/ 798671 h 1211961"/>
              <a:gd name="connsiteX1208" fmla="*/ 1177932 w 1247845"/>
              <a:gd name="connsiteY1208" fmla="*/ 786956 h 1211961"/>
              <a:gd name="connsiteX1209" fmla="*/ 1174598 w 1247845"/>
              <a:gd name="connsiteY1209" fmla="*/ 798671 h 1211961"/>
              <a:gd name="connsiteX1210" fmla="*/ 1182694 w 1247845"/>
              <a:gd name="connsiteY1210" fmla="*/ 766286 h 1211961"/>
              <a:gd name="connsiteX1211" fmla="*/ 1180789 w 1247845"/>
              <a:gd name="connsiteY1211" fmla="*/ 776764 h 1211961"/>
              <a:gd name="connsiteX1212" fmla="*/ 1182694 w 1247845"/>
              <a:gd name="connsiteY1212" fmla="*/ 766286 h 1211961"/>
              <a:gd name="connsiteX1213" fmla="*/ 1182313 w 1247845"/>
              <a:gd name="connsiteY1213" fmla="*/ 791718 h 1211961"/>
              <a:gd name="connsiteX1214" fmla="*/ 1184028 w 1247845"/>
              <a:gd name="connsiteY1214" fmla="*/ 774668 h 1211961"/>
              <a:gd name="connsiteX1215" fmla="*/ 1186599 w 1247845"/>
              <a:gd name="connsiteY1215" fmla="*/ 777050 h 1211961"/>
              <a:gd name="connsiteX1216" fmla="*/ 1182313 w 1247845"/>
              <a:gd name="connsiteY1216" fmla="*/ 791718 h 1211961"/>
              <a:gd name="connsiteX1217" fmla="*/ 1193838 w 1247845"/>
              <a:gd name="connsiteY1217" fmla="*/ 725615 h 1211961"/>
              <a:gd name="connsiteX1218" fmla="*/ 1191838 w 1247845"/>
              <a:gd name="connsiteY1218" fmla="*/ 753142 h 1211961"/>
              <a:gd name="connsiteX1219" fmla="*/ 1188314 w 1247845"/>
              <a:gd name="connsiteY1219" fmla="*/ 756857 h 1211961"/>
              <a:gd name="connsiteX1220" fmla="*/ 1187647 w 1247845"/>
              <a:gd name="connsiteY1220" fmla="*/ 774001 h 1211961"/>
              <a:gd name="connsiteX1221" fmla="*/ 1183551 w 1247845"/>
              <a:gd name="connsiteY1221" fmla="*/ 771144 h 1211961"/>
              <a:gd name="connsiteX1222" fmla="*/ 1185742 w 1247845"/>
              <a:gd name="connsiteY1222" fmla="*/ 762286 h 1211961"/>
              <a:gd name="connsiteX1223" fmla="*/ 1182504 w 1247845"/>
              <a:gd name="connsiteY1223" fmla="*/ 756666 h 1211961"/>
              <a:gd name="connsiteX1224" fmla="*/ 1185266 w 1247845"/>
              <a:gd name="connsiteY1224" fmla="*/ 755904 h 1211961"/>
              <a:gd name="connsiteX1225" fmla="*/ 1192600 w 1247845"/>
              <a:gd name="connsiteY1225" fmla="*/ 720566 h 1211961"/>
              <a:gd name="connsiteX1226" fmla="*/ 1194981 w 1247845"/>
              <a:gd name="connsiteY1226" fmla="*/ 721043 h 1211961"/>
              <a:gd name="connsiteX1227" fmla="*/ 1193648 w 1247845"/>
              <a:gd name="connsiteY1227" fmla="*/ 716185 h 1211961"/>
              <a:gd name="connsiteX1228" fmla="*/ 1191552 w 1247845"/>
              <a:gd name="connsiteY1228" fmla="*/ 715994 h 1211961"/>
              <a:gd name="connsiteX1229" fmla="*/ 1194791 w 1247845"/>
              <a:gd name="connsiteY1229" fmla="*/ 705612 h 1211961"/>
              <a:gd name="connsiteX1230" fmla="*/ 1195458 w 1247845"/>
              <a:gd name="connsiteY1230" fmla="*/ 711994 h 1211961"/>
              <a:gd name="connsiteX1231" fmla="*/ 1199553 w 1247845"/>
              <a:gd name="connsiteY1231" fmla="*/ 692944 h 1211961"/>
              <a:gd name="connsiteX1232" fmla="*/ 1194886 w 1247845"/>
              <a:gd name="connsiteY1232" fmla="*/ 705231 h 1211961"/>
              <a:gd name="connsiteX1233" fmla="*/ 1195077 w 1247845"/>
              <a:gd name="connsiteY1233" fmla="*/ 704659 h 1211961"/>
              <a:gd name="connsiteX1234" fmla="*/ 1198315 w 1247845"/>
              <a:gd name="connsiteY1234" fmla="*/ 686943 h 1211961"/>
              <a:gd name="connsiteX1235" fmla="*/ 1201649 w 1247845"/>
              <a:gd name="connsiteY1235" fmla="*/ 685514 h 1211961"/>
              <a:gd name="connsiteX1236" fmla="*/ 1201554 w 1247845"/>
              <a:gd name="connsiteY1236" fmla="*/ 685705 h 1211961"/>
              <a:gd name="connsiteX1237" fmla="*/ 1202411 w 1247845"/>
              <a:gd name="connsiteY1237" fmla="*/ 697421 h 1211961"/>
              <a:gd name="connsiteX1238" fmla="*/ 1200125 w 1247845"/>
              <a:gd name="connsiteY1238" fmla="*/ 709898 h 1211961"/>
              <a:gd name="connsiteX1239" fmla="*/ 1195934 w 1247845"/>
              <a:gd name="connsiteY1239" fmla="*/ 713708 h 1211961"/>
              <a:gd name="connsiteX1240" fmla="*/ 1194410 w 1247845"/>
              <a:gd name="connsiteY1240" fmla="*/ 733425 h 1211961"/>
              <a:gd name="connsiteX1241" fmla="*/ 1193838 w 1247845"/>
              <a:gd name="connsiteY1241" fmla="*/ 725615 h 1211961"/>
              <a:gd name="connsiteX1242" fmla="*/ 1193743 w 1247845"/>
              <a:gd name="connsiteY1242" fmla="*/ 800481 h 1211961"/>
              <a:gd name="connsiteX1243" fmla="*/ 1197458 w 1247845"/>
              <a:gd name="connsiteY1243" fmla="*/ 790194 h 1211961"/>
              <a:gd name="connsiteX1244" fmla="*/ 1193743 w 1247845"/>
              <a:gd name="connsiteY1244" fmla="*/ 800481 h 1211961"/>
              <a:gd name="connsiteX1245" fmla="*/ 1197648 w 1247845"/>
              <a:gd name="connsiteY1245" fmla="*/ 786956 h 1211961"/>
              <a:gd name="connsiteX1246" fmla="*/ 1207459 w 1247845"/>
              <a:gd name="connsiteY1246" fmla="*/ 778478 h 1211961"/>
              <a:gd name="connsiteX1247" fmla="*/ 1197648 w 1247845"/>
              <a:gd name="connsiteY1247" fmla="*/ 786956 h 1211961"/>
              <a:gd name="connsiteX1248" fmla="*/ 1230319 w 1247845"/>
              <a:gd name="connsiteY1248" fmla="*/ 528542 h 1211961"/>
              <a:gd name="connsiteX1249" fmla="*/ 1230319 w 1247845"/>
              <a:gd name="connsiteY1249" fmla="*/ 528542 h 1211961"/>
              <a:gd name="connsiteX1250" fmla="*/ 1230319 w 1247845"/>
              <a:gd name="connsiteY1250" fmla="*/ 528733 h 1211961"/>
              <a:gd name="connsiteX1251" fmla="*/ 1230319 w 1247845"/>
              <a:gd name="connsiteY1251" fmla="*/ 528542 h 1211961"/>
              <a:gd name="connsiteX1252" fmla="*/ 1233939 w 1247845"/>
              <a:gd name="connsiteY1252" fmla="*/ 521875 h 1211961"/>
              <a:gd name="connsiteX1253" fmla="*/ 1235558 w 1247845"/>
              <a:gd name="connsiteY1253" fmla="*/ 534257 h 1211961"/>
              <a:gd name="connsiteX1254" fmla="*/ 1233939 w 1247845"/>
              <a:gd name="connsiteY1254" fmla="*/ 521875 h 121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845" h="1211961">
                <a:moveTo>
                  <a:pt x="1247845" y="572548"/>
                </a:moveTo>
                <a:cubicBezTo>
                  <a:pt x="1246797" y="555212"/>
                  <a:pt x="1245750" y="538163"/>
                  <a:pt x="1244797" y="521684"/>
                </a:cubicBezTo>
                <a:cubicBezTo>
                  <a:pt x="1244511" y="517588"/>
                  <a:pt x="1244226" y="513493"/>
                  <a:pt x="1243940" y="509492"/>
                </a:cubicBezTo>
                <a:cubicBezTo>
                  <a:pt x="1243368" y="505492"/>
                  <a:pt x="1242892" y="501491"/>
                  <a:pt x="1242321" y="497586"/>
                </a:cubicBezTo>
                <a:cubicBezTo>
                  <a:pt x="1241178" y="489775"/>
                  <a:pt x="1240130" y="482155"/>
                  <a:pt x="1239082" y="474821"/>
                </a:cubicBezTo>
                <a:cubicBezTo>
                  <a:pt x="1235177" y="468916"/>
                  <a:pt x="1235844" y="446627"/>
                  <a:pt x="1228224" y="441579"/>
                </a:cubicBezTo>
                <a:cubicBezTo>
                  <a:pt x="1227843" y="432721"/>
                  <a:pt x="1227747" y="429577"/>
                  <a:pt x="1223937" y="421481"/>
                </a:cubicBezTo>
                <a:cubicBezTo>
                  <a:pt x="1229176" y="423767"/>
                  <a:pt x="1221842" y="411956"/>
                  <a:pt x="1225747" y="412718"/>
                </a:cubicBezTo>
                <a:cubicBezTo>
                  <a:pt x="1222223" y="406146"/>
                  <a:pt x="1223652" y="396811"/>
                  <a:pt x="1219937" y="394525"/>
                </a:cubicBezTo>
                <a:cubicBezTo>
                  <a:pt x="1221747" y="404241"/>
                  <a:pt x="1225557" y="409670"/>
                  <a:pt x="1222604" y="413575"/>
                </a:cubicBezTo>
                <a:cubicBezTo>
                  <a:pt x="1221175" y="404336"/>
                  <a:pt x="1216413" y="395478"/>
                  <a:pt x="1218222" y="388334"/>
                </a:cubicBezTo>
                <a:cubicBezTo>
                  <a:pt x="1215460" y="381476"/>
                  <a:pt x="1207554" y="369760"/>
                  <a:pt x="1208602" y="363093"/>
                </a:cubicBezTo>
                <a:cubicBezTo>
                  <a:pt x="1204887" y="363664"/>
                  <a:pt x="1206316" y="354806"/>
                  <a:pt x="1202697" y="351854"/>
                </a:cubicBezTo>
                <a:cubicBezTo>
                  <a:pt x="1201173" y="351758"/>
                  <a:pt x="1201649" y="354806"/>
                  <a:pt x="1200506" y="352806"/>
                </a:cubicBezTo>
                <a:cubicBezTo>
                  <a:pt x="1196791" y="347663"/>
                  <a:pt x="1197267" y="339185"/>
                  <a:pt x="1193743" y="335185"/>
                </a:cubicBezTo>
                <a:cubicBezTo>
                  <a:pt x="1194315" y="336994"/>
                  <a:pt x="1194886" y="338709"/>
                  <a:pt x="1193362" y="338804"/>
                </a:cubicBezTo>
                <a:cubicBezTo>
                  <a:pt x="1191076" y="334518"/>
                  <a:pt x="1192981" y="333946"/>
                  <a:pt x="1190695" y="329660"/>
                </a:cubicBezTo>
                <a:cubicBezTo>
                  <a:pt x="1188028" y="330232"/>
                  <a:pt x="1191933" y="336518"/>
                  <a:pt x="1191933" y="339471"/>
                </a:cubicBezTo>
                <a:cubicBezTo>
                  <a:pt x="1195458" y="341471"/>
                  <a:pt x="1202030" y="358330"/>
                  <a:pt x="1200982" y="361188"/>
                </a:cubicBezTo>
                <a:cubicBezTo>
                  <a:pt x="1197839" y="356616"/>
                  <a:pt x="1195362" y="355759"/>
                  <a:pt x="1195839" y="349758"/>
                </a:cubicBezTo>
                <a:cubicBezTo>
                  <a:pt x="1193362" y="349567"/>
                  <a:pt x="1195458" y="353282"/>
                  <a:pt x="1193934" y="353949"/>
                </a:cubicBezTo>
                <a:cubicBezTo>
                  <a:pt x="1195743" y="358807"/>
                  <a:pt x="1198220" y="357950"/>
                  <a:pt x="1200030" y="363284"/>
                </a:cubicBezTo>
                <a:cubicBezTo>
                  <a:pt x="1197648" y="363093"/>
                  <a:pt x="1195648" y="360235"/>
                  <a:pt x="1193362" y="359188"/>
                </a:cubicBezTo>
                <a:cubicBezTo>
                  <a:pt x="1195077" y="364522"/>
                  <a:pt x="1197839" y="361950"/>
                  <a:pt x="1199649" y="366808"/>
                </a:cubicBezTo>
                <a:cubicBezTo>
                  <a:pt x="1198791" y="368713"/>
                  <a:pt x="1195553" y="363379"/>
                  <a:pt x="1196601" y="367951"/>
                </a:cubicBezTo>
                <a:cubicBezTo>
                  <a:pt x="1197267" y="368427"/>
                  <a:pt x="1197744" y="368998"/>
                  <a:pt x="1198029" y="369665"/>
                </a:cubicBezTo>
                <a:cubicBezTo>
                  <a:pt x="1197553" y="369760"/>
                  <a:pt x="1197077" y="369856"/>
                  <a:pt x="1196601" y="370046"/>
                </a:cubicBezTo>
                <a:cubicBezTo>
                  <a:pt x="1195648" y="370522"/>
                  <a:pt x="1194600" y="371094"/>
                  <a:pt x="1193648" y="371570"/>
                </a:cubicBezTo>
                <a:cubicBezTo>
                  <a:pt x="1193838" y="370904"/>
                  <a:pt x="1194219" y="370427"/>
                  <a:pt x="1194886" y="370142"/>
                </a:cubicBezTo>
                <a:cubicBezTo>
                  <a:pt x="1192410" y="366141"/>
                  <a:pt x="1192886" y="365284"/>
                  <a:pt x="1192410" y="361093"/>
                </a:cubicBezTo>
                <a:cubicBezTo>
                  <a:pt x="1190600" y="361855"/>
                  <a:pt x="1192029" y="368427"/>
                  <a:pt x="1193076" y="371856"/>
                </a:cubicBezTo>
                <a:cubicBezTo>
                  <a:pt x="1190981" y="372999"/>
                  <a:pt x="1188885" y="374047"/>
                  <a:pt x="1186695" y="375094"/>
                </a:cubicBezTo>
                <a:cubicBezTo>
                  <a:pt x="1186504" y="375190"/>
                  <a:pt x="1186123" y="374904"/>
                  <a:pt x="1185742" y="374523"/>
                </a:cubicBezTo>
                <a:cubicBezTo>
                  <a:pt x="1185361" y="373094"/>
                  <a:pt x="1184885" y="371761"/>
                  <a:pt x="1184409" y="370332"/>
                </a:cubicBezTo>
                <a:cubicBezTo>
                  <a:pt x="1184313" y="368713"/>
                  <a:pt x="1184028" y="367093"/>
                  <a:pt x="1182504" y="365855"/>
                </a:cubicBezTo>
                <a:cubicBezTo>
                  <a:pt x="1180694" y="361569"/>
                  <a:pt x="1179265" y="357378"/>
                  <a:pt x="1181170" y="354139"/>
                </a:cubicBezTo>
                <a:cubicBezTo>
                  <a:pt x="1176122" y="351663"/>
                  <a:pt x="1170312" y="332137"/>
                  <a:pt x="1170978" y="326898"/>
                </a:cubicBezTo>
                <a:cubicBezTo>
                  <a:pt x="1169073" y="327279"/>
                  <a:pt x="1166883" y="324707"/>
                  <a:pt x="1164978" y="321659"/>
                </a:cubicBezTo>
                <a:cubicBezTo>
                  <a:pt x="1164978" y="320516"/>
                  <a:pt x="1164978" y="319468"/>
                  <a:pt x="1165168" y="318325"/>
                </a:cubicBezTo>
                <a:cubicBezTo>
                  <a:pt x="1165359" y="316801"/>
                  <a:pt x="1164120" y="316230"/>
                  <a:pt x="1162501" y="316611"/>
                </a:cubicBezTo>
                <a:cubicBezTo>
                  <a:pt x="1161358" y="313849"/>
                  <a:pt x="1160882" y="311467"/>
                  <a:pt x="1161549" y="311086"/>
                </a:cubicBezTo>
                <a:cubicBezTo>
                  <a:pt x="1159167" y="308896"/>
                  <a:pt x="1156881" y="306610"/>
                  <a:pt x="1154500" y="304133"/>
                </a:cubicBezTo>
                <a:cubicBezTo>
                  <a:pt x="1153738" y="302228"/>
                  <a:pt x="1152976" y="300323"/>
                  <a:pt x="1152119" y="298418"/>
                </a:cubicBezTo>
                <a:cubicBezTo>
                  <a:pt x="1152309" y="298418"/>
                  <a:pt x="1152500" y="298513"/>
                  <a:pt x="1152690" y="298609"/>
                </a:cubicBezTo>
                <a:cubicBezTo>
                  <a:pt x="1149738" y="292227"/>
                  <a:pt x="1146690" y="286321"/>
                  <a:pt x="1143451" y="280606"/>
                </a:cubicBezTo>
                <a:cubicBezTo>
                  <a:pt x="1143356" y="280511"/>
                  <a:pt x="1143356" y="280416"/>
                  <a:pt x="1143261" y="280321"/>
                </a:cubicBezTo>
                <a:cubicBezTo>
                  <a:pt x="1136212" y="267271"/>
                  <a:pt x="1128021" y="254603"/>
                  <a:pt x="1118972" y="242888"/>
                </a:cubicBezTo>
                <a:cubicBezTo>
                  <a:pt x="1115829" y="237554"/>
                  <a:pt x="1112590" y="231934"/>
                  <a:pt x="1109161" y="225742"/>
                </a:cubicBezTo>
                <a:cubicBezTo>
                  <a:pt x="1108113" y="226600"/>
                  <a:pt x="1106780" y="226028"/>
                  <a:pt x="1105446" y="224695"/>
                </a:cubicBezTo>
                <a:cubicBezTo>
                  <a:pt x="1104780" y="218599"/>
                  <a:pt x="1098493" y="212408"/>
                  <a:pt x="1093350" y="206883"/>
                </a:cubicBezTo>
                <a:cubicBezTo>
                  <a:pt x="1092111" y="202692"/>
                  <a:pt x="1090111" y="198692"/>
                  <a:pt x="1087539" y="194786"/>
                </a:cubicBezTo>
                <a:cubicBezTo>
                  <a:pt x="1087730" y="194500"/>
                  <a:pt x="1087920" y="194215"/>
                  <a:pt x="1088301" y="193929"/>
                </a:cubicBezTo>
                <a:cubicBezTo>
                  <a:pt x="1086492" y="191548"/>
                  <a:pt x="1085730" y="191262"/>
                  <a:pt x="1085158" y="191548"/>
                </a:cubicBezTo>
                <a:cubicBezTo>
                  <a:pt x="1084396" y="190500"/>
                  <a:pt x="1083539" y="189547"/>
                  <a:pt x="1082777" y="188595"/>
                </a:cubicBezTo>
                <a:cubicBezTo>
                  <a:pt x="1079348" y="184404"/>
                  <a:pt x="1075538" y="180308"/>
                  <a:pt x="1072014" y="176213"/>
                </a:cubicBezTo>
                <a:cubicBezTo>
                  <a:pt x="1068299" y="172212"/>
                  <a:pt x="1064775" y="168211"/>
                  <a:pt x="1062012" y="164021"/>
                </a:cubicBezTo>
                <a:cubicBezTo>
                  <a:pt x="1053440" y="150590"/>
                  <a:pt x="1044867" y="136779"/>
                  <a:pt x="1035152" y="123634"/>
                </a:cubicBezTo>
                <a:cubicBezTo>
                  <a:pt x="1025055" y="110966"/>
                  <a:pt x="1013721" y="99060"/>
                  <a:pt x="998766" y="91535"/>
                </a:cubicBezTo>
                <a:cubicBezTo>
                  <a:pt x="995814" y="89154"/>
                  <a:pt x="995623" y="93345"/>
                  <a:pt x="992956" y="91440"/>
                </a:cubicBezTo>
                <a:cubicBezTo>
                  <a:pt x="984193" y="83248"/>
                  <a:pt x="972573" y="75819"/>
                  <a:pt x="960857" y="67913"/>
                </a:cubicBezTo>
                <a:cubicBezTo>
                  <a:pt x="948665" y="60769"/>
                  <a:pt x="936473" y="52959"/>
                  <a:pt x="924852" y="46292"/>
                </a:cubicBezTo>
                <a:cubicBezTo>
                  <a:pt x="908660" y="36195"/>
                  <a:pt x="894563" y="23336"/>
                  <a:pt x="876370" y="16573"/>
                </a:cubicBezTo>
                <a:cubicBezTo>
                  <a:pt x="865702" y="12954"/>
                  <a:pt x="856082" y="10382"/>
                  <a:pt x="847033" y="9620"/>
                </a:cubicBezTo>
                <a:cubicBezTo>
                  <a:pt x="837984" y="8954"/>
                  <a:pt x="829602" y="9715"/>
                  <a:pt x="821697" y="12192"/>
                </a:cubicBezTo>
                <a:cubicBezTo>
                  <a:pt x="805885" y="5525"/>
                  <a:pt x="783501" y="12859"/>
                  <a:pt x="769309" y="1905"/>
                </a:cubicBezTo>
                <a:cubicBezTo>
                  <a:pt x="765785" y="2381"/>
                  <a:pt x="765404" y="6001"/>
                  <a:pt x="759594" y="4096"/>
                </a:cubicBezTo>
                <a:cubicBezTo>
                  <a:pt x="755403" y="3238"/>
                  <a:pt x="755879" y="1333"/>
                  <a:pt x="753879" y="0"/>
                </a:cubicBezTo>
                <a:cubicBezTo>
                  <a:pt x="752926" y="4381"/>
                  <a:pt x="755307" y="3905"/>
                  <a:pt x="751974" y="7048"/>
                </a:cubicBezTo>
                <a:cubicBezTo>
                  <a:pt x="764261" y="8096"/>
                  <a:pt x="769595" y="10287"/>
                  <a:pt x="780739" y="9144"/>
                </a:cubicBezTo>
                <a:cubicBezTo>
                  <a:pt x="783501" y="10382"/>
                  <a:pt x="784168" y="12001"/>
                  <a:pt x="788645" y="13049"/>
                </a:cubicBezTo>
                <a:cubicBezTo>
                  <a:pt x="813410" y="13430"/>
                  <a:pt x="842937" y="15716"/>
                  <a:pt x="874084" y="26194"/>
                </a:cubicBezTo>
                <a:cubicBezTo>
                  <a:pt x="903993" y="36671"/>
                  <a:pt x="928853" y="58293"/>
                  <a:pt x="950760" y="64484"/>
                </a:cubicBezTo>
                <a:cubicBezTo>
                  <a:pt x="954761" y="67723"/>
                  <a:pt x="950475" y="70199"/>
                  <a:pt x="952951" y="73247"/>
                </a:cubicBezTo>
                <a:cubicBezTo>
                  <a:pt x="964953" y="76486"/>
                  <a:pt x="969810" y="87439"/>
                  <a:pt x="981717" y="94679"/>
                </a:cubicBezTo>
                <a:cubicBezTo>
                  <a:pt x="989908" y="100108"/>
                  <a:pt x="1000100" y="100870"/>
                  <a:pt x="1008958" y="107823"/>
                </a:cubicBezTo>
                <a:cubicBezTo>
                  <a:pt x="1017721" y="115157"/>
                  <a:pt x="1023722" y="122396"/>
                  <a:pt x="1030008" y="130016"/>
                </a:cubicBezTo>
                <a:cubicBezTo>
                  <a:pt x="1036009" y="137827"/>
                  <a:pt x="1042200" y="146018"/>
                  <a:pt x="1051249" y="155448"/>
                </a:cubicBezTo>
                <a:cubicBezTo>
                  <a:pt x="1051344" y="156019"/>
                  <a:pt x="1051440" y="156496"/>
                  <a:pt x="1051535" y="157067"/>
                </a:cubicBezTo>
                <a:cubicBezTo>
                  <a:pt x="1047153" y="153448"/>
                  <a:pt x="1044105" y="150019"/>
                  <a:pt x="1037152" y="144685"/>
                </a:cubicBezTo>
                <a:cubicBezTo>
                  <a:pt x="1038105" y="142970"/>
                  <a:pt x="1040772" y="147161"/>
                  <a:pt x="1041915" y="146209"/>
                </a:cubicBezTo>
                <a:cubicBezTo>
                  <a:pt x="1036866" y="140970"/>
                  <a:pt x="1032390" y="137731"/>
                  <a:pt x="1028580" y="134398"/>
                </a:cubicBezTo>
                <a:cubicBezTo>
                  <a:pt x="1024770" y="131064"/>
                  <a:pt x="1021626" y="127540"/>
                  <a:pt x="1018864" y="122206"/>
                </a:cubicBezTo>
                <a:cubicBezTo>
                  <a:pt x="1016769" y="125444"/>
                  <a:pt x="1011149" y="118967"/>
                  <a:pt x="1008482" y="120491"/>
                </a:cubicBezTo>
                <a:cubicBezTo>
                  <a:pt x="1014387" y="126111"/>
                  <a:pt x="1022007" y="133159"/>
                  <a:pt x="1021912" y="139065"/>
                </a:cubicBezTo>
                <a:cubicBezTo>
                  <a:pt x="1016102" y="135922"/>
                  <a:pt x="1017054" y="130683"/>
                  <a:pt x="1013625" y="130492"/>
                </a:cubicBezTo>
                <a:cubicBezTo>
                  <a:pt x="1017245" y="137350"/>
                  <a:pt x="1021531" y="141065"/>
                  <a:pt x="1026579" y="144589"/>
                </a:cubicBezTo>
                <a:cubicBezTo>
                  <a:pt x="1031628" y="148114"/>
                  <a:pt x="1036676" y="152019"/>
                  <a:pt x="1042391" y="158496"/>
                </a:cubicBezTo>
                <a:cubicBezTo>
                  <a:pt x="1041629" y="159353"/>
                  <a:pt x="1040676" y="159258"/>
                  <a:pt x="1039629" y="159067"/>
                </a:cubicBezTo>
                <a:cubicBezTo>
                  <a:pt x="1042581" y="164306"/>
                  <a:pt x="1048487" y="167830"/>
                  <a:pt x="1052868" y="170974"/>
                </a:cubicBezTo>
                <a:cubicBezTo>
                  <a:pt x="1053821" y="172498"/>
                  <a:pt x="1054964" y="173926"/>
                  <a:pt x="1056012" y="175355"/>
                </a:cubicBezTo>
                <a:cubicBezTo>
                  <a:pt x="1055250" y="174879"/>
                  <a:pt x="1054488" y="174498"/>
                  <a:pt x="1053535" y="174308"/>
                </a:cubicBezTo>
                <a:cubicBezTo>
                  <a:pt x="1054488" y="176308"/>
                  <a:pt x="1055726" y="178403"/>
                  <a:pt x="1056488" y="180404"/>
                </a:cubicBezTo>
                <a:cubicBezTo>
                  <a:pt x="1055631" y="179927"/>
                  <a:pt x="1054869" y="179642"/>
                  <a:pt x="1054392" y="179737"/>
                </a:cubicBezTo>
                <a:cubicBezTo>
                  <a:pt x="1055440" y="180784"/>
                  <a:pt x="1056393" y="181832"/>
                  <a:pt x="1057250" y="182880"/>
                </a:cubicBezTo>
                <a:cubicBezTo>
                  <a:pt x="1057440" y="183928"/>
                  <a:pt x="1057536" y="184975"/>
                  <a:pt x="1057250" y="185833"/>
                </a:cubicBezTo>
                <a:cubicBezTo>
                  <a:pt x="1049630" y="181642"/>
                  <a:pt x="1042581" y="179642"/>
                  <a:pt x="1035723" y="178022"/>
                </a:cubicBezTo>
                <a:cubicBezTo>
                  <a:pt x="1034676" y="176498"/>
                  <a:pt x="1033914" y="174974"/>
                  <a:pt x="1033342" y="173641"/>
                </a:cubicBezTo>
                <a:lnTo>
                  <a:pt x="1031628" y="175355"/>
                </a:lnTo>
                <a:cubicBezTo>
                  <a:pt x="1032675" y="176213"/>
                  <a:pt x="1033342" y="176975"/>
                  <a:pt x="1033914" y="177641"/>
                </a:cubicBezTo>
                <a:cubicBezTo>
                  <a:pt x="1032866" y="177451"/>
                  <a:pt x="1031913" y="177165"/>
                  <a:pt x="1030866" y="176975"/>
                </a:cubicBezTo>
                <a:cubicBezTo>
                  <a:pt x="1030389" y="176498"/>
                  <a:pt x="1029913" y="176022"/>
                  <a:pt x="1029532" y="175450"/>
                </a:cubicBezTo>
                <a:cubicBezTo>
                  <a:pt x="1030389" y="174593"/>
                  <a:pt x="1028770" y="170688"/>
                  <a:pt x="1027532" y="173355"/>
                </a:cubicBezTo>
                <a:cubicBezTo>
                  <a:pt x="1028865" y="174688"/>
                  <a:pt x="1029151" y="175641"/>
                  <a:pt x="1028675" y="176403"/>
                </a:cubicBezTo>
                <a:cubicBezTo>
                  <a:pt x="1028675" y="176403"/>
                  <a:pt x="1028675" y="176403"/>
                  <a:pt x="1028675" y="176403"/>
                </a:cubicBezTo>
                <a:cubicBezTo>
                  <a:pt x="1026294" y="174974"/>
                  <a:pt x="1023531" y="174117"/>
                  <a:pt x="1021626" y="172212"/>
                </a:cubicBezTo>
                <a:cubicBezTo>
                  <a:pt x="1019531" y="170117"/>
                  <a:pt x="1018769" y="166783"/>
                  <a:pt x="1017054" y="164401"/>
                </a:cubicBezTo>
                <a:cubicBezTo>
                  <a:pt x="1014673" y="161163"/>
                  <a:pt x="1007529" y="161163"/>
                  <a:pt x="1005910" y="164878"/>
                </a:cubicBezTo>
                <a:cubicBezTo>
                  <a:pt x="1005339" y="166116"/>
                  <a:pt x="1004767" y="167164"/>
                  <a:pt x="1004100" y="168307"/>
                </a:cubicBezTo>
                <a:cubicBezTo>
                  <a:pt x="1001910" y="167164"/>
                  <a:pt x="999719" y="165830"/>
                  <a:pt x="997528" y="164401"/>
                </a:cubicBezTo>
                <a:cubicBezTo>
                  <a:pt x="998385" y="160401"/>
                  <a:pt x="997814" y="156305"/>
                  <a:pt x="996004" y="152209"/>
                </a:cubicBezTo>
                <a:cubicBezTo>
                  <a:pt x="995718" y="151638"/>
                  <a:pt x="993813" y="151543"/>
                  <a:pt x="992670" y="151543"/>
                </a:cubicBezTo>
                <a:cubicBezTo>
                  <a:pt x="992194" y="151543"/>
                  <a:pt x="991432" y="152019"/>
                  <a:pt x="991242" y="152495"/>
                </a:cubicBezTo>
                <a:cubicBezTo>
                  <a:pt x="991146" y="152686"/>
                  <a:pt x="991051" y="152876"/>
                  <a:pt x="990956" y="153162"/>
                </a:cubicBezTo>
                <a:cubicBezTo>
                  <a:pt x="987622" y="151733"/>
                  <a:pt x="984193" y="149828"/>
                  <a:pt x="983336" y="145828"/>
                </a:cubicBezTo>
                <a:cubicBezTo>
                  <a:pt x="982383" y="146875"/>
                  <a:pt x="981907" y="147923"/>
                  <a:pt x="982288" y="149257"/>
                </a:cubicBezTo>
                <a:cubicBezTo>
                  <a:pt x="984860" y="150971"/>
                  <a:pt x="987336" y="152400"/>
                  <a:pt x="990289" y="155353"/>
                </a:cubicBezTo>
                <a:cubicBezTo>
                  <a:pt x="990289" y="155638"/>
                  <a:pt x="990289" y="155924"/>
                  <a:pt x="990384" y="156019"/>
                </a:cubicBezTo>
                <a:cubicBezTo>
                  <a:pt x="991813" y="157448"/>
                  <a:pt x="992480" y="159067"/>
                  <a:pt x="993051" y="160687"/>
                </a:cubicBezTo>
                <a:cubicBezTo>
                  <a:pt x="986289" y="154210"/>
                  <a:pt x="980002" y="148780"/>
                  <a:pt x="973716" y="144685"/>
                </a:cubicBezTo>
                <a:cubicBezTo>
                  <a:pt x="972287" y="143732"/>
                  <a:pt x="970858" y="142970"/>
                  <a:pt x="969525" y="142113"/>
                </a:cubicBezTo>
                <a:cubicBezTo>
                  <a:pt x="969715" y="141922"/>
                  <a:pt x="969906" y="141732"/>
                  <a:pt x="970096" y="141542"/>
                </a:cubicBezTo>
                <a:cubicBezTo>
                  <a:pt x="969715" y="141065"/>
                  <a:pt x="969334" y="140589"/>
                  <a:pt x="968953" y="140113"/>
                </a:cubicBezTo>
                <a:cubicBezTo>
                  <a:pt x="968572" y="140494"/>
                  <a:pt x="968191" y="140779"/>
                  <a:pt x="967905" y="141160"/>
                </a:cubicBezTo>
                <a:cubicBezTo>
                  <a:pt x="963429" y="138589"/>
                  <a:pt x="959142" y="136588"/>
                  <a:pt x="954951" y="134874"/>
                </a:cubicBezTo>
                <a:cubicBezTo>
                  <a:pt x="953427" y="133350"/>
                  <a:pt x="951999" y="131826"/>
                  <a:pt x="950856" y="130492"/>
                </a:cubicBezTo>
                <a:cubicBezTo>
                  <a:pt x="949332" y="129350"/>
                  <a:pt x="947617" y="128397"/>
                  <a:pt x="945903" y="127349"/>
                </a:cubicBezTo>
                <a:cubicBezTo>
                  <a:pt x="920757" y="104394"/>
                  <a:pt x="887800" y="82201"/>
                  <a:pt x="851700" y="65913"/>
                </a:cubicBezTo>
                <a:cubicBezTo>
                  <a:pt x="812267" y="47720"/>
                  <a:pt x="769881" y="36671"/>
                  <a:pt x="734448" y="32861"/>
                </a:cubicBezTo>
                <a:cubicBezTo>
                  <a:pt x="726351" y="29051"/>
                  <a:pt x="718731" y="26194"/>
                  <a:pt x="710349" y="24479"/>
                </a:cubicBezTo>
                <a:cubicBezTo>
                  <a:pt x="701967" y="22669"/>
                  <a:pt x="693014" y="21336"/>
                  <a:pt x="682346" y="21336"/>
                </a:cubicBezTo>
                <a:cubicBezTo>
                  <a:pt x="671392" y="11525"/>
                  <a:pt x="649866" y="10192"/>
                  <a:pt x="628911" y="11239"/>
                </a:cubicBezTo>
                <a:cubicBezTo>
                  <a:pt x="623672" y="11525"/>
                  <a:pt x="618433" y="11811"/>
                  <a:pt x="613385" y="12097"/>
                </a:cubicBezTo>
                <a:cubicBezTo>
                  <a:pt x="608337" y="12478"/>
                  <a:pt x="603384" y="12954"/>
                  <a:pt x="598812" y="13144"/>
                </a:cubicBezTo>
                <a:cubicBezTo>
                  <a:pt x="589572" y="13430"/>
                  <a:pt x="581571" y="13144"/>
                  <a:pt x="575666" y="11144"/>
                </a:cubicBezTo>
                <a:cubicBezTo>
                  <a:pt x="565665" y="23622"/>
                  <a:pt x="531946" y="20574"/>
                  <a:pt x="520135" y="16383"/>
                </a:cubicBezTo>
                <a:cubicBezTo>
                  <a:pt x="518706" y="20860"/>
                  <a:pt x="513753" y="22860"/>
                  <a:pt x="507943" y="23622"/>
                </a:cubicBezTo>
                <a:cubicBezTo>
                  <a:pt x="502133" y="24479"/>
                  <a:pt x="495370" y="24384"/>
                  <a:pt x="490036" y="24003"/>
                </a:cubicBezTo>
                <a:cubicBezTo>
                  <a:pt x="489655" y="22288"/>
                  <a:pt x="497847" y="18574"/>
                  <a:pt x="489274" y="20479"/>
                </a:cubicBezTo>
                <a:cubicBezTo>
                  <a:pt x="485178" y="20955"/>
                  <a:pt x="485559" y="22860"/>
                  <a:pt x="483654" y="24098"/>
                </a:cubicBezTo>
                <a:cubicBezTo>
                  <a:pt x="479463" y="22193"/>
                  <a:pt x="474225" y="21336"/>
                  <a:pt x="471653" y="18097"/>
                </a:cubicBezTo>
                <a:cubicBezTo>
                  <a:pt x="463938" y="19145"/>
                  <a:pt x="463461" y="22288"/>
                  <a:pt x="455746" y="23336"/>
                </a:cubicBezTo>
                <a:cubicBezTo>
                  <a:pt x="457175" y="20479"/>
                  <a:pt x="457937" y="17431"/>
                  <a:pt x="462414" y="15430"/>
                </a:cubicBezTo>
                <a:cubicBezTo>
                  <a:pt x="473082" y="11144"/>
                  <a:pt x="475463" y="14478"/>
                  <a:pt x="481654" y="14668"/>
                </a:cubicBezTo>
                <a:cubicBezTo>
                  <a:pt x="480797" y="11716"/>
                  <a:pt x="476892" y="11716"/>
                  <a:pt x="482702" y="9525"/>
                </a:cubicBezTo>
                <a:cubicBezTo>
                  <a:pt x="486988" y="16383"/>
                  <a:pt x="495656" y="5048"/>
                  <a:pt x="502228" y="10668"/>
                </a:cubicBezTo>
                <a:cubicBezTo>
                  <a:pt x="498418" y="11621"/>
                  <a:pt x="495465" y="12763"/>
                  <a:pt x="494418" y="14668"/>
                </a:cubicBezTo>
                <a:cubicBezTo>
                  <a:pt x="502228" y="11906"/>
                  <a:pt x="511753" y="9239"/>
                  <a:pt x="518611" y="6953"/>
                </a:cubicBezTo>
                <a:cubicBezTo>
                  <a:pt x="516420" y="7334"/>
                  <a:pt x="513182" y="7144"/>
                  <a:pt x="516325" y="6096"/>
                </a:cubicBezTo>
                <a:cubicBezTo>
                  <a:pt x="478511" y="4667"/>
                  <a:pt x="443173" y="11525"/>
                  <a:pt x="409931" y="23146"/>
                </a:cubicBezTo>
                <a:cubicBezTo>
                  <a:pt x="376593" y="34861"/>
                  <a:pt x="345256" y="51244"/>
                  <a:pt x="313728" y="70771"/>
                </a:cubicBezTo>
                <a:cubicBezTo>
                  <a:pt x="308775" y="70199"/>
                  <a:pt x="301632" y="73533"/>
                  <a:pt x="294678" y="76295"/>
                </a:cubicBezTo>
                <a:cubicBezTo>
                  <a:pt x="278010" y="90392"/>
                  <a:pt x="265246" y="99060"/>
                  <a:pt x="268104" y="112871"/>
                </a:cubicBezTo>
                <a:cubicBezTo>
                  <a:pt x="288487" y="98108"/>
                  <a:pt x="303727" y="84487"/>
                  <a:pt x="340017" y="66199"/>
                </a:cubicBezTo>
                <a:cubicBezTo>
                  <a:pt x="348876" y="65056"/>
                  <a:pt x="356686" y="66389"/>
                  <a:pt x="361258" y="71914"/>
                </a:cubicBezTo>
                <a:cubicBezTo>
                  <a:pt x="334779" y="89440"/>
                  <a:pt x="301155" y="99441"/>
                  <a:pt x="278391" y="120301"/>
                </a:cubicBezTo>
                <a:cubicBezTo>
                  <a:pt x="275152" y="123349"/>
                  <a:pt x="274771" y="125730"/>
                  <a:pt x="271533" y="128302"/>
                </a:cubicBezTo>
                <a:cubicBezTo>
                  <a:pt x="251816" y="144018"/>
                  <a:pt x="240291" y="149923"/>
                  <a:pt x="226479" y="160306"/>
                </a:cubicBezTo>
                <a:cubicBezTo>
                  <a:pt x="199619" y="180594"/>
                  <a:pt x="177045" y="208788"/>
                  <a:pt x="155232" y="234029"/>
                </a:cubicBezTo>
                <a:cubicBezTo>
                  <a:pt x="150470" y="239649"/>
                  <a:pt x="141421" y="242125"/>
                  <a:pt x="140850" y="251460"/>
                </a:cubicBezTo>
                <a:cubicBezTo>
                  <a:pt x="147422" y="244983"/>
                  <a:pt x="154185" y="238125"/>
                  <a:pt x="159804" y="231267"/>
                </a:cubicBezTo>
                <a:cubicBezTo>
                  <a:pt x="165615" y="224504"/>
                  <a:pt x="170853" y="218122"/>
                  <a:pt x="174187" y="212408"/>
                </a:cubicBezTo>
                <a:cubicBezTo>
                  <a:pt x="181617" y="206407"/>
                  <a:pt x="191618" y="198215"/>
                  <a:pt x="201143" y="189071"/>
                </a:cubicBezTo>
                <a:cubicBezTo>
                  <a:pt x="211239" y="180499"/>
                  <a:pt x="221050" y="170974"/>
                  <a:pt x="229718" y="163925"/>
                </a:cubicBezTo>
                <a:cubicBezTo>
                  <a:pt x="234671" y="161163"/>
                  <a:pt x="239338" y="158305"/>
                  <a:pt x="243815" y="155448"/>
                </a:cubicBezTo>
                <a:cubicBezTo>
                  <a:pt x="248387" y="152686"/>
                  <a:pt x="252673" y="149923"/>
                  <a:pt x="256864" y="147066"/>
                </a:cubicBezTo>
                <a:cubicBezTo>
                  <a:pt x="265151" y="141160"/>
                  <a:pt x="273247" y="135446"/>
                  <a:pt x="281534" y="129445"/>
                </a:cubicBezTo>
                <a:cubicBezTo>
                  <a:pt x="298107" y="117443"/>
                  <a:pt x="316110" y="105156"/>
                  <a:pt x="340779" y="94488"/>
                </a:cubicBezTo>
                <a:cubicBezTo>
                  <a:pt x="346209" y="98869"/>
                  <a:pt x="351257" y="94869"/>
                  <a:pt x="359448" y="91535"/>
                </a:cubicBezTo>
                <a:cubicBezTo>
                  <a:pt x="362115" y="98203"/>
                  <a:pt x="369259" y="98012"/>
                  <a:pt x="378308" y="94679"/>
                </a:cubicBezTo>
                <a:cubicBezTo>
                  <a:pt x="382499" y="90773"/>
                  <a:pt x="373164" y="91630"/>
                  <a:pt x="377546" y="88392"/>
                </a:cubicBezTo>
                <a:cubicBezTo>
                  <a:pt x="383547" y="88011"/>
                  <a:pt x="389262" y="88011"/>
                  <a:pt x="392119" y="92488"/>
                </a:cubicBezTo>
                <a:cubicBezTo>
                  <a:pt x="387357" y="94488"/>
                  <a:pt x="382308" y="97441"/>
                  <a:pt x="379260" y="96964"/>
                </a:cubicBezTo>
                <a:cubicBezTo>
                  <a:pt x="383261" y="101441"/>
                  <a:pt x="393643" y="96012"/>
                  <a:pt x="396405" y="102489"/>
                </a:cubicBezTo>
                <a:cubicBezTo>
                  <a:pt x="388119" y="106966"/>
                  <a:pt x="380403" y="112109"/>
                  <a:pt x="372974" y="117158"/>
                </a:cubicBezTo>
                <a:cubicBezTo>
                  <a:pt x="365735" y="122587"/>
                  <a:pt x="358686" y="127921"/>
                  <a:pt x="351828" y="133350"/>
                </a:cubicBezTo>
                <a:cubicBezTo>
                  <a:pt x="338112" y="144399"/>
                  <a:pt x="324682" y="154972"/>
                  <a:pt x="308966" y="163925"/>
                </a:cubicBezTo>
                <a:cubicBezTo>
                  <a:pt x="303156" y="164021"/>
                  <a:pt x="298298" y="161544"/>
                  <a:pt x="292011" y="162782"/>
                </a:cubicBezTo>
                <a:cubicBezTo>
                  <a:pt x="291916" y="169164"/>
                  <a:pt x="304489" y="163544"/>
                  <a:pt x="308871" y="166973"/>
                </a:cubicBezTo>
                <a:cubicBezTo>
                  <a:pt x="305632" y="171736"/>
                  <a:pt x="300584" y="176403"/>
                  <a:pt x="296012" y="181261"/>
                </a:cubicBezTo>
                <a:cubicBezTo>
                  <a:pt x="294678" y="182785"/>
                  <a:pt x="293345" y="184309"/>
                  <a:pt x="292011" y="185738"/>
                </a:cubicBezTo>
                <a:cubicBezTo>
                  <a:pt x="291726" y="185833"/>
                  <a:pt x="291440" y="185928"/>
                  <a:pt x="291059" y="186023"/>
                </a:cubicBezTo>
                <a:cubicBezTo>
                  <a:pt x="285153" y="187452"/>
                  <a:pt x="278295" y="189452"/>
                  <a:pt x="275628" y="195643"/>
                </a:cubicBezTo>
                <a:cubicBezTo>
                  <a:pt x="275152" y="196691"/>
                  <a:pt x="274581" y="197644"/>
                  <a:pt x="274104" y="198596"/>
                </a:cubicBezTo>
                <a:cubicBezTo>
                  <a:pt x="269628" y="202025"/>
                  <a:pt x="265532" y="205454"/>
                  <a:pt x="261817" y="208883"/>
                </a:cubicBezTo>
                <a:cubicBezTo>
                  <a:pt x="261627" y="208979"/>
                  <a:pt x="261436" y="209074"/>
                  <a:pt x="261150" y="209169"/>
                </a:cubicBezTo>
                <a:cubicBezTo>
                  <a:pt x="260769" y="209740"/>
                  <a:pt x="260293" y="210121"/>
                  <a:pt x="259912" y="210598"/>
                </a:cubicBezTo>
                <a:cubicBezTo>
                  <a:pt x="259245" y="211264"/>
                  <a:pt x="258388" y="211931"/>
                  <a:pt x="257721" y="212693"/>
                </a:cubicBezTo>
                <a:cubicBezTo>
                  <a:pt x="252959" y="216408"/>
                  <a:pt x="246863" y="216598"/>
                  <a:pt x="240672" y="216503"/>
                </a:cubicBezTo>
                <a:cubicBezTo>
                  <a:pt x="238481" y="216503"/>
                  <a:pt x="237338" y="217742"/>
                  <a:pt x="236766" y="219742"/>
                </a:cubicBezTo>
                <a:cubicBezTo>
                  <a:pt x="236385" y="220885"/>
                  <a:pt x="235814" y="222123"/>
                  <a:pt x="235052" y="222980"/>
                </a:cubicBezTo>
                <a:cubicBezTo>
                  <a:pt x="233147" y="225076"/>
                  <a:pt x="231432" y="228790"/>
                  <a:pt x="227813" y="224885"/>
                </a:cubicBezTo>
                <a:cubicBezTo>
                  <a:pt x="224479" y="225647"/>
                  <a:pt x="222765" y="228219"/>
                  <a:pt x="221622" y="230981"/>
                </a:cubicBezTo>
                <a:cubicBezTo>
                  <a:pt x="219526" y="236125"/>
                  <a:pt x="216669" y="239744"/>
                  <a:pt x="210477" y="239363"/>
                </a:cubicBezTo>
                <a:cubicBezTo>
                  <a:pt x="209334" y="239268"/>
                  <a:pt x="207810" y="239744"/>
                  <a:pt x="207048" y="240506"/>
                </a:cubicBezTo>
                <a:cubicBezTo>
                  <a:pt x="202762" y="245078"/>
                  <a:pt x="196476" y="247936"/>
                  <a:pt x="194475" y="254413"/>
                </a:cubicBezTo>
                <a:cubicBezTo>
                  <a:pt x="193237" y="258604"/>
                  <a:pt x="189808" y="257746"/>
                  <a:pt x="187046" y="258223"/>
                </a:cubicBezTo>
                <a:cubicBezTo>
                  <a:pt x="186570" y="259271"/>
                  <a:pt x="186189" y="260699"/>
                  <a:pt x="185522" y="260985"/>
                </a:cubicBezTo>
                <a:cubicBezTo>
                  <a:pt x="176092" y="263842"/>
                  <a:pt x="169044" y="269843"/>
                  <a:pt x="162376" y="276701"/>
                </a:cubicBezTo>
                <a:cubicBezTo>
                  <a:pt x="158852" y="280321"/>
                  <a:pt x="155613" y="283845"/>
                  <a:pt x="150565" y="285845"/>
                </a:cubicBezTo>
                <a:cubicBezTo>
                  <a:pt x="143802" y="288608"/>
                  <a:pt x="135801" y="291084"/>
                  <a:pt x="137135" y="301466"/>
                </a:cubicBezTo>
                <a:cubicBezTo>
                  <a:pt x="137325" y="302800"/>
                  <a:pt x="135039" y="304514"/>
                  <a:pt x="133706" y="305943"/>
                </a:cubicBezTo>
                <a:cubicBezTo>
                  <a:pt x="131420" y="308229"/>
                  <a:pt x="129134" y="310325"/>
                  <a:pt x="126657" y="312420"/>
                </a:cubicBezTo>
                <a:cubicBezTo>
                  <a:pt x="125419" y="313468"/>
                  <a:pt x="124276" y="315944"/>
                  <a:pt x="122276" y="313563"/>
                </a:cubicBezTo>
                <a:cubicBezTo>
                  <a:pt x="120942" y="311944"/>
                  <a:pt x="117513" y="310991"/>
                  <a:pt x="120180" y="307753"/>
                </a:cubicBezTo>
                <a:cubicBezTo>
                  <a:pt x="120942" y="306800"/>
                  <a:pt x="121514" y="305562"/>
                  <a:pt x="121514" y="304324"/>
                </a:cubicBezTo>
                <a:cubicBezTo>
                  <a:pt x="121514" y="303181"/>
                  <a:pt x="120752" y="302038"/>
                  <a:pt x="120371" y="300990"/>
                </a:cubicBezTo>
                <a:cubicBezTo>
                  <a:pt x="119799" y="301371"/>
                  <a:pt x="119323" y="301657"/>
                  <a:pt x="118752" y="302038"/>
                </a:cubicBezTo>
                <a:cubicBezTo>
                  <a:pt x="114561" y="305181"/>
                  <a:pt x="111989" y="309753"/>
                  <a:pt x="112275" y="314515"/>
                </a:cubicBezTo>
                <a:cubicBezTo>
                  <a:pt x="112465" y="316992"/>
                  <a:pt x="113132" y="318802"/>
                  <a:pt x="111227" y="320707"/>
                </a:cubicBezTo>
                <a:cubicBezTo>
                  <a:pt x="108084" y="323755"/>
                  <a:pt x="105226" y="327279"/>
                  <a:pt x="100178" y="327184"/>
                </a:cubicBezTo>
                <a:cubicBezTo>
                  <a:pt x="94082" y="327088"/>
                  <a:pt x="98559" y="330517"/>
                  <a:pt x="98082" y="332613"/>
                </a:cubicBezTo>
                <a:cubicBezTo>
                  <a:pt x="97130" y="336613"/>
                  <a:pt x="94844" y="341852"/>
                  <a:pt x="91510" y="343567"/>
                </a:cubicBezTo>
                <a:cubicBezTo>
                  <a:pt x="88081" y="345376"/>
                  <a:pt x="85700" y="347758"/>
                  <a:pt x="83890" y="350425"/>
                </a:cubicBezTo>
                <a:cubicBezTo>
                  <a:pt x="84652" y="346805"/>
                  <a:pt x="85509" y="343186"/>
                  <a:pt x="86938" y="339661"/>
                </a:cubicBezTo>
                <a:cubicBezTo>
                  <a:pt x="94749" y="318135"/>
                  <a:pt x="113608" y="294989"/>
                  <a:pt x="121323" y="273653"/>
                </a:cubicBezTo>
                <a:cubicBezTo>
                  <a:pt x="130753" y="270510"/>
                  <a:pt x="123228" y="267271"/>
                  <a:pt x="133611" y="259461"/>
                </a:cubicBezTo>
                <a:cubicBezTo>
                  <a:pt x="132372" y="256699"/>
                  <a:pt x="130848" y="251460"/>
                  <a:pt x="127800" y="252984"/>
                </a:cubicBezTo>
                <a:cubicBezTo>
                  <a:pt x="126467" y="252603"/>
                  <a:pt x="124943" y="253841"/>
                  <a:pt x="123419" y="255079"/>
                </a:cubicBezTo>
                <a:cubicBezTo>
                  <a:pt x="118847" y="267081"/>
                  <a:pt x="111513" y="274034"/>
                  <a:pt x="108560" y="285369"/>
                </a:cubicBezTo>
                <a:cubicBezTo>
                  <a:pt x="85986" y="308419"/>
                  <a:pt x="73127" y="335851"/>
                  <a:pt x="63792" y="365474"/>
                </a:cubicBezTo>
                <a:cubicBezTo>
                  <a:pt x="62935" y="365569"/>
                  <a:pt x="62173" y="365665"/>
                  <a:pt x="61221" y="365569"/>
                </a:cubicBezTo>
                <a:cubicBezTo>
                  <a:pt x="61316" y="366808"/>
                  <a:pt x="61983" y="367760"/>
                  <a:pt x="62840" y="368332"/>
                </a:cubicBezTo>
                <a:cubicBezTo>
                  <a:pt x="62649" y="368998"/>
                  <a:pt x="62459" y="369570"/>
                  <a:pt x="62268" y="370237"/>
                </a:cubicBezTo>
                <a:cubicBezTo>
                  <a:pt x="61411" y="373094"/>
                  <a:pt x="60649" y="375952"/>
                  <a:pt x="59887" y="378809"/>
                </a:cubicBezTo>
                <a:cubicBezTo>
                  <a:pt x="58268" y="379857"/>
                  <a:pt x="56649" y="380809"/>
                  <a:pt x="54839" y="381667"/>
                </a:cubicBezTo>
                <a:cubicBezTo>
                  <a:pt x="51600" y="383096"/>
                  <a:pt x="49410" y="385953"/>
                  <a:pt x="49314" y="390430"/>
                </a:cubicBezTo>
                <a:cubicBezTo>
                  <a:pt x="49124" y="403193"/>
                  <a:pt x="48838" y="403288"/>
                  <a:pt x="37313" y="409956"/>
                </a:cubicBezTo>
                <a:cubicBezTo>
                  <a:pt x="36360" y="410527"/>
                  <a:pt x="35313" y="410813"/>
                  <a:pt x="34265" y="411099"/>
                </a:cubicBezTo>
                <a:cubicBezTo>
                  <a:pt x="33979" y="413385"/>
                  <a:pt x="32741" y="414718"/>
                  <a:pt x="30550" y="415004"/>
                </a:cubicBezTo>
                <a:cubicBezTo>
                  <a:pt x="30836" y="418052"/>
                  <a:pt x="35598" y="420910"/>
                  <a:pt x="30550" y="424243"/>
                </a:cubicBezTo>
                <a:cubicBezTo>
                  <a:pt x="27978" y="425958"/>
                  <a:pt x="25692" y="428434"/>
                  <a:pt x="24073" y="431101"/>
                </a:cubicBezTo>
                <a:cubicBezTo>
                  <a:pt x="23406" y="432244"/>
                  <a:pt x="22740" y="433292"/>
                  <a:pt x="21978" y="434340"/>
                </a:cubicBezTo>
                <a:cubicBezTo>
                  <a:pt x="21978" y="433864"/>
                  <a:pt x="21882" y="433483"/>
                  <a:pt x="21787" y="433102"/>
                </a:cubicBezTo>
                <a:cubicBezTo>
                  <a:pt x="21597" y="433864"/>
                  <a:pt x="21311" y="434816"/>
                  <a:pt x="21025" y="435673"/>
                </a:cubicBezTo>
                <a:cubicBezTo>
                  <a:pt x="19977" y="436912"/>
                  <a:pt x="18739" y="438055"/>
                  <a:pt x="16929" y="439007"/>
                </a:cubicBezTo>
                <a:cubicBezTo>
                  <a:pt x="13310" y="440912"/>
                  <a:pt x="16739" y="444436"/>
                  <a:pt x="18168" y="447008"/>
                </a:cubicBezTo>
                <a:cubicBezTo>
                  <a:pt x="12262" y="454152"/>
                  <a:pt x="18263" y="464725"/>
                  <a:pt x="11310" y="471583"/>
                </a:cubicBezTo>
                <a:cubicBezTo>
                  <a:pt x="11214" y="476631"/>
                  <a:pt x="12072" y="481965"/>
                  <a:pt x="10833" y="486727"/>
                </a:cubicBezTo>
                <a:cubicBezTo>
                  <a:pt x="9405" y="492157"/>
                  <a:pt x="6738" y="497014"/>
                  <a:pt x="7595" y="503015"/>
                </a:cubicBezTo>
                <a:cubicBezTo>
                  <a:pt x="8262" y="507397"/>
                  <a:pt x="5880" y="510064"/>
                  <a:pt x="1689" y="511302"/>
                </a:cubicBezTo>
                <a:cubicBezTo>
                  <a:pt x="927" y="511492"/>
                  <a:pt x="-25" y="513874"/>
                  <a:pt x="356" y="514445"/>
                </a:cubicBezTo>
                <a:cubicBezTo>
                  <a:pt x="3023" y="518541"/>
                  <a:pt x="1308" y="522351"/>
                  <a:pt x="261" y="526256"/>
                </a:cubicBezTo>
                <a:cubicBezTo>
                  <a:pt x="5118" y="532257"/>
                  <a:pt x="3975" y="539496"/>
                  <a:pt x="3690" y="546354"/>
                </a:cubicBezTo>
                <a:cubicBezTo>
                  <a:pt x="3404" y="553117"/>
                  <a:pt x="5499" y="560356"/>
                  <a:pt x="356" y="566452"/>
                </a:cubicBezTo>
                <a:cubicBezTo>
                  <a:pt x="-597" y="567595"/>
                  <a:pt x="451" y="570262"/>
                  <a:pt x="2451" y="571024"/>
                </a:cubicBezTo>
                <a:cubicBezTo>
                  <a:pt x="4833" y="571976"/>
                  <a:pt x="7309" y="572548"/>
                  <a:pt x="7119" y="575881"/>
                </a:cubicBezTo>
                <a:cubicBezTo>
                  <a:pt x="7023" y="578453"/>
                  <a:pt x="7119" y="580930"/>
                  <a:pt x="7309" y="583501"/>
                </a:cubicBezTo>
                <a:cubicBezTo>
                  <a:pt x="7976" y="593979"/>
                  <a:pt x="5880" y="604838"/>
                  <a:pt x="11119" y="614934"/>
                </a:cubicBezTo>
                <a:cubicBezTo>
                  <a:pt x="11786" y="616172"/>
                  <a:pt x="10738" y="618554"/>
                  <a:pt x="10167" y="620268"/>
                </a:cubicBezTo>
                <a:cubicBezTo>
                  <a:pt x="9595" y="621792"/>
                  <a:pt x="7500" y="622840"/>
                  <a:pt x="9405" y="624935"/>
                </a:cubicBezTo>
                <a:cubicBezTo>
                  <a:pt x="12357" y="628079"/>
                  <a:pt x="11595" y="632079"/>
                  <a:pt x="11310" y="635794"/>
                </a:cubicBezTo>
                <a:cubicBezTo>
                  <a:pt x="10738" y="643795"/>
                  <a:pt x="10833" y="647414"/>
                  <a:pt x="12643" y="650653"/>
                </a:cubicBezTo>
                <a:cubicBezTo>
                  <a:pt x="15310" y="655510"/>
                  <a:pt x="17406" y="660844"/>
                  <a:pt x="22073" y="664559"/>
                </a:cubicBezTo>
                <a:cubicBezTo>
                  <a:pt x="23883" y="665988"/>
                  <a:pt x="26073" y="668464"/>
                  <a:pt x="26169" y="670560"/>
                </a:cubicBezTo>
                <a:cubicBezTo>
                  <a:pt x="26454" y="676370"/>
                  <a:pt x="27597" y="681704"/>
                  <a:pt x="30360" y="686657"/>
                </a:cubicBezTo>
                <a:cubicBezTo>
                  <a:pt x="29217" y="696563"/>
                  <a:pt x="33979" y="704755"/>
                  <a:pt x="38265" y="713042"/>
                </a:cubicBezTo>
                <a:cubicBezTo>
                  <a:pt x="38837" y="714089"/>
                  <a:pt x="39789" y="715994"/>
                  <a:pt x="40170" y="715899"/>
                </a:cubicBezTo>
                <a:cubicBezTo>
                  <a:pt x="47505" y="713994"/>
                  <a:pt x="48648" y="721614"/>
                  <a:pt x="53124" y="723995"/>
                </a:cubicBezTo>
                <a:cubicBezTo>
                  <a:pt x="57601" y="726376"/>
                  <a:pt x="62268" y="728567"/>
                  <a:pt x="66936" y="730758"/>
                </a:cubicBezTo>
                <a:cubicBezTo>
                  <a:pt x="67793" y="732853"/>
                  <a:pt x="68650" y="735044"/>
                  <a:pt x="69507" y="737235"/>
                </a:cubicBezTo>
                <a:cubicBezTo>
                  <a:pt x="69222" y="737902"/>
                  <a:pt x="69412" y="738473"/>
                  <a:pt x="70174" y="738854"/>
                </a:cubicBezTo>
                <a:cubicBezTo>
                  <a:pt x="70936" y="740950"/>
                  <a:pt x="71698" y="743236"/>
                  <a:pt x="72460" y="745426"/>
                </a:cubicBezTo>
                <a:cubicBezTo>
                  <a:pt x="69793" y="748189"/>
                  <a:pt x="67983" y="750760"/>
                  <a:pt x="70841" y="755618"/>
                </a:cubicBezTo>
                <a:cubicBezTo>
                  <a:pt x="73889" y="760762"/>
                  <a:pt x="74937" y="767143"/>
                  <a:pt x="76461" y="773049"/>
                </a:cubicBezTo>
                <a:cubicBezTo>
                  <a:pt x="76937" y="775049"/>
                  <a:pt x="77508" y="776764"/>
                  <a:pt x="79318" y="777335"/>
                </a:cubicBezTo>
                <a:cubicBezTo>
                  <a:pt x="81985" y="778193"/>
                  <a:pt x="83604" y="778764"/>
                  <a:pt x="81795" y="782193"/>
                </a:cubicBezTo>
                <a:cubicBezTo>
                  <a:pt x="80461" y="784860"/>
                  <a:pt x="81128" y="788956"/>
                  <a:pt x="79318" y="791051"/>
                </a:cubicBezTo>
                <a:cubicBezTo>
                  <a:pt x="74841" y="796100"/>
                  <a:pt x="80747" y="798862"/>
                  <a:pt x="81223" y="802767"/>
                </a:cubicBezTo>
                <a:cubicBezTo>
                  <a:pt x="81414" y="804767"/>
                  <a:pt x="84652" y="804577"/>
                  <a:pt x="85986" y="803529"/>
                </a:cubicBezTo>
                <a:cubicBezTo>
                  <a:pt x="89510" y="800767"/>
                  <a:pt x="92367" y="797338"/>
                  <a:pt x="95796" y="794576"/>
                </a:cubicBezTo>
                <a:cubicBezTo>
                  <a:pt x="99130" y="791909"/>
                  <a:pt x="97225" y="790003"/>
                  <a:pt x="96177" y="786956"/>
                </a:cubicBezTo>
                <a:cubicBezTo>
                  <a:pt x="94082" y="780955"/>
                  <a:pt x="95320" y="774573"/>
                  <a:pt x="96177" y="768286"/>
                </a:cubicBezTo>
                <a:cubicBezTo>
                  <a:pt x="96273" y="767810"/>
                  <a:pt x="96939" y="767429"/>
                  <a:pt x="97320" y="766953"/>
                </a:cubicBezTo>
                <a:cubicBezTo>
                  <a:pt x="97797" y="767429"/>
                  <a:pt x="98559" y="767906"/>
                  <a:pt x="98559" y="768382"/>
                </a:cubicBezTo>
                <a:cubicBezTo>
                  <a:pt x="98844" y="773430"/>
                  <a:pt x="103797" y="775335"/>
                  <a:pt x="105702" y="779145"/>
                </a:cubicBezTo>
                <a:cubicBezTo>
                  <a:pt x="106655" y="780955"/>
                  <a:pt x="101988" y="783908"/>
                  <a:pt x="105702" y="784955"/>
                </a:cubicBezTo>
                <a:cubicBezTo>
                  <a:pt x="111417" y="786575"/>
                  <a:pt x="113703" y="790480"/>
                  <a:pt x="115513" y="795433"/>
                </a:cubicBezTo>
                <a:cubicBezTo>
                  <a:pt x="117704" y="801243"/>
                  <a:pt x="119799" y="807053"/>
                  <a:pt x="122371" y="812673"/>
                </a:cubicBezTo>
                <a:cubicBezTo>
                  <a:pt x="125133" y="818864"/>
                  <a:pt x="128372" y="824960"/>
                  <a:pt x="131420" y="831056"/>
                </a:cubicBezTo>
                <a:cubicBezTo>
                  <a:pt x="132182" y="832676"/>
                  <a:pt x="133611" y="834581"/>
                  <a:pt x="133420" y="836104"/>
                </a:cubicBezTo>
                <a:cubicBezTo>
                  <a:pt x="132563" y="842582"/>
                  <a:pt x="135611" y="847344"/>
                  <a:pt x="140183" y="850868"/>
                </a:cubicBezTo>
                <a:cubicBezTo>
                  <a:pt x="145041" y="854583"/>
                  <a:pt x="145041" y="859250"/>
                  <a:pt x="144945" y="864489"/>
                </a:cubicBezTo>
                <a:cubicBezTo>
                  <a:pt x="144850" y="867632"/>
                  <a:pt x="144374" y="870966"/>
                  <a:pt x="147041" y="873347"/>
                </a:cubicBezTo>
                <a:cubicBezTo>
                  <a:pt x="152280" y="878015"/>
                  <a:pt x="154089" y="884873"/>
                  <a:pt x="157804" y="890492"/>
                </a:cubicBezTo>
                <a:cubicBezTo>
                  <a:pt x="159423" y="892969"/>
                  <a:pt x="159804" y="889349"/>
                  <a:pt x="160471" y="888111"/>
                </a:cubicBezTo>
                <a:cubicBezTo>
                  <a:pt x="160947" y="887159"/>
                  <a:pt x="161805" y="886396"/>
                  <a:pt x="162471" y="885539"/>
                </a:cubicBezTo>
                <a:cubicBezTo>
                  <a:pt x="162852" y="886016"/>
                  <a:pt x="163614" y="886587"/>
                  <a:pt x="163614" y="887063"/>
                </a:cubicBezTo>
                <a:cubicBezTo>
                  <a:pt x="163424" y="894493"/>
                  <a:pt x="165519" y="901827"/>
                  <a:pt x="161519" y="909161"/>
                </a:cubicBezTo>
                <a:cubicBezTo>
                  <a:pt x="158757" y="914209"/>
                  <a:pt x="160471" y="919829"/>
                  <a:pt x="163710" y="925163"/>
                </a:cubicBezTo>
                <a:cubicBezTo>
                  <a:pt x="169139" y="934021"/>
                  <a:pt x="169806" y="935355"/>
                  <a:pt x="178283" y="938212"/>
                </a:cubicBezTo>
                <a:cubicBezTo>
                  <a:pt x="185427" y="940594"/>
                  <a:pt x="186665" y="941927"/>
                  <a:pt x="186855" y="948500"/>
                </a:cubicBezTo>
                <a:cubicBezTo>
                  <a:pt x="187046" y="954215"/>
                  <a:pt x="186379" y="960025"/>
                  <a:pt x="191904" y="964025"/>
                </a:cubicBezTo>
                <a:cubicBezTo>
                  <a:pt x="192856" y="964692"/>
                  <a:pt x="194094" y="966026"/>
                  <a:pt x="194094" y="967073"/>
                </a:cubicBezTo>
                <a:cubicBezTo>
                  <a:pt x="193999" y="975932"/>
                  <a:pt x="200667" y="980408"/>
                  <a:pt x="206001" y="985647"/>
                </a:cubicBezTo>
                <a:cubicBezTo>
                  <a:pt x="210001" y="989552"/>
                  <a:pt x="213240" y="994696"/>
                  <a:pt x="219336" y="996029"/>
                </a:cubicBezTo>
                <a:cubicBezTo>
                  <a:pt x="222098" y="1001840"/>
                  <a:pt x="227051" y="1005840"/>
                  <a:pt x="230861" y="1010793"/>
                </a:cubicBezTo>
                <a:cubicBezTo>
                  <a:pt x="235052" y="1016318"/>
                  <a:pt x="243529" y="1016699"/>
                  <a:pt x="245529" y="1024318"/>
                </a:cubicBezTo>
                <a:cubicBezTo>
                  <a:pt x="245815" y="1025557"/>
                  <a:pt x="247339" y="1025176"/>
                  <a:pt x="248006" y="1023557"/>
                </a:cubicBezTo>
                <a:cubicBezTo>
                  <a:pt x="248482" y="1022413"/>
                  <a:pt x="248387" y="1021080"/>
                  <a:pt x="248958" y="1019937"/>
                </a:cubicBezTo>
                <a:cubicBezTo>
                  <a:pt x="249149" y="1019556"/>
                  <a:pt x="249435" y="1019175"/>
                  <a:pt x="249625" y="1018794"/>
                </a:cubicBezTo>
                <a:cubicBezTo>
                  <a:pt x="252578" y="1021175"/>
                  <a:pt x="255912" y="1023557"/>
                  <a:pt x="259150" y="1025843"/>
                </a:cubicBezTo>
                <a:cubicBezTo>
                  <a:pt x="256864" y="1023557"/>
                  <a:pt x="254197" y="1019461"/>
                  <a:pt x="251435" y="1015936"/>
                </a:cubicBezTo>
                <a:cubicBezTo>
                  <a:pt x="251530" y="1015651"/>
                  <a:pt x="251721" y="1015460"/>
                  <a:pt x="251721" y="1015175"/>
                </a:cubicBezTo>
                <a:cubicBezTo>
                  <a:pt x="252292" y="1012126"/>
                  <a:pt x="250006" y="1011174"/>
                  <a:pt x="247339" y="1010412"/>
                </a:cubicBezTo>
                <a:cubicBezTo>
                  <a:pt x="245720" y="1009936"/>
                  <a:pt x="243624" y="1008412"/>
                  <a:pt x="243053" y="1006983"/>
                </a:cubicBezTo>
                <a:cubicBezTo>
                  <a:pt x="242672" y="1005935"/>
                  <a:pt x="242100" y="1005078"/>
                  <a:pt x="241624" y="1004126"/>
                </a:cubicBezTo>
                <a:cubicBezTo>
                  <a:pt x="241910" y="1004126"/>
                  <a:pt x="242291" y="1004221"/>
                  <a:pt x="242672" y="1004316"/>
                </a:cubicBezTo>
                <a:cubicBezTo>
                  <a:pt x="242005" y="1003459"/>
                  <a:pt x="241434" y="1003078"/>
                  <a:pt x="240862" y="1002697"/>
                </a:cubicBezTo>
                <a:cubicBezTo>
                  <a:pt x="237624" y="997649"/>
                  <a:pt x="232766" y="993934"/>
                  <a:pt x="229432" y="988981"/>
                </a:cubicBezTo>
                <a:cubicBezTo>
                  <a:pt x="227051" y="985361"/>
                  <a:pt x="222955" y="981742"/>
                  <a:pt x="222955" y="978027"/>
                </a:cubicBezTo>
                <a:cubicBezTo>
                  <a:pt x="222860" y="973455"/>
                  <a:pt x="226194" y="968883"/>
                  <a:pt x="228003" y="964311"/>
                </a:cubicBezTo>
                <a:cubicBezTo>
                  <a:pt x="228670" y="962596"/>
                  <a:pt x="229242" y="960882"/>
                  <a:pt x="230004" y="959168"/>
                </a:cubicBezTo>
                <a:cubicBezTo>
                  <a:pt x="230194" y="958596"/>
                  <a:pt x="230766" y="958120"/>
                  <a:pt x="231242" y="957739"/>
                </a:cubicBezTo>
                <a:cubicBezTo>
                  <a:pt x="233337" y="956310"/>
                  <a:pt x="231813" y="957072"/>
                  <a:pt x="232290" y="959168"/>
                </a:cubicBezTo>
                <a:cubicBezTo>
                  <a:pt x="233337" y="963930"/>
                  <a:pt x="235909" y="965073"/>
                  <a:pt x="240195" y="964978"/>
                </a:cubicBezTo>
                <a:cubicBezTo>
                  <a:pt x="244291" y="964883"/>
                  <a:pt x="243148" y="966883"/>
                  <a:pt x="242100" y="969550"/>
                </a:cubicBezTo>
                <a:cubicBezTo>
                  <a:pt x="240481" y="973836"/>
                  <a:pt x="245148" y="971741"/>
                  <a:pt x="246577" y="973074"/>
                </a:cubicBezTo>
                <a:cubicBezTo>
                  <a:pt x="248006" y="974312"/>
                  <a:pt x="248292" y="975551"/>
                  <a:pt x="246482" y="975741"/>
                </a:cubicBezTo>
                <a:cubicBezTo>
                  <a:pt x="240386" y="976122"/>
                  <a:pt x="242100" y="979360"/>
                  <a:pt x="243529" y="982694"/>
                </a:cubicBezTo>
                <a:cubicBezTo>
                  <a:pt x="240386" y="985647"/>
                  <a:pt x="240291" y="989362"/>
                  <a:pt x="241243" y="993172"/>
                </a:cubicBezTo>
                <a:cubicBezTo>
                  <a:pt x="241338" y="993743"/>
                  <a:pt x="241815" y="994505"/>
                  <a:pt x="242291" y="994696"/>
                </a:cubicBezTo>
                <a:cubicBezTo>
                  <a:pt x="242672" y="994886"/>
                  <a:pt x="243434" y="994315"/>
                  <a:pt x="243815" y="993934"/>
                </a:cubicBezTo>
                <a:cubicBezTo>
                  <a:pt x="245148" y="992600"/>
                  <a:pt x="247149" y="991362"/>
                  <a:pt x="247530" y="989743"/>
                </a:cubicBezTo>
                <a:cubicBezTo>
                  <a:pt x="249339" y="982504"/>
                  <a:pt x="253721" y="979742"/>
                  <a:pt x="261055" y="979742"/>
                </a:cubicBezTo>
                <a:cubicBezTo>
                  <a:pt x="263817" y="981170"/>
                  <a:pt x="266580" y="981932"/>
                  <a:pt x="268770" y="981266"/>
                </a:cubicBezTo>
                <a:cubicBezTo>
                  <a:pt x="268008" y="982980"/>
                  <a:pt x="267627" y="984599"/>
                  <a:pt x="268199" y="986409"/>
                </a:cubicBezTo>
                <a:cubicBezTo>
                  <a:pt x="267723" y="986123"/>
                  <a:pt x="267437" y="985933"/>
                  <a:pt x="267342" y="985837"/>
                </a:cubicBezTo>
                <a:cubicBezTo>
                  <a:pt x="267723" y="986314"/>
                  <a:pt x="268199" y="986695"/>
                  <a:pt x="268580" y="987171"/>
                </a:cubicBezTo>
                <a:cubicBezTo>
                  <a:pt x="268961" y="988028"/>
                  <a:pt x="269532" y="988790"/>
                  <a:pt x="270580" y="989648"/>
                </a:cubicBezTo>
                <a:cubicBezTo>
                  <a:pt x="271628" y="990505"/>
                  <a:pt x="271247" y="992410"/>
                  <a:pt x="270580" y="994124"/>
                </a:cubicBezTo>
                <a:cubicBezTo>
                  <a:pt x="269628" y="993458"/>
                  <a:pt x="268675" y="992695"/>
                  <a:pt x="267532" y="992029"/>
                </a:cubicBezTo>
                <a:cubicBezTo>
                  <a:pt x="268961" y="988885"/>
                  <a:pt x="262579" y="982218"/>
                  <a:pt x="262198" y="986028"/>
                </a:cubicBezTo>
                <a:cubicBezTo>
                  <a:pt x="268675" y="986790"/>
                  <a:pt x="262008" y="989552"/>
                  <a:pt x="263341" y="990886"/>
                </a:cubicBezTo>
                <a:cubicBezTo>
                  <a:pt x="265532" y="992029"/>
                  <a:pt x="267342" y="994410"/>
                  <a:pt x="269342" y="996696"/>
                </a:cubicBezTo>
                <a:cubicBezTo>
                  <a:pt x="267532" y="1000601"/>
                  <a:pt x="266008" y="1004507"/>
                  <a:pt x="264675" y="1008507"/>
                </a:cubicBezTo>
                <a:cubicBezTo>
                  <a:pt x="262579" y="1014889"/>
                  <a:pt x="262674" y="1020985"/>
                  <a:pt x="268961" y="1025366"/>
                </a:cubicBezTo>
                <a:cubicBezTo>
                  <a:pt x="274866" y="1029462"/>
                  <a:pt x="276390" y="1035177"/>
                  <a:pt x="275247" y="1041940"/>
                </a:cubicBezTo>
                <a:cubicBezTo>
                  <a:pt x="274962" y="1043750"/>
                  <a:pt x="275343" y="1045750"/>
                  <a:pt x="275057" y="1047655"/>
                </a:cubicBezTo>
                <a:cubicBezTo>
                  <a:pt x="274962" y="1048512"/>
                  <a:pt x="275057" y="1049274"/>
                  <a:pt x="275057" y="1050036"/>
                </a:cubicBezTo>
                <a:cubicBezTo>
                  <a:pt x="274104" y="1049845"/>
                  <a:pt x="273057" y="1049655"/>
                  <a:pt x="271914" y="1049274"/>
                </a:cubicBezTo>
                <a:cubicBezTo>
                  <a:pt x="273057" y="1050417"/>
                  <a:pt x="274200" y="1051274"/>
                  <a:pt x="275343" y="1052036"/>
                </a:cubicBezTo>
                <a:cubicBezTo>
                  <a:pt x="275438" y="1052608"/>
                  <a:pt x="275628" y="1053179"/>
                  <a:pt x="275819" y="1053656"/>
                </a:cubicBezTo>
                <a:cubicBezTo>
                  <a:pt x="268294" y="1049941"/>
                  <a:pt x="260579" y="1043750"/>
                  <a:pt x="252768" y="1037082"/>
                </a:cubicBezTo>
                <a:cubicBezTo>
                  <a:pt x="246672" y="1031748"/>
                  <a:pt x="240481" y="1026224"/>
                  <a:pt x="234671" y="1021080"/>
                </a:cubicBezTo>
                <a:cubicBezTo>
                  <a:pt x="229051" y="1015746"/>
                  <a:pt x="223908" y="1010602"/>
                  <a:pt x="218859" y="1006983"/>
                </a:cubicBezTo>
                <a:cubicBezTo>
                  <a:pt x="220764" y="1008698"/>
                  <a:pt x="213049" y="1004792"/>
                  <a:pt x="210954" y="1000982"/>
                </a:cubicBezTo>
                <a:cubicBezTo>
                  <a:pt x="210954" y="1007554"/>
                  <a:pt x="221907" y="1019270"/>
                  <a:pt x="223622" y="1028319"/>
                </a:cubicBezTo>
                <a:cubicBezTo>
                  <a:pt x="228194" y="1032510"/>
                  <a:pt x="230956" y="1036034"/>
                  <a:pt x="231528" y="1039463"/>
                </a:cubicBezTo>
                <a:cubicBezTo>
                  <a:pt x="233528" y="1040987"/>
                  <a:pt x="235242" y="1042035"/>
                  <a:pt x="236671" y="1042321"/>
                </a:cubicBezTo>
                <a:cubicBezTo>
                  <a:pt x="234385" y="1048988"/>
                  <a:pt x="262770" y="1067467"/>
                  <a:pt x="257150" y="1069277"/>
                </a:cubicBezTo>
                <a:cubicBezTo>
                  <a:pt x="262198" y="1071372"/>
                  <a:pt x="266770" y="1072039"/>
                  <a:pt x="273628" y="1076230"/>
                </a:cubicBezTo>
                <a:cubicBezTo>
                  <a:pt x="275152" y="1074896"/>
                  <a:pt x="272295" y="1073372"/>
                  <a:pt x="274485" y="1072039"/>
                </a:cubicBezTo>
                <a:cubicBezTo>
                  <a:pt x="278010" y="1074325"/>
                  <a:pt x="280962" y="1075658"/>
                  <a:pt x="282772" y="1075182"/>
                </a:cubicBezTo>
                <a:cubicBezTo>
                  <a:pt x="275343" y="1070229"/>
                  <a:pt x="272295" y="1073086"/>
                  <a:pt x="265722" y="1069467"/>
                </a:cubicBezTo>
                <a:cubicBezTo>
                  <a:pt x="268199" y="1067752"/>
                  <a:pt x="265341" y="1064324"/>
                  <a:pt x="262293" y="1064038"/>
                </a:cubicBezTo>
                <a:cubicBezTo>
                  <a:pt x="258864" y="1065085"/>
                  <a:pt x="266103" y="1067371"/>
                  <a:pt x="264579" y="1068610"/>
                </a:cubicBezTo>
                <a:cubicBezTo>
                  <a:pt x="262674" y="1067276"/>
                  <a:pt x="262579" y="1069658"/>
                  <a:pt x="260103" y="1067371"/>
                </a:cubicBezTo>
                <a:cubicBezTo>
                  <a:pt x="264960" y="1065467"/>
                  <a:pt x="250006" y="1060513"/>
                  <a:pt x="248863" y="1055275"/>
                </a:cubicBezTo>
                <a:cubicBezTo>
                  <a:pt x="249911" y="1054132"/>
                  <a:pt x="251149" y="1053656"/>
                  <a:pt x="253054" y="1054322"/>
                </a:cubicBezTo>
                <a:cubicBezTo>
                  <a:pt x="260960" y="1061466"/>
                  <a:pt x="258483" y="1056227"/>
                  <a:pt x="263055" y="1057561"/>
                </a:cubicBezTo>
                <a:cubicBezTo>
                  <a:pt x="266961" y="1059847"/>
                  <a:pt x="264960" y="1061657"/>
                  <a:pt x="267627" y="1063847"/>
                </a:cubicBezTo>
                <a:cubicBezTo>
                  <a:pt x="270390" y="1061085"/>
                  <a:pt x="276962" y="1065085"/>
                  <a:pt x="281629" y="1068800"/>
                </a:cubicBezTo>
                <a:cubicBezTo>
                  <a:pt x="288201" y="1071086"/>
                  <a:pt x="295059" y="1071562"/>
                  <a:pt x="301441" y="1072325"/>
                </a:cubicBezTo>
                <a:cubicBezTo>
                  <a:pt x="301822" y="1072610"/>
                  <a:pt x="302108" y="1072896"/>
                  <a:pt x="302489" y="1073182"/>
                </a:cubicBezTo>
                <a:cubicBezTo>
                  <a:pt x="306108" y="1076420"/>
                  <a:pt x="310395" y="1078992"/>
                  <a:pt x="314490" y="1081754"/>
                </a:cubicBezTo>
                <a:cubicBezTo>
                  <a:pt x="315443" y="1082421"/>
                  <a:pt x="316776" y="1081850"/>
                  <a:pt x="316872" y="1080230"/>
                </a:cubicBezTo>
                <a:cubicBezTo>
                  <a:pt x="317062" y="1076516"/>
                  <a:pt x="318681" y="1072229"/>
                  <a:pt x="316014" y="1069277"/>
                </a:cubicBezTo>
                <a:cubicBezTo>
                  <a:pt x="312395" y="1065276"/>
                  <a:pt x="309633" y="1059656"/>
                  <a:pt x="302584" y="1060228"/>
                </a:cubicBezTo>
                <a:cubicBezTo>
                  <a:pt x="301060" y="1060323"/>
                  <a:pt x="298774" y="1059180"/>
                  <a:pt x="297822" y="1057846"/>
                </a:cubicBezTo>
                <a:cubicBezTo>
                  <a:pt x="296488" y="1055942"/>
                  <a:pt x="295250" y="1053941"/>
                  <a:pt x="293916" y="1052036"/>
                </a:cubicBezTo>
                <a:cubicBezTo>
                  <a:pt x="294202" y="1051846"/>
                  <a:pt x="294678" y="1051655"/>
                  <a:pt x="295250" y="1051560"/>
                </a:cubicBezTo>
                <a:cubicBezTo>
                  <a:pt x="294202" y="1051084"/>
                  <a:pt x="293440" y="1050608"/>
                  <a:pt x="292678" y="1050131"/>
                </a:cubicBezTo>
                <a:cubicBezTo>
                  <a:pt x="290678" y="1047083"/>
                  <a:pt x="288773" y="1043940"/>
                  <a:pt x="286773" y="1040797"/>
                </a:cubicBezTo>
                <a:cubicBezTo>
                  <a:pt x="288678" y="1035653"/>
                  <a:pt x="290392" y="1030415"/>
                  <a:pt x="292583" y="1025366"/>
                </a:cubicBezTo>
                <a:cubicBezTo>
                  <a:pt x="293440" y="1023557"/>
                  <a:pt x="293916" y="1021937"/>
                  <a:pt x="293345" y="1020127"/>
                </a:cubicBezTo>
                <a:cubicBezTo>
                  <a:pt x="293154" y="1019651"/>
                  <a:pt x="292297" y="1018889"/>
                  <a:pt x="292297" y="1018889"/>
                </a:cubicBezTo>
                <a:cubicBezTo>
                  <a:pt x="285344" y="1024509"/>
                  <a:pt x="284201" y="1016413"/>
                  <a:pt x="280962" y="1013936"/>
                </a:cubicBezTo>
                <a:cubicBezTo>
                  <a:pt x="278486" y="1012126"/>
                  <a:pt x="278391" y="1009078"/>
                  <a:pt x="278581" y="1006221"/>
                </a:cubicBezTo>
                <a:cubicBezTo>
                  <a:pt x="282677" y="1004792"/>
                  <a:pt x="284296" y="1012698"/>
                  <a:pt x="288963" y="1010793"/>
                </a:cubicBezTo>
                <a:cubicBezTo>
                  <a:pt x="289344" y="1011174"/>
                  <a:pt x="289821" y="1011650"/>
                  <a:pt x="290297" y="1012031"/>
                </a:cubicBezTo>
                <a:cubicBezTo>
                  <a:pt x="292869" y="1015746"/>
                  <a:pt x="297345" y="1020318"/>
                  <a:pt x="302394" y="1023842"/>
                </a:cubicBezTo>
                <a:cubicBezTo>
                  <a:pt x="307632" y="1027652"/>
                  <a:pt x="312585" y="1030986"/>
                  <a:pt x="314967" y="1033082"/>
                </a:cubicBezTo>
                <a:cubicBezTo>
                  <a:pt x="314586" y="1032224"/>
                  <a:pt x="317348" y="1031081"/>
                  <a:pt x="318300" y="1031462"/>
                </a:cubicBezTo>
                <a:cubicBezTo>
                  <a:pt x="320872" y="1035463"/>
                  <a:pt x="334493" y="1037273"/>
                  <a:pt x="328111" y="1038225"/>
                </a:cubicBezTo>
                <a:cubicBezTo>
                  <a:pt x="332207" y="1041083"/>
                  <a:pt x="334112" y="1039749"/>
                  <a:pt x="336493" y="1039368"/>
                </a:cubicBezTo>
                <a:cubicBezTo>
                  <a:pt x="326397" y="1035463"/>
                  <a:pt x="318491" y="1028891"/>
                  <a:pt x="311157" y="1028033"/>
                </a:cubicBezTo>
                <a:cubicBezTo>
                  <a:pt x="309918" y="1023461"/>
                  <a:pt x="303537" y="1020604"/>
                  <a:pt x="298774" y="1017556"/>
                </a:cubicBezTo>
                <a:cubicBezTo>
                  <a:pt x="296964" y="1016318"/>
                  <a:pt x="295345" y="1015270"/>
                  <a:pt x="294107" y="1014127"/>
                </a:cubicBezTo>
                <a:cubicBezTo>
                  <a:pt x="294869" y="1014032"/>
                  <a:pt x="295821" y="1013555"/>
                  <a:pt x="296583" y="1013269"/>
                </a:cubicBezTo>
                <a:cubicBezTo>
                  <a:pt x="296869" y="1013174"/>
                  <a:pt x="297060" y="1012222"/>
                  <a:pt x="296869" y="1011936"/>
                </a:cubicBezTo>
                <a:cubicBezTo>
                  <a:pt x="296298" y="1010793"/>
                  <a:pt x="295250" y="1009936"/>
                  <a:pt x="294869" y="1008793"/>
                </a:cubicBezTo>
                <a:cubicBezTo>
                  <a:pt x="294297" y="1007078"/>
                  <a:pt x="293726" y="1004983"/>
                  <a:pt x="295821" y="1003840"/>
                </a:cubicBezTo>
                <a:cubicBezTo>
                  <a:pt x="297441" y="1002983"/>
                  <a:pt x="299250" y="1002601"/>
                  <a:pt x="301060" y="1003935"/>
                </a:cubicBezTo>
                <a:cubicBezTo>
                  <a:pt x="302489" y="1004983"/>
                  <a:pt x="304013" y="1005745"/>
                  <a:pt x="305537" y="1006602"/>
                </a:cubicBezTo>
                <a:cubicBezTo>
                  <a:pt x="305727" y="1008507"/>
                  <a:pt x="305442" y="1010698"/>
                  <a:pt x="306394" y="1012031"/>
                </a:cubicBezTo>
                <a:cubicBezTo>
                  <a:pt x="307251" y="1013269"/>
                  <a:pt x="309442" y="1013841"/>
                  <a:pt x="311157" y="1014127"/>
                </a:cubicBezTo>
                <a:cubicBezTo>
                  <a:pt x="313728" y="1014508"/>
                  <a:pt x="316300" y="1014222"/>
                  <a:pt x="318777" y="1014984"/>
                </a:cubicBezTo>
                <a:cubicBezTo>
                  <a:pt x="317538" y="1015460"/>
                  <a:pt x="316205" y="1015270"/>
                  <a:pt x="319253" y="1016984"/>
                </a:cubicBezTo>
                <a:cubicBezTo>
                  <a:pt x="320396" y="1016984"/>
                  <a:pt x="321729" y="1017175"/>
                  <a:pt x="323063" y="1017556"/>
                </a:cubicBezTo>
                <a:cubicBezTo>
                  <a:pt x="323539" y="1017842"/>
                  <a:pt x="324015" y="1017937"/>
                  <a:pt x="324492" y="1018032"/>
                </a:cubicBezTo>
                <a:cubicBezTo>
                  <a:pt x="331635" y="1020509"/>
                  <a:pt x="340113" y="1026890"/>
                  <a:pt x="345542" y="1027843"/>
                </a:cubicBezTo>
                <a:cubicBezTo>
                  <a:pt x="342208" y="1025652"/>
                  <a:pt x="338970" y="1023652"/>
                  <a:pt x="335826" y="1021556"/>
                </a:cubicBezTo>
                <a:cubicBezTo>
                  <a:pt x="337731" y="1021651"/>
                  <a:pt x="339636" y="1021651"/>
                  <a:pt x="341637" y="1021556"/>
                </a:cubicBezTo>
                <a:cubicBezTo>
                  <a:pt x="342113" y="1021556"/>
                  <a:pt x="342684" y="1020890"/>
                  <a:pt x="342875" y="1020413"/>
                </a:cubicBezTo>
                <a:cubicBezTo>
                  <a:pt x="342970" y="1020223"/>
                  <a:pt x="342589" y="1019461"/>
                  <a:pt x="342303" y="1019270"/>
                </a:cubicBezTo>
                <a:cubicBezTo>
                  <a:pt x="339636" y="1017460"/>
                  <a:pt x="336874" y="1017556"/>
                  <a:pt x="334207" y="1019270"/>
                </a:cubicBezTo>
                <a:cubicBezTo>
                  <a:pt x="333921" y="1019461"/>
                  <a:pt x="333826" y="1019842"/>
                  <a:pt x="333636" y="1020223"/>
                </a:cubicBezTo>
                <a:cubicBezTo>
                  <a:pt x="331826" y="1019080"/>
                  <a:pt x="330111" y="1017842"/>
                  <a:pt x="328397" y="1016699"/>
                </a:cubicBezTo>
                <a:cubicBezTo>
                  <a:pt x="330111" y="1015460"/>
                  <a:pt x="331731" y="1014032"/>
                  <a:pt x="333826" y="1014412"/>
                </a:cubicBezTo>
                <a:cubicBezTo>
                  <a:pt x="336017" y="1014793"/>
                  <a:pt x="338303" y="1014698"/>
                  <a:pt x="340589" y="1014508"/>
                </a:cubicBezTo>
                <a:cubicBezTo>
                  <a:pt x="342589" y="1016508"/>
                  <a:pt x="344780" y="1018413"/>
                  <a:pt x="347256" y="1019556"/>
                </a:cubicBezTo>
                <a:cubicBezTo>
                  <a:pt x="347923" y="1017460"/>
                  <a:pt x="351733" y="1021461"/>
                  <a:pt x="352019" y="1018603"/>
                </a:cubicBezTo>
                <a:cubicBezTo>
                  <a:pt x="352305" y="1017937"/>
                  <a:pt x="352114" y="1017270"/>
                  <a:pt x="351733" y="1016603"/>
                </a:cubicBezTo>
                <a:cubicBezTo>
                  <a:pt x="355543" y="1018603"/>
                  <a:pt x="359258" y="1018318"/>
                  <a:pt x="363163" y="1018223"/>
                </a:cubicBezTo>
                <a:cubicBezTo>
                  <a:pt x="367259" y="1018127"/>
                  <a:pt x="369831" y="1018794"/>
                  <a:pt x="371355" y="1023652"/>
                </a:cubicBezTo>
                <a:cubicBezTo>
                  <a:pt x="372117" y="1026128"/>
                  <a:pt x="373926" y="1028033"/>
                  <a:pt x="376403" y="1029081"/>
                </a:cubicBezTo>
                <a:cubicBezTo>
                  <a:pt x="376022" y="1030510"/>
                  <a:pt x="377451" y="1032224"/>
                  <a:pt x="379260" y="1033939"/>
                </a:cubicBezTo>
                <a:cubicBezTo>
                  <a:pt x="375165" y="1033748"/>
                  <a:pt x="373641" y="1037653"/>
                  <a:pt x="368592" y="1036034"/>
                </a:cubicBezTo>
                <a:cubicBezTo>
                  <a:pt x="370688" y="1037177"/>
                  <a:pt x="372212" y="1038320"/>
                  <a:pt x="372498" y="1039654"/>
                </a:cubicBezTo>
                <a:cubicBezTo>
                  <a:pt x="370878" y="1040892"/>
                  <a:pt x="367354" y="1039177"/>
                  <a:pt x="366211" y="1041083"/>
                </a:cubicBezTo>
                <a:cubicBezTo>
                  <a:pt x="370878" y="1042226"/>
                  <a:pt x="376022" y="1045369"/>
                  <a:pt x="380689" y="1049655"/>
                </a:cubicBezTo>
                <a:cubicBezTo>
                  <a:pt x="382308" y="1045654"/>
                  <a:pt x="389071" y="1050417"/>
                  <a:pt x="390976" y="1051751"/>
                </a:cubicBezTo>
                <a:cubicBezTo>
                  <a:pt x="388690" y="1053179"/>
                  <a:pt x="385166" y="1052036"/>
                  <a:pt x="382213" y="1049465"/>
                </a:cubicBezTo>
                <a:cubicBezTo>
                  <a:pt x="382975" y="1053846"/>
                  <a:pt x="377165" y="1048321"/>
                  <a:pt x="377070" y="1051560"/>
                </a:cubicBezTo>
                <a:cubicBezTo>
                  <a:pt x="381451" y="1054703"/>
                  <a:pt x="397644" y="1051941"/>
                  <a:pt x="401263" y="1060513"/>
                </a:cubicBezTo>
                <a:cubicBezTo>
                  <a:pt x="390881" y="1055275"/>
                  <a:pt x="387452" y="1057942"/>
                  <a:pt x="380499" y="1056703"/>
                </a:cubicBezTo>
                <a:cubicBezTo>
                  <a:pt x="376974" y="1060228"/>
                  <a:pt x="378117" y="1063085"/>
                  <a:pt x="380975" y="1065657"/>
                </a:cubicBezTo>
                <a:lnTo>
                  <a:pt x="381832" y="1063561"/>
                </a:lnTo>
                <a:cubicBezTo>
                  <a:pt x="384499" y="1064419"/>
                  <a:pt x="384785" y="1065562"/>
                  <a:pt x="386309" y="1066514"/>
                </a:cubicBezTo>
                <a:cubicBezTo>
                  <a:pt x="385261" y="1066800"/>
                  <a:pt x="384309" y="1067181"/>
                  <a:pt x="385737" y="1068038"/>
                </a:cubicBezTo>
                <a:cubicBezTo>
                  <a:pt x="384690" y="1069753"/>
                  <a:pt x="384118" y="1066324"/>
                  <a:pt x="381261" y="1065848"/>
                </a:cubicBezTo>
                <a:cubicBezTo>
                  <a:pt x="384880" y="1068991"/>
                  <a:pt x="390881" y="1071753"/>
                  <a:pt x="394310" y="1075087"/>
                </a:cubicBezTo>
                <a:cubicBezTo>
                  <a:pt x="405359" y="1077944"/>
                  <a:pt x="419932" y="1088041"/>
                  <a:pt x="429171" y="1088327"/>
                </a:cubicBezTo>
                <a:cubicBezTo>
                  <a:pt x="425552" y="1086041"/>
                  <a:pt x="416503" y="1084326"/>
                  <a:pt x="416694" y="1079659"/>
                </a:cubicBezTo>
                <a:cubicBezTo>
                  <a:pt x="420599" y="1076801"/>
                  <a:pt x="423456" y="1084135"/>
                  <a:pt x="425933" y="1081183"/>
                </a:cubicBezTo>
                <a:cubicBezTo>
                  <a:pt x="420789" y="1078230"/>
                  <a:pt x="417837" y="1079183"/>
                  <a:pt x="416789" y="1075373"/>
                </a:cubicBezTo>
                <a:cubicBezTo>
                  <a:pt x="418408" y="1075944"/>
                  <a:pt x="418408" y="1074420"/>
                  <a:pt x="419742" y="1074706"/>
                </a:cubicBezTo>
                <a:cubicBezTo>
                  <a:pt x="424409" y="1077373"/>
                  <a:pt x="429362" y="1081564"/>
                  <a:pt x="427933" y="1083564"/>
                </a:cubicBezTo>
                <a:cubicBezTo>
                  <a:pt x="428314" y="1080992"/>
                  <a:pt x="430886" y="1086802"/>
                  <a:pt x="431934" y="1084135"/>
                </a:cubicBezTo>
                <a:cubicBezTo>
                  <a:pt x="430314" y="1082802"/>
                  <a:pt x="430886" y="1080992"/>
                  <a:pt x="430600" y="1079373"/>
                </a:cubicBezTo>
                <a:cubicBezTo>
                  <a:pt x="424504" y="1077468"/>
                  <a:pt x="420885" y="1074896"/>
                  <a:pt x="420789" y="1071658"/>
                </a:cubicBezTo>
                <a:cubicBezTo>
                  <a:pt x="428790" y="1070991"/>
                  <a:pt x="434124" y="1074992"/>
                  <a:pt x="440125" y="1075563"/>
                </a:cubicBezTo>
                <a:cubicBezTo>
                  <a:pt x="441268" y="1077849"/>
                  <a:pt x="442697" y="1079944"/>
                  <a:pt x="444507" y="1081754"/>
                </a:cubicBezTo>
                <a:cubicBezTo>
                  <a:pt x="446126" y="1083374"/>
                  <a:pt x="447840" y="1082993"/>
                  <a:pt x="449650" y="1082326"/>
                </a:cubicBezTo>
                <a:cubicBezTo>
                  <a:pt x="451174" y="1081754"/>
                  <a:pt x="452031" y="1079373"/>
                  <a:pt x="454317" y="1080802"/>
                </a:cubicBezTo>
                <a:cubicBezTo>
                  <a:pt x="457461" y="1082707"/>
                  <a:pt x="461271" y="1083945"/>
                  <a:pt x="463842" y="1086421"/>
                </a:cubicBezTo>
                <a:cubicBezTo>
                  <a:pt x="469653" y="1092327"/>
                  <a:pt x="476415" y="1096327"/>
                  <a:pt x="484131" y="1099280"/>
                </a:cubicBezTo>
                <a:cubicBezTo>
                  <a:pt x="484226" y="1099280"/>
                  <a:pt x="484226" y="1099376"/>
                  <a:pt x="484226" y="1099471"/>
                </a:cubicBezTo>
                <a:cubicBezTo>
                  <a:pt x="484035" y="1099757"/>
                  <a:pt x="483750" y="1100042"/>
                  <a:pt x="483654" y="1100423"/>
                </a:cubicBezTo>
                <a:cubicBezTo>
                  <a:pt x="476415" y="1099280"/>
                  <a:pt x="471272" y="1101090"/>
                  <a:pt x="464033" y="1097280"/>
                </a:cubicBezTo>
                <a:cubicBezTo>
                  <a:pt x="464319" y="1097947"/>
                  <a:pt x="464890" y="1098233"/>
                  <a:pt x="465366" y="1098709"/>
                </a:cubicBezTo>
                <a:cubicBezTo>
                  <a:pt x="460794" y="1097756"/>
                  <a:pt x="456127" y="1096899"/>
                  <a:pt x="451365" y="1096042"/>
                </a:cubicBezTo>
                <a:cubicBezTo>
                  <a:pt x="448126" y="1100995"/>
                  <a:pt x="456794" y="1095946"/>
                  <a:pt x="456413" y="1100042"/>
                </a:cubicBezTo>
                <a:cubicBezTo>
                  <a:pt x="453365" y="1100804"/>
                  <a:pt x="443364" y="1098613"/>
                  <a:pt x="443173" y="1095185"/>
                </a:cubicBezTo>
                <a:cubicBezTo>
                  <a:pt x="445459" y="1096232"/>
                  <a:pt x="447840" y="1097280"/>
                  <a:pt x="450031" y="1097947"/>
                </a:cubicBezTo>
                <a:cubicBezTo>
                  <a:pt x="449364" y="1096137"/>
                  <a:pt x="446316" y="1094994"/>
                  <a:pt x="443649" y="1093851"/>
                </a:cubicBezTo>
                <a:cubicBezTo>
                  <a:pt x="443649" y="1093851"/>
                  <a:pt x="443649" y="1093756"/>
                  <a:pt x="443649" y="1093756"/>
                </a:cubicBezTo>
                <a:cubicBezTo>
                  <a:pt x="443554" y="1093756"/>
                  <a:pt x="443364" y="1093660"/>
                  <a:pt x="443268" y="1093660"/>
                </a:cubicBezTo>
                <a:cubicBezTo>
                  <a:pt x="441649" y="1092899"/>
                  <a:pt x="440125" y="1092136"/>
                  <a:pt x="439458" y="1090993"/>
                </a:cubicBezTo>
                <a:cubicBezTo>
                  <a:pt x="438506" y="1091470"/>
                  <a:pt x="432124" y="1090517"/>
                  <a:pt x="434982" y="1092041"/>
                </a:cubicBezTo>
                <a:cubicBezTo>
                  <a:pt x="435077" y="1092041"/>
                  <a:pt x="435363" y="1092136"/>
                  <a:pt x="435458" y="1092232"/>
                </a:cubicBezTo>
                <a:cubicBezTo>
                  <a:pt x="425933" y="1090136"/>
                  <a:pt x="417075" y="1086898"/>
                  <a:pt x="408597" y="1084421"/>
                </a:cubicBezTo>
                <a:cubicBezTo>
                  <a:pt x="397834" y="1080802"/>
                  <a:pt x="387547" y="1077944"/>
                  <a:pt x="376879" y="1077944"/>
                </a:cubicBezTo>
                <a:cubicBezTo>
                  <a:pt x="374784" y="1073468"/>
                  <a:pt x="370593" y="1071753"/>
                  <a:pt x="366211" y="1071372"/>
                </a:cubicBezTo>
                <a:cubicBezTo>
                  <a:pt x="354876" y="1068038"/>
                  <a:pt x="346113" y="1061180"/>
                  <a:pt x="340208" y="1055370"/>
                </a:cubicBezTo>
                <a:cubicBezTo>
                  <a:pt x="336588" y="1059656"/>
                  <a:pt x="331254" y="1048131"/>
                  <a:pt x="325920" y="1047941"/>
                </a:cubicBezTo>
                <a:cubicBezTo>
                  <a:pt x="326016" y="1046702"/>
                  <a:pt x="325158" y="1045940"/>
                  <a:pt x="327063" y="1045845"/>
                </a:cubicBezTo>
                <a:cubicBezTo>
                  <a:pt x="315729" y="1045083"/>
                  <a:pt x="314967" y="1032701"/>
                  <a:pt x="303060" y="1028700"/>
                </a:cubicBezTo>
                <a:cubicBezTo>
                  <a:pt x="307632" y="1032129"/>
                  <a:pt x="296488" y="1029843"/>
                  <a:pt x="305537" y="1034891"/>
                </a:cubicBezTo>
                <a:cubicBezTo>
                  <a:pt x="308013" y="1034225"/>
                  <a:pt x="304203" y="1030510"/>
                  <a:pt x="307251" y="1032129"/>
                </a:cubicBezTo>
                <a:cubicBezTo>
                  <a:pt x="304394" y="1036129"/>
                  <a:pt x="314395" y="1040987"/>
                  <a:pt x="315824" y="1046702"/>
                </a:cubicBezTo>
                <a:cubicBezTo>
                  <a:pt x="324492" y="1046607"/>
                  <a:pt x="328873" y="1054322"/>
                  <a:pt x="338017" y="1059656"/>
                </a:cubicBezTo>
                <a:cubicBezTo>
                  <a:pt x="338208" y="1061466"/>
                  <a:pt x="338208" y="1066991"/>
                  <a:pt x="342303" y="1066228"/>
                </a:cubicBezTo>
                <a:cubicBezTo>
                  <a:pt x="337160" y="1064228"/>
                  <a:pt x="344494" y="1064133"/>
                  <a:pt x="345351" y="1063181"/>
                </a:cubicBezTo>
                <a:cubicBezTo>
                  <a:pt x="350304" y="1065467"/>
                  <a:pt x="354305" y="1068800"/>
                  <a:pt x="358401" y="1071753"/>
                </a:cubicBezTo>
                <a:cubicBezTo>
                  <a:pt x="355543" y="1072325"/>
                  <a:pt x="353162" y="1073182"/>
                  <a:pt x="351828" y="1074039"/>
                </a:cubicBezTo>
                <a:cubicBezTo>
                  <a:pt x="352971" y="1074515"/>
                  <a:pt x="354019" y="1074896"/>
                  <a:pt x="355162" y="1075373"/>
                </a:cubicBezTo>
                <a:cubicBezTo>
                  <a:pt x="355067" y="1076230"/>
                  <a:pt x="355257" y="1076706"/>
                  <a:pt x="353638" y="1077754"/>
                </a:cubicBezTo>
                <a:cubicBezTo>
                  <a:pt x="358972" y="1081373"/>
                  <a:pt x="360306" y="1079278"/>
                  <a:pt x="363354" y="1079659"/>
                </a:cubicBezTo>
                <a:cubicBezTo>
                  <a:pt x="359448" y="1083754"/>
                  <a:pt x="376879" y="1088231"/>
                  <a:pt x="380213" y="1092803"/>
                </a:cubicBezTo>
                <a:cubicBezTo>
                  <a:pt x="380594" y="1091089"/>
                  <a:pt x="382118" y="1090993"/>
                  <a:pt x="384975" y="1092041"/>
                </a:cubicBezTo>
                <a:cubicBezTo>
                  <a:pt x="384023" y="1092899"/>
                  <a:pt x="382880" y="1092708"/>
                  <a:pt x="384118" y="1094327"/>
                </a:cubicBezTo>
                <a:cubicBezTo>
                  <a:pt x="409169" y="1102995"/>
                  <a:pt x="432315" y="1109662"/>
                  <a:pt x="455270" y="1116520"/>
                </a:cubicBezTo>
                <a:cubicBezTo>
                  <a:pt x="463747" y="1115949"/>
                  <a:pt x="486798" y="1119092"/>
                  <a:pt x="484131" y="1126903"/>
                </a:cubicBezTo>
                <a:cubicBezTo>
                  <a:pt x="512039" y="1135761"/>
                  <a:pt x="541947" y="1137571"/>
                  <a:pt x="573285" y="1140238"/>
                </a:cubicBezTo>
                <a:cubicBezTo>
                  <a:pt x="583857" y="1136523"/>
                  <a:pt x="596811" y="1138428"/>
                  <a:pt x="606432" y="1139285"/>
                </a:cubicBezTo>
                <a:cubicBezTo>
                  <a:pt x="605003" y="1139095"/>
                  <a:pt x="609289" y="1137285"/>
                  <a:pt x="611956" y="1138237"/>
                </a:cubicBezTo>
                <a:cubicBezTo>
                  <a:pt x="621862" y="1141476"/>
                  <a:pt x="605193" y="1144715"/>
                  <a:pt x="596907" y="1144334"/>
                </a:cubicBezTo>
                <a:cubicBezTo>
                  <a:pt x="604146" y="1144238"/>
                  <a:pt x="597097" y="1149668"/>
                  <a:pt x="595668" y="1151573"/>
                </a:cubicBezTo>
                <a:cubicBezTo>
                  <a:pt x="579857" y="1153096"/>
                  <a:pt x="566998" y="1152430"/>
                  <a:pt x="553092" y="1153859"/>
                </a:cubicBezTo>
                <a:cubicBezTo>
                  <a:pt x="549377" y="1153382"/>
                  <a:pt x="548996" y="1151287"/>
                  <a:pt x="544710" y="1151001"/>
                </a:cubicBezTo>
                <a:cubicBezTo>
                  <a:pt x="538518" y="1153859"/>
                  <a:pt x="532327" y="1147953"/>
                  <a:pt x="525088" y="1147762"/>
                </a:cubicBezTo>
                <a:cubicBezTo>
                  <a:pt x="520897" y="1147572"/>
                  <a:pt x="517468" y="1150715"/>
                  <a:pt x="513372" y="1150144"/>
                </a:cubicBezTo>
                <a:cubicBezTo>
                  <a:pt x="508705" y="1149572"/>
                  <a:pt x="504990" y="1145667"/>
                  <a:pt x="501085" y="1145095"/>
                </a:cubicBezTo>
                <a:cubicBezTo>
                  <a:pt x="498704" y="1144715"/>
                  <a:pt x="494418" y="1145572"/>
                  <a:pt x="492417" y="1145381"/>
                </a:cubicBezTo>
                <a:cubicBezTo>
                  <a:pt x="492608" y="1145381"/>
                  <a:pt x="493656" y="1143952"/>
                  <a:pt x="494037" y="1144048"/>
                </a:cubicBezTo>
                <a:cubicBezTo>
                  <a:pt x="489846" y="1143381"/>
                  <a:pt x="487369" y="1145286"/>
                  <a:pt x="483750" y="1144905"/>
                </a:cubicBezTo>
                <a:cubicBezTo>
                  <a:pt x="483083" y="1144810"/>
                  <a:pt x="483083" y="1142333"/>
                  <a:pt x="482797" y="1142238"/>
                </a:cubicBezTo>
                <a:cubicBezTo>
                  <a:pt x="478035" y="1139761"/>
                  <a:pt x="471081" y="1142428"/>
                  <a:pt x="465557" y="1141381"/>
                </a:cubicBezTo>
                <a:cubicBezTo>
                  <a:pt x="462033" y="1138142"/>
                  <a:pt x="470986" y="1138904"/>
                  <a:pt x="464985" y="1137094"/>
                </a:cubicBezTo>
                <a:cubicBezTo>
                  <a:pt x="464033" y="1139666"/>
                  <a:pt x="458223" y="1137761"/>
                  <a:pt x="455746" y="1139000"/>
                </a:cubicBezTo>
                <a:cubicBezTo>
                  <a:pt x="452793" y="1133666"/>
                  <a:pt x="440030" y="1135475"/>
                  <a:pt x="442792" y="1131570"/>
                </a:cubicBezTo>
                <a:cubicBezTo>
                  <a:pt x="437934" y="1130999"/>
                  <a:pt x="431172" y="1130522"/>
                  <a:pt x="424695" y="1128998"/>
                </a:cubicBezTo>
                <a:cubicBezTo>
                  <a:pt x="418313" y="1127474"/>
                  <a:pt x="412026" y="1125760"/>
                  <a:pt x="407835" y="1124141"/>
                </a:cubicBezTo>
                <a:cubicBezTo>
                  <a:pt x="409359" y="1124807"/>
                  <a:pt x="408883" y="1125855"/>
                  <a:pt x="408502" y="1126903"/>
                </a:cubicBezTo>
                <a:cubicBezTo>
                  <a:pt x="398310" y="1123283"/>
                  <a:pt x="394977" y="1122140"/>
                  <a:pt x="388976" y="1121664"/>
                </a:cubicBezTo>
                <a:cubicBezTo>
                  <a:pt x="389262" y="1120902"/>
                  <a:pt x="390405" y="1121188"/>
                  <a:pt x="390881" y="1120616"/>
                </a:cubicBezTo>
                <a:cubicBezTo>
                  <a:pt x="383166" y="1117949"/>
                  <a:pt x="375927" y="1115949"/>
                  <a:pt x="369735" y="1113187"/>
                </a:cubicBezTo>
                <a:cubicBezTo>
                  <a:pt x="363544" y="1110425"/>
                  <a:pt x="358115" y="1107758"/>
                  <a:pt x="353733" y="1105186"/>
                </a:cubicBezTo>
                <a:cubicBezTo>
                  <a:pt x="352019" y="1105567"/>
                  <a:pt x="350590" y="1106424"/>
                  <a:pt x="348495" y="1106329"/>
                </a:cubicBezTo>
                <a:cubicBezTo>
                  <a:pt x="346018" y="1102900"/>
                  <a:pt x="344875" y="1103281"/>
                  <a:pt x="341637" y="1103948"/>
                </a:cubicBezTo>
                <a:cubicBezTo>
                  <a:pt x="339636" y="1101376"/>
                  <a:pt x="342113" y="1098899"/>
                  <a:pt x="337731" y="1098518"/>
                </a:cubicBezTo>
                <a:cubicBezTo>
                  <a:pt x="341256" y="1102709"/>
                  <a:pt x="331445" y="1098518"/>
                  <a:pt x="328492" y="1097661"/>
                </a:cubicBezTo>
                <a:cubicBezTo>
                  <a:pt x="329159" y="1096232"/>
                  <a:pt x="325349" y="1094994"/>
                  <a:pt x="327254" y="1093470"/>
                </a:cubicBezTo>
                <a:cubicBezTo>
                  <a:pt x="327730" y="1091660"/>
                  <a:pt x="331445" y="1094518"/>
                  <a:pt x="332207" y="1093184"/>
                </a:cubicBezTo>
                <a:cubicBezTo>
                  <a:pt x="323634" y="1089279"/>
                  <a:pt x="322587" y="1091470"/>
                  <a:pt x="320205" y="1094613"/>
                </a:cubicBezTo>
                <a:cubicBezTo>
                  <a:pt x="322777" y="1097280"/>
                  <a:pt x="328016" y="1099852"/>
                  <a:pt x="330969" y="1102519"/>
                </a:cubicBezTo>
                <a:cubicBezTo>
                  <a:pt x="335350" y="1099566"/>
                  <a:pt x="348304" y="1108710"/>
                  <a:pt x="350685" y="1111853"/>
                </a:cubicBezTo>
                <a:cubicBezTo>
                  <a:pt x="348971" y="1111091"/>
                  <a:pt x="348971" y="1112615"/>
                  <a:pt x="347447" y="1112044"/>
                </a:cubicBezTo>
                <a:cubicBezTo>
                  <a:pt x="347637" y="1111091"/>
                  <a:pt x="348590" y="1110043"/>
                  <a:pt x="347066" y="1109186"/>
                </a:cubicBezTo>
                <a:cubicBezTo>
                  <a:pt x="337350" y="1110139"/>
                  <a:pt x="330207" y="1103662"/>
                  <a:pt x="320110" y="1098137"/>
                </a:cubicBezTo>
                <a:cubicBezTo>
                  <a:pt x="321729" y="1102519"/>
                  <a:pt x="316491" y="1099090"/>
                  <a:pt x="314967" y="1101852"/>
                </a:cubicBezTo>
                <a:cubicBezTo>
                  <a:pt x="325444" y="1106900"/>
                  <a:pt x="336112" y="1111758"/>
                  <a:pt x="345542" y="1116425"/>
                </a:cubicBezTo>
                <a:cubicBezTo>
                  <a:pt x="342018" y="1112996"/>
                  <a:pt x="350400" y="1116044"/>
                  <a:pt x="352114" y="1115949"/>
                </a:cubicBezTo>
                <a:cubicBezTo>
                  <a:pt x="354210" y="1118235"/>
                  <a:pt x="360877" y="1123855"/>
                  <a:pt x="363163" y="1123760"/>
                </a:cubicBezTo>
                <a:cubicBezTo>
                  <a:pt x="361639" y="1122902"/>
                  <a:pt x="362211" y="1121950"/>
                  <a:pt x="362687" y="1120902"/>
                </a:cubicBezTo>
                <a:cubicBezTo>
                  <a:pt x="366783" y="1127093"/>
                  <a:pt x="375927" y="1128522"/>
                  <a:pt x="383451" y="1132523"/>
                </a:cubicBezTo>
                <a:cubicBezTo>
                  <a:pt x="374879" y="1128903"/>
                  <a:pt x="378213" y="1132237"/>
                  <a:pt x="371545" y="1130713"/>
                </a:cubicBezTo>
                <a:cubicBezTo>
                  <a:pt x="377260" y="1133951"/>
                  <a:pt x="380308" y="1136237"/>
                  <a:pt x="385737" y="1134999"/>
                </a:cubicBezTo>
                <a:lnTo>
                  <a:pt x="384975" y="1137285"/>
                </a:lnTo>
                <a:cubicBezTo>
                  <a:pt x="391929" y="1138428"/>
                  <a:pt x="400120" y="1141952"/>
                  <a:pt x="408788" y="1145667"/>
                </a:cubicBezTo>
                <a:cubicBezTo>
                  <a:pt x="413169" y="1147477"/>
                  <a:pt x="417551" y="1149477"/>
                  <a:pt x="422028" y="1151001"/>
                </a:cubicBezTo>
                <a:cubicBezTo>
                  <a:pt x="426600" y="1152335"/>
                  <a:pt x="431172" y="1153287"/>
                  <a:pt x="435648" y="1153763"/>
                </a:cubicBezTo>
                <a:cubicBezTo>
                  <a:pt x="435648" y="1154716"/>
                  <a:pt x="434886" y="1155954"/>
                  <a:pt x="436506" y="1156526"/>
                </a:cubicBezTo>
                <a:cubicBezTo>
                  <a:pt x="452222" y="1157383"/>
                  <a:pt x="473272" y="1168336"/>
                  <a:pt x="481464" y="1166432"/>
                </a:cubicBezTo>
                <a:cubicBezTo>
                  <a:pt x="481559" y="1169670"/>
                  <a:pt x="474034" y="1169289"/>
                  <a:pt x="470891" y="1166622"/>
                </a:cubicBezTo>
                <a:cubicBezTo>
                  <a:pt x="470796" y="1172337"/>
                  <a:pt x="480035" y="1170146"/>
                  <a:pt x="483845" y="1170051"/>
                </a:cubicBezTo>
                <a:cubicBezTo>
                  <a:pt x="483654" y="1170051"/>
                  <a:pt x="483845" y="1171670"/>
                  <a:pt x="483559" y="1171670"/>
                </a:cubicBezTo>
                <a:cubicBezTo>
                  <a:pt x="489560" y="1171766"/>
                  <a:pt x="492703" y="1168527"/>
                  <a:pt x="498990" y="1169099"/>
                </a:cubicBezTo>
                <a:cubicBezTo>
                  <a:pt x="506991" y="1169765"/>
                  <a:pt x="508705" y="1174337"/>
                  <a:pt x="519278" y="1174433"/>
                </a:cubicBezTo>
                <a:cubicBezTo>
                  <a:pt x="516611" y="1170242"/>
                  <a:pt x="530136" y="1175671"/>
                  <a:pt x="534232" y="1174052"/>
                </a:cubicBezTo>
                <a:cubicBezTo>
                  <a:pt x="526326" y="1172813"/>
                  <a:pt x="530898" y="1172432"/>
                  <a:pt x="537280" y="1173099"/>
                </a:cubicBezTo>
                <a:cubicBezTo>
                  <a:pt x="543662" y="1173575"/>
                  <a:pt x="552044" y="1174242"/>
                  <a:pt x="551853" y="1177004"/>
                </a:cubicBezTo>
                <a:cubicBezTo>
                  <a:pt x="546996" y="1176528"/>
                  <a:pt x="546138" y="1178528"/>
                  <a:pt x="542805" y="1178909"/>
                </a:cubicBezTo>
                <a:cubicBezTo>
                  <a:pt x="550996" y="1179004"/>
                  <a:pt x="547091" y="1179957"/>
                  <a:pt x="548520" y="1183291"/>
                </a:cubicBezTo>
                <a:cubicBezTo>
                  <a:pt x="555187" y="1182719"/>
                  <a:pt x="555854" y="1185005"/>
                  <a:pt x="560426" y="1185482"/>
                </a:cubicBezTo>
                <a:cubicBezTo>
                  <a:pt x="559854" y="1182910"/>
                  <a:pt x="553854" y="1182910"/>
                  <a:pt x="551663" y="1181005"/>
                </a:cubicBezTo>
                <a:cubicBezTo>
                  <a:pt x="553663" y="1181100"/>
                  <a:pt x="554901" y="1180814"/>
                  <a:pt x="556140" y="1180433"/>
                </a:cubicBezTo>
                <a:cubicBezTo>
                  <a:pt x="559569" y="1181576"/>
                  <a:pt x="561664" y="1185767"/>
                  <a:pt x="564998" y="1182434"/>
                </a:cubicBezTo>
                <a:cubicBezTo>
                  <a:pt x="564807" y="1183862"/>
                  <a:pt x="565284" y="1185005"/>
                  <a:pt x="566427" y="1185767"/>
                </a:cubicBezTo>
                <a:cubicBezTo>
                  <a:pt x="554330" y="1186148"/>
                  <a:pt x="546043" y="1186529"/>
                  <a:pt x="537947" y="1186243"/>
                </a:cubicBezTo>
                <a:cubicBezTo>
                  <a:pt x="529946" y="1185386"/>
                  <a:pt x="522135" y="1183862"/>
                  <a:pt x="511086" y="1180719"/>
                </a:cubicBezTo>
                <a:cubicBezTo>
                  <a:pt x="504228" y="1181005"/>
                  <a:pt x="497370" y="1179290"/>
                  <a:pt x="490512" y="1177766"/>
                </a:cubicBezTo>
                <a:cubicBezTo>
                  <a:pt x="483559" y="1176242"/>
                  <a:pt x="476606" y="1175099"/>
                  <a:pt x="469272" y="1175385"/>
                </a:cubicBezTo>
                <a:cubicBezTo>
                  <a:pt x="469367" y="1173861"/>
                  <a:pt x="464509" y="1173670"/>
                  <a:pt x="465366" y="1171956"/>
                </a:cubicBezTo>
                <a:cubicBezTo>
                  <a:pt x="446602" y="1169670"/>
                  <a:pt x="429076" y="1157192"/>
                  <a:pt x="412884" y="1158240"/>
                </a:cubicBezTo>
                <a:cubicBezTo>
                  <a:pt x="416884" y="1159859"/>
                  <a:pt x="422885" y="1160621"/>
                  <a:pt x="422504" y="1162907"/>
                </a:cubicBezTo>
                <a:cubicBezTo>
                  <a:pt x="417932" y="1161860"/>
                  <a:pt x="397072" y="1157097"/>
                  <a:pt x="403359" y="1153287"/>
                </a:cubicBezTo>
                <a:cubicBezTo>
                  <a:pt x="399834" y="1152525"/>
                  <a:pt x="396501" y="1152144"/>
                  <a:pt x="391738" y="1150049"/>
                </a:cubicBezTo>
                <a:cubicBezTo>
                  <a:pt x="388500" y="1152525"/>
                  <a:pt x="399072" y="1152811"/>
                  <a:pt x="398120" y="1154906"/>
                </a:cubicBezTo>
                <a:cubicBezTo>
                  <a:pt x="391548" y="1153001"/>
                  <a:pt x="376593" y="1149286"/>
                  <a:pt x="373355" y="1143476"/>
                </a:cubicBezTo>
                <a:cubicBezTo>
                  <a:pt x="360306" y="1139190"/>
                  <a:pt x="349447" y="1133761"/>
                  <a:pt x="339636" y="1129093"/>
                </a:cubicBezTo>
                <a:cubicBezTo>
                  <a:pt x="329921" y="1124236"/>
                  <a:pt x="321444" y="1119283"/>
                  <a:pt x="314395" y="1113377"/>
                </a:cubicBezTo>
                <a:cubicBezTo>
                  <a:pt x="311728" y="1116711"/>
                  <a:pt x="312490" y="1110425"/>
                  <a:pt x="309728" y="1109282"/>
                </a:cubicBezTo>
                <a:cubicBezTo>
                  <a:pt x="305918" y="1108329"/>
                  <a:pt x="309156" y="1113473"/>
                  <a:pt x="306585" y="1112139"/>
                </a:cubicBezTo>
                <a:cubicBezTo>
                  <a:pt x="305251" y="1111377"/>
                  <a:pt x="304775" y="1111853"/>
                  <a:pt x="303632" y="1111377"/>
                </a:cubicBezTo>
                <a:cubicBezTo>
                  <a:pt x="298298" y="1109091"/>
                  <a:pt x="299917" y="1106900"/>
                  <a:pt x="296964" y="1104710"/>
                </a:cubicBezTo>
                <a:cubicBezTo>
                  <a:pt x="294297" y="1105757"/>
                  <a:pt x="288297" y="1101376"/>
                  <a:pt x="283248" y="1098518"/>
                </a:cubicBezTo>
                <a:cubicBezTo>
                  <a:pt x="285249" y="1092613"/>
                  <a:pt x="274104" y="1090422"/>
                  <a:pt x="269056" y="1087088"/>
                </a:cubicBezTo>
                <a:cubicBezTo>
                  <a:pt x="258579" y="1080707"/>
                  <a:pt x="247911" y="1071086"/>
                  <a:pt x="237243" y="1062609"/>
                </a:cubicBezTo>
                <a:cubicBezTo>
                  <a:pt x="226860" y="1053846"/>
                  <a:pt x="216478" y="1046131"/>
                  <a:pt x="209239" y="1039749"/>
                </a:cubicBezTo>
                <a:cubicBezTo>
                  <a:pt x="219336" y="1051369"/>
                  <a:pt x="225051" y="1052322"/>
                  <a:pt x="232861" y="1062990"/>
                </a:cubicBezTo>
                <a:cubicBezTo>
                  <a:pt x="240957" y="1066991"/>
                  <a:pt x="248863" y="1073182"/>
                  <a:pt x="256864" y="1079754"/>
                </a:cubicBezTo>
                <a:cubicBezTo>
                  <a:pt x="265056" y="1086041"/>
                  <a:pt x="273723" y="1092136"/>
                  <a:pt x="282296" y="1096994"/>
                </a:cubicBezTo>
                <a:cubicBezTo>
                  <a:pt x="281058" y="1098613"/>
                  <a:pt x="283058" y="1100328"/>
                  <a:pt x="282867" y="1102043"/>
                </a:cubicBezTo>
                <a:cubicBezTo>
                  <a:pt x="280772" y="1102138"/>
                  <a:pt x="277343" y="1100233"/>
                  <a:pt x="275152" y="1100233"/>
                </a:cubicBezTo>
                <a:cubicBezTo>
                  <a:pt x="279343" y="1104805"/>
                  <a:pt x="295631" y="1108615"/>
                  <a:pt x="301822" y="1117854"/>
                </a:cubicBezTo>
                <a:cubicBezTo>
                  <a:pt x="303727" y="1115949"/>
                  <a:pt x="307347" y="1119664"/>
                  <a:pt x="310299" y="1121378"/>
                </a:cubicBezTo>
                <a:cubicBezTo>
                  <a:pt x="317157" y="1118616"/>
                  <a:pt x="337446" y="1128712"/>
                  <a:pt x="344875" y="1133285"/>
                </a:cubicBezTo>
                <a:cubicBezTo>
                  <a:pt x="343923" y="1134523"/>
                  <a:pt x="332397" y="1127569"/>
                  <a:pt x="336017" y="1130903"/>
                </a:cubicBezTo>
                <a:cubicBezTo>
                  <a:pt x="340113" y="1132808"/>
                  <a:pt x="344399" y="1134713"/>
                  <a:pt x="343351" y="1136999"/>
                </a:cubicBezTo>
                <a:cubicBezTo>
                  <a:pt x="340779" y="1136333"/>
                  <a:pt x="335636" y="1132332"/>
                  <a:pt x="334779" y="1133856"/>
                </a:cubicBezTo>
                <a:cubicBezTo>
                  <a:pt x="338684" y="1136999"/>
                  <a:pt x="348304" y="1139857"/>
                  <a:pt x="343923" y="1143476"/>
                </a:cubicBezTo>
                <a:cubicBezTo>
                  <a:pt x="349542" y="1146715"/>
                  <a:pt x="343256" y="1139761"/>
                  <a:pt x="349352" y="1142428"/>
                </a:cubicBezTo>
                <a:cubicBezTo>
                  <a:pt x="349447" y="1143191"/>
                  <a:pt x="350209" y="1143857"/>
                  <a:pt x="351828" y="1144429"/>
                </a:cubicBezTo>
                <a:cubicBezTo>
                  <a:pt x="352209" y="1148715"/>
                  <a:pt x="347828" y="1146905"/>
                  <a:pt x="345542" y="1147762"/>
                </a:cubicBezTo>
                <a:cubicBezTo>
                  <a:pt x="350971" y="1152620"/>
                  <a:pt x="352590" y="1149763"/>
                  <a:pt x="353448" y="1148715"/>
                </a:cubicBezTo>
                <a:cubicBezTo>
                  <a:pt x="356972" y="1152716"/>
                  <a:pt x="348685" y="1149858"/>
                  <a:pt x="351638" y="1153192"/>
                </a:cubicBezTo>
                <a:cubicBezTo>
                  <a:pt x="357067" y="1157287"/>
                  <a:pt x="363735" y="1159764"/>
                  <a:pt x="366973" y="1160907"/>
                </a:cubicBezTo>
                <a:cubicBezTo>
                  <a:pt x="365354" y="1160145"/>
                  <a:pt x="364973" y="1159193"/>
                  <a:pt x="364592" y="1158335"/>
                </a:cubicBezTo>
                <a:cubicBezTo>
                  <a:pt x="366973" y="1159764"/>
                  <a:pt x="371450" y="1158335"/>
                  <a:pt x="371831" y="1161002"/>
                </a:cubicBezTo>
                <a:cubicBezTo>
                  <a:pt x="370116" y="1160526"/>
                  <a:pt x="367735" y="1159383"/>
                  <a:pt x="367164" y="1160145"/>
                </a:cubicBezTo>
                <a:cubicBezTo>
                  <a:pt x="374593" y="1165193"/>
                  <a:pt x="388500" y="1168146"/>
                  <a:pt x="392214" y="1173480"/>
                </a:cubicBezTo>
                <a:cubicBezTo>
                  <a:pt x="396120" y="1173766"/>
                  <a:pt x="390309" y="1170242"/>
                  <a:pt x="394691" y="1170908"/>
                </a:cubicBezTo>
                <a:cubicBezTo>
                  <a:pt x="403454" y="1172718"/>
                  <a:pt x="401454" y="1176242"/>
                  <a:pt x="406978" y="1178624"/>
                </a:cubicBezTo>
                <a:cubicBezTo>
                  <a:pt x="408121" y="1177766"/>
                  <a:pt x="406407" y="1174052"/>
                  <a:pt x="409550" y="1175290"/>
                </a:cubicBezTo>
                <a:cubicBezTo>
                  <a:pt x="414598" y="1177576"/>
                  <a:pt x="424314" y="1177957"/>
                  <a:pt x="422313" y="1181481"/>
                </a:cubicBezTo>
                <a:cubicBezTo>
                  <a:pt x="420599" y="1181671"/>
                  <a:pt x="410693" y="1179195"/>
                  <a:pt x="414312" y="1181100"/>
                </a:cubicBezTo>
                <a:cubicBezTo>
                  <a:pt x="423171" y="1181862"/>
                  <a:pt x="428695" y="1185101"/>
                  <a:pt x="433172" y="1182624"/>
                </a:cubicBezTo>
                <a:cubicBezTo>
                  <a:pt x="438982" y="1185101"/>
                  <a:pt x="431076" y="1186529"/>
                  <a:pt x="436601" y="1188434"/>
                </a:cubicBezTo>
                <a:cubicBezTo>
                  <a:pt x="438792" y="1188529"/>
                  <a:pt x="437553" y="1185482"/>
                  <a:pt x="440316" y="1186053"/>
                </a:cubicBezTo>
                <a:cubicBezTo>
                  <a:pt x="441935" y="1187958"/>
                  <a:pt x="457270" y="1195292"/>
                  <a:pt x="450507" y="1190244"/>
                </a:cubicBezTo>
                <a:cubicBezTo>
                  <a:pt x="456794" y="1192530"/>
                  <a:pt x="458032" y="1192720"/>
                  <a:pt x="467081" y="1195007"/>
                </a:cubicBezTo>
                <a:cubicBezTo>
                  <a:pt x="467557" y="1193863"/>
                  <a:pt x="467081" y="1191959"/>
                  <a:pt x="469176" y="1192149"/>
                </a:cubicBezTo>
                <a:cubicBezTo>
                  <a:pt x="481654" y="1196245"/>
                  <a:pt x="493751" y="1197483"/>
                  <a:pt x="505371" y="1199102"/>
                </a:cubicBezTo>
                <a:cubicBezTo>
                  <a:pt x="516992" y="1200436"/>
                  <a:pt x="528231" y="1201960"/>
                  <a:pt x="539566" y="1204055"/>
                </a:cubicBezTo>
                <a:cubicBezTo>
                  <a:pt x="540233" y="1202722"/>
                  <a:pt x="537471" y="1201865"/>
                  <a:pt x="539757" y="1201674"/>
                </a:cubicBezTo>
                <a:cubicBezTo>
                  <a:pt x="548329" y="1203388"/>
                  <a:pt x="555378" y="1204912"/>
                  <a:pt x="561283" y="1201960"/>
                </a:cubicBezTo>
                <a:cubicBezTo>
                  <a:pt x="561283" y="1203103"/>
                  <a:pt x="560521" y="1203674"/>
                  <a:pt x="559664" y="1204341"/>
                </a:cubicBezTo>
                <a:cubicBezTo>
                  <a:pt x="566046" y="1203198"/>
                  <a:pt x="574047" y="1205293"/>
                  <a:pt x="579762" y="1206818"/>
                </a:cubicBezTo>
                <a:cubicBezTo>
                  <a:pt x="575475" y="1209866"/>
                  <a:pt x="567570" y="1206818"/>
                  <a:pt x="565665" y="1211961"/>
                </a:cubicBezTo>
                <a:cubicBezTo>
                  <a:pt x="576523" y="1211961"/>
                  <a:pt x="581286" y="1205484"/>
                  <a:pt x="593668" y="1207294"/>
                </a:cubicBezTo>
                <a:cubicBezTo>
                  <a:pt x="595764" y="1205484"/>
                  <a:pt x="589668" y="1204151"/>
                  <a:pt x="593573" y="1204055"/>
                </a:cubicBezTo>
                <a:cubicBezTo>
                  <a:pt x="598240" y="1205198"/>
                  <a:pt x="599574" y="1205008"/>
                  <a:pt x="602812" y="1203293"/>
                </a:cubicBezTo>
                <a:cubicBezTo>
                  <a:pt x="602812" y="1206056"/>
                  <a:pt x="607384" y="1206056"/>
                  <a:pt x="610623" y="1207008"/>
                </a:cubicBezTo>
                <a:cubicBezTo>
                  <a:pt x="622719" y="1203388"/>
                  <a:pt x="635007" y="1208246"/>
                  <a:pt x="645865" y="1202627"/>
                </a:cubicBezTo>
                <a:cubicBezTo>
                  <a:pt x="652056" y="1202722"/>
                  <a:pt x="658914" y="1202817"/>
                  <a:pt x="666058" y="1202245"/>
                </a:cubicBezTo>
                <a:cubicBezTo>
                  <a:pt x="673202" y="1201388"/>
                  <a:pt x="680536" y="1200341"/>
                  <a:pt x="687680" y="1199007"/>
                </a:cubicBezTo>
                <a:cubicBezTo>
                  <a:pt x="702063" y="1196435"/>
                  <a:pt x="715588" y="1193197"/>
                  <a:pt x="724923" y="1189958"/>
                </a:cubicBezTo>
                <a:cubicBezTo>
                  <a:pt x="726732" y="1191768"/>
                  <a:pt x="733495" y="1188815"/>
                  <a:pt x="733400" y="1192149"/>
                </a:cubicBezTo>
                <a:cubicBezTo>
                  <a:pt x="741306" y="1187101"/>
                  <a:pt x="747306" y="1190720"/>
                  <a:pt x="752545" y="1185577"/>
                </a:cubicBezTo>
                <a:cubicBezTo>
                  <a:pt x="750640" y="1185958"/>
                  <a:pt x="748926" y="1186243"/>
                  <a:pt x="749116" y="1184815"/>
                </a:cubicBezTo>
                <a:cubicBezTo>
                  <a:pt x="752545" y="1183195"/>
                  <a:pt x="752926" y="1183291"/>
                  <a:pt x="759308" y="1181291"/>
                </a:cubicBezTo>
                <a:cubicBezTo>
                  <a:pt x="759784" y="1182434"/>
                  <a:pt x="759879" y="1184053"/>
                  <a:pt x="763023" y="1182815"/>
                </a:cubicBezTo>
                <a:cubicBezTo>
                  <a:pt x="766356" y="1176528"/>
                  <a:pt x="779691" y="1178243"/>
                  <a:pt x="787121" y="1177004"/>
                </a:cubicBezTo>
                <a:cubicBezTo>
                  <a:pt x="787026" y="1175385"/>
                  <a:pt x="784549" y="1176052"/>
                  <a:pt x="783311" y="1175576"/>
                </a:cubicBezTo>
                <a:cubicBezTo>
                  <a:pt x="789026" y="1173670"/>
                  <a:pt x="799218" y="1169003"/>
                  <a:pt x="801980" y="1172527"/>
                </a:cubicBezTo>
                <a:cubicBezTo>
                  <a:pt x="798551" y="1174718"/>
                  <a:pt x="795693" y="1171099"/>
                  <a:pt x="794455" y="1174433"/>
                </a:cubicBezTo>
                <a:cubicBezTo>
                  <a:pt x="796551" y="1173861"/>
                  <a:pt x="796741" y="1175480"/>
                  <a:pt x="798170" y="1175671"/>
                </a:cubicBezTo>
                <a:cubicBezTo>
                  <a:pt x="812553" y="1165574"/>
                  <a:pt x="834746" y="1158716"/>
                  <a:pt x="845223" y="1155287"/>
                </a:cubicBezTo>
                <a:cubicBezTo>
                  <a:pt x="848938" y="1153859"/>
                  <a:pt x="849510" y="1150525"/>
                  <a:pt x="851224" y="1149763"/>
                </a:cubicBezTo>
                <a:cubicBezTo>
                  <a:pt x="855606" y="1147858"/>
                  <a:pt x="860654" y="1149477"/>
                  <a:pt x="867607" y="1144524"/>
                </a:cubicBezTo>
                <a:cubicBezTo>
                  <a:pt x="866369" y="1145381"/>
                  <a:pt x="869607" y="1143667"/>
                  <a:pt x="873132" y="1141762"/>
                </a:cubicBezTo>
                <a:cubicBezTo>
                  <a:pt x="874560" y="1141095"/>
                  <a:pt x="888181" y="1132427"/>
                  <a:pt x="893325" y="1133475"/>
                </a:cubicBezTo>
                <a:cubicBezTo>
                  <a:pt x="894944" y="1134999"/>
                  <a:pt x="883038" y="1139952"/>
                  <a:pt x="887610" y="1139095"/>
                </a:cubicBezTo>
                <a:cubicBezTo>
                  <a:pt x="892467" y="1136333"/>
                  <a:pt x="893706" y="1134618"/>
                  <a:pt x="898754" y="1133475"/>
                </a:cubicBezTo>
                <a:cubicBezTo>
                  <a:pt x="897135" y="1131951"/>
                  <a:pt x="898563" y="1130236"/>
                  <a:pt x="900754" y="1129093"/>
                </a:cubicBezTo>
                <a:cubicBezTo>
                  <a:pt x="902850" y="1127760"/>
                  <a:pt x="905802" y="1126712"/>
                  <a:pt x="907422" y="1126808"/>
                </a:cubicBezTo>
                <a:cubicBezTo>
                  <a:pt x="903897" y="1130522"/>
                  <a:pt x="897801" y="1133856"/>
                  <a:pt x="897230" y="1137094"/>
                </a:cubicBezTo>
                <a:cubicBezTo>
                  <a:pt x="905421" y="1131856"/>
                  <a:pt x="918661" y="1118902"/>
                  <a:pt x="921423" y="1125855"/>
                </a:cubicBezTo>
                <a:cubicBezTo>
                  <a:pt x="921042" y="1125188"/>
                  <a:pt x="923233" y="1123569"/>
                  <a:pt x="924090" y="1124236"/>
                </a:cubicBezTo>
                <a:cubicBezTo>
                  <a:pt x="919709" y="1129284"/>
                  <a:pt x="922757" y="1129379"/>
                  <a:pt x="919042" y="1133951"/>
                </a:cubicBezTo>
                <a:cubicBezTo>
                  <a:pt x="925900" y="1125665"/>
                  <a:pt x="934282" y="1121854"/>
                  <a:pt x="942283" y="1117663"/>
                </a:cubicBezTo>
                <a:cubicBezTo>
                  <a:pt x="950189" y="1113377"/>
                  <a:pt x="958095" y="1109377"/>
                  <a:pt x="962286" y="1099661"/>
                </a:cubicBezTo>
                <a:cubicBezTo>
                  <a:pt x="963524" y="1100709"/>
                  <a:pt x="961905" y="1102138"/>
                  <a:pt x="962952" y="1103185"/>
                </a:cubicBezTo>
                <a:cubicBezTo>
                  <a:pt x="966953" y="1100328"/>
                  <a:pt x="965048" y="1098518"/>
                  <a:pt x="970763" y="1095280"/>
                </a:cubicBezTo>
                <a:cubicBezTo>
                  <a:pt x="971430" y="1096709"/>
                  <a:pt x="973239" y="1095661"/>
                  <a:pt x="974001" y="1096899"/>
                </a:cubicBezTo>
                <a:cubicBezTo>
                  <a:pt x="977049" y="1094232"/>
                  <a:pt x="980669" y="1091375"/>
                  <a:pt x="981812" y="1088993"/>
                </a:cubicBezTo>
                <a:cubicBezTo>
                  <a:pt x="976478" y="1093470"/>
                  <a:pt x="973049" y="1093946"/>
                  <a:pt x="970572" y="1092422"/>
                </a:cubicBezTo>
                <a:cubicBezTo>
                  <a:pt x="979621" y="1087088"/>
                  <a:pt x="981431" y="1081183"/>
                  <a:pt x="991527" y="1078516"/>
                </a:cubicBezTo>
                <a:cubicBezTo>
                  <a:pt x="986098" y="1081754"/>
                  <a:pt x="989337" y="1083278"/>
                  <a:pt x="983812" y="1086421"/>
                </a:cubicBezTo>
                <a:cubicBezTo>
                  <a:pt x="986193" y="1086993"/>
                  <a:pt x="987432" y="1090136"/>
                  <a:pt x="991908" y="1086326"/>
                </a:cubicBezTo>
                <a:cubicBezTo>
                  <a:pt x="991337" y="1085278"/>
                  <a:pt x="989622" y="1084326"/>
                  <a:pt x="991146" y="1082897"/>
                </a:cubicBezTo>
                <a:cubicBezTo>
                  <a:pt x="992480" y="1086231"/>
                  <a:pt x="1010006" y="1074896"/>
                  <a:pt x="1016388" y="1068800"/>
                </a:cubicBezTo>
                <a:cubicBezTo>
                  <a:pt x="1015626" y="1065467"/>
                  <a:pt x="1011911" y="1069753"/>
                  <a:pt x="1010768" y="1067276"/>
                </a:cubicBezTo>
                <a:cubicBezTo>
                  <a:pt x="1012768" y="1066705"/>
                  <a:pt x="1015530" y="1064228"/>
                  <a:pt x="1018293" y="1061561"/>
                </a:cubicBezTo>
                <a:cubicBezTo>
                  <a:pt x="1017150" y="1065181"/>
                  <a:pt x="1017816" y="1064324"/>
                  <a:pt x="1020388" y="1066228"/>
                </a:cubicBezTo>
                <a:cubicBezTo>
                  <a:pt x="1024674" y="1063371"/>
                  <a:pt x="1020198" y="1062800"/>
                  <a:pt x="1023436" y="1060228"/>
                </a:cubicBezTo>
                <a:cubicBezTo>
                  <a:pt x="1025341" y="1062609"/>
                  <a:pt x="1030675" y="1055846"/>
                  <a:pt x="1033247" y="1056799"/>
                </a:cubicBezTo>
                <a:cubicBezTo>
                  <a:pt x="1036485" y="1050131"/>
                  <a:pt x="1039533" y="1050417"/>
                  <a:pt x="1040200" y="1052512"/>
                </a:cubicBezTo>
                <a:cubicBezTo>
                  <a:pt x="1043058" y="1046798"/>
                  <a:pt x="1045344" y="1045750"/>
                  <a:pt x="1046677" y="1040987"/>
                </a:cubicBezTo>
                <a:cubicBezTo>
                  <a:pt x="1049725" y="1040320"/>
                  <a:pt x="1047344" y="1041844"/>
                  <a:pt x="1048963" y="1043273"/>
                </a:cubicBezTo>
                <a:cubicBezTo>
                  <a:pt x="1053345" y="1038034"/>
                  <a:pt x="1053059" y="1038796"/>
                  <a:pt x="1057631" y="1036225"/>
                </a:cubicBezTo>
                <a:cubicBezTo>
                  <a:pt x="1058774" y="1033939"/>
                  <a:pt x="1058774" y="1031938"/>
                  <a:pt x="1059726" y="1029462"/>
                </a:cubicBezTo>
                <a:cubicBezTo>
                  <a:pt x="1062870" y="1028509"/>
                  <a:pt x="1064489" y="1025081"/>
                  <a:pt x="1062584" y="1029938"/>
                </a:cubicBezTo>
                <a:cubicBezTo>
                  <a:pt x="1075633" y="1018127"/>
                  <a:pt x="1072585" y="1007650"/>
                  <a:pt x="1079538" y="1002697"/>
                </a:cubicBezTo>
                <a:cubicBezTo>
                  <a:pt x="1075633" y="998125"/>
                  <a:pt x="1082205" y="994219"/>
                  <a:pt x="1087635" y="991076"/>
                </a:cubicBezTo>
                <a:cubicBezTo>
                  <a:pt x="1087635" y="988314"/>
                  <a:pt x="1082586" y="992219"/>
                  <a:pt x="1085158" y="989076"/>
                </a:cubicBezTo>
                <a:cubicBezTo>
                  <a:pt x="1089349" y="986885"/>
                  <a:pt x="1091730" y="984218"/>
                  <a:pt x="1094874" y="978884"/>
                </a:cubicBezTo>
                <a:cubicBezTo>
                  <a:pt x="1097731" y="979360"/>
                  <a:pt x="1095350" y="982409"/>
                  <a:pt x="1096207" y="983837"/>
                </a:cubicBezTo>
                <a:cubicBezTo>
                  <a:pt x="1097255" y="980218"/>
                  <a:pt x="1101446" y="977170"/>
                  <a:pt x="1101255" y="975836"/>
                </a:cubicBezTo>
                <a:cubicBezTo>
                  <a:pt x="1099541" y="977360"/>
                  <a:pt x="1097922" y="978122"/>
                  <a:pt x="1096493" y="978122"/>
                </a:cubicBezTo>
                <a:cubicBezTo>
                  <a:pt x="1098779" y="975169"/>
                  <a:pt x="1098207" y="973645"/>
                  <a:pt x="1101541" y="970121"/>
                </a:cubicBezTo>
                <a:lnTo>
                  <a:pt x="1103446" y="971550"/>
                </a:lnTo>
                <a:cubicBezTo>
                  <a:pt x="1107828" y="958310"/>
                  <a:pt x="1122020" y="945737"/>
                  <a:pt x="1122401" y="938975"/>
                </a:cubicBezTo>
                <a:cubicBezTo>
                  <a:pt x="1124687" y="934498"/>
                  <a:pt x="1126020" y="937451"/>
                  <a:pt x="1128116" y="935260"/>
                </a:cubicBezTo>
                <a:cubicBezTo>
                  <a:pt x="1127259" y="934593"/>
                  <a:pt x="1126211" y="934879"/>
                  <a:pt x="1125163" y="935260"/>
                </a:cubicBezTo>
                <a:cubicBezTo>
                  <a:pt x="1126211" y="931354"/>
                  <a:pt x="1140689" y="918686"/>
                  <a:pt x="1132021" y="924782"/>
                </a:cubicBezTo>
                <a:cubicBezTo>
                  <a:pt x="1136117" y="918686"/>
                  <a:pt x="1140022" y="918401"/>
                  <a:pt x="1140689" y="913543"/>
                </a:cubicBezTo>
                <a:cubicBezTo>
                  <a:pt x="1138593" y="916591"/>
                  <a:pt x="1136974" y="915543"/>
                  <a:pt x="1138593" y="912304"/>
                </a:cubicBezTo>
                <a:cubicBezTo>
                  <a:pt x="1138498" y="914781"/>
                  <a:pt x="1140213" y="914591"/>
                  <a:pt x="1142308" y="910876"/>
                </a:cubicBezTo>
                <a:cubicBezTo>
                  <a:pt x="1141927" y="908876"/>
                  <a:pt x="1143261" y="905827"/>
                  <a:pt x="1144213" y="902970"/>
                </a:cubicBezTo>
                <a:cubicBezTo>
                  <a:pt x="1143927" y="907637"/>
                  <a:pt x="1149166" y="897541"/>
                  <a:pt x="1149642" y="895255"/>
                </a:cubicBezTo>
                <a:cubicBezTo>
                  <a:pt x="1148880" y="896207"/>
                  <a:pt x="1148023" y="897922"/>
                  <a:pt x="1147356" y="897541"/>
                </a:cubicBezTo>
                <a:cubicBezTo>
                  <a:pt x="1148690" y="894683"/>
                  <a:pt x="1151452" y="886682"/>
                  <a:pt x="1154500" y="885444"/>
                </a:cubicBezTo>
                <a:cubicBezTo>
                  <a:pt x="1154976" y="886777"/>
                  <a:pt x="1151547" y="890683"/>
                  <a:pt x="1152786" y="891635"/>
                </a:cubicBezTo>
                <a:cubicBezTo>
                  <a:pt x="1156691" y="887730"/>
                  <a:pt x="1155357" y="885063"/>
                  <a:pt x="1157643" y="880110"/>
                </a:cubicBezTo>
                <a:cubicBezTo>
                  <a:pt x="1163263" y="880301"/>
                  <a:pt x="1161263" y="864584"/>
                  <a:pt x="1167454" y="865823"/>
                </a:cubicBezTo>
                <a:cubicBezTo>
                  <a:pt x="1163263" y="870776"/>
                  <a:pt x="1162787" y="876300"/>
                  <a:pt x="1161834" y="880967"/>
                </a:cubicBezTo>
                <a:cubicBezTo>
                  <a:pt x="1160787" y="885539"/>
                  <a:pt x="1159644" y="889444"/>
                  <a:pt x="1154976" y="891159"/>
                </a:cubicBezTo>
                <a:cubicBezTo>
                  <a:pt x="1158882" y="893540"/>
                  <a:pt x="1153738" y="896779"/>
                  <a:pt x="1151452" y="903542"/>
                </a:cubicBezTo>
                <a:cubicBezTo>
                  <a:pt x="1154595" y="903256"/>
                  <a:pt x="1151928" y="906590"/>
                  <a:pt x="1152690" y="907828"/>
                </a:cubicBezTo>
                <a:cubicBezTo>
                  <a:pt x="1156977" y="901827"/>
                  <a:pt x="1154214" y="903542"/>
                  <a:pt x="1154500" y="901636"/>
                </a:cubicBezTo>
                <a:cubicBezTo>
                  <a:pt x="1156024" y="900779"/>
                  <a:pt x="1157643" y="896779"/>
                  <a:pt x="1159072" y="898684"/>
                </a:cubicBezTo>
                <a:cubicBezTo>
                  <a:pt x="1158215" y="900303"/>
                  <a:pt x="1156691" y="902494"/>
                  <a:pt x="1157358" y="903160"/>
                </a:cubicBezTo>
                <a:cubicBezTo>
                  <a:pt x="1160120" y="897160"/>
                  <a:pt x="1162692" y="894778"/>
                  <a:pt x="1165073" y="894683"/>
                </a:cubicBezTo>
                <a:cubicBezTo>
                  <a:pt x="1166311" y="890587"/>
                  <a:pt x="1168216" y="887635"/>
                  <a:pt x="1170693" y="883634"/>
                </a:cubicBezTo>
                <a:cubicBezTo>
                  <a:pt x="1172979" y="879443"/>
                  <a:pt x="1175741" y="874300"/>
                  <a:pt x="1179075" y="866108"/>
                </a:cubicBezTo>
                <a:cubicBezTo>
                  <a:pt x="1179075" y="862870"/>
                  <a:pt x="1175836" y="867061"/>
                  <a:pt x="1177551" y="861917"/>
                </a:cubicBezTo>
                <a:cubicBezTo>
                  <a:pt x="1189647" y="844677"/>
                  <a:pt x="1191552" y="825056"/>
                  <a:pt x="1198220" y="810577"/>
                </a:cubicBezTo>
                <a:cubicBezTo>
                  <a:pt x="1196982" y="806672"/>
                  <a:pt x="1192886" y="811720"/>
                  <a:pt x="1195267" y="804482"/>
                </a:cubicBezTo>
                <a:cubicBezTo>
                  <a:pt x="1197648" y="801243"/>
                  <a:pt x="1198887" y="802767"/>
                  <a:pt x="1200411" y="804577"/>
                </a:cubicBezTo>
                <a:cubicBezTo>
                  <a:pt x="1202316" y="789908"/>
                  <a:pt x="1210031" y="782669"/>
                  <a:pt x="1214317" y="767525"/>
                </a:cubicBezTo>
                <a:cubicBezTo>
                  <a:pt x="1209555" y="759524"/>
                  <a:pt x="1221366" y="740188"/>
                  <a:pt x="1218318" y="729520"/>
                </a:cubicBezTo>
                <a:cubicBezTo>
                  <a:pt x="1217651" y="736854"/>
                  <a:pt x="1215365" y="745998"/>
                  <a:pt x="1211745" y="748856"/>
                </a:cubicBezTo>
                <a:cubicBezTo>
                  <a:pt x="1210412" y="742474"/>
                  <a:pt x="1213841" y="724567"/>
                  <a:pt x="1218699" y="727901"/>
                </a:cubicBezTo>
                <a:cubicBezTo>
                  <a:pt x="1217937" y="719042"/>
                  <a:pt x="1225652" y="713042"/>
                  <a:pt x="1221461" y="709327"/>
                </a:cubicBezTo>
                <a:cubicBezTo>
                  <a:pt x="1227271" y="708660"/>
                  <a:pt x="1229938" y="690943"/>
                  <a:pt x="1229652" y="680561"/>
                </a:cubicBezTo>
                <a:cubicBezTo>
                  <a:pt x="1229652" y="682085"/>
                  <a:pt x="1230891" y="678371"/>
                  <a:pt x="1231367" y="674465"/>
                </a:cubicBezTo>
                <a:cubicBezTo>
                  <a:pt x="1232605" y="664178"/>
                  <a:pt x="1234320" y="652653"/>
                  <a:pt x="1235558" y="641318"/>
                </a:cubicBezTo>
                <a:cubicBezTo>
                  <a:pt x="1236034" y="632460"/>
                  <a:pt x="1235939" y="623602"/>
                  <a:pt x="1235177" y="615505"/>
                </a:cubicBezTo>
                <a:cubicBezTo>
                  <a:pt x="1236034" y="615505"/>
                  <a:pt x="1236987" y="615601"/>
                  <a:pt x="1238130" y="615982"/>
                </a:cubicBezTo>
                <a:cubicBezTo>
                  <a:pt x="1237463" y="606266"/>
                  <a:pt x="1236796" y="596646"/>
                  <a:pt x="1236129" y="587121"/>
                </a:cubicBezTo>
                <a:cubicBezTo>
                  <a:pt x="1236320" y="587311"/>
                  <a:pt x="1236510" y="587407"/>
                  <a:pt x="1236987" y="587216"/>
                </a:cubicBezTo>
                <a:cubicBezTo>
                  <a:pt x="1235653" y="582454"/>
                  <a:pt x="1236034" y="580739"/>
                  <a:pt x="1235367" y="576263"/>
                </a:cubicBezTo>
                <a:cubicBezTo>
                  <a:pt x="1235082" y="573024"/>
                  <a:pt x="1234891" y="569881"/>
                  <a:pt x="1234605" y="566642"/>
                </a:cubicBezTo>
                <a:cubicBezTo>
                  <a:pt x="1236225" y="562642"/>
                  <a:pt x="1237463" y="555403"/>
                  <a:pt x="1237844" y="551307"/>
                </a:cubicBezTo>
                <a:cubicBezTo>
                  <a:pt x="1238034" y="554355"/>
                  <a:pt x="1240130" y="553117"/>
                  <a:pt x="1239749" y="557403"/>
                </a:cubicBezTo>
                <a:cubicBezTo>
                  <a:pt x="1238606" y="564261"/>
                  <a:pt x="1239082" y="572738"/>
                  <a:pt x="1242130" y="577691"/>
                </a:cubicBezTo>
                <a:cubicBezTo>
                  <a:pt x="1241559" y="580930"/>
                  <a:pt x="1240797" y="581025"/>
                  <a:pt x="1239654" y="579310"/>
                </a:cubicBezTo>
                <a:cubicBezTo>
                  <a:pt x="1241654" y="597598"/>
                  <a:pt x="1239082" y="611219"/>
                  <a:pt x="1242511" y="627983"/>
                </a:cubicBezTo>
                <a:cubicBezTo>
                  <a:pt x="1239749" y="623792"/>
                  <a:pt x="1239654" y="643318"/>
                  <a:pt x="1242702" y="639032"/>
                </a:cubicBezTo>
                <a:cubicBezTo>
                  <a:pt x="1240416" y="649605"/>
                  <a:pt x="1238034" y="663130"/>
                  <a:pt x="1236796" y="676561"/>
                </a:cubicBezTo>
                <a:cubicBezTo>
                  <a:pt x="1236129" y="683323"/>
                  <a:pt x="1235653" y="689991"/>
                  <a:pt x="1235558" y="696277"/>
                </a:cubicBezTo>
                <a:cubicBezTo>
                  <a:pt x="1235463" y="699421"/>
                  <a:pt x="1235463" y="702469"/>
                  <a:pt x="1235558" y="705326"/>
                </a:cubicBezTo>
                <a:cubicBezTo>
                  <a:pt x="1235463" y="708184"/>
                  <a:pt x="1235463" y="710851"/>
                  <a:pt x="1235558" y="713422"/>
                </a:cubicBezTo>
                <a:cubicBezTo>
                  <a:pt x="1236606" y="705612"/>
                  <a:pt x="1241178" y="691896"/>
                  <a:pt x="1238987" y="684943"/>
                </a:cubicBezTo>
                <a:cubicBezTo>
                  <a:pt x="1241940" y="689038"/>
                  <a:pt x="1240606" y="678085"/>
                  <a:pt x="1239368" y="676942"/>
                </a:cubicBezTo>
                <a:lnTo>
                  <a:pt x="1241749" y="677227"/>
                </a:lnTo>
                <a:cubicBezTo>
                  <a:pt x="1246893" y="643318"/>
                  <a:pt x="1247464" y="607314"/>
                  <a:pt x="1247845" y="572548"/>
                </a:cubicBezTo>
                <a:close/>
                <a:moveTo>
                  <a:pt x="1020007" y="132112"/>
                </a:moveTo>
                <a:cubicBezTo>
                  <a:pt x="1022769" y="130778"/>
                  <a:pt x="1024484" y="134969"/>
                  <a:pt x="1025532" y="137160"/>
                </a:cubicBezTo>
                <a:cubicBezTo>
                  <a:pt x="1024008" y="138303"/>
                  <a:pt x="1020388" y="133159"/>
                  <a:pt x="1020007" y="132112"/>
                </a:cubicBezTo>
                <a:close/>
                <a:moveTo>
                  <a:pt x="351924" y="1112615"/>
                </a:moveTo>
                <a:cubicBezTo>
                  <a:pt x="352209" y="1108424"/>
                  <a:pt x="358877" y="1114520"/>
                  <a:pt x="359448" y="1113473"/>
                </a:cubicBezTo>
                <a:cubicBezTo>
                  <a:pt x="362877" y="1116616"/>
                  <a:pt x="355353" y="1114806"/>
                  <a:pt x="351924" y="1112615"/>
                </a:cubicBezTo>
                <a:close/>
                <a:moveTo>
                  <a:pt x="398120" y="1139761"/>
                </a:moveTo>
                <a:cubicBezTo>
                  <a:pt x="400120" y="1135570"/>
                  <a:pt x="402597" y="1141095"/>
                  <a:pt x="408121" y="1142428"/>
                </a:cubicBezTo>
                <a:cubicBezTo>
                  <a:pt x="406978" y="1143952"/>
                  <a:pt x="401168" y="1140333"/>
                  <a:pt x="398120" y="1139761"/>
                </a:cubicBezTo>
                <a:close/>
                <a:moveTo>
                  <a:pt x="409740" y="1127569"/>
                </a:moveTo>
                <a:cubicBezTo>
                  <a:pt x="410407" y="1125474"/>
                  <a:pt x="416694" y="1127951"/>
                  <a:pt x="418122" y="1129665"/>
                </a:cubicBezTo>
                <a:cubicBezTo>
                  <a:pt x="417360" y="1131284"/>
                  <a:pt x="412217" y="1127951"/>
                  <a:pt x="409740" y="1127569"/>
                </a:cubicBezTo>
                <a:close/>
                <a:moveTo>
                  <a:pt x="509467" y="1168527"/>
                </a:moveTo>
                <a:cubicBezTo>
                  <a:pt x="510801" y="1168051"/>
                  <a:pt x="512896" y="1168146"/>
                  <a:pt x="515373" y="1168527"/>
                </a:cubicBezTo>
                <a:cubicBezTo>
                  <a:pt x="515087" y="1169670"/>
                  <a:pt x="514896" y="1170813"/>
                  <a:pt x="516516" y="1171194"/>
                </a:cubicBezTo>
                <a:cubicBezTo>
                  <a:pt x="515277" y="1172813"/>
                  <a:pt x="507467" y="1170623"/>
                  <a:pt x="509467" y="1168527"/>
                </a:cubicBezTo>
                <a:close/>
                <a:moveTo>
                  <a:pt x="556140" y="1177481"/>
                </a:moveTo>
                <a:cubicBezTo>
                  <a:pt x="555187" y="1175194"/>
                  <a:pt x="559188" y="1175957"/>
                  <a:pt x="559188" y="1174433"/>
                </a:cubicBezTo>
                <a:cubicBezTo>
                  <a:pt x="547567" y="1171575"/>
                  <a:pt x="535470" y="1173290"/>
                  <a:pt x="531756" y="1166717"/>
                </a:cubicBezTo>
                <a:cubicBezTo>
                  <a:pt x="541757" y="1169575"/>
                  <a:pt x="545853" y="1167289"/>
                  <a:pt x="553663" y="1166051"/>
                </a:cubicBezTo>
                <a:cubicBezTo>
                  <a:pt x="555568" y="1166908"/>
                  <a:pt x="556425" y="1168336"/>
                  <a:pt x="559378" y="1168718"/>
                </a:cubicBezTo>
                <a:cubicBezTo>
                  <a:pt x="557092" y="1170527"/>
                  <a:pt x="555759" y="1169765"/>
                  <a:pt x="552044" y="1169194"/>
                </a:cubicBezTo>
                <a:cubicBezTo>
                  <a:pt x="553092" y="1172337"/>
                  <a:pt x="556997" y="1174147"/>
                  <a:pt x="563569" y="1174623"/>
                </a:cubicBezTo>
                <a:cubicBezTo>
                  <a:pt x="564617" y="1177671"/>
                  <a:pt x="561188" y="1178052"/>
                  <a:pt x="556140" y="1177481"/>
                </a:cubicBezTo>
                <a:close/>
                <a:moveTo>
                  <a:pt x="1186885" y="730186"/>
                </a:moveTo>
                <a:cubicBezTo>
                  <a:pt x="1188695" y="730377"/>
                  <a:pt x="1185933" y="735425"/>
                  <a:pt x="1185837" y="737616"/>
                </a:cubicBezTo>
                <a:cubicBezTo>
                  <a:pt x="1185361" y="736854"/>
                  <a:pt x="1184885" y="735997"/>
                  <a:pt x="1184694" y="734854"/>
                </a:cubicBezTo>
                <a:cubicBezTo>
                  <a:pt x="1185266" y="733520"/>
                  <a:pt x="1185837" y="732282"/>
                  <a:pt x="1186314" y="730949"/>
                </a:cubicBezTo>
                <a:cubicBezTo>
                  <a:pt x="1186504" y="730949"/>
                  <a:pt x="1186695" y="730758"/>
                  <a:pt x="1186885" y="730186"/>
                </a:cubicBezTo>
                <a:close/>
                <a:moveTo>
                  <a:pt x="1173931" y="834485"/>
                </a:moveTo>
                <a:cubicBezTo>
                  <a:pt x="1170693" y="839915"/>
                  <a:pt x="1171550" y="839248"/>
                  <a:pt x="1168692" y="845725"/>
                </a:cubicBezTo>
                <a:cubicBezTo>
                  <a:pt x="1166311" y="847534"/>
                  <a:pt x="1163835" y="844963"/>
                  <a:pt x="1166978" y="839915"/>
                </a:cubicBezTo>
                <a:cubicBezTo>
                  <a:pt x="1169359" y="846106"/>
                  <a:pt x="1169454" y="833533"/>
                  <a:pt x="1173931" y="834485"/>
                </a:cubicBezTo>
                <a:close/>
                <a:moveTo>
                  <a:pt x="783216" y="1133761"/>
                </a:moveTo>
                <a:cubicBezTo>
                  <a:pt x="782835" y="1135761"/>
                  <a:pt x="775786" y="1137094"/>
                  <a:pt x="772548" y="1138237"/>
                </a:cubicBezTo>
                <a:cubicBezTo>
                  <a:pt x="773786" y="1133856"/>
                  <a:pt x="777501" y="1135570"/>
                  <a:pt x="783216" y="1133761"/>
                </a:cubicBezTo>
                <a:close/>
                <a:moveTo>
                  <a:pt x="707682" y="1167479"/>
                </a:moveTo>
                <a:cubicBezTo>
                  <a:pt x="699491" y="1168241"/>
                  <a:pt x="695681" y="1167098"/>
                  <a:pt x="686537" y="1166812"/>
                </a:cubicBezTo>
                <a:cubicBezTo>
                  <a:pt x="690728" y="1162526"/>
                  <a:pt x="699396" y="1164431"/>
                  <a:pt x="707968" y="1161669"/>
                </a:cubicBezTo>
                <a:cubicBezTo>
                  <a:pt x="707873" y="1163669"/>
                  <a:pt x="706254" y="1165098"/>
                  <a:pt x="707682" y="1167479"/>
                </a:cubicBezTo>
                <a:close/>
                <a:moveTo>
                  <a:pt x="662915" y="1168051"/>
                </a:moveTo>
                <a:cubicBezTo>
                  <a:pt x="661772" y="1170813"/>
                  <a:pt x="657962" y="1168146"/>
                  <a:pt x="657009" y="1167765"/>
                </a:cubicBezTo>
                <a:cubicBezTo>
                  <a:pt x="656343" y="1165955"/>
                  <a:pt x="661105" y="1166622"/>
                  <a:pt x="661010" y="1165003"/>
                </a:cubicBezTo>
                <a:cubicBezTo>
                  <a:pt x="666153" y="1164527"/>
                  <a:pt x="657867" y="1168622"/>
                  <a:pt x="662915" y="1168051"/>
                </a:cubicBezTo>
                <a:close/>
                <a:moveTo>
                  <a:pt x="680536" y="1167003"/>
                </a:moveTo>
                <a:cubicBezTo>
                  <a:pt x="679869" y="1169003"/>
                  <a:pt x="676059" y="1169860"/>
                  <a:pt x="675393" y="1171861"/>
                </a:cubicBezTo>
                <a:cubicBezTo>
                  <a:pt x="673107" y="1169765"/>
                  <a:pt x="662820" y="1173670"/>
                  <a:pt x="661772" y="1170623"/>
                </a:cubicBezTo>
                <a:cubicBezTo>
                  <a:pt x="668535" y="1172051"/>
                  <a:pt x="672916" y="1166432"/>
                  <a:pt x="680536" y="1167003"/>
                </a:cubicBezTo>
                <a:close/>
                <a:moveTo>
                  <a:pt x="669678" y="1155478"/>
                </a:moveTo>
                <a:cubicBezTo>
                  <a:pt x="665010" y="1156621"/>
                  <a:pt x="660819" y="1158145"/>
                  <a:pt x="653104" y="1159193"/>
                </a:cubicBezTo>
                <a:cubicBezTo>
                  <a:pt x="649770" y="1155097"/>
                  <a:pt x="656438" y="1153573"/>
                  <a:pt x="664820" y="1151477"/>
                </a:cubicBezTo>
                <a:cubicBezTo>
                  <a:pt x="673202" y="1149572"/>
                  <a:pt x="683489" y="1148239"/>
                  <a:pt x="687489" y="1147096"/>
                </a:cubicBezTo>
                <a:cubicBezTo>
                  <a:pt x="693776" y="1148239"/>
                  <a:pt x="695490" y="1151287"/>
                  <a:pt x="687204" y="1153668"/>
                </a:cubicBezTo>
                <a:cubicBezTo>
                  <a:pt x="687394" y="1153001"/>
                  <a:pt x="688537" y="1152620"/>
                  <a:pt x="688347" y="1151858"/>
                </a:cubicBezTo>
                <a:cubicBezTo>
                  <a:pt x="679298" y="1153287"/>
                  <a:pt x="674345" y="1154335"/>
                  <a:pt x="669678" y="1155478"/>
                </a:cubicBezTo>
                <a:close/>
                <a:moveTo>
                  <a:pt x="655676" y="1168718"/>
                </a:moveTo>
                <a:cubicBezTo>
                  <a:pt x="645103" y="1171480"/>
                  <a:pt x="620433" y="1171575"/>
                  <a:pt x="626339" y="1167384"/>
                </a:cubicBezTo>
                <a:cubicBezTo>
                  <a:pt x="633864" y="1170337"/>
                  <a:pt x="643484" y="1166241"/>
                  <a:pt x="655676" y="1168718"/>
                </a:cubicBezTo>
                <a:close/>
                <a:moveTo>
                  <a:pt x="695205" y="1149953"/>
                </a:moveTo>
                <a:cubicBezTo>
                  <a:pt x="694347" y="1147953"/>
                  <a:pt x="697776" y="1147382"/>
                  <a:pt x="700348" y="1146619"/>
                </a:cubicBezTo>
                <a:cubicBezTo>
                  <a:pt x="700729" y="1148715"/>
                  <a:pt x="697967" y="1151001"/>
                  <a:pt x="695205" y="1149953"/>
                </a:cubicBezTo>
                <a:close/>
                <a:moveTo>
                  <a:pt x="705968" y="1125474"/>
                </a:moveTo>
                <a:cubicBezTo>
                  <a:pt x="696157" y="1126903"/>
                  <a:pt x="686251" y="1127855"/>
                  <a:pt x="678631" y="1128903"/>
                </a:cubicBezTo>
                <a:cubicBezTo>
                  <a:pt x="675297" y="1130236"/>
                  <a:pt x="680346" y="1132237"/>
                  <a:pt x="683298" y="1131475"/>
                </a:cubicBezTo>
                <a:cubicBezTo>
                  <a:pt x="682346" y="1133951"/>
                  <a:pt x="677488" y="1132142"/>
                  <a:pt x="675107" y="1132808"/>
                </a:cubicBezTo>
                <a:cubicBezTo>
                  <a:pt x="674726" y="1131379"/>
                  <a:pt x="676536" y="1130903"/>
                  <a:pt x="675964" y="1129379"/>
                </a:cubicBezTo>
                <a:cubicBezTo>
                  <a:pt x="675107" y="1127665"/>
                  <a:pt x="669201" y="1130141"/>
                  <a:pt x="666344" y="1130046"/>
                </a:cubicBezTo>
                <a:cubicBezTo>
                  <a:pt x="675012" y="1124712"/>
                  <a:pt x="684060" y="1122807"/>
                  <a:pt x="694538" y="1121569"/>
                </a:cubicBezTo>
                <a:cubicBezTo>
                  <a:pt x="699777" y="1120997"/>
                  <a:pt x="705396" y="1120426"/>
                  <a:pt x="711302" y="1119759"/>
                </a:cubicBezTo>
                <a:cubicBezTo>
                  <a:pt x="717207" y="1118807"/>
                  <a:pt x="723494" y="1117283"/>
                  <a:pt x="730352" y="1115377"/>
                </a:cubicBezTo>
                <a:cubicBezTo>
                  <a:pt x="730542" y="1116520"/>
                  <a:pt x="730733" y="1117663"/>
                  <a:pt x="732352" y="1117378"/>
                </a:cubicBezTo>
                <a:cubicBezTo>
                  <a:pt x="728828" y="1119187"/>
                  <a:pt x="724732" y="1120807"/>
                  <a:pt x="720255" y="1122235"/>
                </a:cubicBezTo>
                <a:cubicBezTo>
                  <a:pt x="718065" y="1122998"/>
                  <a:pt x="715683" y="1123664"/>
                  <a:pt x="713302" y="1124236"/>
                </a:cubicBezTo>
                <a:cubicBezTo>
                  <a:pt x="710826" y="1124617"/>
                  <a:pt x="708444" y="1125093"/>
                  <a:pt x="705968" y="1125474"/>
                </a:cubicBezTo>
                <a:close/>
                <a:moveTo>
                  <a:pt x="382023" y="1029462"/>
                </a:moveTo>
                <a:cubicBezTo>
                  <a:pt x="382594" y="1029367"/>
                  <a:pt x="383261" y="1029462"/>
                  <a:pt x="383832" y="1029748"/>
                </a:cubicBezTo>
                <a:cubicBezTo>
                  <a:pt x="383832" y="1029748"/>
                  <a:pt x="383832" y="1029748"/>
                  <a:pt x="383832" y="1029748"/>
                </a:cubicBezTo>
                <a:cubicBezTo>
                  <a:pt x="383737" y="1029938"/>
                  <a:pt x="383832" y="1030129"/>
                  <a:pt x="383642" y="1030319"/>
                </a:cubicBezTo>
                <a:cubicBezTo>
                  <a:pt x="381832" y="1029938"/>
                  <a:pt x="380975" y="1029748"/>
                  <a:pt x="380499" y="1029462"/>
                </a:cubicBezTo>
                <a:cubicBezTo>
                  <a:pt x="381070" y="1029462"/>
                  <a:pt x="381546" y="1029557"/>
                  <a:pt x="382023" y="1029462"/>
                </a:cubicBezTo>
                <a:close/>
                <a:moveTo>
                  <a:pt x="305537" y="996982"/>
                </a:moveTo>
                <a:cubicBezTo>
                  <a:pt x="305156" y="997363"/>
                  <a:pt x="304680" y="997744"/>
                  <a:pt x="304299" y="998125"/>
                </a:cubicBezTo>
                <a:cubicBezTo>
                  <a:pt x="303918" y="997934"/>
                  <a:pt x="303537" y="997744"/>
                  <a:pt x="303156" y="997553"/>
                </a:cubicBezTo>
                <a:cubicBezTo>
                  <a:pt x="303346" y="997268"/>
                  <a:pt x="303537" y="996982"/>
                  <a:pt x="303727" y="996696"/>
                </a:cubicBezTo>
                <a:cubicBezTo>
                  <a:pt x="303918" y="996410"/>
                  <a:pt x="304108" y="996125"/>
                  <a:pt x="304299" y="995839"/>
                </a:cubicBezTo>
                <a:lnTo>
                  <a:pt x="304299" y="995839"/>
                </a:lnTo>
                <a:lnTo>
                  <a:pt x="304299" y="995839"/>
                </a:lnTo>
                <a:cubicBezTo>
                  <a:pt x="304680" y="996220"/>
                  <a:pt x="305061" y="996601"/>
                  <a:pt x="305537" y="996982"/>
                </a:cubicBezTo>
                <a:close/>
                <a:moveTo>
                  <a:pt x="549377" y="107061"/>
                </a:moveTo>
                <a:cubicBezTo>
                  <a:pt x="548329" y="108109"/>
                  <a:pt x="546710" y="108680"/>
                  <a:pt x="544233" y="108871"/>
                </a:cubicBezTo>
                <a:cubicBezTo>
                  <a:pt x="543852" y="108871"/>
                  <a:pt x="543471" y="108871"/>
                  <a:pt x="543090" y="108871"/>
                </a:cubicBezTo>
                <a:cubicBezTo>
                  <a:pt x="542043" y="108490"/>
                  <a:pt x="540328" y="108775"/>
                  <a:pt x="538614" y="108966"/>
                </a:cubicBezTo>
                <a:cubicBezTo>
                  <a:pt x="542043" y="107156"/>
                  <a:pt x="545662" y="106775"/>
                  <a:pt x="549377" y="107061"/>
                </a:cubicBezTo>
                <a:close/>
                <a:moveTo>
                  <a:pt x="1213365" y="426148"/>
                </a:moveTo>
                <a:cubicBezTo>
                  <a:pt x="1214412" y="429673"/>
                  <a:pt x="1213555" y="431197"/>
                  <a:pt x="1212603" y="432625"/>
                </a:cubicBezTo>
                <a:cubicBezTo>
                  <a:pt x="1211460" y="428339"/>
                  <a:pt x="1211174" y="423863"/>
                  <a:pt x="1209840" y="419576"/>
                </a:cubicBezTo>
                <a:cubicBezTo>
                  <a:pt x="1209936" y="418719"/>
                  <a:pt x="1210031" y="417957"/>
                  <a:pt x="1210221" y="417385"/>
                </a:cubicBezTo>
                <a:cubicBezTo>
                  <a:pt x="1212888" y="426339"/>
                  <a:pt x="1209364" y="425577"/>
                  <a:pt x="1213365" y="426148"/>
                </a:cubicBezTo>
                <a:close/>
                <a:moveTo>
                  <a:pt x="1215365" y="433673"/>
                </a:moveTo>
                <a:cubicBezTo>
                  <a:pt x="1215841" y="436435"/>
                  <a:pt x="1216317" y="438436"/>
                  <a:pt x="1216698" y="440246"/>
                </a:cubicBezTo>
                <a:cubicBezTo>
                  <a:pt x="1216508" y="440150"/>
                  <a:pt x="1216413" y="440055"/>
                  <a:pt x="1216127" y="440055"/>
                </a:cubicBezTo>
                <a:cubicBezTo>
                  <a:pt x="1215555" y="439293"/>
                  <a:pt x="1215079" y="438531"/>
                  <a:pt x="1214698" y="437769"/>
                </a:cubicBezTo>
                <a:cubicBezTo>
                  <a:pt x="1213936" y="435292"/>
                  <a:pt x="1213365" y="433102"/>
                  <a:pt x="1215365" y="433673"/>
                </a:cubicBezTo>
                <a:close/>
                <a:moveTo>
                  <a:pt x="1210126" y="635318"/>
                </a:moveTo>
                <a:cubicBezTo>
                  <a:pt x="1210317" y="633222"/>
                  <a:pt x="1209936" y="631984"/>
                  <a:pt x="1209269" y="631222"/>
                </a:cubicBezTo>
                <a:cubicBezTo>
                  <a:pt x="1209555" y="627697"/>
                  <a:pt x="1210031" y="624364"/>
                  <a:pt x="1210793" y="621887"/>
                </a:cubicBezTo>
                <a:cubicBezTo>
                  <a:pt x="1211364" y="622840"/>
                  <a:pt x="1211841" y="623888"/>
                  <a:pt x="1212317" y="624935"/>
                </a:cubicBezTo>
                <a:cubicBezTo>
                  <a:pt x="1212507" y="623506"/>
                  <a:pt x="1211936" y="621411"/>
                  <a:pt x="1211745" y="619506"/>
                </a:cubicBezTo>
                <a:cubicBezTo>
                  <a:pt x="1211841" y="619315"/>
                  <a:pt x="1211936" y="619030"/>
                  <a:pt x="1212031" y="618839"/>
                </a:cubicBezTo>
                <a:cubicBezTo>
                  <a:pt x="1211936" y="618458"/>
                  <a:pt x="1211841" y="617982"/>
                  <a:pt x="1211745" y="617506"/>
                </a:cubicBezTo>
                <a:cubicBezTo>
                  <a:pt x="1211841" y="616839"/>
                  <a:pt x="1212126" y="616268"/>
                  <a:pt x="1212698" y="615886"/>
                </a:cubicBezTo>
                <a:cubicBezTo>
                  <a:pt x="1212888" y="618744"/>
                  <a:pt x="1214889" y="618649"/>
                  <a:pt x="1213936" y="623506"/>
                </a:cubicBezTo>
                <a:cubicBezTo>
                  <a:pt x="1208507" y="629317"/>
                  <a:pt x="1212126" y="626078"/>
                  <a:pt x="1210126" y="635318"/>
                </a:cubicBezTo>
                <a:close/>
                <a:moveTo>
                  <a:pt x="709587" y="115252"/>
                </a:moveTo>
                <a:cubicBezTo>
                  <a:pt x="708635" y="115443"/>
                  <a:pt x="708159" y="115157"/>
                  <a:pt x="707873" y="114776"/>
                </a:cubicBezTo>
                <a:cubicBezTo>
                  <a:pt x="708444" y="114586"/>
                  <a:pt x="709111" y="114490"/>
                  <a:pt x="709778" y="114300"/>
                </a:cubicBezTo>
                <a:cubicBezTo>
                  <a:pt x="709778" y="114776"/>
                  <a:pt x="709683" y="115252"/>
                  <a:pt x="709587" y="115252"/>
                </a:cubicBezTo>
                <a:close/>
                <a:moveTo>
                  <a:pt x="1097826" y="269176"/>
                </a:moveTo>
                <a:cubicBezTo>
                  <a:pt x="1095350" y="268986"/>
                  <a:pt x="1093254" y="268319"/>
                  <a:pt x="1093064" y="265271"/>
                </a:cubicBezTo>
                <a:cubicBezTo>
                  <a:pt x="1093064" y="265176"/>
                  <a:pt x="1093064" y="265176"/>
                  <a:pt x="1093064" y="265081"/>
                </a:cubicBezTo>
                <a:cubicBezTo>
                  <a:pt x="1094683" y="266319"/>
                  <a:pt x="1096302" y="267652"/>
                  <a:pt x="1097826" y="269176"/>
                </a:cubicBezTo>
                <a:close/>
                <a:moveTo>
                  <a:pt x="1208602" y="588740"/>
                </a:moveTo>
                <a:cubicBezTo>
                  <a:pt x="1208412" y="586359"/>
                  <a:pt x="1208221" y="583883"/>
                  <a:pt x="1208031" y="581406"/>
                </a:cubicBezTo>
                <a:cubicBezTo>
                  <a:pt x="1208126" y="581215"/>
                  <a:pt x="1208221" y="581025"/>
                  <a:pt x="1208221" y="580834"/>
                </a:cubicBezTo>
                <a:cubicBezTo>
                  <a:pt x="1208793" y="579025"/>
                  <a:pt x="1210412" y="577501"/>
                  <a:pt x="1211936" y="575977"/>
                </a:cubicBezTo>
                <a:cubicBezTo>
                  <a:pt x="1211936" y="578453"/>
                  <a:pt x="1211936" y="581025"/>
                  <a:pt x="1212031" y="583501"/>
                </a:cubicBezTo>
                <a:cubicBezTo>
                  <a:pt x="1212222" y="589026"/>
                  <a:pt x="1212603" y="594360"/>
                  <a:pt x="1213460" y="599408"/>
                </a:cubicBezTo>
                <a:cubicBezTo>
                  <a:pt x="1212222" y="599504"/>
                  <a:pt x="1210698" y="599218"/>
                  <a:pt x="1210888" y="602361"/>
                </a:cubicBezTo>
                <a:cubicBezTo>
                  <a:pt x="1212126" y="602647"/>
                  <a:pt x="1213936" y="601885"/>
                  <a:pt x="1214031" y="603885"/>
                </a:cubicBezTo>
                <a:cubicBezTo>
                  <a:pt x="1213460" y="608362"/>
                  <a:pt x="1212507" y="611981"/>
                  <a:pt x="1211079" y="614839"/>
                </a:cubicBezTo>
                <a:cubicBezTo>
                  <a:pt x="1209459" y="607505"/>
                  <a:pt x="1208983" y="598360"/>
                  <a:pt x="1208602" y="588740"/>
                </a:cubicBezTo>
                <a:close/>
                <a:moveTo>
                  <a:pt x="1211555" y="567404"/>
                </a:moveTo>
                <a:cubicBezTo>
                  <a:pt x="1211555" y="567785"/>
                  <a:pt x="1211555" y="568261"/>
                  <a:pt x="1211650" y="568643"/>
                </a:cubicBezTo>
                <a:cubicBezTo>
                  <a:pt x="1211460" y="568166"/>
                  <a:pt x="1211460" y="567785"/>
                  <a:pt x="1211555" y="567404"/>
                </a:cubicBezTo>
                <a:close/>
                <a:moveTo>
                  <a:pt x="1132497" y="306705"/>
                </a:moveTo>
                <a:cubicBezTo>
                  <a:pt x="1130688" y="304800"/>
                  <a:pt x="1131069" y="302133"/>
                  <a:pt x="1133355" y="300323"/>
                </a:cubicBezTo>
                <a:cubicBezTo>
                  <a:pt x="1133545" y="300228"/>
                  <a:pt x="1133736" y="300133"/>
                  <a:pt x="1134021" y="300133"/>
                </a:cubicBezTo>
                <a:cubicBezTo>
                  <a:pt x="1136688" y="303371"/>
                  <a:pt x="1139165" y="307086"/>
                  <a:pt x="1141546" y="311277"/>
                </a:cubicBezTo>
                <a:cubicBezTo>
                  <a:pt x="1138117" y="311944"/>
                  <a:pt x="1136212" y="310705"/>
                  <a:pt x="1132497" y="306705"/>
                </a:cubicBezTo>
                <a:close/>
                <a:moveTo>
                  <a:pt x="1129830" y="295656"/>
                </a:moveTo>
                <a:cubicBezTo>
                  <a:pt x="1127068" y="294894"/>
                  <a:pt x="1125258" y="293084"/>
                  <a:pt x="1124306" y="290322"/>
                </a:cubicBezTo>
                <a:cubicBezTo>
                  <a:pt x="1126211" y="291941"/>
                  <a:pt x="1128021" y="293656"/>
                  <a:pt x="1129830" y="295656"/>
                </a:cubicBezTo>
                <a:close/>
                <a:moveTo>
                  <a:pt x="1209174" y="632555"/>
                </a:moveTo>
                <a:cubicBezTo>
                  <a:pt x="1209459" y="634365"/>
                  <a:pt x="1209364" y="636365"/>
                  <a:pt x="1208983" y="638365"/>
                </a:cubicBezTo>
                <a:cubicBezTo>
                  <a:pt x="1208983" y="636460"/>
                  <a:pt x="1208983" y="634460"/>
                  <a:pt x="1209174" y="632555"/>
                </a:cubicBezTo>
                <a:close/>
                <a:moveTo>
                  <a:pt x="1227176" y="492442"/>
                </a:moveTo>
                <a:cubicBezTo>
                  <a:pt x="1227557" y="491300"/>
                  <a:pt x="1228128" y="490061"/>
                  <a:pt x="1228795" y="488918"/>
                </a:cubicBezTo>
                <a:cubicBezTo>
                  <a:pt x="1228890" y="491490"/>
                  <a:pt x="1228509" y="493681"/>
                  <a:pt x="1227462" y="494538"/>
                </a:cubicBezTo>
                <a:cubicBezTo>
                  <a:pt x="1227366" y="493871"/>
                  <a:pt x="1227271" y="493109"/>
                  <a:pt x="1227176" y="492442"/>
                </a:cubicBezTo>
                <a:close/>
                <a:moveTo>
                  <a:pt x="1225271" y="477488"/>
                </a:moveTo>
                <a:cubicBezTo>
                  <a:pt x="1225271" y="477012"/>
                  <a:pt x="1225271" y="476345"/>
                  <a:pt x="1225366" y="475964"/>
                </a:cubicBezTo>
                <a:cubicBezTo>
                  <a:pt x="1225938" y="476631"/>
                  <a:pt x="1226414" y="477679"/>
                  <a:pt x="1226890" y="479012"/>
                </a:cubicBezTo>
                <a:cubicBezTo>
                  <a:pt x="1226414" y="478631"/>
                  <a:pt x="1225842" y="478155"/>
                  <a:pt x="1225271" y="477488"/>
                </a:cubicBezTo>
                <a:close/>
                <a:moveTo>
                  <a:pt x="1220413" y="461105"/>
                </a:moveTo>
                <a:cubicBezTo>
                  <a:pt x="1218413" y="465487"/>
                  <a:pt x="1221270" y="470725"/>
                  <a:pt x="1222699" y="470154"/>
                </a:cubicBezTo>
                <a:cubicBezTo>
                  <a:pt x="1222509" y="472154"/>
                  <a:pt x="1221937" y="472821"/>
                  <a:pt x="1221270" y="472916"/>
                </a:cubicBezTo>
                <a:cubicBezTo>
                  <a:pt x="1220604" y="472059"/>
                  <a:pt x="1219937" y="471202"/>
                  <a:pt x="1219365" y="470344"/>
                </a:cubicBezTo>
                <a:cubicBezTo>
                  <a:pt x="1219175" y="469773"/>
                  <a:pt x="1219080" y="469201"/>
                  <a:pt x="1218984" y="468630"/>
                </a:cubicBezTo>
                <a:cubicBezTo>
                  <a:pt x="1218222" y="467677"/>
                  <a:pt x="1217365" y="466820"/>
                  <a:pt x="1216508" y="466058"/>
                </a:cubicBezTo>
                <a:cubicBezTo>
                  <a:pt x="1216032" y="465201"/>
                  <a:pt x="1215555" y="464439"/>
                  <a:pt x="1215365" y="463963"/>
                </a:cubicBezTo>
                <a:cubicBezTo>
                  <a:pt x="1214698" y="462343"/>
                  <a:pt x="1216603" y="460153"/>
                  <a:pt x="1218603" y="460438"/>
                </a:cubicBezTo>
                <a:cubicBezTo>
                  <a:pt x="1219080" y="460534"/>
                  <a:pt x="1219651" y="460629"/>
                  <a:pt x="1220127" y="460819"/>
                </a:cubicBezTo>
                <a:cubicBezTo>
                  <a:pt x="1220318" y="460915"/>
                  <a:pt x="1220318" y="461010"/>
                  <a:pt x="1220413" y="461105"/>
                </a:cubicBezTo>
                <a:close/>
                <a:moveTo>
                  <a:pt x="1209078" y="417576"/>
                </a:moveTo>
                <a:cubicBezTo>
                  <a:pt x="1208983" y="417481"/>
                  <a:pt x="1208983" y="417290"/>
                  <a:pt x="1208888" y="417100"/>
                </a:cubicBezTo>
                <a:cubicBezTo>
                  <a:pt x="1208602" y="416433"/>
                  <a:pt x="1208602" y="415957"/>
                  <a:pt x="1208697" y="415385"/>
                </a:cubicBezTo>
                <a:cubicBezTo>
                  <a:pt x="1208888" y="416147"/>
                  <a:pt x="1208983" y="416909"/>
                  <a:pt x="1209078" y="417576"/>
                </a:cubicBezTo>
                <a:close/>
                <a:moveTo>
                  <a:pt x="558616" y="109061"/>
                </a:moveTo>
                <a:cubicBezTo>
                  <a:pt x="557664" y="108966"/>
                  <a:pt x="556902" y="108775"/>
                  <a:pt x="556140" y="108394"/>
                </a:cubicBezTo>
                <a:cubicBezTo>
                  <a:pt x="556902" y="108585"/>
                  <a:pt x="557759" y="108775"/>
                  <a:pt x="558616" y="109061"/>
                </a:cubicBezTo>
                <a:close/>
                <a:moveTo>
                  <a:pt x="752069" y="1135475"/>
                </a:moveTo>
                <a:cubicBezTo>
                  <a:pt x="753212" y="1138904"/>
                  <a:pt x="747783" y="1136237"/>
                  <a:pt x="743973" y="1138428"/>
                </a:cubicBezTo>
                <a:cubicBezTo>
                  <a:pt x="745306" y="1136047"/>
                  <a:pt x="748354" y="1135856"/>
                  <a:pt x="752069" y="1135475"/>
                </a:cubicBezTo>
                <a:close/>
                <a:moveTo>
                  <a:pt x="1064108" y="985837"/>
                </a:moveTo>
                <a:cubicBezTo>
                  <a:pt x="1065632" y="988504"/>
                  <a:pt x="1059917" y="990314"/>
                  <a:pt x="1056583" y="995458"/>
                </a:cubicBezTo>
                <a:cubicBezTo>
                  <a:pt x="1055631" y="994410"/>
                  <a:pt x="1054011" y="995743"/>
                  <a:pt x="1053154" y="994505"/>
                </a:cubicBezTo>
                <a:cubicBezTo>
                  <a:pt x="1056964" y="991267"/>
                  <a:pt x="1060774" y="987743"/>
                  <a:pt x="1064108" y="985837"/>
                </a:cubicBezTo>
                <a:close/>
                <a:moveTo>
                  <a:pt x="1071537" y="976217"/>
                </a:moveTo>
                <a:cubicBezTo>
                  <a:pt x="1072299" y="977075"/>
                  <a:pt x="1073157" y="977836"/>
                  <a:pt x="1074395" y="976598"/>
                </a:cubicBezTo>
                <a:cubicBezTo>
                  <a:pt x="1076205" y="978122"/>
                  <a:pt x="1070204" y="984313"/>
                  <a:pt x="1068013" y="985076"/>
                </a:cubicBezTo>
                <a:cubicBezTo>
                  <a:pt x="1066965" y="983075"/>
                  <a:pt x="1068299" y="980027"/>
                  <a:pt x="1071537" y="976217"/>
                </a:cubicBezTo>
                <a:close/>
                <a:moveTo>
                  <a:pt x="1189457" y="722852"/>
                </a:moveTo>
                <a:cubicBezTo>
                  <a:pt x="1189743" y="723043"/>
                  <a:pt x="1190028" y="723138"/>
                  <a:pt x="1190314" y="723328"/>
                </a:cubicBezTo>
                <a:cubicBezTo>
                  <a:pt x="1189362" y="725519"/>
                  <a:pt x="1188981" y="725710"/>
                  <a:pt x="1188504" y="725424"/>
                </a:cubicBezTo>
                <a:cubicBezTo>
                  <a:pt x="1188790" y="724471"/>
                  <a:pt x="1189171" y="723709"/>
                  <a:pt x="1189457" y="722852"/>
                </a:cubicBezTo>
                <a:close/>
                <a:moveTo>
                  <a:pt x="1206983" y="662273"/>
                </a:moveTo>
                <a:cubicBezTo>
                  <a:pt x="1206888" y="661035"/>
                  <a:pt x="1206792" y="659892"/>
                  <a:pt x="1206602" y="658844"/>
                </a:cubicBezTo>
                <a:cubicBezTo>
                  <a:pt x="1207078" y="658368"/>
                  <a:pt x="1207554" y="657987"/>
                  <a:pt x="1208031" y="657797"/>
                </a:cubicBezTo>
                <a:cubicBezTo>
                  <a:pt x="1207935" y="659225"/>
                  <a:pt x="1207554" y="660749"/>
                  <a:pt x="1206983" y="662273"/>
                </a:cubicBezTo>
                <a:close/>
                <a:moveTo>
                  <a:pt x="1209936" y="652558"/>
                </a:moveTo>
                <a:cubicBezTo>
                  <a:pt x="1209650" y="650653"/>
                  <a:pt x="1209364" y="648176"/>
                  <a:pt x="1209174" y="645509"/>
                </a:cubicBezTo>
                <a:cubicBezTo>
                  <a:pt x="1209650" y="643318"/>
                  <a:pt x="1210221" y="641318"/>
                  <a:pt x="1211460" y="638461"/>
                </a:cubicBezTo>
                <a:cubicBezTo>
                  <a:pt x="1211079" y="645223"/>
                  <a:pt x="1210412" y="647414"/>
                  <a:pt x="1210698" y="652367"/>
                </a:cubicBezTo>
                <a:cubicBezTo>
                  <a:pt x="1210507" y="652463"/>
                  <a:pt x="1210221" y="652558"/>
                  <a:pt x="1209936" y="652558"/>
                </a:cubicBezTo>
                <a:close/>
                <a:moveTo>
                  <a:pt x="1229176" y="520351"/>
                </a:moveTo>
                <a:cubicBezTo>
                  <a:pt x="1229938" y="516636"/>
                  <a:pt x="1230224" y="512921"/>
                  <a:pt x="1229557" y="508349"/>
                </a:cubicBezTo>
                <a:cubicBezTo>
                  <a:pt x="1234034" y="510159"/>
                  <a:pt x="1232129" y="520827"/>
                  <a:pt x="1229843" y="524637"/>
                </a:cubicBezTo>
                <a:cubicBezTo>
                  <a:pt x="1229652" y="523208"/>
                  <a:pt x="1229367" y="521780"/>
                  <a:pt x="1229176" y="520351"/>
                </a:cubicBezTo>
                <a:close/>
                <a:moveTo>
                  <a:pt x="1227938" y="497586"/>
                </a:moveTo>
                <a:cubicBezTo>
                  <a:pt x="1229367" y="499300"/>
                  <a:pt x="1230224" y="502634"/>
                  <a:pt x="1230891" y="506539"/>
                </a:cubicBezTo>
                <a:cubicBezTo>
                  <a:pt x="1228033" y="508349"/>
                  <a:pt x="1227081" y="500063"/>
                  <a:pt x="1227938" y="497586"/>
                </a:cubicBezTo>
                <a:close/>
                <a:moveTo>
                  <a:pt x="1216508" y="422053"/>
                </a:moveTo>
                <a:lnTo>
                  <a:pt x="1213365" y="422910"/>
                </a:lnTo>
                <a:cubicBezTo>
                  <a:pt x="1212222" y="420338"/>
                  <a:pt x="1214031" y="416052"/>
                  <a:pt x="1211364" y="415385"/>
                </a:cubicBezTo>
                <a:cubicBezTo>
                  <a:pt x="1210793" y="410146"/>
                  <a:pt x="1213365" y="416623"/>
                  <a:pt x="1214127" y="416242"/>
                </a:cubicBezTo>
                <a:cubicBezTo>
                  <a:pt x="1214508" y="414242"/>
                  <a:pt x="1213460" y="413099"/>
                  <a:pt x="1212126" y="411575"/>
                </a:cubicBezTo>
                <a:cubicBezTo>
                  <a:pt x="1212698" y="411099"/>
                  <a:pt x="1213174" y="410623"/>
                  <a:pt x="1213650" y="410146"/>
                </a:cubicBezTo>
                <a:cubicBezTo>
                  <a:pt x="1215651" y="413290"/>
                  <a:pt x="1217079" y="417195"/>
                  <a:pt x="1216508" y="422053"/>
                </a:cubicBezTo>
                <a:close/>
                <a:moveTo>
                  <a:pt x="1210317" y="396145"/>
                </a:moveTo>
                <a:cubicBezTo>
                  <a:pt x="1209269" y="396050"/>
                  <a:pt x="1208697" y="393287"/>
                  <a:pt x="1208126" y="391096"/>
                </a:cubicBezTo>
                <a:cubicBezTo>
                  <a:pt x="1208221" y="391096"/>
                  <a:pt x="1208316" y="391096"/>
                  <a:pt x="1208412" y="391096"/>
                </a:cubicBezTo>
                <a:cubicBezTo>
                  <a:pt x="1209174" y="391001"/>
                  <a:pt x="1209840" y="390430"/>
                  <a:pt x="1210317" y="389763"/>
                </a:cubicBezTo>
                <a:cubicBezTo>
                  <a:pt x="1212317" y="394049"/>
                  <a:pt x="1210031" y="393668"/>
                  <a:pt x="1210317" y="396145"/>
                </a:cubicBezTo>
                <a:close/>
                <a:moveTo>
                  <a:pt x="1197267" y="381095"/>
                </a:moveTo>
                <a:cubicBezTo>
                  <a:pt x="1197553" y="380905"/>
                  <a:pt x="1198315" y="381000"/>
                  <a:pt x="1198696" y="381286"/>
                </a:cubicBezTo>
                <a:cubicBezTo>
                  <a:pt x="1201458" y="383096"/>
                  <a:pt x="1203268" y="385381"/>
                  <a:pt x="1203935" y="388810"/>
                </a:cubicBezTo>
                <a:cubicBezTo>
                  <a:pt x="1204221" y="390430"/>
                  <a:pt x="1205554" y="391001"/>
                  <a:pt x="1207078" y="391096"/>
                </a:cubicBezTo>
                <a:cubicBezTo>
                  <a:pt x="1207364" y="392335"/>
                  <a:pt x="1207554" y="393668"/>
                  <a:pt x="1207554" y="395383"/>
                </a:cubicBezTo>
                <a:cubicBezTo>
                  <a:pt x="1206792" y="395573"/>
                  <a:pt x="1206983" y="396907"/>
                  <a:pt x="1206411" y="397383"/>
                </a:cubicBezTo>
                <a:cubicBezTo>
                  <a:pt x="1204411" y="390430"/>
                  <a:pt x="1200601" y="392811"/>
                  <a:pt x="1205268" y="396145"/>
                </a:cubicBezTo>
                <a:cubicBezTo>
                  <a:pt x="1205459" y="397097"/>
                  <a:pt x="1205649" y="398050"/>
                  <a:pt x="1205840" y="399002"/>
                </a:cubicBezTo>
                <a:cubicBezTo>
                  <a:pt x="1203268" y="398907"/>
                  <a:pt x="1200696" y="398907"/>
                  <a:pt x="1198125" y="398621"/>
                </a:cubicBezTo>
                <a:cubicBezTo>
                  <a:pt x="1197363" y="398526"/>
                  <a:pt x="1196220" y="396621"/>
                  <a:pt x="1196410" y="395764"/>
                </a:cubicBezTo>
                <a:cubicBezTo>
                  <a:pt x="1196982" y="393478"/>
                  <a:pt x="1199077" y="391192"/>
                  <a:pt x="1198791" y="389287"/>
                </a:cubicBezTo>
                <a:cubicBezTo>
                  <a:pt x="1198410" y="387096"/>
                  <a:pt x="1195648" y="385477"/>
                  <a:pt x="1196220" y="382619"/>
                </a:cubicBezTo>
                <a:cubicBezTo>
                  <a:pt x="1196220" y="382048"/>
                  <a:pt x="1196696" y="381476"/>
                  <a:pt x="1197267" y="381095"/>
                </a:cubicBezTo>
                <a:close/>
                <a:moveTo>
                  <a:pt x="1170026" y="330708"/>
                </a:moveTo>
                <a:cubicBezTo>
                  <a:pt x="1169073" y="330232"/>
                  <a:pt x="1168121" y="329851"/>
                  <a:pt x="1167168" y="330327"/>
                </a:cubicBezTo>
                <a:cubicBezTo>
                  <a:pt x="1166597" y="328898"/>
                  <a:pt x="1165930" y="327755"/>
                  <a:pt x="1165359" y="326708"/>
                </a:cubicBezTo>
                <a:cubicBezTo>
                  <a:pt x="1165168" y="325755"/>
                  <a:pt x="1165073" y="324707"/>
                  <a:pt x="1165073" y="323755"/>
                </a:cubicBezTo>
                <a:cubicBezTo>
                  <a:pt x="1166597" y="325850"/>
                  <a:pt x="1168407" y="328422"/>
                  <a:pt x="1170026" y="330708"/>
                </a:cubicBezTo>
                <a:close/>
                <a:moveTo>
                  <a:pt x="1066394" y="188595"/>
                </a:moveTo>
                <a:cubicBezTo>
                  <a:pt x="1066965" y="189262"/>
                  <a:pt x="1067632" y="190024"/>
                  <a:pt x="1068204" y="190690"/>
                </a:cubicBezTo>
                <a:cubicBezTo>
                  <a:pt x="1068108" y="190881"/>
                  <a:pt x="1068013" y="191167"/>
                  <a:pt x="1067823" y="191357"/>
                </a:cubicBezTo>
                <a:cubicBezTo>
                  <a:pt x="1064489" y="190690"/>
                  <a:pt x="1062870" y="186309"/>
                  <a:pt x="1060869" y="182118"/>
                </a:cubicBezTo>
                <a:cubicBezTo>
                  <a:pt x="1062679" y="184309"/>
                  <a:pt x="1064489" y="186500"/>
                  <a:pt x="1066394" y="188595"/>
                </a:cubicBezTo>
                <a:close/>
                <a:moveTo>
                  <a:pt x="1011149" y="170974"/>
                </a:moveTo>
                <a:cubicBezTo>
                  <a:pt x="1011435" y="171164"/>
                  <a:pt x="1011625" y="171545"/>
                  <a:pt x="1011816" y="171926"/>
                </a:cubicBezTo>
                <a:cubicBezTo>
                  <a:pt x="1011149" y="171640"/>
                  <a:pt x="1010482" y="171355"/>
                  <a:pt x="1009815" y="171164"/>
                </a:cubicBezTo>
                <a:cubicBezTo>
                  <a:pt x="1010101" y="170783"/>
                  <a:pt x="1010577" y="170593"/>
                  <a:pt x="1011149" y="170974"/>
                </a:cubicBezTo>
                <a:close/>
                <a:moveTo>
                  <a:pt x="527565" y="110490"/>
                </a:moveTo>
                <a:cubicBezTo>
                  <a:pt x="527565" y="111157"/>
                  <a:pt x="527565" y="111823"/>
                  <a:pt x="527660" y="112395"/>
                </a:cubicBezTo>
                <a:cubicBezTo>
                  <a:pt x="529184" y="112395"/>
                  <a:pt x="530136" y="111538"/>
                  <a:pt x="530708" y="110395"/>
                </a:cubicBezTo>
                <a:cubicBezTo>
                  <a:pt x="533280" y="110395"/>
                  <a:pt x="535851" y="110490"/>
                  <a:pt x="538518" y="110585"/>
                </a:cubicBezTo>
                <a:cubicBezTo>
                  <a:pt x="537566" y="112681"/>
                  <a:pt x="535661" y="114014"/>
                  <a:pt x="533851" y="115252"/>
                </a:cubicBezTo>
                <a:cubicBezTo>
                  <a:pt x="530803" y="117253"/>
                  <a:pt x="528612" y="116110"/>
                  <a:pt x="527565" y="112776"/>
                </a:cubicBezTo>
                <a:cubicBezTo>
                  <a:pt x="526517" y="113157"/>
                  <a:pt x="525374" y="113443"/>
                  <a:pt x="524326" y="113919"/>
                </a:cubicBezTo>
                <a:cubicBezTo>
                  <a:pt x="519278" y="116491"/>
                  <a:pt x="517468" y="116396"/>
                  <a:pt x="514801" y="112967"/>
                </a:cubicBezTo>
                <a:cubicBezTo>
                  <a:pt x="514706" y="112871"/>
                  <a:pt x="514611" y="112681"/>
                  <a:pt x="514515" y="112585"/>
                </a:cubicBezTo>
                <a:cubicBezTo>
                  <a:pt x="518802" y="111157"/>
                  <a:pt x="523088" y="110680"/>
                  <a:pt x="527565" y="110490"/>
                </a:cubicBezTo>
                <a:close/>
                <a:moveTo>
                  <a:pt x="490322" y="116396"/>
                </a:moveTo>
                <a:cubicBezTo>
                  <a:pt x="494703" y="115538"/>
                  <a:pt x="498894" y="115157"/>
                  <a:pt x="502704" y="115157"/>
                </a:cubicBezTo>
                <a:cubicBezTo>
                  <a:pt x="501752" y="116014"/>
                  <a:pt x="500514" y="116586"/>
                  <a:pt x="498513" y="116491"/>
                </a:cubicBezTo>
                <a:cubicBezTo>
                  <a:pt x="497275" y="116491"/>
                  <a:pt x="495561" y="116491"/>
                  <a:pt x="494989" y="117253"/>
                </a:cubicBezTo>
                <a:cubicBezTo>
                  <a:pt x="490703" y="122682"/>
                  <a:pt x="483845" y="118205"/>
                  <a:pt x="479082" y="121634"/>
                </a:cubicBezTo>
                <a:cubicBezTo>
                  <a:pt x="475749" y="124015"/>
                  <a:pt x="473844" y="122777"/>
                  <a:pt x="472224" y="120967"/>
                </a:cubicBezTo>
                <a:cubicBezTo>
                  <a:pt x="478320" y="118872"/>
                  <a:pt x="484512" y="117443"/>
                  <a:pt x="490322" y="116396"/>
                </a:cubicBezTo>
                <a:close/>
                <a:moveTo>
                  <a:pt x="173616" y="882872"/>
                </a:moveTo>
                <a:cubicBezTo>
                  <a:pt x="173044" y="882777"/>
                  <a:pt x="172568" y="880967"/>
                  <a:pt x="172663" y="880015"/>
                </a:cubicBezTo>
                <a:cubicBezTo>
                  <a:pt x="172758" y="879538"/>
                  <a:pt x="173044" y="879062"/>
                  <a:pt x="173330" y="878586"/>
                </a:cubicBezTo>
                <a:cubicBezTo>
                  <a:pt x="173616" y="878110"/>
                  <a:pt x="173997" y="877729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759" y="878205"/>
                  <a:pt x="175521" y="879062"/>
                  <a:pt x="175711" y="880015"/>
                </a:cubicBezTo>
                <a:cubicBezTo>
                  <a:pt x="175997" y="881539"/>
                  <a:pt x="175806" y="883349"/>
                  <a:pt x="173616" y="882872"/>
                </a:cubicBezTo>
                <a:close/>
                <a:moveTo>
                  <a:pt x="191046" y="930783"/>
                </a:moveTo>
                <a:cubicBezTo>
                  <a:pt x="190856" y="931640"/>
                  <a:pt x="189713" y="932212"/>
                  <a:pt x="189046" y="932974"/>
                </a:cubicBezTo>
                <a:cubicBezTo>
                  <a:pt x="188665" y="932498"/>
                  <a:pt x="187903" y="932117"/>
                  <a:pt x="187903" y="931640"/>
                </a:cubicBezTo>
                <a:cubicBezTo>
                  <a:pt x="187713" y="929926"/>
                  <a:pt x="187713" y="928211"/>
                  <a:pt x="187617" y="926497"/>
                </a:cubicBezTo>
                <a:cubicBezTo>
                  <a:pt x="187522" y="926497"/>
                  <a:pt x="187427" y="926497"/>
                  <a:pt x="187332" y="926497"/>
                </a:cubicBezTo>
                <a:cubicBezTo>
                  <a:pt x="187332" y="926401"/>
                  <a:pt x="187332" y="926211"/>
                  <a:pt x="187332" y="926116"/>
                </a:cubicBezTo>
                <a:cubicBezTo>
                  <a:pt x="186474" y="925735"/>
                  <a:pt x="185617" y="925354"/>
                  <a:pt x="184855" y="924877"/>
                </a:cubicBezTo>
                <a:cubicBezTo>
                  <a:pt x="184665" y="924782"/>
                  <a:pt x="184950" y="923639"/>
                  <a:pt x="185046" y="923639"/>
                </a:cubicBezTo>
                <a:cubicBezTo>
                  <a:pt x="187141" y="923353"/>
                  <a:pt x="187236" y="924687"/>
                  <a:pt x="187332" y="926116"/>
                </a:cubicBezTo>
                <a:cubicBezTo>
                  <a:pt x="187427" y="926116"/>
                  <a:pt x="187522" y="926211"/>
                  <a:pt x="187617" y="926211"/>
                </a:cubicBezTo>
                <a:cubicBezTo>
                  <a:pt x="187617" y="926306"/>
                  <a:pt x="187617" y="926401"/>
                  <a:pt x="187617" y="926497"/>
                </a:cubicBezTo>
                <a:cubicBezTo>
                  <a:pt x="190380" y="926497"/>
                  <a:pt x="191808" y="927926"/>
                  <a:pt x="191046" y="930783"/>
                </a:cubicBezTo>
                <a:close/>
                <a:moveTo>
                  <a:pt x="202572" y="941260"/>
                </a:moveTo>
                <a:cubicBezTo>
                  <a:pt x="202572" y="941260"/>
                  <a:pt x="202572" y="941260"/>
                  <a:pt x="202572" y="941260"/>
                </a:cubicBezTo>
                <a:lnTo>
                  <a:pt x="202572" y="941260"/>
                </a:lnTo>
                <a:cubicBezTo>
                  <a:pt x="201619" y="940689"/>
                  <a:pt x="200667" y="940118"/>
                  <a:pt x="199619" y="939546"/>
                </a:cubicBezTo>
                <a:cubicBezTo>
                  <a:pt x="200667" y="938975"/>
                  <a:pt x="201714" y="938022"/>
                  <a:pt x="202762" y="938117"/>
                </a:cubicBezTo>
                <a:cubicBezTo>
                  <a:pt x="203810" y="938117"/>
                  <a:pt x="204762" y="939165"/>
                  <a:pt x="205810" y="939832"/>
                </a:cubicBezTo>
                <a:cubicBezTo>
                  <a:pt x="204762" y="940213"/>
                  <a:pt x="203619" y="940784"/>
                  <a:pt x="202572" y="941260"/>
                </a:cubicBezTo>
                <a:close/>
                <a:moveTo>
                  <a:pt x="210287" y="949452"/>
                </a:moveTo>
                <a:cubicBezTo>
                  <a:pt x="210192" y="950881"/>
                  <a:pt x="210096" y="952309"/>
                  <a:pt x="207906" y="951928"/>
                </a:cubicBezTo>
                <a:cubicBezTo>
                  <a:pt x="207810" y="951928"/>
                  <a:pt x="207525" y="950785"/>
                  <a:pt x="207715" y="950690"/>
                </a:cubicBezTo>
                <a:cubicBezTo>
                  <a:pt x="208477" y="950214"/>
                  <a:pt x="209334" y="949833"/>
                  <a:pt x="210287" y="949452"/>
                </a:cubicBezTo>
                <a:cubicBezTo>
                  <a:pt x="210287" y="949357"/>
                  <a:pt x="210287" y="949166"/>
                  <a:pt x="210287" y="949071"/>
                </a:cubicBezTo>
                <a:cubicBezTo>
                  <a:pt x="210382" y="949071"/>
                  <a:pt x="210477" y="949071"/>
                  <a:pt x="210573" y="949071"/>
                </a:cubicBezTo>
                <a:cubicBezTo>
                  <a:pt x="210477" y="946785"/>
                  <a:pt x="210192" y="944499"/>
                  <a:pt x="212097" y="942689"/>
                </a:cubicBezTo>
                <a:cubicBezTo>
                  <a:pt x="213240" y="941642"/>
                  <a:pt x="216954" y="941642"/>
                  <a:pt x="216859" y="942689"/>
                </a:cubicBezTo>
                <a:cubicBezTo>
                  <a:pt x="216764" y="943642"/>
                  <a:pt x="216478" y="944785"/>
                  <a:pt x="215907" y="945451"/>
                </a:cubicBezTo>
                <a:cubicBezTo>
                  <a:pt x="214478" y="947166"/>
                  <a:pt x="213240" y="949261"/>
                  <a:pt x="210477" y="949071"/>
                </a:cubicBezTo>
                <a:cubicBezTo>
                  <a:pt x="210477" y="949166"/>
                  <a:pt x="210477" y="949261"/>
                  <a:pt x="210477" y="949357"/>
                </a:cubicBezTo>
                <a:cubicBezTo>
                  <a:pt x="210477" y="949357"/>
                  <a:pt x="210382" y="949452"/>
                  <a:pt x="210287" y="949452"/>
                </a:cubicBezTo>
                <a:close/>
                <a:moveTo>
                  <a:pt x="225336" y="952976"/>
                </a:moveTo>
                <a:cubicBezTo>
                  <a:pt x="222669" y="959072"/>
                  <a:pt x="217050" y="963740"/>
                  <a:pt x="216478" y="970978"/>
                </a:cubicBezTo>
                <a:cubicBezTo>
                  <a:pt x="216478" y="971359"/>
                  <a:pt x="214192" y="971931"/>
                  <a:pt x="213240" y="971645"/>
                </a:cubicBezTo>
                <a:cubicBezTo>
                  <a:pt x="212287" y="971359"/>
                  <a:pt x="210858" y="969931"/>
                  <a:pt x="210954" y="969264"/>
                </a:cubicBezTo>
                <a:cubicBezTo>
                  <a:pt x="212763" y="962120"/>
                  <a:pt x="215907" y="955453"/>
                  <a:pt x="220383" y="949547"/>
                </a:cubicBezTo>
                <a:cubicBezTo>
                  <a:pt x="220764" y="949071"/>
                  <a:pt x="222765" y="949547"/>
                  <a:pt x="223908" y="949833"/>
                </a:cubicBezTo>
                <a:cubicBezTo>
                  <a:pt x="223908" y="949833"/>
                  <a:pt x="223908" y="949833"/>
                  <a:pt x="224003" y="949833"/>
                </a:cubicBezTo>
                <a:cubicBezTo>
                  <a:pt x="224289" y="950119"/>
                  <a:pt x="224574" y="950404"/>
                  <a:pt x="224955" y="950690"/>
                </a:cubicBezTo>
                <a:cubicBezTo>
                  <a:pt x="225051" y="950881"/>
                  <a:pt x="225146" y="950976"/>
                  <a:pt x="225336" y="951071"/>
                </a:cubicBezTo>
                <a:cubicBezTo>
                  <a:pt x="225241" y="951833"/>
                  <a:pt x="225622" y="952500"/>
                  <a:pt x="225336" y="952976"/>
                </a:cubicBezTo>
                <a:close/>
                <a:moveTo>
                  <a:pt x="282391" y="1000316"/>
                </a:moveTo>
                <a:cubicBezTo>
                  <a:pt x="281724" y="1001744"/>
                  <a:pt x="280772" y="1002316"/>
                  <a:pt x="279343" y="1001840"/>
                </a:cubicBezTo>
                <a:cubicBezTo>
                  <a:pt x="279724" y="1000601"/>
                  <a:pt x="280486" y="999553"/>
                  <a:pt x="282391" y="999268"/>
                </a:cubicBezTo>
                <a:cubicBezTo>
                  <a:pt x="285630" y="998792"/>
                  <a:pt x="287058" y="1000792"/>
                  <a:pt x="286677" y="1003649"/>
                </a:cubicBezTo>
                <a:cubicBezTo>
                  <a:pt x="286677" y="1004030"/>
                  <a:pt x="286773" y="1004221"/>
                  <a:pt x="286773" y="1004507"/>
                </a:cubicBezTo>
                <a:cubicBezTo>
                  <a:pt x="285725" y="1003459"/>
                  <a:pt x="284487" y="1002125"/>
                  <a:pt x="282391" y="1000316"/>
                </a:cubicBezTo>
                <a:close/>
                <a:moveTo>
                  <a:pt x="306204" y="1006221"/>
                </a:moveTo>
                <a:cubicBezTo>
                  <a:pt x="306204" y="1006316"/>
                  <a:pt x="306108" y="1006507"/>
                  <a:pt x="306108" y="1006602"/>
                </a:cubicBezTo>
                <a:lnTo>
                  <a:pt x="305823" y="1006316"/>
                </a:lnTo>
                <a:cubicBezTo>
                  <a:pt x="305918" y="1006316"/>
                  <a:pt x="306013" y="1006316"/>
                  <a:pt x="306204" y="1006221"/>
                </a:cubicBezTo>
                <a:cubicBezTo>
                  <a:pt x="306299" y="1005935"/>
                  <a:pt x="306394" y="1005650"/>
                  <a:pt x="306489" y="1005364"/>
                </a:cubicBezTo>
                <a:cubicBezTo>
                  <a:pt x="306775" y="1005554"/>
                  <a:pt x="307061" y="1005650"/>
                  <a:pt x="307251" y="1005840"/>
                </a:cubicBezTo>
                <a:cubicBezTo>
                  <a:pt x="306870" y="1006031"/>
                  <a:pt x="306489" y="1006126"/>
                  <a:pt x="306204" y="1006221"/>
                </a:cubicBezTo>
                <a:close/>
                <a:moveTo>
                  <a:pt x="434886" y="1106615"/>
                </a:moveTo>
                <a:cubicBezTo>
                  <a:pt x="423075" y="1101185"/>
                  <a:pt x="411550" y="1095756"/>
                  <a:pt x="397548" y="1093184"/>
                </a:cubicBezTo>
                <a:cubicBezTo>
                  <a:pt x="392976" y="1091089"/>
                  <a:pt x="388500" y="1088136"/>
                  <a:pt x="383642" y="1085088"/>
                </a:cubicBezTo>
                <a:cubicBezTo>
                  <a:pt x="383166" y="1084707"/>
                  <a:pt x="382594" y="1084326"/>
                  <a:pt x="382023" y="1084040"/>
                </a:cubicBezTo>
                <a:cubicBezTo>
                  <a:pt x="384213" y="1084517"/>
                  <a:pt x="386404" y="1084993"/>
                  <a:pt x="388500" y="1085469"/>
                </a:cubicBezTo>
                <a:cubicBezTo>
                  <a:pt x="393738" y="1086612"/>
                  <a:pt x="398787" y="1087755"/>
                  <a:pt x="403835" y="1089279"/>
                </a:cubicBezTo>
                <a:cubicBezTo>
                  <a:pt x="408978" y="1090612"/>
                  <a:pt x="414312" y="1092327"/>
                  <a:pt x="420027" y="1094899"/>
                </a:cubicBezTo>
                <a:cubicBezTo>
                  <a:pt x="429648" y="1090612"/>
                  <a:pt x="443268" y="1107662"/>
                  <a:pt x="452412" y="1106424"/>
                </a:cubicBezTo>
                <a:cubicBezTo>
                  <a:pt x="448793" y="1100614"/>
                  <a:pt x="464223" y="1105376"/>
                  <a:pt x="473082" y="1106424"/>
                </a:cubicBezTo>
                <a:cubicBezTo>
                  <a:pt x="471653" y="1108996"/>
                  <a:pt x="472701" y="1112329"/>
                  <a:pt x="473272" y="1116997"/>
                </a:cubicBezTo>
                <a:cubicBezTo>
                  <a:pt x="459175" y="1115568"/>
                  <a:pt x="446983" y="1111091"/>
                  <a:pt x="434886" y="1106615"/>
                </a:cubicBezTo>
                <a:close/>
                <a:moveTo>
                  <a:pt x="613099" y="1136523"/>
                </a:moveTo>
                <a:cubicBezTo>
                  <a:pt x="615957" y="1134713"/>
                  <a:pt x="617671" y="1138428"/>
                  <a:pt x="622815" y="1137571"/>
                </a:cubicBezTo>
                <a:cubicBezTo>
                  <a:pt x="622719" y="1136809"/>
                  <a:pt x="621100" y="1137094"/>
                  <a:pt x="619957" y="1136904"/>
                </a:cubicBezTo>
                <a:cubicBezTo>
                  <a:pt x="620243" y="1135761"/>
                  <a:pt x="624053" y="1136428"/>
                  <a:pt x="623958" y="1135094"/>
                </a:cubicBezTo>
                <a:cubicBezTo>
                  <a:pt x="622338" y="1133380"/>
                  <a:pt x="615290" y="1135285"/>
                  <a:pt x="611575" y="1134999"/>
                </a:cubicBezTo>
                <a:cubicBezTo>
                  <a:pt x="617195" y="1130999"/>
                  <a:pt x="631197" y="1131284"/>
                  <a:pt x="635769" y="1128712"/>
                </a:cubicBezTo>
                <a:cubicBezTo>
                  <a:pt x="638055" y="1130332"/>
                  <a:pt x="637102" y="1132999"/>
                  <a:pt x="636245" y="1133570"/>
                </a:cubicBezTo>
                <a:cubicBezTo>
                  <a:pt x="637769" y="1136237"/>
                  <a:pt x="639293" y="1133475"/>
                  <a:pt x="641865" y="1134809"/>
                </a:cubicBezTo>
                <a:cubicBezTo>
                  <a:pt x="645579" y="1133475"/>
                  <a:pt x="637388" y="1133475"/>
                  <a:pt x="638721" y="1130999"/>
                </a:cubicBezTo>
                <a:cubicBezTo>
                  <a:pt x="649199" y="1130236"/>
                  <a:pt x="651675" y="1131094"/>
                  <a:pt x="656247" y="1128236"/>
                </a:cubicBezTo>
                <a:cubicBezTo>
                  <a:pt x="660724" y="1128903"/>
                  <a:pt x="656247" y="1129665"/>
                  <a:pt x="664439" y="1127855"/>
                </a:cubicBezTo>
                <a:cubicBezTo>
                  <a:pt x="665868" y="1133285"/>
                  <a:pt x="655866" y="1130522"/>
                  <a:pt x="652628" y="1132523"/>
                </a:cubicBezTo>
                <a:cubicBezTo>
                  <a:pt x="657676" y="1135952"/>
                  <a:pt x="669868" y="1127093"/>
                  <a:pt x="670725" y="1132618"/>
                </a:cubicBezTo>
                <a:cubicBezTo>
                  <a:pt x="666439" y="1133094"/>
                  <a:pt x="661962" y="1134046"/>
                  <a:pt x="657295" y="1134999"/>
                </a:cubicBezTo>
                <a:cubicBezTo>
                  <a:pt x="652628" y="1135666"/>
                  <a:pt x="647770" y="1136428"/>
                  <a:pt x="642817" y="1137094"/>
                </a:cubicBezTo>
                <a:cubicBezTo>
                  <a:pt x="633006" y="1138333"/>
                  <a:pt x="622719" y="1139000"/>
                  <a:pt x="613099" y="1136523"/>
                </a:cubicBezTo>
                <a:close/>
                <a:moveTo>
                  <a:pt x="616242" y="1169479"/>
                </a:moveTo>
                <a:cubicBezTo>
                  <a:pt x="614909" y="1171956"/>
                  <a:pt x="619576" y="1170718"/>
                  <a:pt x="622148" y="1170813"/>
                </a:cubicBezTo>
                <a:cubicBezTo>
                  <a:pt x="617385" y="1172146"/>
                  <a:pt x="609575" y="1172527"/>
                  <a:pt x="600907" y="1172813"/>
                </a:cubicBezTo>
                <a:cubicBezTo>
                  <a:pt x="592144" y="1172527"/>
                  <a:pt x="582524" y="1172051"/>
                  <a:pt x="573951" y="1172623"/>
                </a:cubicBezTo>
                <a:cubicBezTo>
                  <a:pt x="584238" y="1166622"/>
                  <a:pt x="600812" y="1172337"/>
                  <a:pt x="616242" y="1169479"/>
                </a:cubicBezTo>
                <a:close/>
                <a:moveTo>
                  <a:pt x="569570" y="1174813"/>
                </a:moveTo>
                <a:cubicBezTo>
                  <a:pt x="577857" y="1176147"/>
                  <a:pt x="579857" y="1175576"/>
                  <a:pt x="588715" y="1176337"/>
                </a:cubicBezTo>
                <a:cubicBezTo>
                  <a:pt x="580428" y="1172242"/>
                  <a:pt x="607098" y="1174337"/>
                  <a:pt x="609289" y="1176242"/>
                </a:cubicBezTo>
                <a:cubicBezTo>
                  <a:pt x="602336" y="1178528"/>
                  <a:pt x="594144" y="1178052"/>
                  <a:pt x="586429" y="1177576"/>
                </a:cubicBezTo>
                <a:cubicBezTo>
                  <a:pt x="578714" y="1177195"/>
                  <a:pt x="571570" y="1176814"/>
                  <a:pt x="566522" y="1178719"/>
                </a:cubicBezTo>
                <a:cubicBezTo>
                  <a:pt x="565284" y="1176147"/>
                  <a:pt x="568903" y="1176337"/>
                  <a:pt x="569570" y="1174813"/>
                </a:cubicBezTo>
                <a:close/>
                <a:moveTo>
                  <a:pt x="564903" y="1181957"/>
                </a:moveTo>
                <a:cubicBezTo>
                  <a:pt x="566141" y="1179195"/>
                  <a:pt x="570141" y="1181291"/>
                  <a:pt x="572332" y="1182243"/>
                </a:cubicBezTo>
                <a:cubicBezTo>
                  <a:pt x="571951" y="1184148"/>
                  <a:pt x="565760" y="1182434"/>
                  <a:pt x="564903" y="1181957"/>
                </a:cubicBezTo>
                <a:close/>
                <a:moveTo>
                  <a:pt x="665391" y="1186434"/>
                </a:moveTo>
                <a:lnTo>
                  <a:pt x="665010" y="1183862"/>
                </a:lnTo>
                <a:cubicBezTo>
                  <a:pt x="664344" y="1184053"/>
                  <a:pt x="663677" y="1184148"/>
                  <a:pt x="663010" y="1184338"/>
                </a:cubicBezTo>
                <a:cubicBezTo>
                  <a:pt x="659772" y="1184910"/>
                  <a:pt x="656438" y="1185291"/>
                  <a:pt x="652914" y="1185767"/>
                </a:cubicBezTo>
                <a:cubicBezTo>
                  <a:pt x="645960" y="1186625"/>
                  <a:pt x="638626" y="1187386"/>
                  <a:pt x="631197" y="1187863"/>
                </a:cubicBezTo>
                <a:cubicBezTo>
                  <a:pt x="616242" y="1188720"/>
                  <a:pt x="600431" y="1189482"/>
                  <a:pt x="585667" y="1186720"/>
                </a:cubicBezTo>
                <a:cubicBezTo>
                  <a:pt x="584048" y="1186910"/>
                  <a:pt x="584619" y="1188339"/>
                  <a:pt x="582714" y="1188244"/>
                </a:cubicBezTo>
                <a:cubicBezTo>
                  <a:pt x="579190" y="1187863"/>
                  <a:pt x="576523" y="1187006"/>
                  <a:pt x="573761" y="1186243"/>
                </a:cubicBezTo>
                <a:cubicBezTo>
                  <a:pt x="574142" y="1183767"/>
                  <a:pt x="581190" y="1185196"/>
                  <a:pt x="585762" y="1185101"/>
                </a:cubicBezTo>
                <a:cubicBezTo>
                  <a:pt x="585858" y="1183958"/>
                  <a:pt x="585953" y="1182815"/>
                  <a:pt x="584238" y="1182624"/>
                </a:cubicBezTo>
                <a:cubicBezTo>
                  <a:pt x="598716" y="1182243"/>
                  <a:pt x="624910" y="1182338"/>
                  <a:pt x="646246" y="1176528"/>
                </a:cubicBezTo>
                <a:cubicBezTo>
                  <a:pt x="651104" y="1177100"/>
                  <a:pt x="655771" y="1177766"/>
                  <a:pt x="658533" y="1179671"/>
                </a:cubicBezTo>
                <a:cubicBezTo>
                  <a:pt x="662820" y="1178719"/>
                  <a:pt x="657295" y="1177195"/>
                  <a:pt x="658057" y="1175671"/>
                </a:cubicBezTo>
                <a:cubicBezTo>
                  <a:pt x="661772" y="1174909"/>
                  <a:pt x="665201" y="1178052"/>
                  <a:pt x="667011" y="1175480"/>
                </a:cubicBezTo>
                <a:cubicBezTo>
                  <a:pt x="671392" y="1175576"/>
                  <a:pt x="668820" y="1176433"/>
                  <a:pt x="668916" y="1178433"/>
                </a:cubicBezTo>
                <a:cubicBezTo>
                  <a:pt x="676250" y="1176147"/>
                  <a:pt x="681489" y="1174337"/>
                  <a:pt x="686346" y="1174147"/>
                </a:cubicBezTo>
                <a:cubicBezTo>
                  <a:pt x="687394" y="1171289"/>
                  <a:pt x="681584" y="1173670"/>
                  <a:pt x="678726" y="1173670"/>
                </a:cubicBezTo>
                <a:cubicBezTo>
                  <a:pt x="682917" y="1170146"/>
                  <a:pt x="693300" y="1169575"/>
                  <a:pt x="697776" y="1170623"/>
                </a:cubicBezTo>
                <a:cubicBezTo>
                  <a:pt x="699491" y="1173480"/>
                  <a:pt x="691871" y="1177004"/>
                  <a:pt x="700348" y="1175957"/>
                </a:cubicBezTo>
                <a:cubicBezTo>
                  <a:pt x="694347" y="1179862"/>
                  <a:pt x="676440" y="1177004"/>
                  <a:pt x="673869" y="1181005"/>
                </a:cubicBezTo>
                <a:cubicBezTo>
                  <a:pt x="685489" y="1181291"/>
                  <a:pt x="704920" y="1175194"/>
                  <a:pt x="711778" y="1179004"/>
                </a:cubicBezTo>
                <a:cubicBezTo>
                  <a:pt x="696443" y="1185291"/>
                  <a:pt x="682251" y="1182815"/>
                  <a:pt x="665391" y="1186434"/>
                </a:cubicBezTo>
                <a:close/>
                <a:moveTo>
                  <a:pt x="733495" y="1167098"/>
                </a:moveTo>
                <a:cubicBezTo>
                  <a:pt x="733305" y="1165669"/>
                  <a:pt x="731304" y="1165860"/>
                  <a:pt x="731304" y="1164336"/>
                </a:cubicBezTo>
                <a:cubicBezTo>
                  <a:pt x="736829" y="1162050"/>
                  <a:pt x="736257" y="1165574"/>
                  <a:pt x="741782" y="1163288"/>
                </a:cubicBezTo>
                <a:cubicBezTo>
                  <a:pt x="740639" y="1164908"/>
                  <a:pt x="735876" y="1165765"/>
                  <a:pt x="733495" y="1167098"/>
                </a:cubicBezTo>
                <a:close/>
                <a:moveTo>
                  <a:pt x="772643" y="1152430"/>
                </a:moveTo>
                <a:cubicBezTo>
                  <a:pt x="755022" y="1155192"/>
                  <a:pt x="739877" y="1159764"/>
                  <a:pt x="721875" y="1163384"/>
                </a:cubicBezTo>
                <a:cubicBezTo>
                  <a:pt x="722446" y="1164812"/>
                  <a:pt x="726828" y="1162621"/>
                  <a:pt x="727971" y="1163479"/>
                </a:cubicBezTo>
                <a:cubicBezTo>
                  <a:pt x="728352" y="1165955"/>
                  <a:pt x="719493" y="1167193"/>
                  <a:pt x="719112" y="1164717"/>
                </a:cubicBezTo>
                <a:cubicBezTo>
                  <a:pt x="715398" y="1167003"/>
                  <a:pt x="715207" y="1167765"/>
                  <a:pt x="717398" y="1170718"/>
                </a:cubicBezTo>
                <a:cubicBezTo>
                  <a:pt x="710730" y="1169003"/>
                  <a:pt x="709397" y="1166908"/>
                  <a:pt x="711683" y="1165098"/>
                </a:cubicBezTo>
                <a:cubicBezTo>
                  <a:pt x="714064" y="1163193"/>
                  <a:pt x="720160" y="1161764"/>
                  <a:pt x="728542" y="1159954"/>
                </a:cubicBezTo>
                <a:cubicBezTo>
                  <a:pt x="727018" y="1159097"/>
                  <a:pt x="723684" y="1159954"/>
                  <a:pt x="721017" y="1160240"/>
                </a:cubicBezTo>
                <a:cubicBezTo>
                  <a:pt x="719779" y="1157954"/>
                  <a:pt x="727399" y="1157954"/>
                  <a:pt x="727590" y="1156049"/>
                </a:cubicBezTo>
                <a:cubicBezTo>
                  <a:pt x="729590" y="1155763"/>
                  <a:pt x="729304" y="1157764"/>
                  <a:pt x="729780" y="1158811"/>
                </a:cubicBezTo>
                <a:cubicBezTo>
                  <a:pt x="743401" y="1154430"/>
                  <a:pt x="744354" y="1153763"/>
                  <a:pt x="759213" y="1149382"/>
                </a:cubicBezTo>
                <a:cubicBezTo>
                  <a:pt x="761975" y="1151763"/>
                  <a:pt x="766356" y="1147477"/>
                  <a:pt x="770166" y="1149763"/>
                </a:cubicBezTo>
                <a:cubicBezTo>
                  <a:pt x="773786" y="1148048"/>
                  <a:pt x="765309" y="1149191"/>
                  <a:pt x="769119" y="1146715"/>
                </a:cubicBezTo>
                <a:cubicBezTo>
                  <a:pt x="779310" y="1144619"/>
                  <a:pt x="779025" y="1146905"/>
                  <a:pt x="789121" y="1141857"/>
                </a:cubicBezTo>
                <a:cubicBezTo>
                  <a:pt x="788550" y="1139666"/>
                  <a:pt x="780453" y="1146048"/>
                  <a:pt x="781406" y="1142143"/>
                </a:cubicBezTo>
                <a:cubicBezTo>
                  <a:pt x="788169" y="1141000"/>
                  <a:pt x="792931" y="1138523"/>
                  <a:pt x="797598" y="1135285"/>
                </a:cubicBezTo>
                <a:cubicBezTo>
                  <a:pt x="798741" y="1136904"/>
                  <a:pt x="798456" y="1138237"/>
                  <a:pt x="797694" y="1139571"/>
                </a:cubicBezTo>
                <a:cubicBezTo>
                  <a:pt x="801408" y="1138428"/>
                  <a:pt x="801789" y="1136809"/>
                  <a:pt x="800646" y="1134999"/>
                </a:cubicBezTo>
                <a:cubicBezTo>
                  <a:pt x="807314" y="1131570"/>
                  <a:pt x="809600" y="1133189"/>
                  <a:pt x="812838" y="1133856"/>
                </a:cubicBezTo>
                <a:cubicBezTo>
                  <a:pt x="807790" y="1142048"/>
                  <a:pt x="780834" y="1146143"/>
                  <a:pt x="772643" y="1152430"/>
                </a:cubicBezTo>
                <a:close/>
                <a:moveTo>
                  <a:pt x="904945" y="1116806"/>
                </a:moveTo>
                <a:cubicBezTo>
                  <a:pt x="904755" y="1112615"/>
                  <a:pt x="910755" y="1112234"/>
                  <a:pt x="914089" y="1108424"/>
                </a:cubicBezTo>
                <a:cubicBezTo>
                  <a:pt x="915327" y="1110901"/>
                  <a:pt x="907707" y="1114044"/>
                  <a:pt x="904945" y="1116806"/>
                </a:cubicBezTo>
                <a:close/>
                <a:moveTo>
                  <a:pt x="947046" y="1107853"/>
                </a:moveTo>
                <a:cubicBezTo>
                  <a:pt x="944569" y="1113758"/>
                  <a:pt x="944760" y="1106710"/>
                  <a:pt x="940854" y="1109853"/>
                </a:cubicBezTo>
                <a:cubicBezTo>
                  <a:pt x="940664" y="1108710"/>
                  <a:pt x="943807" y="1107186"/>
                  <a:pt x="945712" y="1105852"/>
                </a:cubicBezTo>
                <a:cubicBezTo>
                  <a:pt x="946284" y="1106900"/>
                  <a:pt x="946760" y="1107853"/>
                  <a:pt x="948379" y="1106995"/>
                </a:cubicBezTo>
                <a:cubicBezTo>
                  <a:pt x="948570" y="1107948"/>
                  <a:pt x="947236" y="1108234"/>
                  <a:pt x="947046" y="1107853"/>
                </a:cubicBezTo>
                <a:close/>
                <a:moveTo>
                  <a:pt x="942188" y="1095661"/>
                </a:moveTo>
                <a:lnTo>
                  <a:pt x="947331" y="1092422"/>
                </a:lnTo>
                <a:lnTo>
                  <a:pt x="948760" y="1094423"/>
                </a:lnTo>
                <a:cubicBezTo>
                  <a:pt x="946093" y="1095661"/>
                  <a:pt x="943045" y="1097661"/>
                  <a:pt x="942188" y="1095661"/>
                </a:cubicBezTo>
                <a:close/>
                <a:moveTo>
                  <a:pt x="948189" y="1090898"/>
                </a:moveTo>
                <a:cubicBezTo>
                  <a:pt x="947141" y="1089184"/>
                  <a:pt x="951332" y="1086612"/>
                  <a:pt x="954570" y="1084135"/>
                </a:cubicBezTo>
                <a:lnTo>
                  <a:pt x="955999" y="1086041"/>
                </a:lnTo>
                <a:cubicBezTo>
                  <a:pt x="953046" y="1088422"/>
                  <a:pt x="950189" y="1090612"/>
                  <a:pt x="948189" y="1090898"/>
                </a:cubicBezTo>
                <a:close/>
                <a:moveTo>
                  <a:pt x="945998" y="1086993"/>
                </a:moveTo>
                <a:cubicBezTo>
                  <a:pt x="937997" y="1092518"/>
                  <a:pt x="929805" y="1097661"/>
                  <a:pt x="925710" y="1101185"/>
                </a:cubicBezTo>
                <a:cubicBezTo>
                  <a:pt x="926186" y="1097852"/>
                  <a:pt x="933044" y="1092708"/>
                  <a:pt x="941235" y="1087088"/>
                </a:cubicBezTo>
                <a:cubicBezTo>
                  <a:pt x="949332" y="1081373"/>
                  <a:pt x="958380" y="1074515"/>
                  <a:pt x="964381" y="1069562"/>
                </a:cubicBezTo>
                <a:cubicBezTo>
                  <a:pt x="961143" y="1074610"/>
                  <a:pt x="953713" y="1080992"/>
                  <a:pt x="945998" y="1086993"/>
                </a:cubicBezTo>
                <a:close/>
                <a:moveTo>
                  <a:pt x="1002672" y="1074896"/>
                </a:moveTo>
                <a:cubicBezTo>
                  <a:pt x="999909" y="1073086"/>
                  <a:pt x="999433" y="1073182"/>
                  <a:pt x="1000195" y="1069658"/>
                </a:cubicBezTo>
                <a:cubicBezTo>
                  <a:pt x="1003148" y="1069467"/>
                  <a:pt x="1007815" y="1070801"/>
                  <a:pt x="1002672" y="1074896"/>
                </a:cubicBezTo>
                <a:close/>
                <a:moveTo>
                  <a:pt x="1007244" y="1068229"/>
                </a:moveTo>
                <a:cubicBezTo>
                  <a:pt x="1005910" y="1068229"/>
                  <a:pt x="1003910" y="1069848"/>
                  <a:pt x="1003148" y="1068324"/>
                </a:cubicBezTo>
                <a:cubicBezTo>
                  <a:pt x="1004577" y="1067848"/>
                  <a:pt x="1006005" y="1067371"/>
                  <a:pt x="1005624" y="1066419"/>
                </a:cubicBezTo>
                <a:cubicBezTo>
                  <a:pt x="1007053" y="1065467"/>
                  <a:pt x="1007434" y="1066895"/>
                  <a:pt x="1009053" y="1065562"/>
                </a:cubicBezTo>
                <a:cubicBezTo>
                  <a:pt x="1008863" y="1066610"/>
                  <a:pt x="1008672" y="1067657"/>
                  <a:pt x="1009434" y="1068419"/>
                </a:cubicBezTo>
                <a:cubicBezTo>
                  <a:pt x="1008006" y="1069467"/>
                  <a:pt x="1005529" y="1069848"/>
                  <a:pt x="1007244" y="1068229"/>
                </a:cubicBezTo>
                <a:close/>
                <a:moveTo>
                  <a:pt x="1029151" y="1057180"/>
                </a:moveTo>
                <a:cubicBezTo>
                  <a:pt x="1028770" y="1056037"/>
                  <a:pt x="1031628" y="1054036"/>
                  <a:pt x="1033247" y="1052322"/>
                </a:cubicBezTo>
                <a:cubicBezTo>
                  <a:pt x="1032390" y="1051846"/>
                  <a:pt x="1030675" y="1053751"/>
                  <a:pt x="1029151" y="1054989"/>
                </a:cubicBezTo>
                <a:cubicBezTo>
                  <a:pt x="1027056" y="1054894"/>
                  <a:pt x="1030770" y="1049845"/>
                  <a:pt x="1026960" y="1052608"/>
                </a:cubicBezTo>
                <a:cubicBezTo>
                  <a:pt x="1027246" y="1050703"/>
                  <a:pt x="1033437" y="1050227"/>
                  <a:pt x="1035533" y="1050131"/>
                </a:cubicBezTo>
                <a:cubicBezTo>
                  <a:pt x="1031628" y="1054132"/>
                  <a:pt x="1034199" y="1054418"/>
                  <a:pt x="1029151" y="1057180"/>
                </a:cubicBezTo>
                <a:close/>
                <a:moveTo>
                  <a:pt x="1056678" y="1009841"/>
                </a:moveTo>
                <a:lnTo>
                  <a:pt x="1058488" y="1011460"/>
                </a:lnTo>
                <a:lnTo>
                  <a:pt x="1053249" y="1017175"/>
                </a:lnTo>
                <a:cubicBezTo>
                  <a:pt x="1051154" y="1015936"/>
                  <a:pt x="1055440" y="1012317"/>
                  <a:pt x="1056678" y="1009841"/>
                </a:cubicBezTo>
                <a:close/>
                <a:moveTo>
                  <a:pt x="1065251" y="1019651"/>
                </a:moveTo>
                <a:cubicBezTo>
                  <a:pt x="1066203" y="1015936"/>
                  <a:pt x="1063727" y="1018794"/>
                  <a:pt x="1060869" y="1022033"/>
                </a:cubicBezTo>
                <a:cubicBezTo>
                  <a:pt x="1059726" y="1018413"/>
                  <a:pt x="1067727" y="1015270"/>
                  <a:pt x="1070966" y="1012031"/>
                </a:cubicBezTo>
                <a:cubicBezTo>
                  <a:pt x="1072204" y="1013460"/>
                  <a:pt x="1066775" y="1017270"/>
                  <a:pt x="1065251" y="1019651"/>
                </a:cubicBezTo>
                <a:close/>
                <a:moveTo>
                  <a:pt x="1069918" y="998792"/>
                </a:moveTo>
                <a:cubicBezTo>
                  <a:pt x="1068870" y="1005650"/>
                  <a:pt x="1067061" y="1011936"/>
                  <a:pt x="1056678" y="1018223"/>
                </a:cubicBezTo>
                <a:cubicBezTo>
                  <a:pt x="1057726" y="1013746"/>
                  <a:pt x="1067251" y="1007554"/>
                  <a:pt x="1063917" y="1001840"/>
                </a:cubicBezTo>
                <a:cubicBezTo>
                  <a:pt x="1073538" y="993076"/>
                  <a:pt x="1079443" y="984409"/>
                  <a:pt x="1084682" y="980884"/>
                </a:cubicBezTo>
                <a:cubicBezTo>
                  <a:pt x="1084587" y="987171"/>
                  <a:pt x="1075919" y="996410"/>
                  <a:pt x="1069918" y="998792"/>
                </a:cubicBezTo>
                <a:close/>
                <a:moveTo>
                  <a:pt x="1097445" y="967168"/>
                </a:moveTo>
                <a:cubicBezTo>
                  <a:pt x="1092111" y="973169"/>
                  <a:pt x="1089159" y="974598"/>
                  <a:pt x="1086968" y="980694"/>
                </a:cubicBezTo>
                <a:lnTo>
                  <a:pt x="1083825" y="978218"/>
                </a:lnTo>
                <a:cubicBezTo>
                  <a:pt x="1090111" y="972407"/>
                  <a:pt x="1094969" y="962216"/>
                  <a:pt x="1102303" y="955358"/>
                </a:cubicBezTo>
                <a:cubicBezTo>
                  <a:pt x="1102303" y="959929"/>
                  <a:pt x="1096112" y="962882"/>
                  <a:pt x="1097445" y="967168"/>
                </a:cubicBezTo>
                <a:close/>
                <a:moveTo>
                  <a:pt x="1160882" y="867823"/>
                </a:moveTo>
                <a:cubicBezTo>
                  <a:pt x="1158215" y="867727"/>
                  <a:pt x="1159929" y="864394"/>
                  <a:pt x="1157167" y="864299"/>
                </a:cubicBezTo>
                <a:cubicBezTo>
                  <a:pt x="1159548" y="862775"/>
                  <a:pt x="1161644" y="854678"/>
                  <a:pt x="1164120" y="857345"/>
                </a:cubicBezTo>
                <a:cubicBezTo>
                  <a:pt x="1162406" y="854107"/>
                  <a:pt x="1168216" y="848201"/>
                  <a:pt x="1170788" y="843343"/>
                </a:cubicBezTo>
                <a:cubicBezTo>
                  <a:pt x="1165835" y="852392"/>
                  <a:pt x="1165359" y="861441"/>
                  <a:pt x="1160882" y="867823"/>
                </a:cubicBezTo>
                <a:close/>
                <a:moveTo>
                  <a:pt x="1161930" y="894683"/>
                </a:moveTo>
                <a:cubicBezTo>
                  <a:pt x="1160787" y="893921"/>
                  <a:pt x="1159453" y="894683"/>
                  <a:pt x="1158215" y="896302"/>
                </a:cubicBezTo>
                <a:cubicBezTo>
                  <a:pt x="1156786" y="895255"/>
                  <a:pt x="1158691" y="892111"/>
                  <a:pt x="1160787" y="888778"/>
                </a:cubicBezTo>
                <a:cubicBezTo>
                  <a:pt x="1160882" y="891921"/>
                  <a:pt x="1162787" y="888492"/>
                  <a:pt x="1162882" y="891635"/>
                </a:cubicBezTo>
                <a:cubicBezTo>
                  <a:pt x="1164692" y="889254"/>
                  <a:pt x="1166692" y="882872"/>
                  <a:pt x="1168311" y="885539"/>
                </a:cubicBezTo>
                <a:cubicBezTo>
                  <a:pt x="1166216" y="886777"/>
                  <a:pt x="1164025" y="891064"/>
                  <a:pt x="1161930" y="894683"/>
                </a:cubicBezTo>
                <a:close/>
                <a:moveTo>
                  <a:pt x="1170407" y="877729"/>
                </a:moveTo>
                <a:cubicBezTo>
                  <a:pt x="1170121" y="872871"/>
                  <a:pt x="1172502" y="871918"/>
                  <a:pt x="1175265" y="867727"/>
                </a:cubicBezTo>
                <a:cubicBezTo>
                  <a:pt x="1175455" y="872585"/>
                  <a:pt x="1173169" y="873538"/>
                  <a:pt x="1170407" y="877729"/>
                </a:cubicBezTo>
                <a:close/>
                <a:moveTo>
                  <a:pt x="1175931" y="820388"/>
                </a:moveTo>
                <a:cubicBezTo>
                  <a:pt x="1175455" y="818769"/>
                  <a:pt x="1175836" y="816197"/>
                  <a:pt x="1177265" y="812673"/>
                </a:cubicBezTo>
                <a:cubicBezTo>
                  <a:pt x="1179551" y="813149"/>
                  <a:pt x="1178122" y="818864"/>
                  <a:pt x="1175931" y="820388"/>
                </a:cubicBezTo>
                <a:close/>
                <a:moveTo>
                  <a:pt x="1174598" y="798671"/>
                </a:moveTo>
                <a:cubicBezTo>
                  <a:pt x="1174503" y="794576"/>
                  <a:pt x="1176693" y="793242"/>
                  <a:pt x="1177932" y="786956"/>
                </a:cubicBezTo>
                <a:cubicBezTo>
                  <a:pt x="1180313" y="787908"/>
                  <a:pt x="1176408" y="796957"/>
                  <a:pt x="1174598" y="798671"/>
                </a:cubicBezTo>
                <a:close/>
                <a:moveTo>
                  <a:pt x="1182694" y="766286"/>
                </a:moveTo>
                <a:cubicBezTo>
                  <a:pt x="1184980" y="768382"/>
                  <a:pt x="1180503" y="772001"/>
                  <a:pt x="1180789" y="776764"/>
                </a:cubicBezTo>
                <a:cubicBezTo>
                  <a:pt x="1177455" y="777050"/>
                  <a:pt x="1182123" y="769715"/>
                  <a:pt x="1182694" y="766286"/>
                </a:cubicBezTo>
                <a:close/>
                <a:moveTo>
                  <a:pt x="1182313" y="791718"/>
                </a:moveTo>
                <a:cubicBezTo>
                  <a:pt x="1181456" y="786003"/>
                  <a:pt x="1182599" y="783336"/>
                  <a:pt x="1184028" y="774668"/>
                </a:cubicBezTo>
                <a:cubicBezTo>
                  <a:pt x="1184504" y="777145"/>
                  <a:pt x="1183170" y="785146"/>
                  <a:pt x="1186599" y="777050"/>
                </a:cubicBezTo>
                <a:cubicBezTo>
                  <a:pt x="1189266" y="780098"/>
                  <a:pt x="1183742" y="786289"/>
                  <a:pt x="1182313" y="791718"/>
                </a:cubicBezTo>
                <a:close/>
                <a:moveTo>
                  <a:pt x="1193838" y="725615"/>
                </a:moveTo>
                <a:cubicBezTo>
                  <a:pt x="1190695" y="740378"/>
                  <a:pt x="1192124" y="745998"/>
                  <a:pt x="1191838" y="753142"/>
                </a:cubicBezTo>
                <a:cubicBezTo>
                  <a:pt x="1191171" y="756571"/>
                  <a:pt x="1189171" y="754190"/>
                  <a:pt x="1188314" y="756857"/>
                </a:cubicBezTo>
                <a:cubicBezTo>
                  <a:pt x="1192600" y="755428"/>
                  <a:pt x="1189647" y="766572"/>
                  <a:pt x="1187647" y="774001"/>
                </a:cubicBezTo>
                <a:cubicBezTo>
                  <a:pt x="1185075" y="772668"/>
                  <a:pt x="1183647" y="772668"/>
                  <a:pt x="1183551" y="771144"/>
                </a:cubicBezTo>
                <a:cubicBezTo>
                  <a:pt x="1184980" y="769906"/>
                  <a:pt x="1186123" y="764667"/>
                  <a:pt x="1185742" y="762286"/>
                </a:cubicBezTo>
                <a:cubicBezTo>
                  <a:pt x="1182789" y="765905"/>
                  <a:pt x="1184409" y="757237"/>
                  <a:pt x="1182504" y="756666"/>
                </a:cubicBezTo>
                <a:cubicBezTo>
                  <a:pt x="1183837" y="753809"/>
                  <a:pt x="1184599" y="753904"/>
                  <a:pt x="1185266" y="755904"/>
                </a:cubicBezTo>
                <a:cubicBezTo>
                  <a:pt x="1186314" y="744665"/>
                  <a:pt x="1191743" y="731710"/>
                  <a:pt x="1192600" y="720566"/>
                </a:cubicBezTo>
                <a:cubicBezTo>
                  <a:pt x="1193457" y="720947"/>
                  <a:pt x="1193743" y="723519"/>
                  <a:pt x="1194981" y="721043"/>
                </a:cubicBezTo>
                <a:cubicBezTo>
                  <a:pt x="1191648" y="722662"/>
                  <a:pt x="1195743" y="715994"/>
                  <a:pt x="1193648" y="716185"/>
                </a:cubicBezTo>
                <a:cubicBezTo>
                  <a:pt x="1192600" y="717804"/>
                  <a:pt x="1191933" y="717328"/>
                  <a:pt x="1191552" y="715994"/>
                </a:cubicBezTo>
                <a:cubicBezTo>
                  <a:pt x="1192695" y="712565"/>
                  <a:pt x="1193838" y="709136"/>
                  <a:pt x="1194791" y="705612"/>
                </a:cubicBezTo>
                <a:cubicBezTo>
                  <a:pt x="1197744" y="704564"/>
                  <a:pt x="1193362" y="711994"/>
                  <a:pt x="1195458" y="711994"/>
                </a:cubicBezTo>
                <a:cubicBezTo>
                  <a:pt x="1196696" y="705422"/>
                  <a:pt x="1202411" y="695420"/>
                  <a:pt x="1199553" y="692944"/>
                </a:cubicBezTo>
                <a:cubicBezTo>
                  <a:pt x="1197839" y="699421"/>
                  <a:pt x="1197934" y="702183"/>
                  <a:pt x="1194886" y="705231"/>
                </a:cubicBezTo>
                <a:cubicBezTo>
                  <a:pt x="1194981" y="705040"/>
                  <a:pt x="1194981" y="704850"/>
                  <a:pt x="1195077" y="704659"/>
                </a:cubicBezTo>
                <a:cubicBezTo>
                  <a:pt x="1196410" y="698944"/>
                  <a:pt x="1197458" y="693039"/>
                  <a:pt x="1198315" y="686943"/>
                </a:cubicBezTo>
                <a:cubicBezTo>
                  <a:pt x="1199553" y="686943"/>
                  <a:pt x="1200601" y="686372"/>
                  <a:pt x="1201649" y="685514"/>
                </a:cubicBezTo>
                <a:cubicBezTo>
                  <a:pt x="1201649" y="685609"/>
                  <a:pt x="1201649" y="685609"/>
                  <a:pt x="1201554" y="685705"/>
                </a:cubicBezTo>
                <a:cubicBezTo>
                  <a:pt x="1203840" y="688943"/>
                  <a:pt x="1203363" y="693134"/>
                  <a:pt x="1202411" y="697421"/>
                </a:cubicBezTo>
                <a:cubicBezTo>
                  <a:pt x="1201363" y="701707"/>
                  <a:pt x="1199649" y="705993"/>
                  <a:pt x="1200125" y="709898"/>
                </a:cubicBezTo>
                <a:cubicBezTo>
                  <a:pt x="1198125" y="713327"/>
                  <a:pt x="1197077" y="712946"/>
                  <a:pt x="1195934" y="713708"/>
                </a:cubicBezTo>
                <a:cubicBezTo>
                  <a:pt x="1198029" y="716661"/>
                  <a:pt x="1195458" y="730472"/>
                  <a:pt x="1194410" y="733425"/>
                </a:cubicBezTo>
                <a:cubicBezTo>
                  <a:pt x="1191743" y="733616"/>
                  <a:pt x="1195458" y="726662"/>
                  <a:pt x="1193838" y="725615"/>
                </a:cubicBezTo>
                <a:close/>
                <a:moveTo>
                  <a:pt x="1193743" y="800481"/>
                </a:moveTo>
                <a:cubicBezTo>
                  <a:pt x="1196315" y="795433"/>
                  <a:pt x="1194600" y="792766"/>
                  <a:pt x="1197458" y="790194"/>
                </a:cubicBezTo>
                <a:cubicBezTo>
                  <a:pt x="1201363" y="789527"/>
                  <a:pt x="1196410" y="803338"/>
                  <a:pt x="1193743" y="800481"/>
                </a:cubicBezTo>
                <a:close/>
                <a:moveTo>
                  <a:pt x="1197648" y="786956"/>
                </a:moveTo>
                <a:cubicBezTo>
                  <a:pt x="1200982" y="784669"/>
                  <a:pt x="1203744" y="778478"/>
                  <a:pt x="1207459" y="778478"/>
                </a:cubicBezTo>
                <a:cubicBezTo>
                  <a:pt x="1204602" y="784098"/>
                  <a:pt x="1201744" y="789527"/>
                  <a:pt x="1197648" y="786956"/>
                </a:cubicBezTo>
                <a:close/>
                <a:moveTo>
                  <a:pt x="1230319" y="528542"/>
                </a:moveTo>
                <a:cubicBezTo>
                  <a:pt x="1230319" y="528542"/>
                  <a:pt x="1230319" y="528542"/>
                  <a:pt x="1230319" y="528542"/>
                </a:cubicBezTo>
                <a:cubicBezTo>
                  <a:pt x="1230319" y="528542"/>
                  <a:pt x="1230319" y="528638"/>
                  <a:pt x="1230319" y="528733"/>
                </a:cubicBezTo>
                <a:cubicBezTo>
                  <a:pt x="1230319" y="528733"/>
                  <a:pt x="1230319" y="528638"/>
                  <a:pt x="1230319" y="528542"/>
                </a:cubicBezTo>
                <a:close/>
                <a:moveTo>
                  <a:pt x="1233939" y="521875"/>
                </a:moveTo>
                <a:cubicBezTo>
                  <a:pt x="1234605" y="519493"/>
                  <a:pt x="1234701" y="528447"/>
                  <a:pt x="1235558" y="534257"/>
                </a:cubicBezTo>
                <a:cubicBezTo>
                  <a:pt x="1231938" y="532638"/>
                  <a:pt x="1232796" y="525589"/>
                  <a:pt x="1233939" y="521875"/>
                </a:cubicBezTo>
                <a:close/>
              </a:path>
            </a:pathLst>
          </a:custGeom>
          <a:solidFill>
            <a:srgbClr val="C5071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32B4DD83-37A0-116F-70D1-F52D7D2005A3}"/>
              </a:ext>
            </a:extLst>
          </p:cNvPr>
          <p:cNvSpPr/>
          <p:nvPr/>
        </p:nvSpPr>
        <p:spPr>
          <a:xfrm>
            <a:off x="6827629" y="4438124"/>
            <a:ext cx="805279" cy="782122"/>
          </a:xfrm>
          <a:custGeom>
            <a:avLst/>
            <a:gdLst>
              <a:gd name="connsiteX0" fmla="*/ 1247845 w 1247845"/>
              <a:gd name="connsiteY0" fmla="*/ 572548 h 1211961"/>
              <a:gd name="connsiteX1" fmla="*/ 1244797 w 1247845"/>
              <a:gd name="connsiteY1" fmla="*/ 521684 h 1211961"/>
              <a:gd name="connsiteX2" fmla="*/ 1243940 w 1247845"/>
              <a:gd name="connsiteY2" fmla="*/ 509492 h 1211961"/>
              <a:gd name="connsiteX3" fmla="*/ 1242321 w 1247845"/>
              <a:gd name="connsiteY3" fmla="*/ 497586 h 1211961"/>
              <a:gd name="connsiteX4" fmla="*/ 1239082 w 1247845"/>
              <a:gd name="connsiteY4" fmla="*/ 474821 h 1211961"/>
              <a:gd name="connsiteX5" fmla="*/ 1228224 w 1247845"/>
              <a:gd name="connsiteY5" fmla="*/ 441579 h 1211961"/>
              <a:gd name="connsiteX6" fmla="*/ 1223937 w 1247845"/>
              <a:gd name="connsiteY6" fmla="*/ 421481 h 1211961"/>
              <a:gd name="connsiteX7" fmla="*/ 1225747 w 1247845"/>
              <a:gd name="connsiteY7" fmla="*/ 412718 h 1211961"/>
              <a:gd name="connsiteX8" fmla="*/ 1219937 w 1247845"/>
              <a:gd name="connsiteY8" fmla="*/ 394525 h 1211961"/>
              <a:gd name="connsiteX9" fmla="*/ 1222604 w 1247845"/>
              <a:gd name="connsiteY9" fmla="*/ 413575 h 1211961"/>
              <a:gd name="connsiteX10" fmla="*/ 1218222 w 1247845"/>
              <a:gd name="connsiteY10" fmla="*/ 388334 h 1211961"/>
              <a:gd name="connsiteX11" fmla="*/ 1208602 w 1247845"/>
              <a:gd name="connsiteY11" fmla="*/ 363093 h 1211961"/>
              <a:gd name="connsiteX12" fmla="*/ 1202697 w 1247845"/>
              <a:gd name="connsiteY12" fmla="*/ 351854 h 1211961"/>
              <a:gd name="connsiteX13" fmla="*/ 1200506 w 1247845"/>
              <a:gd name="connsiteY13" fmla="*/ 352806 h 1211961"/>
              <a:gd name="connsiteX14" fmla="*/ 1193743 w 1247845"/>
              <a:gd name="connsiteY14" fmla="*/ 335185 h 1211961"/>
              <a:gd name="connsiteX15" fmla="*/ 1193362 w 1247845"/>
              <a:gd name="connsiteY15" fmla="*/ 338804 h 1211961"/>
              <a:gd name="connsiteX16" fmla="*/ 1190695 w 1247845"/>
              <a:gd name="connsiteY16" fmla="*/ 329660 h 1211961"/>
              <a:gd name="connsiteX17" fmla="*/ 1191933 w 1247845"/>
              <a:gd name="connsiteY17" fmla="*/ 339471 h 1211961"/>
              <a:gd name="connsiteX18" fmla="*/ 1200982 w 1247845"/>
              <a:gd name="connsiteY18" fmla="*/ 361188 h 1211961"/>
              <a:gd name="connsiteX19" fmla="*/ 1195839 w 1247845"/>
              <a:gd name="connsiteY19" fmla="*/ 349758 h 1211961"/>
              <a:gd name="connsiteX20" fmla="*/ 1193934 w 1247845"/>
              <a:gd name="connsiteY20" fmla="*/ 353949 h 1211961"/>
              <a:gd name="connsiteX21" fmla="*/ 1200030 w 1247845"/>
              <a:gd name="connsiteY21" fmla="*/ 363284 h 1211961"/>
              <a:gd name="connsiteX22" fmla="*/ 1193362 w 1247845"/>
              <a:gd name="connsiteY22" fmla="*/ 359188 h 1211961"/>
              <a:gd name="connsiteX23" fmla="*/ 1199649 w 1247845"/>
              <a:gd name="connsiteY23" fmla="*/ 366808 h 1211961"/>
              <a:gd name="connsiteX24" fmla="*/ 1196601 w 1247845"/>
              <a:gd name="connsiteY24" fmla="*/ 367951 h 1211961"/>
              <a:gd name="connsiteX25" fmla="*/ 1198029 w 1247845"/>
              <a:gd name="connsiteY25" fmla="*/ 369665 h 1211961"/>
              <a:gd name="connsiteX26" fmla="*/ 1196601 w 1247845"/>
              <a:gd name="connsiteY26" fmla="*/ 370046 h 1211961"/>
              <a:gd name="connsiteX27" fmla="*/ 1193648 w 1247845"/>
              <a:gd name="connsiteY27" fmla="*/ 371570 h 1211961"/>
              <a:gd name="connsiteX28" fmla="*/ 1194886 w 1247845"/>
              <a:gd name="connsiteY28" fmla="*/ 370142 h 1211961"/>
              <a:gd name="connsiteX29" fmla="*/ 1192410 w 1247845"/>
              <a:gd name="connsiteY29" fmla="*/ 361093 h 1211961"/>
              <a:gd name="connsiteX30" fmla="*/ 1193076 w 1247845"/>
              <a:gd name="connsiteY30" fmla="*/ 371856 h 1211961"/>
              <a:gd name="connsiteX31" fmla="*/ 1186695 w 1247845"/>
              <a:gd name="connsiteY31" fmla="*/ 375094 h 1211961"/>
              <a:gd name="connsiteX32" fmla="*/ 1185742 w 1247845"/>
              <a:gd name="connsiteY32" fmla="*/ 374523 h 1211961"/>
              <a:gd name="connsiteX33" fmla="*/ 1184409 w 1247845"/>
              <a:gd name="connsiteY33" fmla="*/ 370332 h 1211961"/>
              <a:gd name="connsiteX34" fmla="*/ 1182504 w 1247845"/>
              <a:gd name="connsiteY34" fmla="*/ 365855 h 1211961"/>
              <a:gd name="connsiteX35" fmla="*/ 1181170 w 1247845"/>
              <a:gd name="connsiteY35" fmla="*/ 354139 h 1211961"/>
              <a:gd name="connsiteX36" fmla="*/ 1170978 w 1247845"/>
              <a:gd name="connsiteY36" fmla="*/ 326898 h 1211961"/>
              <a:gd name="connsiteX37" fmla="*/ 1164978 w 1247845"/>
              <a:gd name="connsiteY37" fmla="*/ 321659 h 1211961"/>
              <a:gd name="connsiteX38" fmla="*/ 1165168 w 1247845"/>
              <a:gd name="connsiteY38" fmla="*/ 318325 h 1211961"/>
              <a:gd name="connsiteX39" fmla="*/ 1162501 w 1247845"/>
              <a:gd name="connsiteY39" fmla="*/ 316611 h 1211961"/>
              <a:gd name="connsiteX40" fmla="*/ 1161549 w 1247845"/>
              <a:gd name="connsiteY40" fmla="*/ 311086 h 1211961"/>
              <a:gd name="connsiteX41" fmla="*/ 1154500 w 1247845"/>
              <a:gd name="connsiteY41" fmla="*/ 304133 h 1211961"/>
              <a:gd name="connsiteX42" fmla="*/ 1152119 w 1247845"/>
              <a:gd name="connsiteY42" fmla="*/ 298418 h 1211961"/>
              <a:gd name="connsiteX43" fmla="*/ 1152690 w 1247845"/>
              <a:gd name="connsiteY43" fmla="*/ 298609 h 1211961"/>
              <a:gd name="connsiteX44" fmla="*/ 1143451 w 1247845"/>
              <a:gd name="connsiteY44" fmla="*/ 280606 h 1211961"/>
              <a:gd name="connsiteX45" fmla="*/ 1143261 w 1247845"/>
              <a:gd name="connsiteY45" fmla="*/ 280321 h 1211961"/>
              <a:gd name="connsiteX46" fmla="*/ 1118972 w 1247845"/>
              <a:gd name="connsiteY46" fmla="*/ 242888 h 1211961"/>
              <a:gd name="connsiteX47" fmla="*/ 1109161 w 1247845"/>
              <a:gd name="connsiteY47" fmla="*/ 225742 h 1211961"/>
              <a:gd name="connsiteX48" fmla="*/ 1105446 w 1247845"/>
              <a:gd name="connsiteY48" fmla="*/ 224695 h 1211961"/>
              <a:gd name="connsiteX49" fmla="*/ 1093350 w 1247845"/>
              <a:gd name="connsiteY49" fmla="*/ 206883 h 1211961"/>
              <a:gd name="connsiteX50" fmla="*/ 1087539 w 1247845"/>
              <a:gd name="connsiteY50" fmla="*/ 194786 h 1211961"/>
              <a:gd name="connsiteX51" fmla="*/ 1088301 w 1247845"/>
              <a:gd name="connsiteY51" fmla="*/ 193929 h 1211961"/>
              <a:gd name="connsiteX52" fmla="*/ 1085158 w 1247845"/>
              <a:gd name="connsiteY52" fmla="*/ 191548 h 1211961"/>
              <a:gd name="connsiteX53" fmla="*/ 1082777 w 1247845"/>
              <a:gd name="connsiteY53" fmla="*/ 188595 h 1211961"/>
              <a:gd name="connsiteX54" fmla="*/ 1072014 w 1247845"/>
              <a:gd name="connsiteY54" fmla="*/ 176213 h 1211961"/>
              <a:gd name="connsiteX55" fmla="*/ 1062012 w 1247845"/>
              <a:gd name="connsiteY55" fmla="*/ 164021 h 1211961"/>
              <a:gd name="connsiteX56" fmla="*/ 1035152 w 1247845"/>
              <a:gd name="connsiteY56" fmla="*/ 123634 h 1211961"/>
              <a:gd name="connsiteX57" fmla="*/ 998766 w 1247845"/>
              <a:gd name="connsiteY57" fmla="*/ 91535 h 1211961"/>
              <a:gd name="connsiteX58" fmla="*/ 992956 w 1247845"/>
              <a:gd name="connsiteY58" fmla="*/ 91440 h 1211961"/>
              <a:gd name="connsiteX59" fmla="*/ 960857 w 1247845"/>
              <a:gd name="connsiteY59" fmla="*/ 67913 h 1211961"/>
              <a:gd name="connsiteX60" fmla="*/ 924852 w 1247845"/>
              <a:gd name="connsiteY60" fmla="*/ 46292 h 1211961"/>
              <a:gd name="connsiteX61" fmla="*/ 876370 w 1247845"/>
              <a:gd name="connsiteY61" fmla="*/ 16573 h 1211961"/>
              <a:gd name="connsiteX62" fmla="*/ 847033 w 1247845"/>
              <a:gd name="connsiteY62" fmla="*/ 9620 h 1211961"/>
              <a:gd name="connsiteX63" fmla="*/ 821697 w 1247845"/>
              <a:gd name="connsiteY63" fmla="*/ 12192 h 1211961"/>
              <a:gd name="connsiteX64" fmla="*/ 769309 w 1247845"/>
              <a:gd name="connsiteY64" fmla="*/ 1905 h 1211961"/>
              <a:gd name="connsiteX65" fmla="*/ 759594 w 1247845"/>
              <a:gd name="connsiteY65" fmla="*/ 4096 h 1211961"/>
              <a:gd name="connsiteX66" fmla="*/ 753879 w 1247845"/>
              <a:gd name="connsiteY66" fmla="*/ 0 h 1211961"/>
              <a:gd name="connsiteX67" fmla="*/ 751974 w 1247845"/>
              <a:gd name="connsiteY67" fmla="*/ 7048 h 1211961"/>
              <a:gd name="connsiteX68" fmla="*/ 780739 w 1247845"/>
              <a:gd name="connsiteY68" fmla="*/ 9144 h 1211961"/>
              <a:gd name="connsiteX69" fmla="*/ 788645 w 1247845"/>
              <a:gd name="connsiteY69" fmla="*/ 13049 h 1211961"/>
              <a:gd name="connsiteX70" fmla="*/ 874084 w 1247845"/>
              <a:gd name="connsiteY70" fmla="*/ 26194 h 1211961"/>
              <a:gd name="connsiteX71" fmla="*/ 950760 w 1247845"/>
              <a:gd name="connsiteY71" fmla="*/ 64484 h 1211961"/>
              <a:gd name="connsiteX72" fmla="*/ 952951 w 1247845"/>
              <a:gd name="connsiteY72" fmla="*/ 73247 h 1211961"/>
              <a:gd name="connsiteX73" fmla="*/ 981717 w 1247845"/>
              <a:gd name="connsiteY73" fmla="*/ 94679 h 1211961"/>
              <a:gd name="connsiteX74" fmla="*/ 1008958 w 1247845"/>
              <a:gd name="connsiteY74" fmla="*/ 107823 h 1211961"/>
              <a:gd name="connsiteX75" fmla="*/ 1030008 w 1247845"/>
              <a:gd name="connsiteY75" fmla="*/ 130016 h 1211961"/>
              <a:gd name="connsiteX76" fmla="*/ 1051249 w 1247845"/>
              <a:gd name="connsiteY76" fmla="*/ 155448 h 1211961"/>
              <a:gd name="connsiteX77" fmla="*/ 1051535 w 1247845"/>
              <a:gd name="connsiteY77" fmla="*/ 157067 h 1211961"/>
              <a:gd name="connsiteX78" fmla="*/ 1037152 w 1247845"/>
              <a:gd name="connsiteY78" fmla="*/ 144685 h 1211961"/>
              <a:gd name="connsiteX79" fmla="*/ 1041915 w 1247845"/>
              <a:gd name="connsiteY79" fmla="*/ 146209 h 1211961"/>
              <a:gd name="connsiteX80" fmla="*/ 1028580 w 1247845"/>
              <a:gd name="connsiteY80" fmla="*/ 134398 h 1211961"/>
              <a:gd name="connsiteX81" fmla="*/ 1018864 w 1247845"/>
              <a:gd name="connsiteY81" fmla="*/ 122206 h 1211961"/>
              <a:gd name="connsiteX82" fmla="*/ 1008482 w 1247845"/>
              <a:gd name="connsiteY82" fmla="*/ 120491 h 1211961"/>
              <a:gd name="connsiteX83" fmla="*/ 1021912 w 1247845"/>
              <a:gd name="connsiteY83" fmla="*/ 139065 h 1211961"/>
              <a:gd name="connsiteX84" fmla="*/ 1013625 w 1247845"/>
              <a:gd name="connsiteY84" fmla="*/ 130492 h 1211961"/>
              <a:gd name="connsiteX85" fmla="*/ 1026579 w 1247845"/>
              <a:gd name="connsiteY85" fmla="*/ 144589 h 1211961"/>
              <a:gd name="connsiteX86" fmla="*/ 1042391 w 1247845"/>
              <a:gd name="connsiteY86" fmla="*/ 158496 h 1211961"/>
              <a:gd name="connsiteX87" fmla="*/ 1039629 w 1247845"/>
              <a:gd name="connsiteY87" fmla="*/ 159067 h 1211961"/>
              <a:gd name="connsiteX88" fmla="*/ 1052868 w 1247845"/>
              <a:gd name="connsiteY88" fmla="*/ 170974 h 1211961"/>
              <a:gd name="connsiteX89" fmla="*/ 1056012 w 1247845"/>
              <a:gd name="connsiteY89" fmla="*/ 175355 h 1211961"/>
              <a:gd name="connsiteX90" fmla="*/ 1053535 w 1247845"/>
              <a:gd name="connsiteY90" fmla="*/ 174308 h 1211961"/>
              <a:gd name="connsiteX91" fmla="*/ 1056488 w 1247845"/>
              <a:gd name="connsiteY91" fmla="*/ 180404 h 1211961"/>
              <a:gd name="connsiteX92" fmla="*/ 1054392 w 1247845"/>
              <a:gd name="connsiteY92" fmla="*/ 179737 h 1211961"/>
              <a:gd name="connsiteX93" fmla="*/ 1057250 w 1247845"/>
              <a:gd name="connsiteY93" fmla="*/ 182880 h 1211961"/>
              <a:gd name="connsiteX94" fmla="*/ 1057250 w 1247845"/>
              <a:gd name="connsiteY94" fmla="*/ 185833 h 1211961"/>
              <a:gd name="connsiteX95" fmla="*/ 1035723 w 1247845"/>
              <a:gd name="connsiteY95" fmla="*/ 178022 h 1211961"/>
              <a:gd name="connsiteX96" fmla="*/ 1033342 w 1247845"/>
              <a:gd name="connsiteY96" fmla="*/ 173641 h 1211961"/>
              <a:gd name="connsiteX97" fmla="*/ 1031628 w 1247845"/>
              <a:gd name="connsiteY97" fmla="*/ 175355 h 1211961"/>
              <a:gd name="connsiteX98" fmla="*/ 1033914 w 1247845"/>
              <a:gd name="connsiteY98" fmla="*/ 177641 h 1211961"/>
              <a:gd name="connsiteX99" fmla="*/ 1030866 w 1247845"/>
              <a:gd name="connsiteY99" fmla="*/ 176975 h 1211961"/>
              <a:gd name="connsiteX100" fmla="*/ 1029532 w 1247845"/>
              <a:gd name="connsiteY100" fmla="*/ 175450 h 1211961"/>
              <a:gd name="connsiteX101" fmla="*/ 1027532 w 1247845"/>
              <a:gd name="connsiteY101" fmla="*/ 173355 h 1211961"/>
              <a:gd name="connsiteX102" fmla="*/ 1028675 w 1247845"/>
              <a:gd name="connsiteY102" fmla="*/ 176403 h 1211961"/>
              <a:gd name="connsiteX103" fmla="*/ 1028675 w 1247845"/>
              <a:gd name="connsiteY103" fmla="*/ 176403 h 1211961"/>
              <a:gd name="connsiteX104" fmla="*/ 1021626 w 1247845"/>
              <a:gd name="connsiteY104" fmla="*/ 172212 h 1211961"/>
              <a:gd name="connsiteX105" fmla="*/ 1017054 w 1247845"/>
              <a:gd name="connsiteY105" fmla="*/ 164401 h 1211961"/>
              <a:gd name="connsiteX106" fmla="*/ 1005910 w 1247845"/>
              <a:gd name="connsiteY106" fmla="*/ 164878 h 1211961"/>
              <a:gd name="connsiteX107" fmla="*/ 1004100 w 1247845"/>
              <a:gd name="connsiteY107" fmla="*/ 168307 h 1211961"/>
              <a:gd name="connsiteX108" fmla="*/ 997528 w 1247845"/>
              <a:gd name="connsiteY108" fmla="*/ 164401 h 1211961"/>
              <a:gd name="connsiteX109" fmla="*/ 996004 w 1247845"/>
              <a:gd name="connsiteY109" fmla="*/ 152209 h 1211961"/>
              <a:gd name="connsiteX110" fmla="*/ 992670 w 1247845"/>
              <a:gd name="connsiteY110" fmla="*/ 151543 h 1211961"/>
              <a:gd name="connsiteX111" fmla="*/ 991242 w 1247845"/>
              <a:gd name="connsiteY111" fmla="*/ 152495 h 1211961"/>
              <a:gd name="connsiteX112" fmla="*/ 990956 w 1247845"/>
              <a:gd name="connsiteY112" fmla="*/ 153162 h 1211961"/>
              <a:gd name="connsiteX113" fmla="*/ 983336 w 1247845"/>
              <a:gd name="connsiteY113" fmla="*/ 145828 h 1211961"/>
              <a:gd name="connsiteX114" fmla="*/ 982288 w 1247845"/>
              <a:gd name="connsiteY114" fmla="*/ 149257 h 1211961"/>
              <a:gd name="connsiteX115" fmla="*/ 990289 w 1247845"/>
              <a:gd name="connsiteY115" fmla="*/ 155353 h 1211961"/>
              <a:gd name="connsiteX116" fmla="*/ 990384 w 1247845"/>
              <a:gd name="connsiteY116" fmla="*/ 156019 h 1211961"/>
              <a:gd name="connsiteX117" fmla="*/ 993051 w 1247845"/>
              <a:gd name="connsiteY117" fmla="*/ 160687 h 1211961"/>
              <a:gd name="connsiteX118" fmla="*/ 973716 w 1247845"/>
              <a:gd name="connsiteY118" fmla="*/ 144685 h 1211961"/>
              <a:gd name="connsiteX119" fmla="*/ 969525 w 1247845"/>
              <a:gd name="connsiteY119" fmla="*/ 142113 h 1211961"/>
              <a:gd name="connsiteX120" fmla="*/ 970096 w 1247845"/>
              <a:gd name="connsiteY120" fmla="*/ 141542 h 1211961"/>
              <a:gd name="connsiteX121" fmla="*/ 968953 w 1247845"/>
              <a:gd name="connsiteY121" fmla="*/ 140113 h 1211961"/>
              <a:gd name="connsiteX122" fmla="*/ 967905 w 1247845"/>
              <a:gd name="connsiteY122" fmla="*/ 141160 h 1211961"/>
              <a:gd name="connsiteX123" fmla="*/ 954951 w 1247845"/>
              <a:gd name="connsiteY123" fmla="*/ 134874 h 1211961"/>
              <a:gd name="connsiteX124" fmla="*/ 950856 w 1247845"/>
              <a:gd name="connsiteY124" fmla="*/ 130492 h 1211961"/>
              <a:gd name="connsiteX125" fmla="*/ 945903 w 1247845"/>
              <a:gd name="connsiteY125" fmla="*/ 127349 h 1211961"/>
              <a:gd name="connsiteX126" fmla="*/ 851700 w 1247845"/>
              <a:gd name="connsiteY126" fmla="*/ 65913 h 1211961"/>
              <a:gd name="connsiteX127" fmla="*/ 734448 w 1247845"/>
              <a:gd name="connsiteY127" fmla="*/ 32861 h 1211961"/>
              <a:gd name="connsiteX128" fmla="*/ 710349 w 1247845"/>
              <a:gd name="connsiteY128" fmla="*/ 24479 h 1211961"/>
              <a:gd name="connsiteX129" fmla="*/ 682346 w 1247845"/>
              <a:gd name="connsiteY129" fmla="*/ 21336 h 1211961"/>
              <a:gd name="connsiteX130" fmla="*/ 628911 w 1247845"/>
              <a:gd name="connsiteY130" fmla="*/ 11239 h 1211961"/>
              <a:gd name="connsiteX131" fmla="*/ 613385 w 1247845"/>
              <a:gd name="connsiteY131" fmla="*/ 12097 h 1211961"/>
              <a:gd name="connsiteX132" fmla="*/ 598812 w 1247845"/>
              <a:gd name="connsiteY132" fmla="*/ 13144 h 1211961"/>
              <a:gd name="connsiteX133" fmla="*/ 575666 w 1247845"/>
              <a:gd name="connsiteY133" fmla="*/ 11144 h 1211961"/>
              <a:gd name="connsiteX134" fmla="*/ 520135 w 1247845"/>
              <a:gd name="connsiteY134" fmla="*/ 16383 h 1211961"/>
              <a:gd name="connsiteX135" fmla="*/ 507943 w 1247845"/>
              <a:gd name="connsiteY135" fmla="*/ 23622 h 1211961"/>
              <a:gd name="connsiteX136" fmla="*/ 490036 w 1247845"/>
              <a:gd name="connsiteY136" fmla="*/ 24003 h 1211961"/>
              <a:gd name="connsiteX137" fmla="*/ 489274 w 1247845"/>
              <a:gd name="connsiteY137" fmla="*/ 20479 h 1211961"/>
              <a:gd name="connsiteX138" fmla="*/ 483654 w 1247845"/>
              <a:gd name="connsiteY138" fmla="*/ 24098 h 1211961"/>
              <a:gd name="connsiteX139" fmla="*/ 471653 w 1247845"/>
              <a:gd name="connsiteY139" fmla="*/ 18097 h 1211961"/>
              <a:gd name="connsiteX140" fmla="*/ 455746 w 1247845"/>
              <a:gd name="connsiteY140" fmla="*/ 23336 h 1211961"/>
              <a:gd name="connsiteX141" fmla="*/ 462414 w 1247845"/>
              <a:gd name="connsiteY141" fmla="*/ 15430 h 1211961"/>
              <a:gd name="connsiteX142" fmla="*/ 481654 w 1247845"/>
              <a:gd name="connsiteY142" fmla="*/ 14668 h 1211961"/>
              <a:gd name="connsiteX143" fmla="*/ 482702 w 1247845"/>
              <a:gd name="connsiteY143" fmla="*/ 9525 h 1211961"/>
              <a:gd name="connsiteX144" fmla="*/ 502228 w 1247845"/>
              <a:gd name="connsiteY144" fmla="*/ 10668 h 1211961"/>
              <a:gd name="connsiteX145" fmla="*/ 494418 w 1247845"/>
              <a:gd name="connsiteY145" fmla="*/ 14668 h 1211961"/>
              <a:gd name="connsiteX146" fmla="*/ 518611 w 1247845"/>
              <a:gd name="connsiteY146" fmla="*/ 6953 h 1211961"/>
              <a:gd name="connsiteX147" fmla="*/ 516325 w 1247845"/>
              <a:gd name="connsiteY147" fmla="*/ 6096 h 1211961"/>
              <a:gd name="connsiteX148" fmla="*/ 409931 w 1247845"/>
              <a:gd name="connsiteY148" fmla="*/ 23146 h 1211961"/>
              <a:gd name="connsiteX149" fmla="*/ 313728 w 1247845"/>
              <a:gd name="connsiteY149" fmla="*/ 70771 h 1211961"/>
              <a:gd name="connsiteX150" fmla="*/ 294678 w 1247845"/>
              <a:gd name="connsiteY150" fmla="*/ 76295 h 1211961"/>
              <a:gd name="connsiteX151" fmla="*/ 268104 w 1247845"/>
              <a:gd name="connsiteY151" fmla="*/ 112871 h 1211961"/>
              <a:gd name="connsiteX152" fmla="*/ 340017 w 1247845"/>
              <a:gd name="connsiteY152" fmla="*/ 66199 h 1211961"/>
              <a:gd name="connsiteX153" fmla="*/ 361258 w 1247845"/>
              <a:gd name="connsiteY153" fmla="*/ 71914 h 1211961"/>
              <a:gd name="connsiteX154" fmla="*/ 278391 w 1247845"/>
              <a:gd name="connsiteY154" fmla="*/ 120301 h 1211961"/>
              <a:gd name="connsiteX155" fmla="*/ 271533 w 1247845"/>
              <a:gd name="connsiteY155" fmla="*/ 128302 h 1211961"/>
              <a:gd name="connsiteX156" fmla="*/ 226479 w 1247845"/>
              <a:gd name="connsiteY156" fmla="*/ 160306 h 1211961"/>
              <a:gd name="connsiteX157" fmla="*/ 155232 w 1247845"/>
              <a:gd name="connsiteY157" fmla="*/ 234029 h 1211961"/>
              <a:gd name="connsiteX158" fmla="*/ 140850 w 1247845"/>
              <a:gd name="connsiteY158" fmla="*/ 251460 h 1211961"/>
              <a:gd name="connsiteX159" fmla="*/ 159804 w 1247845"/>
              <a:gd name="connsiteY159" fmla="*/ 231267 h 1211961"/>
              <a:gd name="connsiteX160" fmla="*/ 174187 w 1247845"/>
              <a:gd name="connsiteY160" fmla="*/ 212408 h 1211961"/>
              <a:gd name="connsiteX161" fmla="*/ 201143 w 1247845"/>
              <a:gd name="connsiteY161" fmla="*/ 189071 h 1211961"/>
              <a:gd name="connsiteX162" fmla="*/ 229718 w 1247845"/>
              <a:gd name="connsiteY162" fmla="*/ 163925 h 1211961"/>
              <a:gd name="connsiteX163" fmla="*/ 243815 w 1247845"/>
              <a:gd name="connsiteY163" fmla="*/ 155448 h 1211961"/>
              <a:gd name="connsiteX164" fmla="*/ 256864 w 1247845"/>
              <a:gd name="connsiteY164" fmla="*/ 147066 h 1211961"/>
              <a:gd name="connsiteX165" fmla="*/ 281534 w 1247845"/>
              <a:gd name="connsiteY165" fmla="*/ 129445 h 1211961"/>
              <a:gd name="connsiteX166" fmla="*/ 340779 w 1247845"/>
              <a:gd name="connsiteY166" fmla="*/ 94488 h 1211961"/>
              <a:gd name="connsiteX167" fmla="*/ 359448 w 1247845"/>
              <a:gd name="connsiteY167" fmla="*/ 91535 h 1211961"/>
              <a:gd name="connsiteX168" fmla="*/ 378308 w 1247845"/>
              <a:gd name="connsiteY168" fmla="*/ 94679 h 1211961"/>
              <a:gd name="connsiteX169" fmla="*/ 377546 w 1247845"/>
              <a:gd name="connsiteY169" fmla="*/ 88392 h 1211961"/>
              <a:gd name="connsiteX170" fmla="*/ 392119 w 1247845"/>
              <a:gd name="connsiteY170" fmla="*/ 92488 h 1211961"/>
              <a:gd name="connsiteX171" fmla="*/ 379260 w 1247845"/>
              <a:gd name="connsiteY171" fmla="*/ 96964 h 1211961"/>
              <a:gd name="connsiteX172" fmla="*/ 396405 w 1247845"/>
              <a:gd name="connsiteY172" fmla="*/ 102489 h 1211961"/>
              <a:gd name="connsiteX173" fmla="*/ 372974 w 1247845"/>
              <a:gd name="connsiteY173" fmla="*/ 117158 h 1211961"/>
              <a:gd name="connsiteX174" fmla="*/ 351828 w 1247845"/>
              <a:gd name="connsiteY174" fmla="*/ 133350 h 1211961"/>
              <a:gd name="connsiteX175" fmla="*/ 308966 w 1247845"/>
              <a:gd name="connsiteY175" fmla="*/ 163925 h 1211961"/>
              <a:gd name="connsiteX176" fmla="*/ 292011 w 1247845"/>
              <a:gd name="connsiteY176" fmla="*/ 162782 h 1211961"/>
              <a:gd name="connsiteX177" fmla="*/ 308871 w 1247845"/>
              <a:gd name="connsiteY177" fmla="*/ 166973 h 1211961"/>
              <a:gd name="connsiteX178" fmla="*/ 296012 w 1247845"/>
              <a:gd name="connsiteY178" fmla="*/ 181261 h 1211961"/>
              <a:gd name="connsiteX179" fmla="*/ 292011 w 1247845"/>
              <a:gd name="connsiteY179" fmla="*/ 185738 h 1211961"/>
              <a:gd name="connsiteX180" fmla="*/ 291059 w 1247845"/>
              <a:gd name="connsiteY180" fmla="*/ 186023 h 1211961"/>
              <a:gd name="connsiteX181" fmla="*/ 275628 w 1247845"/>
              <a:gd name="connsiteY181" fmla="*/ 195643 h 1211961"/>
              <a:gd name="connsiteX182" fmla="*/ 274104 w 1247845"/>
              <a:gd name="connsiteY182" fmla="*/ 198596 h 1211961"/>
              <a:gd name="connsiteX183" fmla="*/ 261817 w 1247845"/>
              <a:gd name="connsiteY183" fmla="*/ 208883 h 1211961"/>
              <a:gd name="connsiteX184" fmla="*/ 261150 w 1247845"/>
              <a:gd name="connsiteY184" fmla="*/ 209169 h 1211961"/>
              <a:gd name="connsiteX185" fmla="*/ 259912 w 1247845"/>
              <a:gd name="connsiteY185" fmla="*/ 210598 h 1211961"/>
              <a:gd name="connsiteX186" fmla="*/ 257721 w 1247845"/>
              <a:gd name="connsiteY186" fmla="*/ 212693 h 1211961"/>
              <a:gd name="connsiteX187" fmla="*/ 240672 w 1247845"/>
              <a:gd name="connsiteY187" fmla="*/ 216503 h 1211961"/>
              <a:gd name="connsiteX188" fmla="*/ 236766 w 1247845"/>
              <a:gd name="connsiteY188" fmla="*/ 219742 h 1211961"/>
              <a:gd name="connsiteX189" fmla="*/ 235052 w 1247845"/>
              <a:gd name="connsiteY189" fmla="*/ 222980 h 1211961"/>
              <a:gd name="connsiteX190" fmla="*/ 227813 w 1247845"/>
              <a:gd name="connsiteY190" fmla="*/ 224885 h 1211961"/>
              <a:gd name="connsiteX191" fmla="*/ 221622 w 1247845"/>
              <a:gd name="connsiteY191" fmla="*/ 230981 h 1211961"/>
              <a:gd name="connsiteX192" fmla="*/ 210477 w 1247845"/>
              <a:gd name="connsiteY192" fmla="*/ 239363 h 1211961"/>
              <a:gd name="connsiteX193" fmla="*/ 207048 w 1247845"/>
              <a:gd name="connsiteY193" fmla="*/ 240506 h 1211961"/>
              <a:gd name="connsiteX194" fmla="*/ 194475 w 1247845"/>
              <a:gd name="connsiteY194" fmla="*/ 254413 h 1211961"/>
              <a:gd name="connsiteX195" fmla="*/ 187046 w 1247845"/>
              <a:gd name="connsiteY195" fmla="*/ 258223 h 1211961"/>
              <a:gd name="connsiteX196" fmla="*/ 185522 w 1247845"/>
              <a:gd name="connsiteY196" fmla="*/ 260985 h 1211961"/>
              <a:gd name="connsiteX197" fmla="*/ 162376 w 1247845"/>
              <a:gd name="connsiteY197" fmla="*/ 276701 h 1211961"/>
              <a:gd name="connsiteX198" fmla="*/ 150565 w 1247845"/>
              <a:gd name="connsiteY198" fmla="*/ 285845 h 1211961"/>
              <a:gd name="connsiteX199" fmla="*/ 137135 w 1247845"/>
              <a:gd name="connsiteY199" fmla="*/ 301466 h 1211961"/>
              <a:gd name="connsiteX200" fmla="*/ 133706 w 1247845"/>
              <a:gd name="connsiteY200" fmla="*/ 305943 h 1211961"/>
              <a:gd name="connsiteX201" fmla="*/ 126657 w 1247845"/>
              <a:gd name="connsiteY201" fmla="*/ 312420 h 1211961"/>
              <a:gd name="connsiteX202" fmla="*/ 122276 w 1247845"/>
              <a:gd name="connsiteY202" fmla="*/ 313563 h 1211961"/>
              <a:gd name="connsiteX203" fmla="*/ 120180 w 1247845"/>
              <a:gd name="connsiteY203" fmla="*/ 307753 h 1211961"/>
              <a:gd name="connsiteX204" fmla="*/ 121514 w 1247845"/>
              <a:gd name="connsiteY204" fmla="*/ 304324 h 1211961"/>
              <a:gd name="connsiteX205" fmla="*/ 120371 w 1247845"/>
              <a:gd name="connsiteY205" fmla="*/ 300990 h 1211961"/>
              <a:gd name="connsiteX206" fmla="*/ 118752 w 1247845"/>
              <a:gd name="connsiteY206" fmla="*/ 302038 h 1211961"/>
              <a:gd name="connsiteX207" fmla="*/ 112275 w 1247845"/>
              <a:gd name="connsiteY207" fmla="*/ 314515 h 1211961"/>
              <a:gd name="connsiteX208" fmla="*/ 111227 w 1247845"/>
              <a:gd name="connsiteY208" fmla="*/ 320707 h 1211961"/>
              <a:gd name="connsiteX209" fmla="*/ 100178 w 1247845"/>
              <a:gd name="connsiteY209" fmla="*/ 327184 h 1211961"/>
              <a:gd name="connsiteX210" fmla="*/ 98082 w 1247845"/>
              <a:gd name="connsiteY210" fmla="*/ 332613 h 1211961"/>
              <a:gd name="connsiteX211" fmla="*/ 91510 w 1247845"/>
              <a:gd name="connsiteY211" fmla="*/ 343567 h 1211961"/>
              <a:gd name="connsiteX212" fmla="*/ 83890 w 1247845"/>
              <a:gd name="connsiteY212" fmla="*/ 350425 h 1211961"/>
              <a:gd name="connsiteX213" fmla="*/ 86938 w 1247845"/>
              <a:gd name="connsiteY213" fmla="*/ 339661 h 1211961"/>
              <a:gd name="connsiteX214" fmla="*/ 121323 w 1247845"/>
              <a:gd name="connsiteY214" fmla="*/ 273653 h 1211961"/>
              <a:gd name="connsiteX215" fmla="*/ 133611 w 1247845"/>
              <a:gd name="connsiteY215" fmla="*/ 259461 h 1211961"/>
              <a:gd name="connsiteX216" fmla="*/ 127800 w 1247845"/>
              <a:gd name="connsiteY216" fmla="*/ 252984 h 1211961"/>
              <a:gd name="connsiteX217" fmla="*/ 123419 w 1247845"/>
              <a:gd name="connsiteY217" fmla="*/ 255079 h 1211961"/>
              <a:gd name="connsiteX218" fmla="*/ 108560 w 1247845"/>
              <a:gd name="connsiteY218" fmla="*/ 285369 h 1211961"/>
              <a:gd name="connsiteX219" fmla="*/ 63792 w 1247845"/>
              <a:gd name="connsiteY219" fmla="*/ 365474 h 1211961"/>
              <a:gd name="connsiteX220" fmla="*/ 61221 w 1247845"/>
              <a:gd name="connsiteY220" fmla="*/ 365569 h 1211961"/>
              <a:gd name="connsiteX221" fmla="*/ 62840 w 1247845"/>
              <a:gd name="connsiteY221" fmla="*/ 368332 h 1211961"/>
              <a:gd name="connsiteX222" fmla="*/ 62268 w 1247845"/>
              <a:gd name="connsiteY222" fmla="*/ 370237 h 1211961"/>
              <a:gd name="connsiteX223" fmla="*/ 59887 w 1247845"/>
              <a:gd name="connsiteY223" fmla="*/ 378809 h 1211961"/>
              <a:gd name="connsiteX224" fmla="*/ 54839 w 1247845"/>
              <a:gd name="connsiteY224" fmla="*/ 381667 h 1211961"/>
              <a:gd name="connsiteX225" fmla="*/ 49314 w 1247845"/>
              <a:gd name="connsiteY225" fmla="*/ 390430 h 1211961"/>
              <a:gd name="connsiteX226" fmla="*/ 37313 w 1247845"/>
              <a:gd name="connsiteY226" fmla="*/ 409956 h 1211961"/>
              <a:gd name="connsiteX227" fmla="*/ 34265 w 1247845"/>
              <a:gd name="connsiteY227" fmla="*/ 411099 h 1211961"/>
              <a:gd name="connsiteX228" fmla="*/ 30550 w 1247845"/>
              <a:gd name="connsiteY228" fmla="*/ 415004 h 1211961"/>
              <a:gd name="connsiteX229" fmla="*/ 30550 w 1247845"/>
              <a:gd name="connsiteY229" fmla="*/ 424243 h 1211961"/>
              <a:gd name="connsiteX230" fmla="*/ 24073 w 1247845"/>
              <a:gd name="connsiteY230" fmla="*/ 431101 h 1211961"/>
              <a:gd name="connsiteX231" fmla="*/ 21978 w 1247845"/>
              <a:gd name="connsiteY231" fmla="*/ 434340 h 1211961"/>
              <a:gd name="connsiteX232" fmla="*/ 21787 w 1247845"/>
              <a:gd name="connsiteY232" fmla="*/ 433102 h 1211961"/>
              <a:gd name="connsiteX233" fmla="*/ 21025 w 1247845"/>
              <a:gd name="connsiteY233" fmla="*/ 435673 h 1211961"/>
              <a:gd name="connsiteX234" fmla="*/ 16929 w 1247845"/>
              <a:gd name="connsiteY234" fmla="*/ 439007 h 1211961"/>
              <a:gd name="connsiteX235" fmla="*/ 18168 w 1247845"/>
              <a:gd name="connsiteY235" fmla="*/ 447008 h 1211961"/>
              <a:gd name="connsiteX236" fmla="*/ 11310 w 1247845"/>
              <a:gd name="connsiteY236" fmla="*/ 471583 h 1211961"/>
              <a:gd name="connsiteX237" fmla="*/ 10833 w 1247845"/>
              <a:gd name="connsiteY237" fmla="*/ 486727 h 1211961"/>
              <a:gd name="connsiteX238" fmla="*/ 7595 w 1247845"/>
              <a:gd name="connsiteY238" fmla="*/ 503015 h 1211961"/>
              <a:gd name="connsiteX239" fmla="*/ 1689 w 1247845"/>
              <a:gd name="connsiteY239" fmla="*/ 511302 h 1211961"/>
              <a:gd name="connsiteX240" fmla="*/ 356 w 1247845"/>
              <a:gd name="connsiteY240" fmla="*/ 514445 h 1211961"/>
              <a:gd name="connsiteX241" fmla="*/ 261 w 1247845"/>
              <a:gd name="connsiteY241" fmla="*/ 526256 h 1211961"/>
              <a:gd name="connsiteX242" fmla="*/ 3690 w 1247845"/>
              <a:gd name="connsiteY242" fmla="*/ 546354 h 1211961"/>
              <a:gd name="connsiteX243" fmla="*/ 356 w 1247845"/>
              <a:gd name="connsiteY243" fmla="*/ 566452 h 1211961"/>
              <a:gd name="connsiteX244" fmla="*/ 2451 w 1247845"/>
              <a:gd name="connsiteY244" fmla="*/ 571024 h 1211961"/>
              <a:gd name="connsiteX245" fmla="*/ 7119 w 1247845"/>
              <a:gd name="connsiteY245" fmla="*/ 575881 h 1211961"/>
              <a:gd name="connsiteX246" fmla="*/ 7309 w 1247845"/>
              <a:gd name="connsiteY246" fmla="*/ 583501 h 1211961"/>
              <a:gd name="connsiteX247" fmla="*/ 11119 w 1247845"/>
              <a:gd name="connsiteY247" fmla="*/ 614934 h 1211961"/>
              <a:gd name="connsiteX248" fmla="*/ 10167 w 1247845"/>
              <a:gd name="connsiteY248" fmla="*/ 620268 h 1211961"/>
              <a:gd name="connsiteX249" fmla="*/ 9405 w 1247845"/>
              <a:gd name="connsiteY249" fmla="*/ 624935 h 1211961"/>
              <a:gd name="connsiteX250" fmla="*/ 11310 w 1247845"/>
              <a:gd name="connsiteY250" fmla="*/ 635794 h 1211961"/>
              <a:gd name="connsiteX251" fmla="*/ 12643 w 1247845"/>
              <a:gd name="connsiteY251" fmla="*/ 650653 h 1211961"/>
              <a:gd name="connsiteX252" fmla="*/ 22073 w 1247845"/>
              <a:gd name="connsiteY252" fmla="*/ 664559 h 1211961"/>
              <a:gd name="connsiteX253" fmla="*/ 26169 w 1247845"/>
              <a:gd name="connsiteY253" fmla="*/ 670560 h 1211961"/>
              <a:gd name="connsiteX254" fmla="*/ 30360 w 1247845"/>
              <a:gd name="connsiteY254" fmla="*/ 686657 h 1211961"/>
              <a:gd name="connsiteX255" fmla="*/ 38265 w 1247845"/>
              <a:gd name="connsiteY255" fmla="*/ 713042 h 1211961"/>
              <a:gd name="connsiteX256" fmla="*/ 40170 w 1247845"/>
              <a:gd name="connsiteY256" fmla="*/ 715899 h 1211961"/>
              <a:gd name="connsiteX257" fmla="*/ 53124 w 1247845"/>
              <a:gd name="connsiteY257" fmla="*/ 723995 h 1211961"/>
              <a:gd name="connsiteX258" fmla="*/ 66936 w 1247845"/>
              <a:gd name="connsiteY258" fmla="*/ 730758 h 1211961"/>
              <a:gd name="connsiteX259" fmla="*/ 69507 w 1247845"/>
              <a:gd name="connsiteY259" fmla="*/ 737235 h 1211961"/>
              <a:gd name="connsiteX260" fmla="*/ 70174 w 1247845"/>
              <a:gd name="connsiteY260" fmla="*/ 738854 h 1211961"/>
              <a:gd name="connsiteX261" fmla="*/ 72460 w 1247845"/>
              <a:gd name="connsiteY261" fmla="*/ 745426 h 1211961"/>
              <a:gd name="connsiteX262" fmla="*/ 70841 w 1247845"/>
              <a:gd name="connsiteY262" fmla="*/ 755618 h 1211961"/>
              <a:gd name="connsiteX263" fmla="*/ 76461 w 1247845"/>
              <a:gd name="connsiteY263" fmla="*/ 773049 h 1211961"/>
              <a:gd name="connsiteX264" fmla="*/ 79318 w 1247845"/>
              <a:gd name="connsiteY264" fmla="*/ 777335 h 1211961"/>
              <a:gd name="connsiteX265" fmla="*/ 81795 w 1247845"/>
              <a:gd name="connsiteY265" fmla="*/ 782193 h 1211961"/>
              <a:gd name="connsiteX266" fmla="*/ 79318 w 1247845"/>
              <a:gd name="connsiteY266" fmla="*/ 791051 h 1211961"/>
              <a:gd name="connsiteX267" fmla="*/ 81223 w 1247845"/>
              <a:gd name="connsiteY267" fmla="*/ 802767 h 1211961"/>
              <a:gd name="connsiteX268" fmla="*/ 85986 w 1247845"/>
              <a:gd name="connsiteY268" fmla="*/ 803529 h 1211961"/>
              <a:gd name="connsiteX269" fmla="*/ 95796 w 1247845"/>
              <a:gd name="connsiteY269" fmla="*/ 794576 h 1211961"/>
              <a:gd name="connsiteX270" fmla="*/ 96177 w 1247845"/>
              <a:gd name="connsiteY270" fmla="*/ 786956 h 1211961"/>
              <a:gd name="connsiteX271" fmla="*/ 96177 w 1247845"/>
              <a:gd name="connsiteY271" fmla="*/ 768286 h 1211961"/>
              <a:gd name="connsiteX272" fmla="*/ 97320 w 1247845"/>
              <a:gd name="connsiteY272" fmla="*/ 766953 h 1211961"/>
              <a:gd name="connsiteX273" fmla="*/ 98559 w 1247845"/>
              <a:gd name="connsiteY273" fmla="*/ 768382 h 1211961"/>
              <a:gd name="connsiteX274" fmla="*/ 105702 w 1247845"/>
              <a:gd name="connsiteY274" fmla="*/ 779145 h 1211961"/>
              <a:gd name="connsiteX275" fmla="*/ 105702 w 1247845"/>
              <a:gd name="connsiteY275" fmla="*/ 784955 h 1211961"/>
              <a:gd name="connsiteX276" fmla="*/ 115513 w 1247845"/>
              <a:gd name="connsiteY276" fmla="*/ 795433 h 1211961"/>
              <a:gd name="connsiteX277" fmla="*/ 122371 w 1247845"/>
              <a:gd name="connsiteY277" fmla="*/ 812673 h 1211961"/>
              <a:gd name="connsiteX278" fmla="*/ 131420 w 1247845"/>
              <a:gd name="connsiteY278" fmla="*/ 831056 h 1211961"/>
              <a:gd name="connsiteX279" fmla="*/ 133420 w 1247845"/>
              <a:gd name="connsiteY279" fmla="*/ 836104 h 1211961"/>
              <a:gd name="connsiteX280" fmla="*/ 140183 w 1247845"/>
              <a:gd name="connsiteY280" fmla="*/ 850868 h 1211961"/>
              <a:gd name="connsiteX281" fmla="*/ 144945 w 1247845"/>
              <a:gd name="connsiteY281" fmla="*/ 864489 h 1211961"/>
              <a:gd name="connsiteX282" fmla="*/ 147041 w 1247845"/>
              <a:gd name="connsiteY282" fmla="*/ 873347 h 1211961"/>
              <a:gd name="connsiteX283" fmla="*/ 157804 w 1247845"/>
              <a:gd name="connsiteY283" fmla="*/ 890492 h 1211961"/>
              <a:gd name="connsiteX284" fmla="*/ 160471 w 1247845"/>
              <a:gd name="connsiteY284" fmla="*/ 888111 h 1211961"/>
              <a:gd name="connsiteX285" fmla="*/ 162471 w 1247845"/>
              <a:gd name="connsiteY285" fmla="*/ 885539 h 1211961"/>
              <a:gd name="connsiteX286" fmla="*/ 163614 w 1247845"/>
              <a:gd name="connsiteY286" fmla="*/ 887063 h 1211961"/>
              <a:gd name="connsiteX287" fmla="*/ 161519 w 1247845"/>
              <a:gd name="connsiteY287" fmla="*/ 909161 h 1211961"/>
              <a:gd name="connsiteX288" fmla="*/ 163710 w 1247845"/>
              <a:gd name="connsiteY288" fmla="*/ 925163 h 1211961"/>
              <a:gd name="connsiteX289" fmla="*/ 178283 w 1247845"/>
              <a:gd name="connsiteY289" fmla="*/ 938212 h 1211961"/>
              <a:gd name="connsiteX290" fmla="*/ 186855 w 1247845"/>
              <a:gd name="connsiteY290" fmla="*/ 948500 h 1211961"/>
              <a:gd name="connsiteX291" fmla="*/ 191904 w 1247845"/>
              <a:gd name="connsiteY291" fmla="*/ 964025 h 1211961"/>
              <a:gd name="connsiteX292" fmla="*/ 194094 w 1247845"/>
              <a:gd name="connsiteY292" fmla="*/ 967073 h 1211961"/>
              <a:gd name="connsiteX293" fmla="*/ 206001 w 1247845"/>
              <a:gd name="connsiteY293" fmla="*/ 985647 h 1211961"/>
              <a:gd name="connsiteX294" fmla="*/ 219336 w 1247845"/>
              <a:gd name="connsiteY294" fmla="*/ 996029 h 1211961"/>
              <a:gd name="connsiteX295" fmla="*/ 230861 w 1247845"/>
              <a:gd name="connsiteY295" fmla="*/ 1010793 h 1211961"/>
              <a:gd name="connsiteX296" fmla="*/ 245529 w 1247845"/>
              <a:gd name="connsiteY296" fmla="*/ 1024318 h 1211961"/>
              <a:gd name="connsiteX297" fmla="*/ 248006 w 1247845"/>
              <a:gd name="connsiteY297" fmla="*/ 1023557 h 1211961"/>
              <a:gd name="connsiteX298" fmla="*/ 248958 w 1247845"/>
              <a:gd name="connsiteY298" fmla="*/ 1019937 h 1211961"/>
              <a:gd name="connsiteX299" fmla="*/ 249625 w 1247845"/>
              <a:gd name="connsiteY299" fmla="*/ 1018794 h 1211961"/>
              <a:gd name="connsiteX300" fmla="*/ 259150 w 1247845"/>
              <a:gd name="connsiteY300" fmla="*/ 1025843 h 1211961"/>
              <a:gd name="connsiteX301" fmla="*/ 251435 w 1247845"/>
              <a:gd name="connsiteY301" fmla="*/ 1015936 h 1211961"/>
              <a:gd name="connsiteX302" fmla="*/ 251721 w 1247845"/>
              <a:gd name="connsiteY302" fmla="*/ 1015175 h 1211961"/>
              <a:gd name="connsiteX303" fmla="*/ 247339 w 1247845"/>
              <a:gd name="connsiteY303" fmla="*/ 1010412 h 1211961"/>
              <a:gd name="connsiteX304" fmla="*/ 243053 w 1247845"/>
              <a:gd name="connsiteY304" fmla="*/ 1006983 h 1211961"/>
              <a:gd name="connsiteX305" fmla="*/ 241624 w 1247845"/>
              <a:gd name="connsiteY305" fmla="*/ 1004126 h 1211961"/>
              <a:gd name="connsiteX306" fmla="*/ 242672 w 1247845"/>
              <a:gd name="connsiteY306" fmla="*/ 1004316 h 1211961"/>
              <a:gd name="connsiteX307" fmla="*/ 240862 w 1247845"/>
              <a:gd name="connsiteY307" fmla="*/ 1002697 h 1211961"/>
              <a:gd name="connsiteX308" fmla="*/ 229432 w 1247845"/>
              <a:gd name="connsiteY308" fmla="*/ 988981 h 1211961"/>
              <a:gd name="connsiteX309" fmla="*/ 222955 w 1247845"/>
              <a:gd name="connsiteY309" fmla="*/ 978027 h 1211961"/>
              <a:gd name="connsiteX310" fmla="*/ 228003 w 1247845"/>
              <a:gd name="connsiteY310" fmla="*/ 964311 h 1211961"/>
              <a:gd name="connsiteX311" fmla="*/ 230004 w 1247845"/>
              <a:gd name="connsiteY311" fmla="*/ 959168 h 1211961"/>
              <a:gd name="connsiteX312" fmla="*/ 231242 w 1247845"/>
              <a:gd name="connsiteY312" fmla="*/ 957739 h 1211961"/>
              <a:gd name="connsiteX313" fmla="*/ 232290 w 1247845"/>
              <a:gd name="connsiteY313" fmla="*/ 959168 h 1211961"/>
              <a:gd name="connsiteX314" fmla="*/ 240195 w 1247845"/>
              <a:gd name="connsiteY314" fmla="*/ 964978 h 1211961"/>
              <a:gd name="connsiteX315" fmla="*/ 242100 w 1247845"/>
              <a:gd name="connsiteY315" fmla="*/ 969550 h 1211961"/>
              <a:gd name="connsiteX316" fmla="*/ 246577 w 1247845"/>
              <a:gd name="connsiteY316" fmla="*/ 973074 h 1211961"/>
              <a:gd name="connsiteX317" fmla="*/ 246482 w 1247845"/>
              <a:gd name="connsiteY317" fmla="*/ 975741 h 1211961"/>
              <a:gd name="connsiteX318" fmla="*/ 243529 w 1247845"/>
              <a:gd name="connsiteY318" fmla="*/ 982694 h 1211961"/>
              <a:gd name="connsiteX319" fmla="*/ 241243 w 1247845"/>
              <a:gd name="connsiteY319" fmla="*/ 993172 h 1211961"/>
              <a:gd name="connsiteX320" fmla="*/ 242291 w 1247845"/>
              <a:gd name="connsiteY320" fmla="*/ 994696 h 1211961"/>
              <a:gd name="connsiteX321" fmla="*/ 243815 w 1247845"/>
              <a:gd name="connsiteY321" fmla="*/ 993934 h 1211961"/>
              <a:gd name="connsiteX322" fmla="*/ 247530 w 1247845"/>
              <a:gd name="connsiteY322" fmla="*/ 989743 h 1211961"/>
              <a:gd name="connsiteX323" fmla="*/ 261055 w 1247845"/>
              <a:gd name="connsiteY323" fmla="*/ 979742 h 1211961"/>
              <a:gd name="connsiteX324" fmla="*/ 268770 w 1247845"/>
              <a:gd name="connsiteY324" fmla="*/ 981266 h 1211961"/>
              <a:gd name="connsiteX325" fmla="*/ 268199 w 1247845"/>
              <a:gd name="connsiteY325" fmla="*/ 986409 h 1211961"/>
              <a:gd name="connsiteX326" fmla="*/ 267342 w 1247845"/>
              <a:gd name="connsiteY326" fmla="*/ 985837 h 1211961"/>
              <a:gd name="connsiteX327" fmla="*/ 268580 w 1247845"/>
              <a:gd name="connsiteY327" fmla="*/ 987171 h 1211961"/>
              <a:gd name="connsiteX328" fmla="*/ 270580 w 1247845"/>
              <a:gd name="connsiteY328" fmla="*/ 989648 h 1211961"/>
              <a:gd name="connsiteX329" fmla="*/ 270580 w 1247845"/>
              <a:gd name="connsiteY329" fmla="*/ 994124 h 1211961"/>
              <a:gd name="connsiteX330" fmla="*/ 267532 w 1247845"/>
              <a:gd name="connsiteY330" fmla="*/ 992029 h 1211961"/>
              <a:gd name="connsiteX331" fmla="*/ 262198 w 1247845"/>
              <a:gd name="connsiteY331" fmla="*/ 986028 h 1211961"/>
              <a:gd name="connsiteX332" fmla="*/ 263341 w 1247845"/>
              <a:gd name="connsiteY332" fmla="*/ 990886 h 1211961"/>
              <a:gd name="connsiteX333" fmla="*/ 269342 w 1247845"/>
              <a:gd name="connsiteY333" fmla="*/ 996696 h 1211961"/>
              <a:gd name="connsiteX334" fmla="*/ 264675 w 1247845"/>
              <a:gd name="connsiteY334" fmla="*/ 1008507 h 1211961"/>
              <a:gd name="connsiteX335" fmla="*/ 268961 w 1247845"/>
              <a:gd name="connsiteY335" fmla="*/ 1025366 h 1211961"/>
              <a:gd name="connsiteX336" fmla="*/ 275247 w 1247845"/>
              <a:gd name="connsiteY336" fmla="*/ 1041940 h 1211961"/>
              <a:gd name="connsiteX337" fmla="*/ 275057 w 1247845"/>
              <a:gd name="connsiteY337" fmla="*/ 1047655 h 1211961"/>
              <a:gd name="connsiteX338" fmla="*/ 275057 w 1247845"/>
              <a:gd name="connsiteY338" fmla="*/ 1050036 h 1211961"/>
              <a:gd name="connsiteX339" fmla="*/ 271914 w 1247845"/>
              <a:gd name="connsiteY339" fmla="*/ 1049274 h 1211961"/>
              <a:gd name="connsiteX340" fmla="*/ 275343 w 1247845"/>
              <a:gd name="connsiteY340" fmla="*/ 1052036 h 1211961"/>
              <a:gd name="connsiteX341" fmla="*/ 275819 w 1247845"/>
              <a:gd name="connsiteY341" fmla="*/ 1053656 h 1211961"/>
              <a:gd name="connsiteX342" fmla="*/ 252768 w 1247845"/>
              <a:gd name="connsiteY342" fmla="*/ 1037082 h 1211961"/>
              <a:gd name="connsiteX343" fmla="*/ 234671 w 1247845"/>
              <a:gd name="connsiteY343" fmla="*/ 1021080 h 1211961"/>
              <a:gd name="connsiteX344" fmla="*/ 218859 w 1247845"/>
              <a:gd name="connsiteY344" fmla="*/ 1006983 h 1211961"/>
              <a:gd name="connsiteX345" fmla="*/ 210954 w 1247845"/>
              <a:gd name="connsiteY345" fmla="*/ 1000982 h 1211961"/>
              <a:gd name="connsiteX346" fmla="*/ 223622 w 1247845"/>
              <a:gd name="connsiteY346" fmla="*/ 1028319 h 1211961"/>
              <a:gd name="connsiteX347" fmla="*/ 231528 w 1247845"/>
              <a:gd name="connsiteY347" fmla="*/ 1039463 h 1211961"/>
              <a:gd name="connsiteX348" fmla="*/ 236671 w 1247845"/>
              <a:gd name="connsiteY348" fmla="*/ 1042321 h 1211961"/>
              <a:gd name="connsiteX349" fmla="*/ 257150 w 1247845"/>
              <a:gd name="connsiteY349" fmla="*/ 1069277 h 1211961"/>
              <a:gd name="connsiteX350" fmla="*/ 273628 w 1247845"/>
              <a:gd name="connsiteY350" fmla="*/ 1076230 h 1211961"/>
              <a:gd name="connsiteX351" fmla="*/ 274485 w 1247845"/>
              <a:gd name="connsiteY351" fmla="*/ 1072039 h 1211961"/>
              <a:gd name="connsiteX352" fmla="*/ 282772 w 1247845"/>
              <a:gd name="connsiteY352" fmla="*/ 1075182 h 1211961"/>
              <a:gd name="connsiteX353" fmla="*/ 265722 w 1247845"/>
              <a:gd name="connsiteY353" fmla="*/ 1069467 h 1211961"/>
              <a:gd name="connsiteX354" fmla="*/ 262293 w 1247845"/>
              <a:gd name="connsiteY354" fmla="*/ 1064038 h 1211961"/>
              <a:gd name="connsiteX355" fmla="*/ 264579 w 1247845"/>
              <a:gd name="connsiteY355" fmla="*/ 1068610 h 1211961"/>
              <a:gd name="connsiteX356" fmla="*/ 260103 w 1247845"/>
              <a:gd name="connsiteY356" fmla="*/ 1067371 h 1211961"/>
              <a:gd name="connsiteX357" fmla="*/ 248863 w 1247845"/>
              <a:gd name="connsiteY357" fmla="*/ 1055275 h 1211961"/>
              <a:gd name="connsiteX358" fmla="*/ 253054 w 1247845"/>
              <a:gd name="connsiteY358" fmla="*/ 1054322 h 1211961"/>
              <a:gd name="connsiteX359" fmla="*/ 263055 w 1247845"/>
              <a:gd name="connsiteY359" fmla="*/ 1057561 h 1211961"/>
              <a:gd name="connsiteX360" fmla="*/ 267627 w 1247845"/>
              <a:gd name="connsiteY360" fmla="*/ 1063847 h 1211961"/>
              <a:gd name="connsiteX361" fmla="*/ 281629 w 1247845"/>
              <a:gd name="connsiteY361" fmla="*/ 1068800 h 1211961"/>
              <a:gd name="connsiteX362" fmla="*/ 301441 w 1247845"/>
              <a:gd name="connsiteY362" fmla="*/ 1072325 h 1211961"/>
              <a:gd name="connsiteX363" fmla="*/ 302489 w 1247845"/>
              <a:gd name="connsiteY363" fmla="*/ 1073182 h 1211961"/>
              <a:gd name="connsiteX364" fmla="*/ 314490 w 1247845"/>
              <a:gd name="connsiteY364" fmla="*/ 1081754 h 1211961"/>
              <a:gd name="connsiteX365" fmla="*/ 316872 w 1247845"/>
              <a:gd name="connsiteY365" fmla="*/ 1080230 h 1211961"/>
              <a:gd name="connsiteX366" fmla="*/ 316014 w 1247845"/>
              <a:gd name="connsiteY366" fmla="*/ 1069277 h 1211961"/>
              <a:gd name="connsiteX367" fmla="*/ 302584 w 1247845"/>
              <a:gd name="connsiteY367" fmla="*/ 1060228 h 1211961"/>
              <a:gd name="connsiteX368" fmla="*/ 297822 w 1247845"/>
              <a:gd name="connsiteY368" fmla="*/ 1057846 h 1211961"/>
              <a:gd name="connsiteX369" fmla="*/ 293916 w 1247845"/>
              <a:gd name="connsiteY369" fmla="*/ 1052036 h 1211961"/>
              <a:gd name="connsiteX370" fmla="*/ 295250 w 1247845"/>
              <a:gd name="connsiteY370" fmla="*/ 1051560 h 1211961"/>
              <a:gd name="connsiteX371" fmla="*/ 292678 w 1247845"/>
              <a:gd name="connsiteY371" fmla="*/ 1050131 h 1211961"/>
              <a:gd name="connsiteX372" fmla="*/ 286773 w 1247845"/>
              <a:gd name="connsiteY372" fmla="*/ 1040797 h 1211961"/>
              <a:gd name="connsiteX373" fmla="*/ 292583 w 1247845"/>
              <a:gd name="connsiteY373" fmla="*/ 1025366 h 1211961"/>
              <a:gd name="connsiteX374" fmla="*/ 293345 w 1247845"/>
              <a:gd name="connsiteY374" fmla="*/ 1020127 h 1211961"/>
              <a:gd name="connsiteX375" fmla="*/ 292297 w 1247845"/>
              <a:gd name="connsiteY375" fmla="*/ 1018889 h 1211961"/>
              <a:gd name="connsiteX376" fmla="*/ 280962 w 1247845"/>
              <a:gd name="connsiteY376" fmla="*/ 1013936 h 1211961"/>
              <a:gd name="connsiteX377" fmla="*/ 278581 w 1247845"/>
              <a:gd name="connsiteY377" fmla="*/ 1006221 h 1211961"/>
              <a:gd name="connsiteX378" fmla="*/ 288963 w 1247845"/>
              <a:gd name="connsiteY378" fmla="*/ 1010793 h 1211961"/>
              <a:gd name="connsiteX379" fmla="*/ 290297 w 1247845"/>
              <a:gd name="connsiteY379" fmla="*/ 1012031 h 1211961"/>
              <a:gd name="connsiteX380" fmla="*/ 302394 w 1247845"/>
              <a:gd name="connsiteY380" fmla="*/ 1023842 h 1211961"/>
              <a:gd name="connsiteX381" fmla="*/ 314967 w 1247845"/>
              <a:gd name="connsiteY381" fmla="*/ 1033082 h 1211961"/>
              <a:gd name="connsiteX382" fmla="*/ 318300 w 1247845"/>
              <a:gd name="connsiteY382" fmla="*/ 1031462 h 1211961"/>
              <a:gd name="connsiteX383" fmla="*/ 328111 w 1247845"/>
              <a:gd name="connsiteY383" fmla="*/ 1038225 h 1211961"/>
              <a:gd name="connsiteX384" fmla="*/ 336493 w 1247845"/>
              <a:gd name="connsiteY384" fmla="*/ 1039368 h 1211961"/>
              <a:gd name="connsiteX385" fmla="*/ 311157 w 1247845"/>
              <a:gd name="connsiteY385" fmla="*/ 1028033 h 1211961"/>
              <a:gd name="connsiteX386" fmla="*/ 298774 w 1247845"/>
              <a:gd name="connsiteY386" fmla="*/ 1017556 h 1211961"/>
              <a:gd name="connsiteX387" fmla="*/ 294107 w 1247845"/>
              <a:gd name="connsiteY387" fmla="*/ 1014127 h 1211961"/>
              <a:gd name="connsiteX388" fmla="*/ 296583 w 1247845"/>
              <a:gd name="connsiteY388" fmla="*/ 1013269 h 1211961"/>
              <a:gd name="connsiteX389" fmla="*/ 296869 w 1247845"/>
              <a:gd name="connsiteY389" fmla="*/ 1011936 h 1211961"/>
              <a:gd name="connsiteX390" fmla="*/ 294869 w 1247845"/>
              <a:gd name="connsiteY390" fmla="*/ 1008793 h 1211961"/>
              <a:gd name="connsiteX391" fmla="*/ 295821 w 1247845"/>
              <a:gd name="connsiteY391" fmla="*/ 1003840 h 1211961"/>
              <a:gd name="connsiteX392" fmla="*/ 301060 w 1247845"/>
              <a:gd name="connsiteY392" fmla="*/ 1003935 h 1211961"/>
              <a:gd name="connsiteX393" fmla="*/ 305537 w 1247845"/>
              <a:gd name="connsiteY393" fmla="*/ 1006602 h 1211961"/>
              <a:gd name="connsiteX394" fmla="*/ 306394 w 1247845"/>
              <a:gd name="connsiteY394" fmla="*/ 1012031 h 1211961"/>
              <a:gd name="connsiteX395" fmla="*/ 311157 w 1247845"/>
              <a:gd name="connsiteY395" fmla="*/ 1014127 h 1211961"/>
              <a:gd name="connsiteX396" fmla="*/ 318777 w 1247845"/>
              <a:gd name="connsiteY396" fmla="*/ 1014984 h 1211961"/>
              <a:gd name="connsiteX397" fmla="*/ 319253 w 1247845"/>
              <a:gd name="connsiteY397" fmla="*/ 1016984 h 1211961"/>
              <a:gd name="connsiteX398" fmla="*/ 323063 w 1247845"/>
              <a:gd name="connsiteY398" fmla="*/ 1017556 h 1211961"/>
              <a:gd name="connsiteX399" fmla="*/ 324492 w 1247845"/>
              <a:gd name="connsiteY399" fmla="*/ 1018032 h 1211961"/>
              <a:gd name="connsiteX400" fmla="*/ 345542 w 1247845"/>
              <a:gd name="connsiteY400" fmla="*/ 1027843 h 1211961"/>
              <a:gd name="connsiteX401" fmla="*/ 335826 w 1247845"/>
              <a:gd name="connsiteY401" fmla="*/ 1021556 h 1211961"/>
              <a:gd name="connsiteX402" fmla="*/ 341637 w 1247845"/>
              <a:gd name="connsiteY402" fmla="*/ 1021556 h 1211961"/>
              <a:gd name="connsiteX403" fmla="*/ 342875 w 1247845"/>
              <a:gd name="connsiteY403" fmla="*/ 1020413 h 1211961"/>
              <a:gd name="connsiteX404" fmla="*/ 342303 w 1247845"/>
              <a:gd name="connsiteY404" fmla="*/ 1019270 h 1211961"/>
              <a:gd name="connsiteX405" fmla="*/ 334207 w 1247845"/>
              <a:gd name="connsiteY405" fmla="*/ 1019270 h 1211961"/>
              <a:gd name="connsiteX406" fmla="*/ 333636 w 1247845"/>
              <a:gd name="connsiteY406" fmla="*/ 1020223 h 1211961"/>
              <a:gd name="connsiteX407" fmla="*/ 328397 w 1247845"/>
              <a:gd name="connsiteY407" fmla="*/ 1016699 h 1211961"/>
              <a:gd name="connsiteX408" fmla="*/ 333826 w 1247845"/>
              <a:gd name="connsiteY408" fmla="*/ 1014412 h 1211961"/>
              <a:gd name="connsiteX409" fmla="*/ 340589 w 1247845"/>
              <a:gd name="connsiteY409" fmla="*/ 1014508 h 1211961"/>
              <a:gd name="connsiteX410" fmla="*/ 347256 w 1247845"/>
              <a:gd name="connsiteY410" fmla="*/ 1019556 h 1211961"/>
              <a:gd name="connsiteX411" fmla="*/ 352019 w 1247845"/>
              <a:gd name="connsiteY411" fmla="*/ 1018603 h 1211961"/>
              <a:gd name="connsiteX412" fmla="*/ 351733 w 1247845"/>
              <a:gd name="connsiteY412" fmla="*/ 1016603 h 1211961"/>
              <a:gd name="connsiteX413" fmla="*/ 363163 w 1247845"/>
              <a:gd name="connsiteY413" fmla="*/ 1018223 h 1211961"/>
              <a:gd name="connsiteX414" fmla="*/ 371355 w 1247845"/>
              <a:gd name="connsiteY414" fmla="*/ 1023652 h 1211961"/>
              <a:gd name="connsiteX415" fmla="*/ 376403 w 1247845"/>
              <a:gd name="connsiteY415" fmla="*/ 1029081 h 1211961"/>
              <a:gd name="connsiteX416" fmla="*/ 379260 w 1247845"/>
              <a:gd name="connsiteY416" fmla="*/ 1033939 h 1211961"/>
              <a:gd name="connsiteX417" fmla="*/ 368592 w 1247845"/>
              <a:gd name="connsiteY417" fmla="*/ 1036034 h 1211961"/>
              <a:gd name="connsiteX418" fmla="*/ 372498 w 1247845"/>
              <a:gd name="connsiteY418" fmla="*/ 1039654 h 1211961"/>
              <a:gd name="connsiteX419" fmla="*/ 366211 w 1247845"/>
              <a:gd name="connsiteY419" fmla="*/ 1041083 h 1211961"/>
              <a:gd name="connsiteX420" fmla="*/ 380689 w 1247845"/>
              <a:gd name="connsiteY420" fmla="*/ 1049655 h 1211961"/>
              <a:gd name="connsiteX421" fmla="*/ 390976 w 1247845"/>
              <a:gd name="connsiteY421" fmla="*/ 1051751 h 1211961"/>
              <a:gd name="connsiteX422" fmla="*/ 382213 w 1247845"/>
              <a:gd name="connsiteY422" fmla="*/ 1049465 h 1211961"/>
              <a:gd name="connsiteX423" fmla="*/ 377070 w 1247845"/>
              <a:gd name="connsiteY423" fmla="*/ 1051560 h 1211961"/>
              <a:gd name="connsiteX424" fmla="*/ 401263 w 1247845"/>
              <a:gd name="connsiteY424" fmla="*/ 1060513 h 1211961"/>
              <a:gd name="connsiteX425" fmla="*/ 380499 w 1247845"/>
              <a:gd name="connsiteY425" fmla="*/ 1056703 h 1211961"/>
              <a:gd name="connsiteX426" fmla="*/ 380975 w 1247845"/>
              <a:gd name="connsiteY426" fmla="*/ 1065657 h 1211961"/>
              <a:gd name="connsiteX427" fmla="*/ 381832 w 1247845"/>
              <a:gd name="connsiteY427" fmla="*/ 1063561 h 1211961"/>
              <a:gd name="connsiteX428" fmla="*/ 386309 w 1247845"/>
              <a:gd name="connsiteY428" fmla="*/ 1066514 h 1211961"/>
              <a:gd name="connsiteX429" fmla="*/ 385737 w 1247845"/>
              <a:gd name="connsiteY429" fmla="*/ 1068038 h 1211961"/>
              <a:gd name="connsiteX430" fmla="*/ 381261 w 1247845"/>
              <a:gd name="connsiteY430" fmla="*/ 1065848 h 1211961"/>
              <a:gd name="connsiteX431" fmla="*/ 394310 w 1247845"/>
              <a:gd name="connsiteY431" fmla="*/ 1075087 h 1211961"/>
              <a:gd name="connsiteX432" fmla="*/ 429171 w 1247845"/>
              <a:gd name="connsiteY432" fmla="*/ 1088327 h 1211961"/>
              <a:gd name="connsiteX433" fmla="*/ 416694 w 1247845"/>
              <a:gd name="connsiteY433" fmla="*/ 1079659 h 1211961"/>
              <a:gd name="connsiteX434" fmla="*/ 425933 w 1247845"/>
              <a:gd name="connsiteY434" fmla="*/ 1081183 h 1211961"/>
              <a:gd name="connsiteX435" fmla="*/ 416789 w 1247845"/>
              <a:gd name="connsiteY435" fmla="*/ 1075373 h 1211961"/>
              <a:gd name="connsiteX436" fmla="*/ 419742 w 1247845"/>
              <a:gd name="connsiteY436" fmla="*/ 1074706 h 1211961"/>
              <a:gd name="connsiteX437" fmla="*/ 427933 w 1247845"/>
              <a:gd name="connsiteY437" fmla="*/ 1083564 h 1211961"/>
              <a:gd name="connsiteX438" fmla="*/ 431934 w 1247845"/>
              <a:gd name="connsiteY438" fmla="*/ 1084135 h 1211961"/>
              <a:gd name="connsiteX439" fmla="*/ 430600 w 1247845"/>
              <a:gd name="connsiteY439" fmla="*/ 1079373 h 1211961"/>
              <a:gd name="connsiteX440" fmla="*/ 420789 w 1247845"/>
              <a:gd name="connsiteY440" fmla="*/ 1071658 h 1211961"/>
              <a:gd name="connsiteX441" fmla="*/ 440125 w 1247845"/>
              <a:gd name="connsiteY441" fmla="*/ 1075563 h 1211961"/>
              <a:gd name="connsiteX442" fmla="*/ 444507 w 1247845"/>
              <a:gd name="connsiteY442" fmla="*/ 1081754 h 1211961"/>
              <a:gd name="connsiteX443" fmla="*/ 449650 w 1247845"/>
              <a:gd name="connsiteY443" fmla="*/ 1082326 h 1211961"/>
              <a:gd name="connsiteX444" fmla="*/ 454317 w 1247845"/>
              <a:gd name="connsiteY444" fmla="*/ 1080802 h 1211961"/>
              <a:gd name="connsiteX445" fmla="*/ 463842 w 1247845"/>
              <a:gd name="connsiteY445" fmla="*/ 1086421 h 1211961"/>
              <a:gd name="connsiteX446" fmla="*/ 484131 w 1247845"/>
              <a:gd name="connsiteY446" fmla="*/ 1099280 h 1211961"/>
              <a:gd name="connsiteX447" fmla="*/ 484226 w 1247845"/>
              <a:gd name="connsiteY447" fmla="*/ 1099471 h 1211961"/>
              <a:gd name="connsiteX448" fmla="*/ 483654 w 1247845"/>
              <a:gd name="connsiteY448" fmla="*/ 1100423 h 1211961"/>
              <a:gd name="connsiteX449" fmla="*/ 464033 w 1247845"/>
              <a:gd name="connsiteY449" fmla="*/ 1097280 h 1211961"/>
              <a:gd name="connsiteX450" fmla="*/ 465366 w 1247845"/>
              <a:gd name="connsiteY450" fmla="*/ 1098709 h 1211961"/>
              <a:gd name="connsiteX451" fmla="*/ 451365 w 1247845"/>
              <a:gd name="connsiteY451" fmla="*/ 1096042 h 1211961"/>
              <a:gd name="connsiteX452" fmla="*/ 456413 w 1247845"/>
              <a:gd name="connsiteY452" fmla="*/ 1100042 h 1211961"/>
              <a:gd name="connsiteX453" fmla="*/ 443173 w 1247845"/>
              <a:gd name="connsiteY453" fmla="*/ 1095185 h 1211961"/>
              <a:gd name="connsiteX454" fmla="*/ 450031 w 1247845"/>
              <a:gd name="connsiteY454" fmla="*/ 1097947 h 1211961"/>
              <a:gd name="connsiteX455" fmla="*/ 443649 w 1247845"/>
              <a:gd name="connsiteY455" fmla="*/ 1093851 h 1211961"/>
              <a:gd name="connsiteX456" fmla="*/ 443649 w 1247845"/>
              <a:gd name="connsiteY456" fmla="*/ 1093756 h 1211961"/>
              <a:gd name="connsiteX457" fmla="*/ 443268 w 1247845"/>
              <a:gd name="connsiteY457" fmla="*/ 1093660 h 1211961"/>
              <a:gd name="connsiteX458" fmla="*/ 439458 w 1247845"/>
              <a:gd name="connsiteY458" fmla="*/ 1090993 h 1211961"/>
              <a:gd name="connsiteX459" fmla="*/ 434982 w 1247845"/>
              <a:gd name="connsiteY459" fmla="*/ 1092041 h 1211961"/>
              <a:gd name="connsiteX460" fmla="*/ 435458 w 1247845"/>
              <a:gd name="connsiteY460" fmla="*/ 1092232 h 1211961"/>
              <a:gd name="connsiteX461" fmla="*/ 408597 w 1247845"/>
              <a:gd name="connsiteY461" fmla="*/ 1084421 h 1211961"/>
              <a:gd name="connsiteX462" fmla="*/ 376879 w 1247845"/>
              <a:gd name="connsiteY462" fmla="*/ 1077944 h 1211961"/>
              <a:gd name="connsiteX463" fmla="*/ 366211 w 1247845"/>
              <a:gd name="connsiteY463" fmla="*/ 1071372 h 1211961"/>
              <a:gd name="connsiteX464" fmla="*/ 340208 w 1247845"/>
              <a:gd name="connsiteY464" fmla="*/ 1055370 h 1211961"/>
              <a:gd name="connsiteX465" fmla="*/ 325920 w 1247845"/>
              <a:gd name="connsiteY465" fmla="*/ 1047941 h 1211961"/>
              <a:gd name="connsiteX466" fmla="*/ 327063 w 1247845"/>
              <a:gd name="connsiteY466" fmla="*/ 1045845 h 1211961"/>
              <a:gd name="connsiteX467" fmla="*/ 303060 w 1247845"/>
              <a:gd name="connsiteY467" fmla="*/ 1028700 h 1211961"/>
              <a:gd name="connsiteX468" fmla="*/ 305537 w 1247845"/>
              <a:gd name="connsiteY468" fmla="*/ 1034891 h 1211961"/>
              <a:gd name="connsiteX469" fmla="*/ 307251 w 1247845"/>
              <a:gd name="connsiteY469" fmla="*/ 1032129 h 1211961"/>
              <a:gd name="connsiteX470" fmla="*/ 315824 w 1247845"/>
              <a:gd name="connsiteY470" fmla="*/ 1046702 h 1211961"/>
              <a:gd name="connsiteX471" fmla="*/ 338017 w 1247845"/>
              <a:gd name="connsiteY471" fmla="*/ 1059656 h 1211961"/>
              <a:gd name="connsiteX472" fmla="*/ 342303 w 1247845"/>
              <a:gd name="connsiteY472" fmla="*/ 1066228 h 1211961"/>
              <a:gd name="connsiteX473" fmla="*/ 345351 w 1247845"/>
              <a:gd name="connsiteY473" fmla="*/ 1063181 h 1211961"/>
              <a:gd name="connsiteX474" fmla="*/ 358401 w 1247845"/>
              <a:gd name="connsiteY474" fmla="*/ 1071753 h 1211961"/>
              <a:gd name="connsiteX475" fmla="*/ 351828 w 1247845"/>
              <a:gd name="connsiteY475" fmla="*/ 1074039 h 1211961"/>
              <a:gd name="connsiteX476" fmla="*/ 355162 w 1247845"/>
              <a:gd name="connsiteY476" fmla="*/ 1075373 h 1211961"/>
              <a:gd name="connsiteX477" fmla="*/ 353638 w 1247845"/>
              <a:gd name="connsiteY477" fmla="*/ 1077754 h 1211961"/>
              <a:gd name="connsiteX478" fmla="*/ 363354 w 1247845"/>
              <a:gd name="connsiteY478" fmla="*/ 1079659 h 1211961"/>
              <a:gd name="connsiteX479" fmla="*/ 380213 w 1247845"/>
              <a:gd name="connsiteY479" fmla="*/ 1092803 h 1211961"/>
              <a:gd name="connsiteX480" fmla="*/ 384975 w 1247845"/>
              <a:gd name="connsiteY480" fmla="*/ 1092041 h 1211961"/>
              <a:gd name="connsiteX481" fmla="*/ 384118 w 1247845"/>
              <a:gd name="connsiteY481" fmla="*/ 1094327 h 1211961"/>
              <a:gd name="connsiteX482" fmla="*/ 455270 w 1247845"/>
              <a:gd name="connsiteY482" fmla="*/ 1116520 h 1211961"/>
              <a:gd name="connsiteX483" fmla="*/ 484131 w 1247845"/>
              <a:gd name="connsiteY483" fmla="*/ 1126903 h 1211961"/>
              <a:gd name="connsiteX484" fmla="*/ 573285 w 1247845"/>
              <a:gd name="connsiteY484" fmla="*/ 1140238 h 1211961"/>
              <a:gd name="connsiteX485" fmla="*/ 606432 w 1247845"/>
              <a:gd name="connsiteY485" fmla="*/ 1139285 h 1211961"/>
              <a:gd name="connsiteX486" fmla="*/ 611956 w 1247845"/>
              <a:gd name="connsiteY486" fmla="*/ 1138237 h 1211961"/>
              <a:gd name="connsiteX487" fmla="*/ 596907 w 1247845"/>
              <a:gd name="connsiteY487" fmla="*/ 1144334 h 1211961"/>
              <a:gd name="connsiteX488" fmla="*/ 595668 w 1247845"/>
              <a:gd name="connsiteY488" fmla="*/ 1151573 h 1211961"/>
              <a:gd name="connsiteX489" fmla="*/ 553092 w 1247845"/>
              <a:gd name="connsiteY489" fmla="*/ 1153859 h 1211961"/>
              <a:gd name="connsiteX490" fmla="*/ 544710 w 1247845"/>
              <a:gd name="connsiteY490" fmla="*/ 1151001 h 1211961"/>
              <a:gd name="connsiteX491" fmla="*/ 525088 w 1247845"/>
              <a:gd name="connsiteY491" fmla="*/ 1147762 h 1211961"/>
              <a:gd name="connsiteX492" fmla="*/ 513372 w 1247845"/>
              <a:gd name="connsiteY492" fmla="*/ 1150144 h 1211961"/>
              <a:gd name="connsiteX493" fmla="*/ 501085 w 1247845"/>
              <a:gd name="connsiteY493" fmla="*/ 1145095 h 1211961"/>
              <a:gd name="connsiteX494" fmla="*/ 492417 w 1247845"/>
              <a:gd name="connsiteY494" fmla="*/ 1145381 h 1211961"/>
              <a:gd name="connsiteX495" fmla="*/ 494037 w 1247845"/>
              <a:gd name="connsiteY495" fmla="*/ 1144048 h 1211961"/>
              <a:gd name="connsiteX496" fmla="*/ 483750 w 1247845"/>
              <a:gd name="connsiteY496" fmla="*/ 1144905 h 1211961"/>
              <a:gd name="connsiteX497" fmla="*/ 482797 w 1247845"/>
              <a:gd name="connsiteY497" fmla="*/ 1142238 h 1211961"/>
              <a:gd name="connsiteX498" fmla="*/ 465557 w 1247845"/>
              <a:gd name="connsiteY498" fmla="*/ 1141381 h 1211961"/>
              <a:gd name="connsiteX499" fmla="*/ 464985 w 1247845"/>
              <a:gd name="connsiteY499" fmla="*/ 1137094 h 1211961"/>
              <a:gd name="connsiteX500" fmla="*/ 455746 w 1247845"/>
              <a:gd name="connsiteY500" fmla="*/ 1139000 h 1211961"/>
              <a:gd name="connsiteX501" fmla="*/ 442792 w 1247845"/>
              <a:gd name="connsiteY501" fmla="*/ 1131570 h 1211961"/>
              <a:gd name="connsiteX502" fmla="*/ 424695 w 1247845"/>
              <a:gd name="connsiteY502" fmla="*/ 1128998 h 1211961"/>
              <a:gd name="connsiteX503" fmla="*/ 407835 w 1247845"/>
              <a:gd name="connsiteY503" fmla="*/ 1124141 h 1211961"/>
              <a:gd name="connsiteX504" fmla="*/ 408502 w 1247845"/>
              <a:gd name="connsiteY504" fmla="*/ 1126903 h 1211961"/>
              <a:gd name="connsiteX505" fmla="*/ 388976 w 1247845"/>
              <a:gd name="connsiteY505" fmla="*/ 1121664 h 1211961"/>
              <a:gd name="connsiteX506" fmla="*/ 390881 w 1247845"/>
              <a:gd name="connsiteY506" fmla="*/ 1120616 h 1211961"/>
              <a:gd name="connsiteX507" fmla="*/ 369735 w 1247845"/>
              <a:gd name="connsiteY507" fmla="*/ 1113187 h 1211961"/>
              <a:gd name="connsiteX508" fmla="*/ 353733 w 1247845"/>
              <a:gd name="connsiteY508" fmla="*/ 1105186 h 1211961"/>
              <a:gd name="connsiteX509" fmla="*/ 348495 w 1247845"/>
              <a:gd name="connsiteY509" fmla="*/ 1106329 h 1211961"/>
              <a:gd name="connsiteX510" fmla="*/ 341637 w 1247845"/>
              <a:gd name="connsiteY510" fmla="*/ 1103948 h 1211961"/>
              <a:gd name="connsiteX511" fmla="*/ 337731 w 1247845"/>
              <a:gd name="connsiteY511" fmla="*/ 1098518 h 1211961"/>
              <a:gd name="connsiteX512" fmla="*/ 328492 w 1247845"/>
              <a:gd name="connsiteY512" fmla="*/ 1097661 h 1211961"/>
              <a:gd name="connsiteX513" fmla="*/ 327254 w 1247845"/>
              <a:gd name="connsiteY513" fmla="*/ 1093470 h 1211961"/>
              <a:gd name="connsiteX514" fmla="*/ 332207 w 1247845"/>
              <a:gd name="connsiteY514" fmla="*/ 1093184 h 1211961"/>
              <a:gd name="connsiteX515" fmla="*/ 320205 w 1247845"/>
              <a:gd name="connsiteY515" fmla="*/ 1094613 h 1211961"/>
              <a:gd name="connsiteX516" fmla="*/ 330969 w 1247845"/>
              <a:gd name="connsiteY516" fmla="*/ 1102519 h 1211961"/>
              <a:gd name="connsiteX517" fmla="*/ 350685 w 1247845"/>
              <a:gd name="connsiteY517" fmla="*/ 1111853 h 1211961"/>
              <a:gd name="connsiteX518" fmla="*/ 347447 w 1247845"/>
              <a:gd name="connsiteY518" fmla="*/ 1112044 h 1211961"/>
              <a:gd name="connsiteX519" fmla="*/ 347066 w 1247845"/>
              <a:gd name="connsiteY519" fmla="*/ 1109186 h 1211961"/>
              <a:gd name="connsiteX520" fmla="*/ 320110 w 1247845"/>
              <a:gd name="connsiteY520" fmla="*/ 1098137 h 1211961"/>
              <a:gd name="connsiteX521" fmla="*/ 314967 w 1247845"/>
              <a:gd name="connsiteY521" fmla="*/ 1101852 h 1211961"/>
              <a:gd name="connsiteX522" fmla="*/ 345542 w 1247845"/>
              <a:gd name="connsiteY522" fmla="*/ 1116425 h 1211961"/>
              <a:gd name="connsiteX523" fmla="*/ 352114 w 1247845"/>
              <a:gd name="connsiteY523" fmla="*/ 1115949 h 1211961"/>
              <a:gd name="connsiteX524" fmla="*/ 363163 w 1247845"/>
              <a:gd name="connsiteY524" fmla="*/ 1123760 h 1211961"/>
              <a:gd name="connsiteX525" fmla="*/ 362687 w 1247845"/>
              <a:gd name="connsiteY525" fmla="*/ 1120902 h 1211961"/>
              <a:gd name="connsiteX526" fmla="*/ 383451 w 1247845"/>
              <a:gd name="connsiteY526" fmla="*/ 1132523 h 1211961"/>
              <a:gd name="connsiteX527" fmla="*/ 371545 w 1247845"/>
              <a:gd name="connsiteY527" fmla="*/ 1130713 h 1211961"/>
              <a:gd name="connsiteX528" fmla="*/ 385737 w 1247845"/>
              <a:gd name="connsiteY528" fmla="*/ 1134999 h 1211961"/>
              <a:gd name="connsiteX529" fmla="*/ 384975 w 1247845"/>
              <a:gd name="connsiteY529" fmla="*/ 1137285 h 1211961"/>
              <a:gd name="connsiteX530" fmla="*/ 408788 w 1247845"/>
              <a:gd name="connsiteY530" fmla="*/ 1145667 h 1211961"/>
              <a:gd name="connsiteX531" fmla="*/ 422028 w 1247845"/>
              <a:gd name="connsiteY531" fmla="*/ 1151001 h 1211961"/>
              <a:gd name="connsiteX532" fmla="*/ 435648 w 1247845"/>
              <a:gd name="connsiteY532" fmla="*/ 1153763 h 1211961"/>
              <a:gd name="connsiteX533" fmla="*/ 436506 w 1247845"/>
              <a:gd name="connsiteY533" fmla="*/ 1156526 h 1211961"/>
              <a:gd name="connsiteX534" fmla="*/ 481464 w 1247845"/>
              <a:gd name="connsiteY534" fmla="*/ 1166432 h 1211961"/>
              <a:gd name="connsiteX535" fmla="*/ 470891 w 1247845"/>
              <a:gd name="connsiteY535" fmla="*/ 1166622 h 1211961"/>
              <a:gd name="connsiteX536" fmla="*/ 483845 w 1247845"/>
              <a:gd name="connsiteY536" fmla="*/ 1170051 h 1211961"/>
              <a:gd name="connsiteX537" fmla="*/ 483559 w 1247845"/>
              <a:gd name="connsiteY537" fmla="*/ 1171670 h 1211961"/>
              <a:gd name="connsiteX538" fmla="*/ 498990 w 1247845"/>
              <a:gd name="connsiteY538" fmla="*/ 1169099 h 1211961"/>
              <a:gd name="connsiteX539" fmla="*/ 519278 w 1247845"/>
              <a:gd name="connsiteY539" fmla="*/ 1174433 h 1211961"/>
              <a:gd name="connsiteX540" fmla="*/ 534232 w 1247845"/>
              <a:gd name="connsiteY540" fmla="*/ 1174052 h 1211961"/>
              <a:gd name="connsiteX541" fmla="*/ 537280 w 1247845"/>
              <a:gd name="connsiteY541" fmla="*/ 1173099 h 1211961"/>
              <a:gd name="connsiteX542" fmla="*/ 551853 w 1247845"/>
              <a:gd name="connsiteY542" fmla="*/ 1177004 h 1211961"/>
              <a:gd name="connsiteX543" fmla="*/ 542805 w 1247845"/>
              <a:gd name="connsiteY543" fmla="*/ 1178909 h 1211961"/>
              <a:gd name="connsiteX544" fmla="*/ 548520 w 1247845"/>
              <a:gd name="connsiteY544" fmla="*/ 1183291 h 1211961"/>
              <a:gd name="connsiteX545" fmla="*/ 560426 w 1247845"/>
              <a:gd name="connsiteY545" fmla="*/ 1185482 h 1211961"/>
              <a:gd name="connsiteX546" fmla="*/ 551663 w 1247845"/>
              <a:gd name="connsiteY546" fmla="*/ 1181005 h 1211961"/>
              <a:gd name="connsiteX547" fmla="*/ 556140 w 1247845"/>
              <a:gd name="connsiteY547" fmla="*/ 1180433 h 1211961"/>
              <a:gd name="connsiteX548" fmla="*/ 564998 w 1247845"/>
              <a:gd name="connsiteY548" fmla="*/ 1182434 h 1211961"/>
              <a:gd name="connsiteX549" fmla="*/ 566427 w 1247845"/>
              <a:gd name="connsiteY549" fmla="*/ 1185767 h 1211961"/>
              <a:gd name="connsiteX550" fmla="*/ 537947 w 1247845"/>
              <a:gd name="connsiteY550" fmla="*/ 1186243 h 1211961"/>
              <a:gd name="connsiteX551" fmla="*/ 511086 w 1247845"/>
              <a:gd name="connsiteY551" fmla="*/ 1180719 h 1211961"/>
              <a:gd name="connsiteX552" fmla="*/ 490512 w 1247845"/>
              <a:gd name="connsiteY552" fmla="*/ 1177766 h 1211961"/>
              <a:gd name="connsiteX553" fmla="*/ 469272 w 1247845"/>
              <a:gd name="connsiteY553" fmla="*/ 1175385 h 1211961"/>
              <a:gd name="connsiteX554" fmla="*/ 465366 w 1247845"/>
              <a:gd name="connsiteY554" fmla="*/ 1171956 h 1211961"/>
              <a:gd name="connsiteX555" fmla="*/ 412884 w 1247845"/>
              <a:gd name="connsiteY555" fmla="*/ 1158240 h 1211961"/>
              <a:gd name="connsiteX556" fmla="*/ 422504 w 1247845"/>
              <a:gd name="connsiteY556" fmla="*/ 1162907 h 1211961"/>
              <a:gd name="connsiteX557" fmla="*/ 403359 w 1247845"/>
              <a:gd name="connsiteY557" fmla="*/ 1153287 h 1211961"/>
              <a:gd name="connsiteX558" fmla="*/ 391738 w 1247845"/>
              <a:gd name="connsiteY558" fmla="*/ 1150049 h 1211961"/>
              <a:gd name="connsiteX559" fmla="*/ 398120 w 1247845"/>
              <a:gd name="connsiteY559" fmla="*/ 1154906 h 1211961"/>
              <a:gd name="connsiteX560" fmla="*/ 373355 w 1247845"/>
              <a:gd name="connsiteY560" fmla="*/ 1143476 h 1211961"/>
              <a:gd name="connsiteX561" fmla="*/ 339636 w 1247845"/>
              <a:gd name="connsiteY561" fmla="*/ 1129093 h 1211961"/>
              <a:gd name="connsiteX562" fmla="*/ 314395 w 1247845"/>
              <a:gd name="connsiteY562" fmla="*/ 1113377 h 1211961"/>
              <a:gd name="connsiteX563" fmla="*/ 309728 w 1247845"/>
              <a:gd name="connsiteY563" fmla="*/ 1109282 h 1211961"/>
              <a:gd name="connsiteX564" fmla="*/ 306585 w 1247845"/>
              <a:gd name="connsiteY564" fmla="*/ 1112139 h 1211961"/>
              <a:gd name="connsiteX565" fmla="*/ 303632 w 1247845"/>
              <a:gd name="connsiteY565" fmla="*/ 1111377 h 1211961"/>
              <a:gd name="connsiteX566" fmla="*/ 296964 w 1247845"/>
              <a:gd name="connsiteY566" fmla="*/ 1104710 h 1211961"/>
              <a:gd name="connsiteX567" fmla="*/ 283248 w 1247845"/>
              <a:gd name="connsiteY567" fmla="*/ 1098518 h 1211961"/>
              <a:gd name="connsiteX568" fmla="*/ 269056 w 1247845"/>
              <a:gd name="connsiteY568" fmla="*/ 1087088 h 1211961"/>
              <a:gd name="connsiteX569" fmla="*/ 237243 w 1247845"/>
              <a:gd name="connsiteY569" fmla="*/ 1062609 h 1211961"/>
              <a:gd name="connsiteX570" fmla="*/ 209239 w 1247845"/>
              <a:gd name="connsiteY570" fmla="*/ 1039749 h 1211961"/>
              <a:gd name="connsiteX571" fmla="*/ 232861 w 1247845"/>
              <a:gd name="connsiteY571" fmla="*/ 1062990 h 1211961"/>
              <a:gd name="connsiteX572" fmla="*/ 256864 w 1247845"/>
              <a:gd name="connsiteY572" fmla="*/ 1079754 h 1211961"/>
              <a:gd name="connsiteX573" fmla="*/ 282296 w 1247845"/>
              <a:gd name="connsiteY573" fmla="*/ 1096994 h 1211961"/>
              <a:gd name="connsiteX574" fmla="*/ 282867 w 1247845"/>
              <a:gd name="connsiteY574" fmla="*/ 1102043 h 1211961"/>
              <a:gd name="connsiteX575" fmla="*/ 275152 w 1247845"/>
              <a:gd name="connsiteY575" fmla="*/ 1100233 h 1211961"/>
              <a:gd name="connsiteX576" fmla="*/ 301822 w 1247845"/>
              <a:gd name="connsiteY576" fmla="*/ 1117854 h 1211961"/>
              <a:gd name="connsiteX577" fmla="*/ 310299 w 1247845"/>
              <a:gd name="connsiteY577" fmla="*/ 1121378 h 1211961"/>
              <a:gd name="connsiteX578" fmla="*/ 344875 w 1247845"/>
              <a:gd name="connsiteY578" fmla="*/ 1133285 h 1211961"/>
              <a:gd name="connsiteX579" fmla="*/ 336017 w 1247845"/>
              <a:gd name="connsiteY579" fmla="*/ 1130903 h 1211961"/>
              <a:gd name="connsiteX580" fmla="*/ 343351 w 1247845"/>
              <a:gd name="connsiteY580" fmla="*/ 1136999 h 1211961"/>
              <a:gd name="connsiteX581" fmla="*/ 334779 w 1247845"/>
              <a:gd name="connsiteY581" fmla="*/ 1133856 h 1211961"/>
              <a:gd name="connsiteX582" fmla="*/ 343923 w 1247845"/>
              <a:gd name="connsiteY582" fmla="*/ 1143476 h 1211961"/>
              <a:gd name="connsiteX583" fmla="*/ 349352 w 1247845"/>
              <a:gd name="connsiteY583" fmla="*/ 1142428 h 1211961"/>
              <a:gd name="connsiteX584" fmla="*/ 351828 w 1247845"/>
              <a:gd name="connsiteY584" fmla="*/ 1144429 h 1211961"/>
              <a:gd name="connsiteX585" fmla="*/ 345542 w 1247845"/>
              <a:gd name="connsiteY585" fmla="*/ 1147762 h 1211961"/>
              <a:gd name="connsiteX586" fmla="*/ 353448 w 1247845"/>
              <a:gd name="connsiteY586" fmla="*/ 1148715 h 1211961"/>
              <a:gd name="connsiteX587" fmla="*/ 351638 w 1247845"/>
              <a:gd name="connsiteY587" fmla="*/ 1153192 h 1211961"/>
              <a:gd name="connsiteX588" fmla="*/ 366973 w 1247845"/>
              <a:gd name="connsiteY588" fmla="*/ 1160907 h 1211961"/>
              <a:gd name="connsiteX589" fmla="*/ 364592 w 1247845"/>
              <a:gd name="connsiteY589" fmla="*/ 1158335 h 1211961"/>
              <a:gd name="connsiteX590" fmla="*/ 371831 w 1247845"/>
              <a:gd name="connsiteY590" fmla="*/ 1161002 h 1211961"/>
              <a:gd name="connsiteX591" fmla="*/ 367164 w 1247845"/>
              <a:gd name="connsiteY591" fmla="*/ 1160145 h 1211961"/>
              <a:gd name="connsiteX592" fmla="*/ 392214 w 1247845"/>
              <a:gd name="connsiteY592" fmla="*/ 1173480 h 1211961"/>
              <a:gd name="connsiteX593" fmla="*/ 394691 w 1247845"/>
              <a:gd name="connsiteY593" fmla="*/ 1170908 h 1211961"/>
              <a:gd name="connsiteX594" fmla="*/ 406978 w 1247845"/>
              <a:gd name="connsiteY594" fmla="*/ 1178624 h 1211961"/>
              <a:gd name="connsiteX595" fmla="*/ 409550 w 1247845"/>
              <a:gd name="connsiteY595" fmla="*/ 1175290 h 1211961"/>
              <a:gd name="connsiteX596" fmla="*/ 422313 w 1247845"/>
              <a:gd name="connsiteY596" fmla="*/ 1181481 h 1211961"/>
              <a:gd name="connsiteX597" fmla="*/ 414312 w 1247845"/>
              <a:gd name="connsiteY597" fmla="*/ 1181100 h 1211961"/>
              <a:gd name="connsiteX598" fmla="*/ 433172 w 1247845"/>
              <a:gd name="connsiteY598" fmla="*/ 1182624 h 1211961"/>
              <a:gd name="connsiteX599" fmla="*/ 436601 w 1247845"/>
              <a:gd name="connsiteY599" fmla="*/ 1188434 h 1211961"/>
              <a:gd name="connsiteX600" fmla="*/ 440316 w 1247845"/>
              <a:gd name="connsiteY600" fmla="*/ 1186053 h 1211961"/>
              <a:gd name="connsiteX601" fmla="*/ 450507 w 1247845"/>
              <a:gd name="connsiteY601" fmla="*/ 1190244 h 1211961"/>
              <a:gd name="connsiteX602" fmla="*/ 467081 w 1247845"/>
              <a:gd name="connsiteY602" fmla="*/ 1195007 h 1211961"/>
              <a:gd name="connsiteX603" fmla="*/ 469176 w 1247845"/>
              <a:gd name="connsiteY603" fmla="*/ 1192149 h 1211961"/>
              <a:gd name="connsiteX604" fmla="*/ 505371 w 1247845"/>
              <a:gd name="connsiteY604" fmla="*/ 1199102 h 1211961"/>
              <a:gd name="connsiteX605" fmla="*/ 539566 w 1247845"/>
              <a:gd name="connsiteY605" fmla="*/ 1204055 h 1211961"/>
              <a:gd name="connsiteX606" fmla="*/ 539757 w 1247845"/>
              <a:gd name="connsiteY606" fmla="*/ 1201674 h 1211961"/>
              <a:gd name="connsiteX607" fmla="*/ 561283 w 1247845"/>
              <a:gd name="connsiteY607" fmla="*/ 1201960 h 1211961"/>
              <a:gd name="connsiteX608" fmla="*/ 559664 w 1247845"/>
              <a:gd name="connsiteY608" fmla="*/ 1204341 h 1211961"/>
              <a:gd name="connsiteX609" fmla="*/ 579762 w 1247845"/>
              <a:gd name="connsiteY609" fmla="*/ 1206818 h 1211961"/>
              <a:gd name="connsiteX610" fmla="*/ 565665 w 1247845"/>
              <a:gd name="connsiteY610" fmla="*/ 1211961 h 1211961"/>
              <a:gd name="connsiteX611" fmla="*/ 593668 w 1247845"/>
              <a:gd name="connsiteY611" fmla="*/ 1207294 h 1211961"/>
              <a:gd name="connsiteX612" fmla="*/ 593573 w 1247845"/>
              <a:gd name="connsiteY612" fmla="*/ 1204055 h 1211961"/>
              <a:gd name="connsiteX613" fmla="*/ 602812 w 1247845"/>
              <a:gd name="connsiteY613" fmla="*/ 1203293 h 1211961"/>
              <a:gd name="connsiteX614" fmla="*/ 610623 w 1247845"/>
              <a:gd name="connsiteY614" fmla="*/ 1207008 h 1211961"/>
              <a:gd name="connsiteX615" fmla="*/ 645865 w 1247845"/>
              <a:gd name="connsiteY615" fmla="*/ 1202627 h 1211961"/>
              <a:gd name="connsiteX616" fmla="*/ 666058 w 1247845"/>
              <a:gd name="connsiteY616" fmla="*/ 1202245 h 1211961"/>
              <a:gd name="connsiteX617" fmla="*/ 687680 w 1247845"/>
              <a:gd name="connsiteY617" fmla="*/ 1199007 h 1211961"/>
              <a:gd name="connsiteX618" fmla="*/ 724923 w 1247845"/>
              <a:gd name="connsiteY618" fmla="*/ 1189958 h 1211961"/>
              <a:gd name="connsiteX619" fmla="*/ 733400 w 1247845"/>
              <a:gd name="connsiteY619" fmla="*/ 1192149 h 1211961"/>
              <a:gd name="connsiteX620" fmla="*/ 752545 w 1247845"/>
              <a:gd name="connsiteY620" fmla="*/ 1185577 h 1211961"/>
              <a:gd name="connsiteX621" fmla="*/ 749116 w 1247845"/>
              <a:gd name="connsiteY621" fmla="*/ 1184815 h 1211961"/>
              <a:gd name="connsiteX622" fmla="*/ 759308 w 1247845"/>
              <a:gd name="connsiteY622" fmla="*/ 1181291 h 1211961"/>
              <a:gd name="connsiteX623" fmla="*/ 763023 w 1247845"/>
              <a:gd name="connsiteY623" fmla="*/ 1182815 h 1211961"/>
              <a:gd name="connsiteX624" fmla="*/ 787121 w 1247845"/>
              <a:gd name="connsiteY624" fmla="*/ 1177004 h 1211961"/>
              <a:gd name="connsiteX625" fmla="*/ 783311 w 1247845"/>
              <a:gd name="connsiteY625" fmla="*/ 1175576 h 1211961"/>
              <a:gd name="connsiteX626" fmla="*/ 801980 w 1247845"/>
              <a:gd name="connsiteY626" fmla="*/ 1172527 h 1211961"/>
              <a:gd name="connsiteX627" fmla="*/ 794455 w 1247845"/>
              <a:gd name="connsiteY627" fmla="*/ 1174433 h 1211961"/>
              <a:gd name="connsiteX628" fmla="*/ 798170 w 1247845"/>
              <a:gd name="connsiteY628" fmla="*/ 1175671 h 1211961"/>
              <a:gd name="connsiteX629" fmla="*/ 845223 w 1247845"/>
              <a:gd name="connsiteY629" fmla="*/ 1155287 h 1211961"/>
              <a:gd name="connsiteX630" fmla="*/ 851224 w 1247845"/>
              <a:gd name="connsiteY630" fmla="*/ 1149763 h 1211961"/>
              <a:gd name="connsiteX631" fmla="*/ 867607 w 1247845"/>
              <a:gd name="connsiteY631" fmla="*/ 1144524 h 1211961"/>
              <a:gd name="connsiteX632" fmla="*/ 873132 w 1247845"/>
              <a:gd name="connsiteY632" fmla="*/ 1141762 h 1211961"/>
              <a:gd name="connsiteX633" fmla="*/ 893325 w 1247845"/>
              <a:gd name="connsiteY633" fmla="*/ 1133475 h 1211961"/>
              <a:gd name="connsiteX634" fmla="*/ 887610 w 1247845"/>
              <a:gd name="connsiteY634" fmla="*/ 1139095 h 1211961"/>
              <a:gd name="connsiteX635" fmla="*/ 898754 w 1247845"/>
              <a:gd name="connsiteY635" fmla="*/ 1133475 h 1211961"/>
              <a:gd name="connsiteX636" fmla="*/ 900754 w 1247845"/>
              <a:gd name="connsiteY636" fmla="*/ 1129093 h 1211961"/>
              <a:gd name="connsiteX637" fmla="*/ 907422 w 1247845"/>
              <a:gd name="connsiteY637" fmla="*/ 1126808 h 1211961"/>
              <a:gd name="connsiteX638" fmla="*/ 897230 w 1247845"/>
              <a:gd name="connsiteY638" fmla="*/ 1137094 h 1211961"/>
              <a:gd name="connsiteX639" fmla="*/ 921423 w 1247845"/>
              <a:gd name="connsiteY639" fmla="*/ 1125855 h 1211961"/>
              <a:gd name="connsiteX640" fmla="*/ 924090 w 1247845"/>
              <a:gd name="connsiteY640" fmla="*/ 1124236 h 1211961"/>
              <a:gd name="connsiteX641" fmla="*/ 919042 w 1247845"/>
              <a:gd name="connsiteY641" fmla="*/ 1133951 h 1211961"/>
              <a:gd name="connsiteX642" fmla="*/ 942283 w 1247845"/>
              <a:gd name="connsiteY642" fmla="*/ 1117663 h 1211961"/>
              <a:gd name="connsiteX643" fmla="*/ 962286 w 1247845"/>
              <a:gd name="connsiteY643" fmla="*/ 1099661 h 1211961"/>
              <a:gd name="connsiteX644" fmla="*/ 962952 w 1247845"/>
              <a:gd name="connsiteY644" fmla="*/ 1103185 h 1211961"/>
              <a:gd name="connsiteX645" fmla="*/ 970763 w 1247845"/>
              <a:gd name="connsiteY645" fmla="*/ 1095280 h 1211961"/>
              <a:gd name="connsiteX646" fmla="*/ 974001 w 1247845"/>
              <a:gd name="connsiteY646" fmla="*/ 1096899 h 1211961"/>
              <a:gd name="connsiteX647" fmla="*/ 981812 w 1247845"/>
              <a:gd name="connsiteY647" fmla="*/ 1088993 h 1211961"/>
              <a:gd name="connsiteX648" fmla="*/ 970572 w 1247845"/>
              <a:gd name="connsiteY648" fmla="*/ 1092422 h 1211961"/>
              <a:gd name="connsiteX649" fmla="*/ 991527 w 1247845"/>
              <a:gd name="connsiteY649" fmla="*/ 1078516 h 1211961"/>
              <a:gd name="connsiteX650" fmla="*/ 983812 w 1247845"/>
              <a:gd name="connsiteY650" fmla="*/ 1086421 h 1211961"/>
              <a:gd name="connsiteX651" fmla="*/ 991908 w 1247845"/>
              <a:gd name="connsiteY651" fmla="*/ 1086326 h 1211961"/>
              <a:gd name="connsiteX652" fmla="*/ 991146 w 1247845"/>
              <a:gd name="connsiteY652" fmla="*/ 1082897 h 1211961"/>
              <a:gd name="connsiteX653" fmla="*/ 1016388 w 1247845"/>
              <a:gd name="connsiteY653" fmla="*/ 1068800 h 1211961"/>
              <a:gd name="connsiteX654" fmla="*/ 1010768 w 1247845"/>
              <a:gd name="connsiteY654" fmla="*/ 1067276 h 1211961"/>
              <a:gd name="connsiteX655" fmla="*/ 1018293 w 1247845"/>
              <a:gd name="connsiteY655" fmla="*/ 1061561 h 1211961"/>
              <a:gd name="connsiteX656" fmla="*/ 1020388 w 1247845"/>
              <a:gd name="connsiteY656" fmla="*/ 1066228 h 1211961"/>
              <a:gd name="connsiteX657" fmla="*/ 1023436 w 1247845"/>
              <a:gd name="connsiteY657" fmla="*/ 1060228 h 1211961"/>
              <a:gd name="connsiteX658" fmla="*/ 1033247 w 1247845"/>
              <a:gd name="connsiteY658" fmla="*/ 1056799 h 1211961"/>
              <a:gd name="connsiteX659" fmla="*/ 1040200 w 1247845"/>
              <a:gd name="connsiteY659" fmla="*/ 1052512 h 1211961"/>
              <a:gd name="connsiteX660" fmla="*/ 1046677 w 1247845"/>
              <a:gd name="connsiteY660" fmla="*/ 1040987 h 1211961"/>
              <a:gd name="connsiteX661" fmla="*/ 1048963 w 1247845"/>
              <a:gd name="connsiteY661" fmla="*/ 1043273 h 1211961"/>
              <a:gd name="connsiteX662" fmla="*/ 1057631 w 1247845"/>
              <a:gd name="connsiteY662" fmla="*/ 1036225 h 1211961"/>
              <a:gd name="connsiteX663" fmla="*/ 1059726 w 1247845"/>
              <a:gd name="connsiteY663" fmla="*/ 1029462 h 1211961"/>
              <a:gd name="connsiteX664" fmla="*/ 1062584 w 1247845"/>
              <a:gd name="connsiteY664" fmla="*/ 1029938 h 1211961"/>
              <a:gd name="connsiteX665" fmla="*/ 1079538 w 1247845"/>
              <a:gd name="connsiteY665" fmla="*/ 1002697 h 1211961"/>
              <a:gd name="connsiteX666" fmla="*/ 1087635 w 1247845"/>
              <a:gd name="connsiteY666" fmla="*/ 991076 h 1211961"/>
              <a:gd name="connsiteX667" fmla="*/ 1085158 w 1247845"/>
              <a:gd name="connsiteY667" fmla="*/ 989076 h 1211961"/>
              <a:gd name="connsiteX668" fmla="*/ 1094874 w 1247845"/>
              <a:gd name="connsiteY668" fmla="*/ 978884 h 1211961"/>
              <a:gd name="connsiteX669" fmla="*/ 1096207 w 1247845"/>
              <a:gd name="connsiteY669" fmla="*/ 983837 h 1211961"/>
              <a:gd name="connsiteX670" fmla="*/ 1101255 w 1247845"/>
              <a:gd name="connsiteY670" fmla="*/ 975836 h 1211961"/>
              <a:gd name="connsiteX671" fmla="*/ 1096493 w 1247845"/>
              <a:gd name="connsiteY671" fmla="*/ 978122 h 1211961"/>
              <a:gd name="connsiteX672" fmla="*/ 1101541 w 1247845"/>
              <a:gd name="connsiteY672" fmla="*/ 970121 h 1211961"/>
              <a:gd name="connsiteX673" fmla="*/ 1103446 w 1247845"/>
              <a:gd name="connsiteY673" fmla="*/ 971550 h 1211961"/>
              <a:gd name="connsiteX674" fmla="*/ 1122401 w 1247845"/>
              <a:gd name="connsiteY674" fmla="*/ 938975 h 1211961"/>
              <a:gd name="connsiteX675" fmla="*/ 1128116 w 1247845"/>
              <a:gd name="connsiteY675" fmla="*/ 935260 h 1211961"/>
              <a:gd name="connsiteX676" fmla="*/ 1125163 w 1247845"/>
              <a:gd name="connsiteY676" fmla="*/ 935260 h 1211961"/>
              <a:gd name="connsiteX677" fmla="*/ 1132021 w 1247845"/>
              <a:gd name="connsiteY677" fmla="*/ 924782 h 1211961"/>
              <a:gd name="connsiteX678" fmla="*/ 1140689 w 1247845"/>
              <a:gd name="connsiteY678" fmla="*/ 913543 h 1211961"/>
              <a:gd name="connsiteX679" fmla="*/ 1138593 w 1247845"/>
              <a:gd name="connsiteY679" fmla="*/ 912304 h 1211961"/>
              <a:gd name="connsiteX680" fmla="*/ 1142308 w 1247845"/>
              <a:gd name="connsiteY680" fmla="*/ 910876 h 1211961"/>
              <a:gd name="connsiteX681" fmla="*/ 1144213 w 1247845"/>
              <a:gd name="connsiteY681" fmla="*/ 902970 h 1211961"/>
              <a:gd name="connsiteX682" fmla="*/ 1149642 w 1247845"/>
              <a:gd name="connsiteY682" fmla="*/ 895255 h 1211961"/>
              <a:gd name="connsiteX683" fmla="*/ 1147356 w 1247845"/>
              <a:gd name="connsiteY683" fmla="*/ 897541 h 1211961"/>
              <a:gd name="connsiteX684" fmla="*/ 1154500 w 1247845"/>
              <a:gd name="connsiteY684" fmla="*/ 885444 h 1211961"/>
              <a:gd name="connsiteX685" fmla="*/ 1152786 w 1247845"/>
              <a:gd name="connsiteY685" fmla="*/ 891635 h 1211961"/>
              <a:gd name="connsiteX686" fmla="*/ 1157643 w 1247845"/>
              <a:gd name="connsiteY686" fmla="*/ 880110 h 1211961"/>
              <a:gd name="connsiteX687" fmla="*/ 1167454 w 1247845"/>
              <a:gd name="connsiteY687" fmla="*/ 865823 h 1211961"/>
              <a:gd name="connsiteX688" fmla="*/ 1161834 w 1247845"/>
              <a:gd name="connsiteY688" fmla="*/ 880967 h 1211961"/>
              <a:gd name="connsiteX689" fmla="*/ 1154976 w 1247845"/>
              <a:gd name="connsiteY689" fmla="*/ 891159 h 1211961"/>
              <a:gd name="connsiteX690" fmla="*/ 1151452 w 1247845"/>
              <a:gd name="connsiteY690" fmla="*/ 903542 h 1211961"/>
              <a:gd name="connsiteX691" fmla="*/ 1152690 w 1247845"/>
              <a:gd name="connsiteY691" fmla="*/ 907828 h 1211961"/>
              <a:gd name="connsiteX692" fmla="*/ 1154500 w 1247845"/>
              <a:gd name="connsiteY692" fmla="*/ 901636 h 1211961"/>
              <a:gd name="connsiteX693" fmla="*/ 1159072 w 1247845"/>
              <a:gd name="connsiteY693" fmla="*/ 898684 h 1211961"/>
              <a:gd name="connsiteX694" fmla="*/ 1157358 w 1247845"/>
              <a:gd name="connsiteY694" fmla="*/ 903160 h 1211961"/>
              <a:gd name="connsiteX695" fmla="*/ 1165073 w 1247845"/>
              <a:gd name="connsiteY695" fmla="*/ 894683 h 1211961"/>
              <a:gd name="connsiteX696" fmla="*/ 1170693 w 1247845"/>
              <a:gd name="connsiteY696" fmla="*/ 883634 h 1211961"/>
              <a:gd name="connsiteX697" fmla="*/ 1179075 w 1247845"/>
              <a:gd name="connsiteY697" fmla="*/ 866108 h 1211961"/>
              <a:gd name="connsiteX698" fmla="*/ 1177551 w 1247845"/>
              <a:gd name="connsiteY698" fmla="*/ 861917 h 1211961"/>
              <a:gd name="connsiteX699" fmla="*/ 1198220 w 1247845"/>
              <a:gd name="connsiteY699" fmla="*/ 810577 h 1211961"/>
              <a:gd name="connsiteX700" fmla="*/ 1195267 w 1247845"/>
              <a:gd name="connsiteY700" fmla="*/ 804482 h 1211961"/>
              <a:gd name="connsiteX701" fmla="*/ 1200411 w 1247845"/>
              <a:gd name="connsiteY701" fmla="*/ 804577 h 1211961"/>
              <a:gd name="connsiteX702" fmla="*/ 1214317 w 1247845"/>
              <a:gd name="connsiteY702" fmla="*/ 767525 h 1211961"/>
              <a:gd name="connsiteX703" fmla="*/ 1218318 w 1247845"/>
              <a:gd name="connsiteY703" fmla="*/ 729520 h 1211961"/>
              <a:gd name="connsiteX704" fmla="*/ 1211745 w 1247845"/>
              <a:gd name="connsiteY704" fmla="*/ 748856 h 1211961"/>
              <a:gd name="connsiteX705" fmla="*/ 1218699 w 1247845"/>
              <a:gd name="connsiteY705" fmla="*/ 727901 h 1211961"/>
              <a:gd name="connsiteX706" fmla="*/ 1221461 w 1247845"/>
              <a:gd name="connsiteY706" fmla="*/ 709327 h 1211961"/>
              <a:gd name="connsiteX707" fmla="*/ 1229652 w 1247845"/>
              <a:gd name="connsiteY707" fmla="*/ 680561 h 1211961"/>
              <a:gd name="connsiteX708" fmla="*/ 1231367 w 1247845"/>
              <a:gd name="connsiteY708" fmla="*/ 674465 h 1211961"/>
              <a:gd name="connsiteX709" fmla="*/ 1235558 w 1247845"/>
              <a:gd name="connsiteY709" fmla="*/ 641318 h 1211961"/>
              <a:gd name="connsiteX710" fmla="*/ 1235177 w 1247845"/>
              <a:gd name="connsiteY710" fmla="*/ 615505 h 1211961"/>
              <a:gd name="connsiteX711" fmla="*/ 1238130 w 1247845"/>
              <a:gd name="connsiteY711" fmla="*/ 615982 h 1211961"/>
              <a:gd name="connsiteX712" fmla="*/ 1236129 w 1247845"/>
              <a:gd name="connsiteY712" fmla="*/ 587121 h 1211961"/>
              <a:gd name="connsiteX713" fmla="*/ 1236987 w 1247845"/>
              <a:gd name="connsiteY713" fmla="*/ 587216 h 1211961"/>
              <a:gd name="connsiteX714" fmla="*/ 1235367 w 1247845"/>
              <a:gd name="connsiteY714" fmla="*/ 576263 h 1211961"/>
              <a:gd name="connsiteX715" fmla="*/ 1234605 w 1247845"/>
              <a:gd name="connsiteY715" fmla="*/ 566642 h 1211961"/>
              <a:gd name="connsiteX716" fmla="*/ 1237844 w 1247845"/>
              <a:gd name="connsiteY716" fmla="*/ 551307 h 1211961"/>
              <a:gd name="connsiteX717" fmla="*/ 1239749 w 1247845"/>
              <a:gd name="connsiteY717" fmla="*/ 557403 h 1211961"/>
              <a:gd name="connsiteX718" fmla="*/ 1242130 w 1247845"/>
              <a:gd name="connsiteY718" fmla="*/ 577691 h 1211961"/>
              <a:gd name="connsiteX719" fmla="*/ 1239654 w 1247845"/>
              <a:gd name="connsiteY719" fmla="*/ 579310 h 1211961"/>
              <a:gd name="connsiteX720" fmla="*/ 1242511 w 1247845"/>
              <a:gd name="connsiteY720" fmla="*/ 627983 h 1211961"/>
              <a:gd name="connsiteX721" fmla="*/ 1242702 w 1247845"/>
              <a:gd name="connsiteY721" fmla="*/ 639032 h 1211961"/>
              <a:gd name="connsiteX722" fmla="*/ 1236796 w 1247845"/>
              <a:gd name="connsiteY722" fmla="*/ 676561 h 1211961"/>
              <a:gd name="connsiteX723" fmla="*/ 1235558 w 1247845"/>
              <a:gd name="connsiteY723" fmla="*/ 696277 h 1211961"/>
              <a:gd name="connsiteX724" fmla="*/ 1235558 w 1247845"/>
              <a:gd name="connsiteY724" fmla="*/ 705326 h 1211961"/>
              <a:gd name="connsiteX725" fmla="*/ 1235558 w 1247845"/>
              <a:gd name="connsiteY725" fmla="*/ 713422 h 1211961"/>
              <a:gd name="connsiteX726" fmla="*/ 1238987 w 1247845"/>
              <a:gd name="connsiteY726" fmla="*/ 684943 h 1211961"/>
              <a:gd name="connsiteX727" fmla="*/ 1239368 w 1247845"/>
              <a:gd name="connsiteY727" fmla="*/ 676942 h 1211961"/>
              <a:gd name="connsiteX728" fmla="*/ 1241749 w 1247845"/>
              <a:gd name="connsiteY728" fmla="*/ 677227 h 1211961"/>
              <a:gd name="connsiteX729" fmla="*/ 1247845 w 1247845"/>
              <a:gd name="connsiteY729" fmla="*/ 572548 h 1211961"/>
              <a:gd name="connsiteX730" fmla="*/ 1020007 w 1247845"/>
              <a:gd name="connsiteY730" fmla="*/ 132112 h 1211961"/>
              <a:gd name="connsiteX731" fmla="*/ 1025532 w 1247845"/>
              <a:gd name="connsiteY731" fmla="*/ 137160 h 1211961"/>
              <a:gd name="connsiteX732" fmla="*/ 1020007 w 1247845"/>
              <a:gd name="connsiteY732" fmla="*/ 132112 h 1211961"/>
              <a:gd name="connsiteX733" fmla="*/ 351924 w 1247845"/>
              <a:gd name="connsiteY733" fmla="*/ 1112615 h 1211961"/>
              <a:gd name="connsiteX734" fmla="*/ 359448 w 1247845"/>
              <a:gd name="connsiteY734" fmla="*/ 1113473 h 1211961"/>
              <a:gd name="connsiteX735" fmla="*/ 351924 w 1247845"/>
              <a:gd name="connsiteY735" fmla="*/ 1112615 h 1211961"/>
              <a:gd name="connsiteX736" fmla="*/ 398120 w 1247845"/>
              <a:gd name="connsiteY736" fmla="*/ 1139761 h 1211961"/>
              <a:gd name="connsiteX737" fmla="*/ 408121 w 1247845"/>
              <a:gd name="connsiteY737" fmla="*/ 1142428 h 1211961"/>
              <a:gd name="connsiteX738" fmla="*/ 398120 w 1247845"/>
              <a:gd name="connsiteY738" fmla="*/ 1139761 h 1211961"/>
              <a:gd name="connsiteX739" fmla="*/ 409740 w 1247845"/>
              <a:gd name="connsiteY739" fmla="*/ 1127569 h 1211961"/>
              <a:gd name="connsiteX740" fmla="*/ 418122 w 1247845"/>
              <a:gd name="connsiteY740" fmla="*/ 1129665 h 1211961"/>
              <a:gd name="connsiteX741" fmla="*/ 409740 w 1247845"/>
              <a:gd name="connsiteY741" fmla="*/ 1127569 h 1211961"/>
              <a:gd name="connsiteX742" fmla="*/ 509467 w 1247845"/>
              <a:gd name="connsiteY742" fmla="*/ 1168527 h 1211961"/>
              <a:gd name="connsiteX743" fmla="*/ 515373 w 1247845"/>
              <a:gd name="connsiteY743" fmla="*/ 1168527 h 1211961"/>
              <a:gd name="connsiteX744" fmla="*/ 516516 w 1247845"/>
              <a:gd name="connsiteY744" fmla="*/ 1171194 h 1211961"/>
              <a:gd name="connsiteX745" fmla="*/ 509467 w 1247845"/>
              <a:gd name="connsiteY745" fmla="*/ 1168527 h 1211961"/>
              <a:gd name="connsiteX746" fmla="*/ 556140 w 1247845"/>
              <a:gd name="connsiteY746" fmla="*/ 1177481 h 1211961"/>
              <a:gd name="connsiteX747" fmla="*/ 559188 w 1247845"/>
              <a:gd name="connsiteY747" fmla="*/ 1174433 h 1211961"/>
              <a:gd name="connsiteX748" fmla="*/ 531756 w 1247845"/>
              <a:gd name="connsiteY748" fmla="*/ 1166717 h 1211961"/>
              <a:gd name="connsiteX749" fmla="*/ 553663 w 1247845"/>
              <a:gd name="connsiteY749" fmla="*/ 1166051 h 1211961"/>
              <a:gd name="connsiteX750" fmla="*/ 559378 w 1247845"/>
              <a:gd name="connsiteY750" fmla="*/ 1168718 h 1211961"/>
              <a:gd name="connsiteX751" fmla="*/ 552044 w 1247845"/>
              <a:gd name="connsiteY751" fmla="*/ 1169194 h 1211961"/>
              <a:gd name="connsiteX752" fmla="*/ 563569 w 1247845"/>
              <a:gd name="connsiteY752" fmla="*/ 1174623 h 1211961"/>
              <a:gd name="connsiteX753" fmla="*/ 556140 w 1247845"/>
              <a:gd name="connsiteY753" fmla="*/ 1177481 h 1211961"/>
              <a:gd name="connsiteX754" fmla="*/ 1186885 w 1247845"/>
              <a:gd name="connsiteY754" fmla="*/ 730186 h 1211961"/>
              <a:gd name="connsiteX755" fmla="*/ 1185837 w 1247845"/>
              <a:gd name="connsiteY755" fmla="*/ 737616 h 1211961"/>
              <a:gd name="connsiteX756" fmla="*/ 1184694 w 1247845"/>
              <a:gd name="connsiteY756" fmla="*/ 734854 h 1211961"/>
              <a:gd name="connsiteX757" fmla="*/ 1186314 w 1247845"/>
              <a:gd name="connsiteY757" fmla="*/ 730949 h 1211961"/>
              <a:gd name="connsiteX758" fmla="*/ 1186885 w 1247845"/>
              <a:gd name="connsiteY758" fmla="*/ 730186 h 1211961"/>
              <a:gd name="connsiteX759" fmla="*/ 1173931 w 1247845"/>
              <a:gd name="connsiteY759" fmla="*/ 834485 h 1211961"/>
              <a:gd name="connsiteX760" fmla="*/ 1168692 w 1247845"/>
              <a:gd name="connsiteY760" fmla="*/ 845725 h 1211961"/>
              <a:gd name="connsiteX761" fmla="*/ 1166978 w 1247845"/>
              <a:gd name="connsiteY761" fmla="*/ 839915 h 1211961"/>
              <a:gd name="connsiteX762" fmla="*/ 1173931 w 1247845"/>
              <a:gd name="connsiteY762" fmla="*/ 834485 h 1211961"/>
              <a:gd name="connsiteX763" fmla="*/ 783216 w 1247845"/>
              <a:gd name="connsiteY763" fmla="*/ 1133761 h 1211961"/>
              <a:gd name="connsiteX764" fmla="*/ 772548 w 1247845"/>
              <a:gd name="connsiteY764" fmla="*/ 1138237 h 1211961"/>
              <a:gd name="connsiteX765" fmla="*/ 783216 w 1247845"/>
              <a:gd name="connsiteY765" fmla="*/ 1133761 h 1211961"/>
              <a:gd name="connsiteX766" fmla="*/ 707682 w 1247845"/>
              <a:gd name="connsiteY766" fmla="*/ 1167479 h 1211961"/>
              <a:gd name="connsiteX767" fmla="*/ 686537 w 1247845"/>
              <a:gd name="connsiteY767" fmla="*/ 1166812 h 1211961"/>
              <a:gd name="connsiteX768" fmla="*/ 707968 w 1247845"/>
              <a:gd name="connsiteY768" fmla="*/ 1161669 h 1211961"/>
              <a:gd name="connsiteX769" fmla="*/ 707682 w 1247845"/>
              <a:gd name="connsiteY769" fmla="*/ 1167479 h 1211961"/>
              <a:gd name="connsiteX770" fmla="*/ 662915 w 1247845"/>
              <a:gd name="connsiteY770" fmla="*/ 1168051 h 1211961"/>
              <a:gd name="connsiteX771" fmla="*/ 657009 w 1247845"/>
              <a:gd name="connsiteY771" fmla="*/ 1167765 h 1211961"/>
              <a:gd name="connsiteX772" fmla="*/ 661010 w 1247845"/>
              <a:gd name="connsiteY772" fmla="*/ 1165003 h 1211961"/>
              <a:gd name="connsiteX773" fmla="*/ 662915 w 1247845"/>
              <a:gd name="connsiteY773" fmla="*/ 1168051 h 1211961"/>
              <a:gd name="connsiteX774" fmla="*/ 680536 w 1247845"/>
              <a:gd name="connsiteY774" fmla="*/ 1167003 h 1211961"/>
              <a:gd name="connsiteX775" fmla="*/ 675393 w 1247845"/>
              <a:gd name="connsiteY775" fmla="*/ 1171861 h 1211961"/>
              <a:gd name="connsiteX776" fmla="*/ 661772 w 1247845"/>
              <a:gd name="connsiteY776" fmla="*/ 1170623 h 1211961"/>
              <a:gd name="connsiteX777" fmla="*/ 680536 w 1247845"/>
              <a:gd name="connsiteY777" fmla="*/ 1167003 h 1211961"/>
              <a:gd name="connsiteX778" fmla="*/ 669678 w 1247845"/>
              <a:gd name="connsiteY778" fmla="*/ 1155478 h 1211961"/>
              <a:gd name="connsiteX779" fmla="*/ 653104 w 1247845"/>
              <a:gd name="connsiteY779" fmla="*/ 1159193 h 1211961"/>
              <a:gd name="connsiteX780" fmla="*/ 664820 w 1247845"/>
              <a:gd name="connsiteY780" fmla="*/ 1151477 h 1211961"/>
              <a:gd name="connsiteX781" fmla="*/ 687489 w 1247845"/>
              <a:gd name="connsiteY781" fmla="*/ 1147096 h 1211961"/>
              <a:gd name="connsiteX782" fmla="*/ 687204 w 1247845"/>
              <a:gd name="connsiteY782" fmla="*/ 1153668 h 1211961"/>
              <a:gd name="connsiteX783" fmla="*/ 688347 w 1247845"/>
              <a:gd name="connsiteY783" fmla="*/ 1151858 h 1211961"/>
              <a:gd name="connsiteX784" fmla="*/ 669678 w 1247845"/>
              <a:gd name="connsiteY784" fmla="*/ 1155478 h 1211961"/>
              <a:gd name="connsiteX785" fmla="*/ 655676 w 1247845"/>
              <a:gd name="connsiteY785" fmla="*/ 1168718 h 1211961"/>
              <a:gd name="connsiteX786" fmla="*/ 626339 w 1247845"/>
              <a:gd name="connsiteY786" fmla="*/ 1167384 h 1211961"/>
              <a:gd name="connsiteX787" fmla="*/ 655676 w 1247845"/>
              <a:gd name="connsiteY787" fmla="*/ 1168718 h 1211961"/>
              <a:gd name="connsiteX788" fmla="*/ 695205 w 1247845"/>
              <a:gd name="connsiteY788" fmla="*/ 1149953 h 1211961"/>
              <a:gd name="connsiteX789" fmla="*/ 700348 w 1247845"/>
              <a:gd name="connsiteY789" fmla="*/ 1146619 h 1211961"/>
              <a:gd name="connsiteX790" fmla="*/ 695205 w 1247845"/>
              <a:gd name="connsiteY790" fmla="*/ 1149953 h 1211961"/>
              <a:gd name="connsiteX791" fmla="*/ 705968 w 1247845"/>
              <a:gd name="connsiteY791" fmla="*/ 1125474 h 1211961"/>
              <a:gd name="connsiteX792" fmla="*/ 678631 w 1247845"/>
              <a:gd name="connsiteY792" fmla="*/ 1128903 h 1211961"/>
              <a:gd name="connsiteX793" fmla="*/ 683298 w 1247845"/>
              <a:gd name="connsiteY793" fmla="*/ 1131475 h 1211961"/>
              <a:gd name="connsiteX794" fmla="*/ 675107 w 1247845"/>
              <a:gd name="connsiteY794" fmla="*/ 1132808 h 1211961"/>
              <a:gd name="connsiteX795" fmla="*/ 675964 w 1247845"/>
              <a:gd name="connsiteY795" fmla="*/ 1129379 h 1211961"/>
              <a:gd name="connsiteX796" fmla="*/ 666344 w 1247845"/>
              <a:gd name="connsiteY796" fmla="*/ 1130046 h 1211961"/>
              <a:gd name="connsiteX797" fmla="*/ 694538 w 1247845"/>
              <a:gd name="connsiteY797" fmla="*/ 1121569 h 1211961"/>
              <a:gd name="connsiteX798" fmla="*/ 711302 w 1247845"/>
              <a:gd name="connsiteY798" fmla="*/ 1119759 h 1211961"/>
              <a:gd name="connsiteX799" fmla="*/ 730352 w 1247845"/>
              <a:gd name="connsiteY799" fmla="*/ 1115377 h 1211961"/>
              <a:gd name="connsiteX800" fmla="*/ 732352 w 1247845"/>
              <a:gd name="connsiteY800" fmla="*/ 1117378 h 1211961"/>
              <a:gd name="connsiteX801" fmla="*/ 720255 w 1247845"/>
              <a:gd name="connsiteY801" fmla="*/ 1122235 h 1211961"/>
              <a:gd name="connsiteX802" fmla="*/ 713302 w 1247845"/>
              <a:gd name="connsiteY802" fmla="*/ 1124236 h 1211961"/>
              <a:gd name="connsiteX803" fmla="*/ 705968 w 1247845"/>
              <a:gd name="connsiteY803" fmla="*/ 1125474 h 1211961"/>
              <a:gd name="connsiteX804" fmla="*/ 382023 w 1247845"/>
              <a:gd name="connsiteY804" fmla="*/ 1029462 h 1211961"/>
              <a:gd name="connsiteX805" fmla="*/ 383832 w 1247845"/>
              <a:gd name="connsiteY805" fmla="*/ 1029748 h 1211961"/>
              <a:gd name="connsiteX806" fmla="*/ 383832 w 1247845"/>
              <a:gd name="connsiteY806" fmla="*/ 1029748 h 1211961"/>
              <a:gd name="connsiteX807" fmla="*/ 383642 w 1247845"/>
              <a:gd name="connsiteY807" fmla="*/ 1030319 h 1211961"/>
              <a:gd name="connsiteX808" fmla="*/ 380499 w 1247845"/>
              <a:gd name="connsiteY808" fmla="*/ 1029462 h 1211961"/>
              <a:gd name="connsiteX809" fmla="*/ 382023 w 1247845"/>
              <a:gd name="connsiteY809" fmla="*/ 1029462 h 1211961"/>
              <a:gd name="connsiteX810" fmla="*/ 305537 w 1247845"/>
              <a:gd name="connsiteY810" fmla="*/ 996982 h 1211961"/>
              <a:gd name="connsiteX811" fmla="*/ 304299 w 1247845"/>
              <a:gd name="connsiteY811" fmla="*/ 998125 h 1211961"/>
              <a:gd name="connsiteX812" fmla="*/ 303156 w 1247845"/>
              <a:gd name="connsiteY812" fmla="*/ 997553 h 1211961"/>
              <a:gd name="connsiteX813" fmla="*/ 303727 w 1247845"/>
              <a:gd name="connsiteY813" fmla="*/ 996696 h 1211961"/>
              <a:gd name="connsiteX814" fmla="*/ 304299 w 1247845"/>
              <a:gd name="connsiteY814" fmla="*/ 995839 h 1211961"/>
              <a:gd name="connsiteX815" fmla="*/ 304299 w 1247845"/>
              <a:gd name="connsiteY815" fmla="*/ 995839 h 1211961"/>
              <a:gd name="connsiteX816" fmla="*/ 304299 w 1247845"/>
              <a:gd name="connsiteY816" fmla="*/ 995839 h 1211961"/>
              <a:gd name="connsiteX817" fmla="*/ 305537 w 1247845"/>
              <a:gd name="connsiteY817" fmla="*/ 996982 h 1211961"/>
              <a:gd name="connsiteX818" fmla="*/ 549377 w 1247845"/>
              <a:gd name="connsiteY818" fmla="*/ 107061 h 1211961"/>
              <a:gd name="connsiteX819" fmla="*/ 544233 w 1247845"/>
              <a:gd name="connsiteY819" fmla="*/ 108871 h 1211961"/>
              <a:gd name="connsiteX820" fmla="*/ 543090 w 1247845"/>
              <a:gd name="connsiteY820" fmla="*/ 108871 h 1211961"/>
              <a:gd name="connsiteX821" fmla="*/ 538614 w 1247845"/>
              <a:gd name="connsiteY821" fmla="*/ 108966 h 1211961"/>
              <a:gd name="connsiteX822" fmla="*/ 549377 w 1247845"/>
              <a:gd name="connsiteY822" fmla="*/ 107061 h 1211961"/>
              <a:gd name="connsiteX823" fmla="*/ 1213365 w 1247845"/>
              <a:gd name="connsiteY823" fmla="*/ 426148 h 1211961"/>
              <a:gd name="connsiteX824" fmla="*/ 1212603 w 1247845"/>
              <a:gd name="connsiteY824" fmla="*/ 432625 h 1211961"/>
              <a:gd name="connsiteX825" fmla="*/ 1209840 w 1247845"/>
              <a:gd name="connsiteY825" fmla="*/ 419576 h 1211961"/>
              <a:gd name="connsiteX826" fmla="*/ 1210221 w 1247845"/>
              <a:gd name="connsiteY826" fmla="*/ 417385 h 1211961"/>
              <a:gd name="connsiteX827" fmla="*/ 1213365 w 1247845"/>
              <a:gd name="connsiteY827" fmla="*/ 426148 h 1211961"/>
              <a:gd name="connsiteX828" fmla="*/ 1215365 w 1247845"/>
              <a:gd name="connsiteY828" fmla="*/ 433673 h 1211961"/>
              <a:gd name="connsiteX829" fmla="*/ 1216698 w 1247845"/>
              <a:gd name="connsiteY829" fmla="*/ 440246 h 1211961"/>
              <a:gd name="connsiteX830" fmla="*/ 1216127 w 1247845"/>
              <a:gd name="connsiteY830" fmla="*/ 440055 h 1211961"/>
              <a:gd name="connsiteX831" fmla="*/ 1214698 w 1247845"/>
              <a:gd name="connsiteY831" fmla="*/ 437769 h 1211961"/>
              <a:gd name="connsiteX832" fmla="*/ 1215365 w 1247845"/>
              <a:gd name="connsiteY832" fmla="*/ 433673 h 1211961"/>
              <a:gd name="connsiteX833" fmla="*/ 1210126 w 1247845"/>
              <a:gd name="connsiteY833" fmla="*/ 635318 h 1211961"/>
              <a:gd name="connsiteX834" fmla="*/ 1209269 w 1247845"/>
              <a:gd name="connsiteY834" fmla="*/ 631222 h 1211961"/>
              <a:gd name="connsiteX835" fmla="*/ 1210793 w 1247845"/>
              <a:gd name="connsiteY835" fmla="*/ 621887 h 1211961"/>
              <a:gd name="connsiteX836" fmla="*/ 1212317 w 1247845"/>
              <a:gd name="connsiteY836" fmla="*/ 624935 h 1211961"/>
              <a:gd name="connsiteX837" fmla="*/ 1211745 w 1247845"/>
              <a:gd name="connsiteY837" fmla="*/ 619506 h 1211961"/>
              <a:gd name="connsiteX838" fmla="*/ 1212031 w 1247845"/>
              <a:gd name="connsiteY838" fmla="*/ 618839 h 1211961"/>
              <a:gd name="connsiteX839" fmla="*/ 1211745 w 1247845"/>
              <a:gd name="connsiteY839" fmla="*/ 617506 h 1211961"/>
              <a:gd name="connsiteX840" fmla="*/ 1212698 w 1247845"/>
              <a:gd name="connsiteY840" fmla="*/ 615886 h 1211961"/>
              <a:gd name="connsiteX841" fmla="*/ 1213936 w 1247845"/>
              <a:gd name="connsiteY841" fmla="*/ 623506 h 1211961"/>
              <a:gd name="connsiteX842" fmla="*/ 1210126 w 1247845"/>
              <a:gd name="connsiteY842" fmla="*/ 635318 h 1211961"/>
              <a:gd name="connsiteX843" fmla="*/ 709587 w 1247845"/>
              <a:gd name="connsiteY843" fmla="*/ 115252 h 1211961"/>
              <a:gd name="connsiteX844" fmla="*/ 707873 w 1247845"/>
              <a:gd name="connsiteY844" fmla="*/ 114776 h 1211961"/>
              <a:gd name="connsiteX845" fmla="*/ 709778 w 1247845"/>
              <a:gd name="connsiteY845" fmla="*/ 114300 h 1211961"/>
              <a:gd name="connsiteX846" fmla="*/ 709587 w 1247845"/>
              <a:gd name="connsiteY846" fmla="*/ 115252 h 1211961"/>
              <a:gd name="connsiteX847" fmla="*/ 1097826 w 1247845"/>
              <a:gd name="connsiteY847" fmla="*/ 269176 h 1211961"/>
              <a:gd name="connsiteX848" fmla="*/ 1093064 w 1247845"/>
              <a:gd name="connsiteY848" fmla="*/ 265271 h 1211961"/>
              <a:gd name="connsiteX849" fmla="*/ 1093064 w 1247845"/>
              <a:gd name="connsiteY849" fmla="*/ 265081 h 1211961"/>
              <a:gd name="connsiteX850" fmla="*/ 1097826 w 1247845"/>
              <a:gd name="connsiteY850" fmla="*/ 269176 h 1211961"/>
              <a:gd name="connsiteX851" fmla="*/ 1208602 w 1247845"/>
              <a:gd name="connsiteY851" fmla="*/ 588740 h 1211961"/>
              <a:gd name="connsiteX852" fmla="*/ 1208031 w 1247845"/>
              <a:gd name="connsiteY852" fmla="*/ 581406 h 1211961"/>
              <a:gd name="connsiteX853" fmla="*/ 1208221 w 1247845"/>
              <a:gd name="connsiteY853" fmla="*/ 580834 h 1211961"/>
              <a:gd name="connsiteX854" fmla="*/ 1211936 w 1247845"/>
              <a:gd name="connsiteY854" fmla="*/ 575977 h 1211961"/>
              <a:gd name="connsiteX855" fmla="*/ 1212031 w 1247845"/>
              <a:gd name="connsiteY855" fmla="*/ 583501 h 1211961"/>
              <a:gd name="connsiteX856" fmla="*/ 1213460 w 1247845"/>
              <a:gd name="connsiteY856" fmla="*/ 599408 h 1211961"/>
              <a:gd name="connsiteX857" fmla="*/ 1210888 w 1247845"/>
              <a:gd name="connsiteY857" fmla="*/ 602361 h 1211961"/>
              <a:gd name="connsiteX858" fmla="*/ 1214031 w 1247845"/>
              <a:gd name="connsiteY858" fmla="*/ 603885 h 1211961"/>
              <a:gd name="connsiteX859" fmla="*/ 1211079 w 1247845"/>
              <a:gd name="connsiteY859" fmla="*/ 614839 h 1211961"/>
              <a:gd name="connsiteX860" fmla="*/ 1208602 w 1247845"/>
              <a:gd name="connsiteY860" fmla="*/ 588740 h 1211961"/>
              <a:gd name="connsiteX861" fmla="*/ 1211555 w 1247845"/>
              <a:gd name="connsiteY861" fmla="*/ 567404 h 1211961"/>
              <a:gd name="connsiteX862" fmla="*/ 1211650 w 1247845"/>
              <a:gd name="connsiteY862" fmla="*/ 568643 h 1211961"/>
              <a:gd name="connsiteX863" fmla="*/ 1211555 w 1247845"/>
              <a:gd name="connsiteY863" fmla="*/ 567404 h 1211961"/>
              <a:gd name="connsiteX864" fmla="*/ 1132497 w 1247845"/>
              <a:gd name="connsiteY864" fmla="*/ 306705 h 1211961"/>
              <a:gd name="connsiteX865" fmla="*/ 1133355 w 1247845"/>
              <a:gd name="connsiteY865" fmla="*/ 300323 h 1211961"/>
              <a:gd name="connsiteX866" fmla="*/ 1134021 w 1247845"/>
              <a:gd name="connsiteY866" fmla="*/ 300133 h 1211961"/>
              <a:gd name="connsiteX867" fmla="*/ 1141546 w 1247845"/>
              <a:gd name="connsiteY867" fmla="*/ 311277 h 1211961"/>
              <a:gd name="connsiteX868" fmla="*/ 1132497 w 1247845"/>
              <a:gd name="connsiteY868" fmla="*/ 306705 h 1211961"/>
              <a:gd name="connsiteX869" fmla="*/ 1129830 w 1247845"/>
              <a:gd name="connsiteY869" fmla="*/ 295656 h 1211961"/>
              <a:gd name="connsiteX870" fmla="*/ 1124306 w 1247845"/>
              <a:gd name="connsiteY870" fmla="*/ 290322 h 1211961"/>
              <a:gd name="connsiteX871" fmla="*/ 1129830 w 1247845"/>
              <a:gd name="connsiteY871" fmla="*/ 295656 h 1211961"/>
              <a:gd name="connsiteX872" fmla="*/ 1209174 w 1247845"/>
              <a:gd name="connsiteY872" fmla="*/ 632555 h 1211961"/>
              <a:gd name="connsiteX873" fmla="*/ 1208983 w 1247845"/>
              <a:gd name="connsiteY873" fmla="*/ 638365 h 1211961"/>
              <a:gd name="connsiteX874" fmla="*/ 1209174 w 1247845"/>
              <a:gd name="connsiteY874" fmla="*/ 632555 h 1211961"/>
              <a:gd name="connsiteX875" fmla="*/ 1227176 w 1247845"/>
              <a:gd name="connsiteY875" fmla="*/ 492442 h 1211961"/>
              <a:gd name="connsiteX876" fmla="*/ 1228795 w 1247845"/>
              <a:gd name="connsiteY876" fmla="*/ 488918 h 1211961"/>
              <a:gd name="connsiteX877" fmla="*/ 1227462 w 1247845"/>
              <a:gd name="connsiteY877" fmla="*/ 494538 h 1211961"/>
              <a:gd name="connsiteX878" fmla="*/ 1227176 w 1247845"/>
              <a:gd name="connsiteY878" fmla="*/ 492442 h 1211961"/>
              <a:gd name="connsiteX879" fmla="*/ 1225271 w 1247845"/>
              <a:gd name="connsiteY879" fmla="*/ 477488 h 1211961"/>
              <a:gd name="connsiteX880" fmla="*/ 1225366 w 1247845"/>
              <a:gd name="connsiteY880" fmla="*/ 475964 h 1211961"/>
              <a:gd name="connsiteX881" fmla="*/ 1226890 w 1247845"/>
              <a:gd name="connsiteY881" fmla="*/ 479012 h 1211961"/>
              <a:gd name="connsiteX882" fmla="*/ 1225271 w 1247845"/>
              <a:gd name="connsiteY882" fmla="*/ 477488 h 1211961"/>
              <a:gd name="connsiteX883" fmla="*/ 1220413 w 1247845"/>
              <a:gd name="connsiteY883" fmla="*/ 461105 h 1211961"/>
              <a:gd name="connsiteX884" fmla="*/ 1222699 w 1247845"/>
              <a:gd name="connsiteY884" fmla="*/ 470154 h 1211961"/>
              <a:gd name="connsiteX885" fmla="*/ 1221270 w 1247845"/>
              <a:gd name="connsiteY885" fmla="*/ 472916 h 1211961"/>
              <a:gd name="connsiteX886" fmla="*/ 1219365 w 1247845"/>
              <a:gd name="connsiteY886" fmla="*/ 470344 h 1211961"/>
              <a:gd name="connsiteX887" fmla="*/ 1218984 w 1247845"/>
              <a:gd name="connsiteY887" fmla="*/ 468630 h 1211961"/>
              <a:gd name="connsiteX888" fmla="*/ 1216508 w 1247845"/>
              <a:gd name="connsiteY888" fmla="*/ 466058 h 1211961"/>
              <a:gd name="connsiteX889" fmla="*/ 1215365 w 1247845"/>
              <a:gd name="connsiteY889" fmla="*/ 463963 h 1211961"/>
              <a:gd name="connsiteX890" fmla="*/ 1218603 w 1247845"/>
              <a:gd name="connsiteY890" fmla="*/ 460438 h 1211961"/>
              <a:gd name="connsiteX891" fmla="*/ 1220127 w 1247845"/>
              <a:gd name="connsiteY891" fmla="*/ 460819 h 1211961"/>
              <a:gd name="connsiteX892" fmla="*/ 1220413 w 1247845"/>
              <a:gd name="connsiteY892" fmla="*/ 461105 h 1211961"/>
              <a:gd name="connsiteX893" fmla="*/ 1209078 w 1247845"/>
              <a:gd name="connsiteY893" fmla="*/ 417576 h 1211961"/>
              <a:gd name="connsiteX894" fmla="*/ 1208888 w 1247845"/>
              <a:gd name="connsiteY894" fmla="*/ 417100 h 1211961"/>
              <a:gd name="connsiteX895" fmla="*/ 1208697 w 1247845"/>
              <a:gd name="connsiteY895" fmla="*/ 415385 h 1211961"/>
              <a:gd name="connsiteX896" fmla="*/ 1209078 w 1247845"/>
              <a:gd name="connsiteY896" fmla="*/ 417576 h 1211961"/>
              <a:gd name="connsiteX897" fmla="*/ 558616 w 1247845"/>
              <a:gd name="connsiteY897" fmla="*/ 109061 h 1211961"/>
              <a:gd name="connsiteX898" fmla="*/ 556140 w 1247845"/>
              <a:gd name="connsiteY898" fmla="*/ 108394 h 1211961"/>
              <a:gd name="connsiteX899" fmla="*/ 558616 w 1247845"/>
              <a:gd name="connsiteY899" fmla="*/ 109061 h 1211961"/>
              <a:gd name="connsiteX900" fmla="*/ 752069 w 1247845"/>
              <a:gd name="connsiteY900" fmla="*/ 1135475 h 1211961"/>
              <a:gd name="connsiteX901" fmla="*/ 743973 w 1247845"/>
              <a:gd name="connsiteY901" fmla="*/ 1138428 h 1211961"/>
              <a:gd name="connsiteX902" fmla="*/ 752069 w 1247845"/>
              <a:gd name="connsiteY902" fmla="*/ 1135475 h 1211961"/>
              <a:gd name="connsiteX903" fmla="*/ 1064108 w 1247845"/>
              <a:gd name="connsiteY903" fmla="*/ 985837 h 1211961"/>
              <a:gd name="connsiteX904" fmla="*/ 1056583 w 1247845"/>
              <a:gd name="connsiteY904" fmla="*/ 995458 h 1211961"/>
              <a:gd name="connsiteX905" fmla="*/ 1053154 w 1247845"/>
              <a:gd name="connsiteY905" fmla="*/ 994505 h 1211961"/>
              <a:gd name="connsiteX906" fmla="*/ 1064108 w 1247845"/>
              <a:gd name="connsiteY906" fmla="*/ 985837 h 1211961"/>
              <a:gd name="connsiteX907" fmla="*/ 1071537 w 1247845"/>
              <a:gd name="connsiteY907" fmla="*/ 976217 h 1211961"/>
              <a:gd name="connsiteX908" fmla="*/ 1074395 w 1247845"/>
              <a:gd name="connsiteY908" fmla="*/ 976598 h 1211961"/>
              <a:gd name="connsiteX909" fmla="*/ 1068013 w 1247845"/>
              <a:gd name="connsiteY909" fmla="*/ 985076 h 1211961"/>
              <a:gd name="connsiteX910" fmla="*/ 1071537 w 1247845"/>
              <a:gd name="connsiteY910" fmla="*/ 976217 h 1211961"/>
              <a:gd name="connsiteX911" fmla="*/ 1189457 w 1247845"/>
              <a:gd name="connsiteY911" fmla="*/ 722852 h 1211961"/>
              <a:gd name="connsiteX912" fmla="*/ 1190314 w 1247845"/>
              <a:gd name="connsiteY912" fmla="*/ 723328 h 1211961"/>
              <a:gd name="connsiteX913" fmla="*/ 1188504 w 1247845"/>
              <a:gd name="connsiteY913" fmla="*/ 725424 h 1211961"/>
              <a:gd name="connsiteX914" fmla="*/ 1189457 w 1247845"/>
              <a:gd name="connsiteY914" fmla="*/ 722852 h 1211961"/>
              <a:gd name="connsiteX915" fmla="*/ 1206983 w 1247845"/>
              <a:gd name="connsiteY915" fmla="*/ 662273 h 1211961"/>
              <a:gd name="connsiteX916" fmla="*/ 1206602 w 1247845"/>
              <a:gd name="connsiteY916" fmla="*/ 658844 h 1211961"/>
              <a:gd name="connsiteX917" fmla="*/ 1208031 w 1247845"/>
              <a:gd name="connsiteY917" fmla="*/ 657797 h 1211961"/>
              <a:gd name="connsiteX918" fmla="*/ 1206983 w 1247845"/>
              <a:gd name="connsiteY918" fmla="*/ 662273 h 1211961"/>
              <a:gd name="connsiteX919" fmla="*/ 1209936 w 1247845"/>
              <a:gd name="connsiteY919" fmla="*/ 652558 h 1211961"/>
              <a:gd name="connsiteX920" fmla="*/ 1209174 w 1247845"/>
              <a:gd name="connsiteY920" fmla="*/ 645509 h 1211961"/>
              <a:gd name="connsiteX921" fmla="*/ 1211460 w 1247845"/>
              <a:gd name="connsiteY921" fmla="*/ 638461 h 1211961"/>
              <a:gd name="connsiteX922" fmla="*/ 1210698 w 1247845"/>
              <a:gd name="connsiteY922" fmla="*/ 652367 h 1211961"/>
              <a:gd name="connsiteX923" fmla="*/ 1209936 w 1247845"/>
              <a:gd name="connsiteY923" fmla="*/ 652558 h 1211961"/>
              <a:gd name="connsiteX924" fmla="*/ 1229176 w 1247845"/>
              <a:gd name="connsiteY924" fmla="*/ 520351 h 1211961"/>
              <a:gd name="connsiteX925" fmla="*/ 1229557 w 1247845"/>
              <a:gd name="connsiteY925" fmla="*/ 508349 h 1211961"/>
              <a:gd name="connsiteX926" fmla="*/ 1229843 w 1247845"/>
              <a:gd name="connsiteY926" fmla="*/ 524637 h 1211961"/>
              <a:gd name="connsiteX927" fmla="*/ 1229176 w 1247845"/>
              <a:gd name="connsiteY927" fmla="*/ 520351 h 1211961"/>
              <a:gd name="connsiteX928" fmla="*/ 1227938 w 1247845"/>
              <a:gd name="connsiteY928" fmla="*/ 497586 h 1211961"/>
              <a:gd name="connsiteX929" fmla="*/ 1230891 w 1247845"/>
              <a:gd name="connsiteY929" fmla="*/ 506539 h 1211961"/>
              <a:gd name="connsiteX930" fmla="*/ 1227938 w 1247845"/>
              <a:gd name="connsiteY930" fmla="*/ 497586 h 1211961"/>
              <a:gd name="connsiteX931" fmla="*/ 1216508 w 1247845"/>
              <a:gd name="connsiteY931" fmla="*/ 422053 h 1211961"/>
              <a:gd name="connsiteX932" fmla="*/ 1213365 w 1247845"/>
              <a:gd name="connsiteY932" fmla="*/ 422910 h 1211961"/>
              <a:gd name="connsiteX933" fmla="*/ 1211364 w 1247845"/>
              <a:gd name="connsiteY933" fmla="*/ 415385 h 1211961"/>
              <a:gd name="connsiteX934" fmla="*/ 1214127 w 1247845"/>
              <a:gd name="connsiteY934" fmla="*/ 416242 h 1211961"/>
              <a:gd name="connsiteX935" fmla="*/ 1212126 w 1247845"/>
              <a:gd name="connsiteY935" fmla="*/ 411575 h 1211961"/>
              <a:gd name="connsiteX936" fmla="*/ 1213650 w 1247845"/>
              <a:gd name="connsiteY936" fmla="*/ 410146 h 1211961"/>
              <a:gd name="connsiteX937" fmla="*/ 1216508 w 1247845"/>
              <a:gd name="connsiteY937" fmla="*/ 422053 h 1211961"/>
              <a:gd name="connsiteX938" fmla="*/ 1210317 w 1247845"/>
              <a:gd name="connsiteY938" fmla="*/ 396145 h 1211961"/>
              <a:gd name="connsiteX939" fmla="*/ 1208126 w 1247845"/>
              <a:gd name="connsiteY939" fmla="*/ 391096 h 1211961"/>
              <a:gd name="connsiteX940" fmla="*/ 1208412 w 1247845"/>
              <a:gd name="connsiteY940" fmla="*/ 391096 h 1211961"/>
              <a:gd name="connsiteX941" fmla="*/ 1210317 w 1247845"/>
              <a:gd name="connsiteY941" fmla="*/ 389763 h 1211961"/>
              <a:gd name="connsiteX942" fmla="*/ 1210317 w 1247845"/>
              <a:gd name="connsiteY942" fmla="*/ 396145 h 1211961"/>
              <a:gd name="connsiteX943" fmla="*/ 1197267 w 1247845"/>
              <a:gd name="connsiteY943" fmla="*/ 381095 h 1211961"/>
              <a:gd name="connsiteX944" fmla="*/ 1198696 w 1247845"/>
              <a:gd name="connsiteY944" fmla="*/ 381286 h 1211961"/>
              <a:gd name="connsiteX945" fmla="*/ 1203935 w 1247845"/>
              <a:gd name="connsiteY945" fmla="*/ 388810 h 1211961"/>
              <a:gd name="connsiteX946" fmla="*/ 1207078 w 1247845"/>
              <a:gd name="connsiteY946" fmla="*/ 391096 h 1211961"/>
              <a:gd name="connsiteX947" fmla="*/ 1207554 w 1247845"/>
              <a:gd name="connsiteY947" fmla="*/ 395383 h 1211961"/>
              <a:gd name="connsiteX948" fmla="*/ 1206411 w 1247845"/>
              <a:gd name="connsiteY948" fmla="*/ 397383 h 1211961"/>
              <a:gd name="connsiteX949" fmla="*/ 1205268 w 1247845"/>
              <a:gd name="connsiteY949" fmla="*/ 396145 h 1211961"/>
              <a:gd name="connsiteX950" fmla="*/ 1205840 w 1247845"/>
              <a:gd name="connsiteY950" fmla="*/ 399002 h 1211961"/>
              <a:gd name="connsiteX951" fmla="*/ 1198125 w 1247845"/>
              <a:gd name="connsiteY951" fmla="*/ 398621 h 1211961"/>
              <a:gd name="connsiteX952" fmla="*/ 1196410 w 1247845"/>
              <a:gd name="connsiteY952" fmla="*/ 395764 h 1211961"/>
              <a:gd name="connsiteX953" fmla="*/ 1198791 w 1247845"/>
              <a:gd name="connsiteY953" fmla="*/ 389287 h 1211961"/>
              <a:gd name="connsiteX954" fmla="*/ 1196220 w 1247845"/>
              <a:gd name="connsiteY954" fmla="*/ 382619 h 1211961"/>
              <a:gd name="connsiteX955" fmla="*/ 1197267 w 1247845"/>
              <a:gd name="connsiteY955" fmla="*/ 381095 h 1211961"/>
              <a:gd name="connsiteX956" fmla="*/ 1170026 w 1247845"/>
              <a:gd name="connsiteY956" fmla="*/ 330708 h 1211961"/>
              <a:gd name="connsiteX957" fmla="*/ 1167168 w 1247845"/>
              <a:gd name="connsiteY957" fmla="*/ 330327 h 1211961"/>
              <a:gd name="connsiteX958" fmla="*/ 1165359 w 1247845"/>
              <a:gd name="connsiteY958" fmla="*/ 326708 h 1211961"/>
              <a:gd name="connsiteX959" fmla="*/ 1165073 w 1247845"/>
              <a:gd name="connsiteY959" fmla="*/ 323755 h 1211961"/>
              <a:gd name="connsiteX960" fmla="*/ 1170026 w 1247845"/>
              <a:gd name="connsiteY960" fmla="*/ 330708 h 1211961"/>
              <a:gd name="connsiteX961" fmla="*/ 1066394 w 1247845"/>
              <a:gd name="connsiteY961" fmla="*/ 188595 h 1211961"/>
              <a:gd name="connsiteX962" fmla="*/ 1068204 w 1247845"/>
              <a:gd name="connsiteY962" fmla="*/ 190690 h 1211961"/>
              <a:gd name="connsiteX963" fmla="*/ 1067823 w 1247845"/>
              <a:gd name="connsiteY963" fmla="*/ 191357 h 1211961"/>
              <a:gd name="connsiteX964" fmla="*/ 1060869 w 1247845"/>
              <a:gd name="connsiteY964" fmla="*/ 182118 h 1211961"/>
              <a:gd name="connsiteX965" fmla="*/ 1066394 w 1247845"/>
              <a:gd name="connsiteY965" fmla="*/ 188595 h 1211961"/>
              <a:gd name="connsiteX966" fmla="*/ 1011149 w 1247845"/>
              <a:gd name="connsiteY966" fmla="*/ 170974 h 1211961"/>
              <a:gd name="connsiteX967" fmla="*/ 1011816 w 1247845"/>
              <a:gd name="connsiteY967" fmla="*/ 171926 h 1211961"/>
              <a:gd name="connsiteX968" fmla="*/ 1009815 w 1247845"/>
              <a:gd name="connsiteY968" fmla="*/ 171164 h 1211961"/>
              <a:gd name="connsiteX969" fmla="*/ 1011149 w 1247845"/>
              <a:gd name="connsiteY969" fmla="*/ 170974 h 1211961"/>
              <a:gd name="connsiteX970" fmla="*/ 527565 w 1247845"/>
              <a:gd name="connsiteY970" fmla="*/ 110490 h 1211961"/>
              <a:gd name="connsiteX971" fmla="*/ 527660 w 1247845"/>
              <a:gd name="connsiteY971" fmla="*/ 112395 h 1211961"/>
              <a:gd name="connsiteX972" fmla="*/ 530708 w 1247845"/>
              <a:gd name="connsiteY972" fmla="*/ 110395 h 1211961"/>
              <a:gd name="connsiteX973" fmla="*/ 538518 w 1247845"/>
              <a:gd name="connsiteY973" fmla="*/ 110585 h 1211961"/>
              <a:gd name="connsiteX974" fmla="*/ 533851 w 1247845"/>
              <a:gd name="connsiteY974" fmla="*/ 115252 h 1211961"/>
              <a:gd name="connsiteX975" fmla="*/ 527565 w 1247845"/>
              <a:gd name="connsiteY975" fmla="*/ 112776 h 1211961"/>
              <a:gd name="connsiteX976" fmla="*/ 524326 w 1247845"/>
              <a:gd name="connsiteY976" fmla="*/ 113919 h 1211961"/>
              <a:gd name="connsiteX977" fmla="*/ 514801 w 1247845"/>
              <a:gd name="connsiteY977" fmla="*/ 112967 h 1211961"/>
              <a:gd name="connsiteX978" fmla="*/ 514515 w 1247845"/>
              <a:gd name="connsiteY978" fmla="*/ 112585 h 1211961"/>
              <a:gd name="connsiteX979" fmla="*/ 527565 w 1247845"/>
              <a:gd name="connsiteY979" fmla="*/ 110490 h 1211961"/>
              <a:gd name="connsiteX980" fmla="*/ 490322 w 1247845"/>
              <a:gd name="connsiteY980" fmla="*/ 116396 h 1211961"/>
              <a:gd name="connsiteX981" fmla="*/ 502704 w 1247845"/>
              <a:gd name="connsiteY981" fmla="*/ 115157 h 1211961"/>
              <a:gd name="connsiteX982" fmla="*/ 498513 w 1247845"/>
              <a:gd name="connsiteY982" fmla="*/ 116491 h 1211961"/>
              <a:gd name="connsiteX983" fmla="*/ 494989 w 1247845"/>
              <a:gd name="connsiteY983" fmla="*/ 117253 h 1211961"/>
              <a:gd name="connsiteX984" fmla="*/ 479082 w 1247845"/>
              <a:gd name="connsiteY984" fmla="*/ 121634 h 1211961"/>
              <a:gd name="connsiteX985" fmla="*/ 472224 w 1247845"/>
              <a:gd name="connsiteY985" fmla="*/ 120967 h 1211961"/>
              <a:gd name="connsiteX986" fmla="*/ 490322 w 1247845"/>
              <a:gd name="connsiteY986" fmla="*/ 116396 h 1211961"/>
              <a:gd name="connsiteX987" fmla="*/ 173616 w 1247845"/>
              <a:gd name="connsiteY987" fmla="*/ 882872 h 1211961"/>
              <a:gd name="connsiteX988" fmla="*/ 172663 w 1247845"/>
              <a:gd name="connsiteY988" fmla="*/ 880015 h 1211961"/>
              <a:gd name="connsiteX989" fmla="*/ 173330 w 1247845"/>
              <a:gd name="connsiteY989" fmla="*/ 878586 h 1211961"/>
              <a:gd name="connsiteX990" fmla="*/ 174282 w 1247845"/>
              <a:gd name="connsiteY990" fmla="*/ 877252 h 1211961"/>
              <a:gd name="connsiteX991" fmla="*/ 174282 w 1247845"/>
              <a:gd name="connsiteY991" fmla="*/ 877252 h 1211961"/>
              <a:gd name="connsiteX992" fmla="*/ 174282 w 1247845"/>
              <a:gd name="connsiteY992" fmla="*/ 877252 h 1211961"/>
              <a:gd name="connsiteX993" fmla="*/ 175711 w 1247845"/>
              <a:gd name="connsiteY993" fmla="*/ 880015 h 1211961"/>
              <a:gd name="connsiteX994" fmla="*/ 173616 w 1247845"/>
              <a:gd name="connsiteY994" fmla="*/ 882872 h 1211961"/>
              <a:gd name="connsiteX995" fmla="*/ 191046 w 1247845"/>
              <a:gd name="connsiteY995" fmla="*/ 930783 h 1211961"/>
              <a:gd name="connsiteX996" fmla="*/ 189046 w 1247845"/>
              <a:gd name="connsiteY996" fmla="*/ 932974 h 1211961"/>
              <a:gd name="connsiteX997" fmla="*/ 187903 w 1247845"/>
              <a:gd name="connsiteY997" fmla="*/ 931640 h 1211961"/>
              <a:gd name="connsiteX998" fmla="*/ 187617 w 1247845"/>
              <a:gd name="connsiteY998" fmla="*/ 926497 h 1211961"/>
              <a:gd name="connsiteX999" fmla="*/ 187332 w 1247845"/>
              <a:gd name="connsiteY999" fmla="*/ 926497 h 1211961"/>
              <a:gd name="connsiteX1000" fmla="*/ 187332 w 1247845"/>
              <a:gd name="connsiteY1000" fmla="*/ 926116 h 1211961"/>
              <a:gd name="connsiteX1001" fmla="*/ 184855 w 1247845"/>
              <a:gd name="connsiteY1001" fmla="*/ 924877 h 1211961"/>
              <a:gd name="connsiteX1002" fmla="*/ 185046 w 1247845"/>
              <a:gd name="connsiteY1002" fmla="*/ 923639 h 1211961"/>
              <a:gd name="connsiteX1003" fmla="*/ 187332 w 1247845"/>
              <a:gd name="connsiteY1003" fmla="*/ 926116 h 1211961"/>
              <a:gd name="connsiteX1004" fmla="*/ 187617 w 1247845"/>
              <a:gd name="connsiteY1004" fmla="*/ 926211 h 1211961"/>
              <a:gd name="connsiteX1005" fmla="*/ 187617 w 1247845"/>
              <a:gd name="connsiteY1005" fmla="*/ 926497 h 1211961"/>
              <a:gd name="connsiteX1006" fmla="*/ 191046 w 1247845"/>
              <a:gd name="connsiteY1006" fmla="*/ 930783 h 1211961"/>
              <a:gd name="connsiteX1007" fmla="*/ 202572 w 1247845"/>
              <a:gd name="connsiteY1007" fmla="*/ 941260 h 1211961"/>
              <a:gd name="connsiteX1008" fmla="*/ 202572 w 1247845"/>
              <a:gd name="connsiteY1008" fmla="*/ 941260 h 1211961"/>
              <a:gd name="connsiteX1009" fmla="*/ 202572 w 1247845"/>
              <a:gd name="connsiteY1009" fmla="*/ 941260 h 1211961"/>
              <a:gd name="connsiteX1010" fmla="*/ 199619 w 1247845"/>
              <a:gd name="connsiteY1010" fmla="*/ 939546 h 1211961"/>
              <a:gd name="connsiteX1011" fmla="*/ 202762 w 1247845"/>
              <a:gd name="connsiteY1011" fmla="*/ 938117 h 1211961"/>
              <a:gd name="connsiteX1012" fmla="*/ 205810 w 1247845"/>
              <a:gd name="connsiteY1012" fmla="*/ 939832 h 1211961"/>
              <a:gd name="connsiteX1013" fmla="*/ 202572 w 1247845"/>
              <a:gd name="connsiteY1013" fmla="*/ 941260 h 1211961"/>
              <a:gd name="connsiteX1014" fmla="*/ 210287 w 1247845"/>
              <a:gd name="connsiteY1014" fmla="*/ 949452 h 1211961"/>
              <a:gd name="connsiteX1015" fmla="*/ 207906 w 1247845"/>
              <a:gd name="connsiteY1015" fmla="*/ 951928 h 1211961"/>
              <a:gd name="connsiteX1016" fmla="*/ 207715 w 1247845"/>
              <a:gd name="connsiteY1016" fmla="*/ 950690 h 1211961"/>
              <a:gd name="connsiteX1017" fmla="*/ 210287 w 1247845"/>
              <a:gd name="connsiteY1017" fmla="*/ 949452 h 1211961"/>
              <a:gd name="connsiteX1018" fmla="*/ 210287 w 1247845"/>
              <a:gd name="connsiteY1018" fmla="*/ 949071 h 1211961"/>
              <a:gd name="connsiteX1019" fmla="*/ 210573 w 1247845"/>
              <a:gd name="connsiteY1019" fmla="*/ 949071 h 1211961"/>
              <a:gd name="connsiteX1020" fmla="*/ 212097 w 1247845"/>
              <a:gd name="connsiteY1020" fmla="*/ 942689 h 1211961"/>
              <a:gd name="connsiteX1021" fmla="*/ 216859 w 1247845"/>
              <a:gd name="connsiteY1021" fmla="*/ 942689 h 1211961"/>
              <a:gd name="connsiteX1022" fmla="*/ 215907 w 1247845"/>
              <a:gd name="connsiteY1022" fmla="*/ 945451 h 1211961"/>
              <a:gd name="connsiteX1023" fmla="*/ 210477 w 1247845"/>
              <a:gd name="connsiteY1023" fmla="*/ 949071 h 1211961"/>
              <a:gd name="connsiteX1024" fmla="*/ 210477 w 1247845"/>
              <a:gd name="connsiteY1024" fmla="*/ 949357 h 1211961"/>
              <a:gd name="connsiteX1025" fmla="*/ 210287 w 1247845"/>
              <a:gd name="connsiteY1025" fmla="*/ 949452 h 1211961"/>
              <a:gd name="connsiteX1026" fmla="*/ 225336 w 1247845"/>
              <a:gd name="connsiteY1026" fmla="*/ 952976 h 1211961"/>
              <a:gd name="connsiteX1027" fmla="*/ 216478 w 1247845"/>
              <a:gd name="connsiteY1027" fmla="*/ 970978 h 1211961"/>
              <a:gd name="connsiteX1028" fmla="*/ 213240 w 1247845"/>
              <a:gd name="connsiteY1028" fmla="*/ 971645 h 1211961"/>
              <a:gd name="connsiteX1029" fmla="*/ 210954 w 1247845"/>
              <a:gd name="connsiteY1029" fmla="*/ 969264 h 1211961"/>
              <a:gd name="connsiteX1030" fmla="*/ 220383 w 1247845"/>
              <a:gd name="connsiteY1030" fmla="*/ 949547 h 1211961"/>
              <a:gd name="connsiteX1031" fmla="*/ 223908 w 1247845"/>
              <a:gd name="connsiteY1031" fmla="*/ 949833 h 1211961"/>
              <a:gd name="connsiteX1032" fmla="*/ 224003 w 1247845"/>
              <a:gd name="connsiteY1032" fmla="*/ 949833 h 1211961"/>
              <a:gd name="connsiteX1033" fmla="*/ 224955 w 1247845"/>
              <a:gd name="connsiteY1033" fmla="*/ 950690 h 1211961"/>
              <a:gd name="connsiteX1034" fmla="*/ 225336 w 1247845"/>
              <a:gd name="connsiteY1034" fmla="*/ 951071 h 1211961"/>
              <a:gd name="connsiteX1035" fmla="*/ 225336 w 1247845"/>
              <a:gd name="connsiteY1035" fmla="*/ 952976 h 1211961"/>
              <a:gd name="connsiteX1036" fmla="*/ 282391 w 1247845"/>
              <a:gd name="connsiteY1036" fmla="*/ 1000316 h 1211961"/>
              <a:gd name="connsiteX1037" fmla="*/ 279343 w 1247845"/>
              <a:gd name="connsiteY1037" fmla="*/ 1001840 h 1211961"/>
              <a:gd name="connsiteX1038" fmla="*/ 282391 w 1247845"/>
              <a:gd name="connsiteY1038" fmla="*/ 999268 h 1211961"/>
              <a:gd name="connsiteX1039" fmla="*/ 286677 w 1247845"/>
              <a:gd name="connsiteY1039" fmla="*/ 1003649 h 1211961"/>
              <a:gd name="connsiteX1040" fmla="*/ 286773 w 1247845"/>
              <a:gd name="connsiteY1040" fmla="*/ 1004507 h 1211961"/>
              <a:gd name="connsiteX1041" fmla="*/ 282391 w 1247845"/>
              <a:gd name="connsiteY1041" fmla="*/ 1000316 h 1211961"/>
              <a:gd name="connsiteX1042" fmla="*/ 306204 w 1247845"/>
              <a:gd name="connsiteY1042" fmla="*/ 1006221 h 1211961"/>
              <a:gd name="connsiteX1043" fmla="*/ 306108 w 1247845"/>
              <a:gd name="connsiteY1043" fmla="*/ 1006602 h 1211961"/>
              <a:gd name="connsiteX1044" fmla="*/ 305823 w 1247845"/>
              <a:gd name="connsiteY1044" fmla="*/ 1006316 h 1211961"/>
              <a:gd name="connsiteX1045" fmla="*/ 306204 w 1247845"/>
              <a:gd name="connsiteY1045" fmla="*/ 1006221 h 1211961"/>
              <a:gd name="connsiteX1046" fmla="*/ 306489 w 1247845"/>
              <a:gd name="connsiteY1046" fmla="*/ 1005364 h 1211961"/>
              <a:gd name="connsiteX1047" fmla="*/ 307251 w 1247845"/>
              <a:gd name="connsiteY1047" fmla="*/ 1005840 h 1211961"/>
              <a:gd name="connsiteX1048" fmla="*/ 306204 w 1247845"/>
              <a:gd name="connsiteY1048" fmla="*/ 1006221 h 1211961"/>
              <a:gd name="connsiteX1049" fmla="*/ 434886 w 1247845"/>
              <a:gd name="connsiteY1049" fmla="*/ 1106615 h 1211961"/>
              <a:gd name="connsiteX1050" fmla="*/ 397548 w 1247845"/>
              <a:gd name="connsiteY1050" fmla="*/ 1093184 h 1211961"/>
              <a:gd name="connsiteX1051" fmla="*/ 383642 w 1247845"/>
              <a:gd name="connsiteY1051" fmla="*/ 1085088 h 1211961"/>
              <a:gd name="connsiteX1052" fmla="*/ 382023 w 1247845"/>
              <a:gd name="connsiteY1052" fmla="*/ 1084040 h 1211961"/>
              <a:gd name="connsiteX1053" fmla="*/ 388500 w 1247845"/>
              <a:gd name="connsiteY1053" fmla="*/ 1085469 h 1211961"/>
              <a:gd name="connsiteX1054" fmla="*/ 403835 w 1247845"/>
              <a:gd name="connsiteY1054" fmla="*/ 1089279 h 1211961"/>
              <a:gd name="connsiteX1055" fmla="*/ 420027 w 1247845"/>
              <a:gd name="connsiteY1055" fmla="*/ 1094899 h 1211961"/>
              <a:gd name="connsiteX1056" fmla="*/ 452412 w 1247845"/>
              <a:gd name="connsiteY1056" fmla="*/ 1106424 h 1211961"/>
              <a:gd name="connsiteX1057" fmla="*/ 473082 w 1247845"/>
              <a:gd name="connsiteY1057" fmla="*/ 1106424 h 1211961"/>
              <a:gd name="connsiteX1058" fmla="*/ 473272 w 1247845"/>
              <a:gd name="connsiteY1058" fmla="*/ 1116997 h 1211961"/>
              <a:gd name="connsiteX1059" fmla="*/ 434886 w 1247845"/>
              <a:gd name="connsiteY1059" fmla="*/ 1106615 h 1211961"/>
              <a:gd name="connsiteX1060" fmla="*/ 613099 w 1247845"/>
              <a:gd name="connsiteY1060" fmla="*/ 1136523 h 1211961"/>
              <a:gd name="connsiteX1061" fmla="*/ 622815 w 1247845"/>
              <a:gd name="connsiteY1061" fmla="*/ 1137571 h 1211961"/>
              <a:gd name="connsiteX1062" fmla="*/ 619957 w 1247845"/>
              <a:gd name="connsiteY1062" fmla="*/ 1136904 h 1211961"/>
              <a:gd name="connsiteX1063" fmla="*/ 623958 w 1247845"/>
              <a:gd name="connsiteY1063" fmla="*/ 1135094 h 1211961"/>
              <a:gd name="connsiteX1064" fmla="*/ 611575 w 1247845"/>
              <a:gd name="connsiteY1064" fmla="*/ 1134999 h 1211961"/>
              <a:gd name="connsiteX1065" fmla="*/ 635769 w 1247845"/>
              <a:gd name="connsiteY1065" fmla="*/ 1128712 h 1211961"/>
              <a:gd name="connsiteX1066" fmla="*/ 636245 w 1247845"/>
              <a:gd name="connsiteY1066" fmla="*/ 1133570 h 1211961"/>
              <a:gd name="connsiteX1067" fmla="*/ 641865 w 1247845"/>
              <a:gd name="connsiteY1067" fmla="*/ 1134809 h 1211961"/>
              <a:gd name="connsiteX1068" fmla="*/ 638721 w 1247845"/>
              <a:gd name="connsiteY1068" fmla="*/ 1130999 h 1211961"/>
              <a:gd name="connsiteX1069" fmla="*/ 656247 w 1247845"/>
              <a:gd name="connsiteY1069" fmla="*/ 1128236 h 1211961"/>
              <a:gd name="connsiteX1070" fmla="*/ 664439 w 1247845"/>
              <a:gd name="connsiteY1070" fmla="*/ 1127855 h 1211961"/>
              <a:gd name="connsiteX1071" fmla="*/ 652628 w 1247845"/>
              <a:gd name="connsiteY1071" fmla="*/ 1132523 h 1211961"/>
              <a:gd name="connsiteX1072" fmla="*/ 670725 w 1247845"/>
              <a:gd name="connsiteY1072" fmla="*/ 1132618 h 1211961"/>
              <a:gd name="connsiteX1073" fmla="*/ 657295 w 1247845"/>
              <a:gd name="connsiteY1073" fmla="*/ 1134999 h 1211961"/>
              <a:gd name="connsiteX1074" fmla="*/ 642817 w 1247845"/>
              <a:gd name="connsiteY1074" fmla="*/ 1137094 h 1211961"/>
              <a:gd name="connsiteX1075" fmla="*/ 613099 w 1247845"/>
              <a:gd name="connsiteY1075" fmla="*/ 1136523 h 1211961"/>
              <a:gd name="connsiteX1076" fmla="*/ 616242 w 1247845"/>
              <a:gd name="connsiteY1076" fmla="*/ 1169479 h 1211961"/>
              <a:gd name="connsiteX1077" fmla="*/ 622148 w 1247845"/>
              <a:gd name="connsiteY1077" fmla="*/ 1170813 h 1211961"/>
              <a:gd name="connsiteX1078" fmla="*/ 600907 w 1247845"/>
              <a:gd name="connsiteY1078" fmla="*/ 1172813 h 1211961"/>
              <a:gd name="connsiteX1079" fmla="*/ 573951 w 1247845"/>
              <a:gd name="connsiteY1079" fmla="*/ 1172623 h 1211961"/>
              <a:gd name="connsiteX1080" fmla="*/ 616242 w 1247845"/>
              <a:gd name="connsiteY1080" fmla="*/ 1169479 h 1211961"/>
              <a:gd name="connsiteX1081" fmla="*/ 569570 w 1247845"/>
              <a:gd name="connsiteY1081" fmla="*/ 1174813 h 1211961"/>
              <a:gd name="connsiteX1082" fmla="*/ 588715 w 1247845"/>
              <a:gd name="connsiteY1082" fmla="*/ 1176337 h 1211961"/>
              <a:gd name="connsiteX1083" fmla="*/ 609289 w 1247845"/>
              <a:gd name="connsiteY1083" fmla="*/ 1176242 h 1211961"/>
              <a:gd name="connsiteX1084" fmla="*/ 586429 w 1247845"/>
              <a:gd name="connsiteY1084" fmla="*/ 1177576 h 1211961"/>
              <a:gd name="connsiteX1085" fmla="*/ 566522 w 1247845"/>
              <a:gd name="connsiteY1085" fmla="*/ 1178719 h 1211961"/>
              <a:gd name="connsiteX1086" fmla="*/ 569570 w 1247845"/>
              <a:gd name="connsiteY1086" fmla="*/ 1174813 h 1211961"/>
              <a:gd name="connsiteX1087" fmla="*/ 564903 w 1247845"/>
              <a:gd name="connsiteY1087" fmla="*/ 1181957 h 1211961"/>
              <a:gd name="connsiteX1088" fmla="*/ 572332 w 1247845"/>
              <a:gd name="connsiteY1088" fmla="*/ 1182243 h 1211961"/>
              <a:gd name="connsiteX1089" fmla="*/ 564903 w 1247845"/>
              <a:gd name="connsiteY1089" fmla="*/ 1181957 h 1211961"/>
              <a:gd name="connsiteX1090" fmla="*/ 665391 w 1247845"/>
              <a:gd name="connsiteY1090" fmla="*/ 1186434 h 1211961"/>
              <a:gd name="connsiteX1091" fmla="*/ 665010 w 1247845"/>
              <a:gd name="connsiteY1091" fmla="*/ 1183862 h 1211961"/>
              <a:gd name="connsiteX1092" fmla="*/ 663010 w 1247845"/>
              <a:gd name="connsiteY1092" fmla="*/ 1184338 h 1211961"/>
              <a:gd name="connsiteX1093" fmla="*/ 652914 w 1247845"/>
              <a:gd name="connsiteY1093" fmla="*/ 1185767 h 1211961"/>
              <a:gd name="connsiteX1094" fmla="*/ 631197 w 1247845"/>
              <a:gd name="connsiteY1094" fmla="*/ 1187863 h 1211961"/>
              <a:gd name="connsiteX1095" fmla="*/ 585667 w 1247845"/>
              <a:gd name="connsiteY1095" fmla="*/ 1186720 h 1211961"/>
              <a:gd name="connsiteX1096" fmla="*/ 582714 w 1247845"/>
              <a:gd name="connsiteY1096" fmla="*/ 1188244 h 1211961"/>
              <a:gd name="connsiteX1097" fmla="*/ 573761 w 1247845"/>
              <a:gd name="connsiteY1097" fmla="*/ 1186243 h 1211961"/>
              <a:gd name="connsiteX1098" fmla="*/ 585762 w 1247845"/>
              <a:gd name="connsiteY1098" fmla="*/ 1185101 h 1211961"/>
              <a:gd name="connsiteX1099" fmla="*/ 584238 w 1247845"/>
              <a:gd name="connsiteY1099" fmla="*/ 1182624 h 1211961"/>
              <a:gd name="connsiteX1100" fmla="*/ 646246 w 1247845"/>
              <a:gd name="connsiteY1100" fmla="*/ 1176528 h 1211961"/>
              <a:gd name="connsiteX1101" fmla="*/ 658533 w 1247845"/>
              <a:gd name="connsiteY1101" fmla="*/ 1179671 h 1211961"/>
              <a:gd name="connsiteX1102" fmla="*/ 658057 w 1247845"/>
              <a:gd name="connsiteY1102" fmla="*/ 1175671 h 1211961"/>
              <a:gd name="connsiteX1103" fmla="*/ 667011 w 1247845"/>
              <a:gd name="connsiteY1103" fmla="*/ 1175480 h 1211961"/>
              <a:gd name="connsiteX1104" fmla="*/ 668916 w 1247845"/>
              <a:gd name="connsiteY1104" fmla="*/ 1178433 h 1211961"/>
              <a:gd name="connsiteX1105" fmla="*/ 686346 w 1247845"/>
              <a:gd name="connsiteY1105" fmla="*/ 1174147 h 1211961"/>
              <a:gd name="connsiteX1106" fmla="*/ 678726 w 1247845"/>
              <a:gd name="connsiteY1106" fmla="*/ 1173670 h 1211961"/>
              <a:gd name="connsiteX1107" fmla="*/ 697776 w 1247845"/>
              <a:gd name="connsiteY1107" fmla="*/ 1170623 h 1211961"/>
              <a:gd name="connsiteX1108" fmla="*/ 700348 w 1247845"/>
              <a:gd name="connsiteY1108" fmla="*/ 1175957 h 1211961"/>
              <a:gd name="connsiteX1109" fmla="*/ 673869 w 1247845"/>
              <a:gd name="connsiteY1109" fmla="*/ 1181005 h 1211961"/>
              <a:gd name="connsiteX1110" fmla="*/ 711778 w 1247845"/>
              <a:gd name="connsiteY1110" fmla="*/ 1179004 h 1211961"/>
              <a:gd name="connsiteX1111" fmla="*/ 665391 w 1247845"/>
              <a:gd name="connsiteY1111" fmla="*/ 1186434 h 1211961"/>
              <a:gd name="connsiteX1112" fmla="*/ 733495 w 1247845"/>
              <a:gd name="connsiteY1112" fmla="*/ 1167098 h 1211961"/>
              <a:gd name="connsiteX1113" fmla="*/ 731304 w 1247845"/>
              <a:gd name="connsiteY1113" fmla="*/ 1164336 h 1211961"/>
              <a:gd name="connsiteX1114" fmla="*/ 741782 w 1247845"/>
              <a:gd name="connsiteY1114" fmla="*/ 1163288 h 1211961"/>
              <a:gd name="connsiteX1115" fmla="*/ 733495 w 1247845"/>
              <a:gd name="connsiteY1115" fmla="*/ 1167098 h 1211961"/>
              <a:gd name="connsiteX1116" fmla="*/ 772643 w 1247845"/>
              <a:gd name="connsiteY1116" fmla="*/ 1152430 h 1211961"/>
              <a:gd name="connsiteX1117" fmla="*/ 721875 w 1247845"/>
              <a:gd name="connsiteY1117" fmla="*/ 1163384 h 1211961"/>
              <a:gd name="connsiteX1118" fmla="*/ 727971 w 1247845"/>
              <a:gd name="connsiteY1118" fmla="*/ 1163479 h 1211961"/>
              <a:gd name="connsiteX1119" fmla="*/ 719112 w 1247845"/>
              <a:gd name="connsiteY1119" fmla="*/ 1164717 h 1211961"/>
              <a:gd name="connsiteX1120" fmla="*/ 717398 w 1247845"/>
              <a:gd name="connsiteY1120" fmla="*/ 1170718 h 1211961"/>
              <a:gd name="connsiteX1121" fmla="*/ 711683 w 1247845"/>
              <a:gd name="connsiteY1121" fmla="*/ 1165098 h 1211961"/>
              <a:gd name="connsiteX1122" fmla="*/ 728542 w 1247845"/>
              <a:gd name="connsiteY1122" fmla="*/ 1159954 h 1211961"/>
              <a:gd name="connsiteX1123" fmla="*/ 721017 w 1247845"/>
              <a:gd name="connsiteY1123" fmla="*/ 1160240 h 1211961"/>
              <a:gd name="connsiteX1124" fmla="*/ 727590 w 1247845"/>
              <a:gd name="connsiteY1124" fmla="*/ 1156049 h 1211961"/>
              <a:gd name="connsiteX1125" fmla="*/ 729780 w 1247845"/>
              <a:gd name="connsiteY1125" fmla="*/ 1158811 h 1211961"/>
              <a:gd name="connsiteX1126" fmla="*/ 759213 w 1247845"/>
              <a:gd name="connsiteY1126" fmla="*/ 1149382 h 1211961"/>
              <a:gd name="connsiteX1127" fmla="*/ 770166 w 1247845"/>
              <a:gd name="connsiteY1127" fmla="*/ 1149763 h 1211961"/>
              <a:gd name="connsiteX1128" fmla="*/ 769119 w 1247845"/>
              <a:gd name="connsiteY1128" fmla="*/ 1146715 h 1211961"/>
              <a:gd name="connsiteX1129" fmla="*/ 789121 w 1247845"/>
              <a:gd name="connsiteY1129" fmla="*/ 1141857 h 1211961"/>
              <a:gd name="connsiteX1130" fmla="*/ 781406 w 1247845"/>
              <a:gd name="connsiteY1130" fmla="*/ 1142143 h 1211961"/>
              <a:gd name="connsiteX1131" fmla="*/ 797598 w 1247845"/>
              <a:gd name="connsiteY1131" fmla="*/ 1135285 h 1211961"/>
              <a:gd name="connsiteX1132" fmla="*/ 797694 w 1247845"/>
              <a:gd name="connsiteY1132" fmla="*/ 1139571 h 1211961"/>
              <a:gd name="connsiteX1133" fmla="*/ 800646 w 1247845"/>
              <a:gd name="connsiteY1133" fmla="*/ 1134999 h 1211961"/>
              <a:gd name="connsiteX1134" fmla="*/ 812838 w 1247845"/>
              <a:gd name="connsiteY1134" fmla="*/ 1133856 h 1211961"/>
              <a:gd name="connsiteX1135" fmla="*/ 772643 w 1247845"/>
              <a:gd name="connsiteY1135" fmla="*/ 1152430 h 1211961"/>
              <a:gd name="connsiteX1136" fmla="*/ 904945 w 1247845"/>
              <a:gd name="connsiteY1136" fmla="*/ 1116806 h 1211961"/>
              <a:gd name="connsiteX1137" fmla="*/ 914089 w 1247845"/>
              <a:gd name="connsiteY1137" fmla="*/ 1108424 h 1211961"/>
              <a:gd name="connsiteX1138" fmla="*/ 904945 w 1247845"/>
              <a:gd name="connsiteY1138" fmla="*/ 1116806 h 1211961"/>
              <a:gd name="connsiteX1139" fmla="*/ 947046 w 1247845"/>
              <a:gd name="connsiteY1139" fmla="*/ 1107853 h 1211961"/>
              <a:gd name="connsiteX1140" fmla="*/ 940854 w 1247845"/>
              <a:gd name="connsiteY1140" fmla="*/ 1109853 h 1211961"/>
              <a:gd name="connsiteX1141" fmla="*/ 945712 w 1247845"/>
              <a:gd name="connsiteY1141" fmla="*/ 1105852 h 1211961"/>
              <a:gd name="connsiteX1142" fmla="*/ 948379 w 1247845"/>
              <a:gd name="connsiteY1142" fmla="*/ 1106995 h 1211961"/>
              <a:gd name="connsiteX1143" fmla="*/ 947046 w 1247845"/>
              <a:gd name="connsiteY1143" fmla="*/ 1107853 h 1211961"/>
              <a:gd name="connsiteX1144" fmla="*/ 942188 w 1247845"/>
              <a:gd name="connsiteY1144" fmla="*/ 1095661 h 1211961"/>
              <a:gd name="connsiteX1145" fmla="*/ 947331 w 1247845"/>
              <a:gd name="connsiteY1145" fmla="*/ 1092422 h 1211961"/>
              <a:gd name="connsiteX1146" fmla="*/ 948760 w 1247845"/>
              <a:gd name="connsiteY1146" fmla="*/ 1094423 h 1211961"/>
              <a:gd name="connsiteX1147" fmla="*/ 942188 w 1247845"/>
              <a:gd name="connsiteY1147" fmla="*/ 1095661 h 1211961"/>
              <a:gd name="connsiteX1148" fmla="*/ 948189 w 1247845"/>
              <a:gd name="connsiteY1148" fmla="*/ 1090898 h 1211961"/>
              <a:gd name="connsiteX1149" fmla="*/ 954570 w 1247845"/>
              <a:gd name="connsiteY1149" fmla="*/ 1084135 h 1211961"/>
              <a:gd name="connsiteX1150" fmla="*/ 955999 w 1247845"/>
              <a:gd name="connsiteY1150" fmla="*/ 1086041 h 1211961"/>
              <a:gd name="connsiteX1151" fmla="*/ 948189 w 1247845"/>
              <a:gd name="connsiteY1151" fmla="*/ 1090898 h 1211961"/>
              <a:gd name="connsiteX1152" fmla="*/ 945998 w 1247845"/>
              <a:gd name="connsiteY1152" fmla="*/ 1086993 h 1211961"/>
              <a:gd name="connsiteX1153" fmla="*/ 925710 w 1247845"/>
              <a:gd name="connsiteY1153" fmla="*/ 1101185 h 1211961"/>
              <a:gd name="connsiteX1154" fmla="*/ 941235 w 1247845"/>
              <a:gd name="connsiteY1154" fmla="*/ 1087088 h 1211961"/>
              <a:gd name="connsiteX1155" fmla="*/ 964381 w 1247845"/>
              <a:gd name="connsiteY1155" fmla="*/ 1069562 h 1211961"/>
              <a:gd name="connsiteX1156" fmla="*/ 945998 w 1247845"/>
              <a:gd name="connsiteY1156" fmla="*/ 1086993 h 1211961"/>
              <a:gd name="connsiteX1157" fmla="*/ 1002672 w 1247845"/>
              <a:gd name="connsiteY1157" fmla="*/ 1074896 h 1211961"/>
              <a:gd name="connsiteX1158" fmla="*/ 1000195 w 1247845"/>
              <a:gd name="connsiteY1158" fmla="*/ 1069658 h 1211961"/>
              <a:gd name="connsiteX1159" fmla="*/ 1002672 w 1247845"/>
              <a:gd name="connsiteY1159" fmla="*/ 1074896 h 1211961"/>
              <a:gd name="connsiteX1160" fmla="*/ 1007244 w 1247845"/>
              <a:gd name="connsiteY1160" fmla="*/ 1068229 h 1211961"/>
              <a:gd name="connsiteX1161" fmla="*/ 1003148 w 1247845"/>
              <a:gd name="connsiteY1161" fmla="*/ 1068324 h 1211961"/>
              <a:gd name="connsiteX1162" fmla="*/ 1005624 w 1247845"/>
              <a:gd name="connsiteY1162" fmla="*/ 1066419 h 1211961"/>
              <a:gd name="connsiteX1163" fmla="*/ 1009053 w 1247845"/>
              <a:gd name="connsiteY1163" fmla="*/ 1065562 h 1211961"/>
              <a:gd name="connsiteX1164" fmla="*/ 1009434 w 1247845"/>
              <a:gd name="connsiteY1164" fmla="*/ 1068419 h 1211961"/>
              <a:gd name="connsiteX1165" fmla="*/ 1007244 w 1247845"/>
              <a:gd name="connsiteY1165" fmla="*/ 1068229 h 1211961"/>
              <a:gd name="connsiteX1166" fmla="*/ 1029151 w 1247845"/>
              <a:gd name="connsiteY1166" fmla="*/ 1057180 h 1211961"/>
              <a:gd name="connsiteX1167" fmla="*/ 1033247 w 1247845"/>
              <a:gd name="connsiteY1167" fmla="*/ 1052322 h 1211961"/>
              <a:gd name="connsiteX1168" fmla="*/ 1029151 w 1247845"/>
              <a:gd name="connsiteY1168" fmla="*/ 1054989 h 1211961"/>
              <a:gd name="connsiteX1169" fmla="*/ 1026960 w 1247845"/>
              <a:gd name="connsiteY1169" fmla="*/ 1052608 h 1211961"/>
              <a:gd name="connsiteX1170" fmla="*/ 1035533 w 1247845"/>
              <a:gd name="connsiteY1170" fmla="*/ 1050131 h 1211961"/>
              <a:gd name="connsiteX1171" fmla="*/ 1029151 w 1247845"/>
              <a:gd name="connsiteY1171" fmla="*/ 1057180 h 1211961"/>
              <a:gd name="connsiteX1172" fmla="*/ 1056678 w 1247845"/>
              <a:gd name="connsiteY1172" fmla="*/ 1009841 h 1211961"/>
              <a:gd name="connsiteX1173" fmla="*/ 1058488 w 1247845"/>
              <a:gd name="connsiteY1173" fmla="*/ 1011460 h 1211961"/>
              <a:gd name="connsiteX1174" fmla="*/ 1053249 w 1247845"/>
              <a:gd name="connsiteY1174" fmla="*/ 1017175 h 1211961"/>
              <a:gd name="connsiteX1175" fmla="*/ 1056678 w 1247845"/>
              <a:gd name="connsiteY1175" fmla="*/ 1009841 h 1211961"/>
              <a:gd name="connsiteX1176" fmla="*/ 1065251 w 1247845"/>
              <a:gd name="connsiteY1176" fmla="*/ 1019651 h 1211961"/>
              <a:gd name="connsiteX1177" fmla="*/ 1060869 w 1247845"/>
              <a:gd name="connsiteY1177" fmla="*/ 1022033 h 1211961"/>
              <a:gd name="connsiteX1178" fmla="*/ 1070966 w 1247845"/>
              <a:gd name="connsiteY1178" fmla="*/ 1012031 h 1211961"/>
              <a:gd name="connsiteX1179" fmla="*/ 1065251 w 1247845"/>
              <a:gd name="connsiteY1179" fmla="*/ 1019651 h 1211961"/>
              <a:gd name="connsiteX1180" fmla="*/ 1069918 w 1247845"/>
              <a:gd name="connsiteY1180" fmla="*/ 998792 h 1211961"/>
              <a:gd name="connsiteX1181" fmla="*/ 1056678 w 1247845"/>
              <a:gd name="connsiteY1181" fmla="*/ 1018223 h 1211961"/>
              <a:gd name="connsiteX1182" fmla="*/ 1063917 w 1247845"/>
              <a:gd name="connsiteY1182" fmla="*/ 1001840 h 1211961"/>
              <a:gd name="connsiteX1183" fmla="*/ 1084682 w 1247845"/>
              <a:gd name="connsiteY1183" fmla="*/ 980884 h 1211961"/>
              <a:gd name="connsiteX1184" fmla="*/ 1069918 w 1247845"/>
              <a:gd name="connsiteY1184" fmla="*/ 998792 h 1211961"/>
              <a:gd name="connsiteX1185" fmla="*/ 1097445 w 1247845"/>
              <a:gd name="connsiteY1185" fmla="*/ 967168 h 1211961"/>
              <a:gd name="connsiteX1186" fmla="*/ 1086968 w 1247845"/>
              <a:gd name="connsiteY1186" fmla="*/ 980694 h 1211961"/>
              <a:gd name="connsiteX1187" fmla="*/ 1083825 w 1247845"/>
              <a:gd name="connsiteY1187" fmla="*/ 978218 h 1211961"/>
              <a:gd name="connsiteX1188" fmla="*/ 1102303 w 1247845"/>
              <a:gd name="connsiteY1188" fmla="*/ 955358 h 1211961"/>
              <a:gd name="connsiteX1189" fmla="*/ 1097445 w 1247845"/>
              <a:gd name="connsiteY1189" fmla="*/ 967168 h 1211961"/>
              <a:gd name="connsiteX1190" fmla="*/ 1160882 w 1247845"/>
              <a:gd name="connsiteY1190" fmla="*/ 867823 h 1211961"/>
              <a:gd name="connsiteX1191" fmla="*/ 1157167 w 1247845"/>
              <a:gd name="connsiteY1191" fmla="*/ 864299 h 1211961"/>
              <a:gd name="connsiteX1192" fmla="*/ 1164120 w 1247845"/>
              <a:gd name="connsiteY1192" fmla="*/ 857345 h 1211961"/>
              <a:gd name="connsiteX1193" fmla="*/ 1170788 w 1247845"/>
              <a:gd name="connsiteY1193" fmla="*/ 843343 h 1211961"/>
              <a:gd name="connsiteX1194" fmla="*/ 1160882 w 1247845"/>
              <a:gd name="connsiteY1194" fmla="*/ 867823 h 1211961"/>
              <a:gd name="connsiteX1195" fmla="*/ 1161930 w 1247845"/>
              <a:gd name="connsiteY1195" fmla="*/ 894683 h 1211961"/>
              <a:gd name="connsiteX1196" fmla="*/ 1158215 w 1247845"/>
              <a:gd name="connsiteY1196" fmla="*/ 896302 h 1211961"/>
              <a:gd name="connsiteX1197" fmla="*/ 1160787 w 1247845"/>
              <a:gd name="connsiteY1197" fmla="*/ 888778 h 1211961"/>
              <a:gd name="connsiteX1198" fmla="*/ 1162882 w 1247845"/>
              <a:gd name="connsiteY1198" fmla="*/ 891635 h 1211961"/>
              <a:gd name="connsiteX1199" fmla="*/ 1168311 w 1247845"/>
              <a:gd name="connsiteY1199" fmla="*/ 885539 h 1211961"/>
              <a:gd name="connsiteX1200" fmla="*/ 1161930 w 1247845"/>
              <a:gd name="connsiteY1200" fmla="*/ 894683 h 1211961"/>
              <a:gd name="connsiteX1201" fmla="*/ 1170407 w 1247845"/>
              <a:gd name="connsiteY1201" fmla="*/ 877729 h 1211961"/>
              <a:gd name="connsiteX1202" fmla="*/ 1175265 w 1247845"/>
              <a:gd name="connsiteY1202" fmla="*/ 867727 h 1211961"/>
              <a:gd name="connsiteX1203" fmla="*/ 1170407 w 1247845"/>
              <a:gd name="connsiteY1203" fmla="*/ 877729 h 1211961"/>
              <a:gd name="connsiteX1204" fmla="*/ 1175931 w 1247845"/>
              <a:gd name="connsiteY1204" fmla="*/ 820388 h 1211961"/>
              <a:gd name="connsiteX1205" fmla="*/ 1177265 w 1247845"/>
              <a:gd name="connsiteY1205" fmla="*/ 812673 h 1211961"/>
              <a:gd name="connsiteX1206" fmla="*/ 1175931 w 1247845"/>
              <a:gd name="connsiteY1206" fmla="*/ 820388 h 1211961"/>
              <a:gd name="connsiteX1207" fmla="*/ 1174598 w 1247845"/>
              <a:gd name="connsiteY1207" fmla="*/ 798671 h 1211961"/>
              <a:gd name="connsiteX1208" fmla="*/ 1177932 w 1247845"/>
              <a:gd name="connsiteY1208" fmla="*/ 786956 h 1211961"/>
              <a:gd name="connsiteX1209" fmla="*/ 1174598 w 1247845"/>
              <a:gd name="connsiteY1209" fmla="*/ 798671 h 1211961"/>
              <a:gd name="connsiteX1210" fmla="*/ 1182694 w 1247845"/>
              <a:gd name="connsiteY1210" fmla="*/ 766286 h 1211961"/>
              <a:gd name="connsiteX1211" fmla="*/ 1180789 w 1247845"/>
              <a:gd name="connsiteY1211" fmla="*/ 776764 h 1211961"/>
              <a:gd name="connsiteX1212" fmla="*/ 1182694 w 1247845"/>
              <a:gd name="connsiteY1212" fmla="*/ 766286 h 1211961"/>
              <a:gd name="connsiteX1213" fmla="*/ 1182313 w 1247845"/>
              <a:gd name="connsiteY1213" fmla="*/ 791718 h 1211961"/>
              <a:gd name="connsiteX1214" fmla="*/ 1184028 w 1247845"/>
              <a:gd name="connsiteY1214" fmla="*/ 774668 h 1211961"/>
              <a:gd name="connsiteX1215" fmla="*/ 1186599 w 1247845"/>
              <a:gd name="connsiteY1215" fmla="*/ 777050 h 1211961"/>
              <a:gd name="connsiteX1216" fmla="*/ 1182313 w 1247845"/>
              <a:gd name="connsiteY1216" fmla="*/ 791718 h 1211961"/>
              <a:gd name="connsiteX1217" fmla="*/ 1193838 w 1247845"/>
              <a:gd name="connsiteY1217" fmla="*/ 725615 h 1211961"/>
              <a:gd name="connsiteX1218" fmla="*/ 1191838 w 1247845"/>
              <a:gd name="connsiteY1218" fmla="*/ 753142 h 1211961"/>
              <a:gd name="connsiteX1219" fmla="*/ 1188314 w 1247845"/>
              <a:gd name="connsiteY1219" fmla="*/ 756857 h 1211961"/>
              <a:gd name="connsiteX1220" fmla="*/ 1187647 w 1247845"/>
              <a:gd name="connsiteY1220" fmla="*/ 774001 h 1211961"/>
              <a:gd name="connsiteX1221" fmla="*/ 1183551 w 1247845"/>
              <a:gd name="connsiteY1221" fmla="*/ 771144 h 1211961"/>
              <a:gd name="connsiteX1222" fmla="*/ 1185742 w 1247845"/>
              <a:gd name="connsiteY1222" fmla="*/ 762286 h 1211961"/>
              <a:gd name="connsiteX1223" fmla="*/ 1182504 w 1247845"/>
              <a:gd name="connsiteY1223" fmla="*/ 756666 h 1211961"/>
              <a:gd name="connsiteX1224" fmla="*/ 1185266 w 1247845"/>
              <a:gd name="connsiteY1224" fmla="*/ 755904 h 1211961"/>
              <a:gd name="connsiteX1225" fmla="*/ 1192600 w 1247845"/>
              <a:gd name="connsiteY1225" fmla="*/ 720566 h 1211961"/>
              <a:gd name="connsiteX1226" fmla="*/ 1194981 w 1247845"/>
              <a:gd name="connsiteY1226" fmla="*/ 721043 h 1211961"/>
              <a:gd name="connsiteX1227" fmla="*/ 1193648 w 1247845"/>
              <a:gd name="connsiteY1227" fmla="*/ 716185 h 1211961"/>
              <a:gd name="connsiteX1228" fmla="*/ 1191552 w 1247845"/>
              <a:gd name="connsiteY1228" fmla="*/ 715994 h 1211961"/>
              <a:gd name="connsiteX1229" fmla="*/ 1194791 w 1247845"/>
              <a:gd name="connsiteY1229" fmla="*/ 705612 h 1211961"/>
              <a:gd name="connsiteX1230" fmla="*/ 1195458 w 1247845"/>
              <a:gd name="connsiteY1230" fmla="*/ 711994 h 1211961"/>
              <a:gd name="connsiteX1231" fmla="*/ 1199553 w 1247845"/>
              <a:gd name="connsiteY1231" fmla="*/ 692944 h 1211961"/>
              <a:gd name="connsiteX1232" fmla="*/ 1194886 w 1247845"/>
              <a:gd name="connsiteY1232" fmla="*/ 705231 h 1211961"/>
              <a:gd name="connsiteX1233" fmla="*/ 1195077 w 1247845"/>
              <a:gd name="connsiteY1233" fmla="*/ 704659 h 1211961"/>
              <a:gd name="connsiteX1234" fmla="*/ 1198315 w 1247845"/>
              <a:gd name="connsiteY1234" fmla="*/ 686943 h 1211961"/>
              <a:gd name="connsiteX1235" fmla="*/ 1201649 w 1247845"/>
              <a:gd name="connsiteY1235" fmla="*/ 685514 h 1211961"/>
              <a:gd name="connsiteX1236" fmla="*/ 1201554 w 1247845"/>
              <a:gd name="connsiteY1236" fmla="*/ 685705 h 1211961"/>
              <a:gd name="connsiteX1237" fmla="*/ 1202411 w 1247845"/>
              <a:gd name="connsiteY1237" fmla="*/ 697421 h 1211961"/>
              <a:gd name="connsiteX1238" fmla="*/ 1200125 w 1247845"/>
              <a:gd name="connsiteY1238" fmla="*/ 709898 h 1211961"/>
              <a:gd name="connsiteX1239" fmla="*/ 1195934 w 1247845"/>
              <a:gd name="connsiteY1239" fmla="*/ 713708 h 1211961"/>
              <a:gd name="connsiteX1240" fmla="*/ 1194410 w 1247845"/>
              <a:gd name="connsiteY1240" fmla="*/ 733425 h 1211961"/>
              <a:gd name="connsiteX1241" fmla="*/ 1193838 w 1247845"/>
              <a:gd name="connsiteY1241" fmla="*/ 725615 h 1211961"/>
              <a:gd name="connsiteX1242" fmla="*/ 1193743 w 1247845"/>
              <a:gd name="connsiteY1242" fmla="*/ 800481 h 1211961"/>
              <a:gd name="connsiteX1243" fmla="*/ 1197458 w 1247845"/>
              <a:gd name="connsiteY1243" fmla="*/ 790194 h 1211961"/>
              <a:gd name="connsiteX1244" fmla="*/ 1193743 w 1247845"/>
              <a:gd name="connsiteY1244" fmla="*/ 800481 h 1211961"/>
              <a:gd name="connsiteX1245" fmla="*/ 1197648 w 1247845"/>
              <a:gd name="connsiteY1245" fmla="*/ 786956 h 1211961"/>
              <a:gd name="connsiteX1246" fmla="*/ 1207459 w 1247845"/>
              <a:gd name="connsiteY1246" fmla="*/ 778478 h 1211961"/>
              <a:gd name="connsiteX1247" fmla="*/ 1197648 w 1247845"/>
              <a:gd name="connsiteY1247" fmla="*/ 786956 h 1211961"/>
              <a:gd name="connsiteX1248" fmla="*/ 1230319 w 1247845"/>
              <a:gd name="connsiteY1248" fmla="*/ 528542 h 1211961"/>
              <a:gd name="connsiteX1249" fmla="*/ 1230319 w 1247845"/>
              <a:gd name="connsiteY1249" fmla="*/ 528542 h 1211961"/>
              <a:gd name="connsiteX1250" fmla="*/ 1230319 w 1247845"/>
              <a:gd name="connsiteY1250" fmla="*/ 528733 h 1211961"/>
              <a:gd name="connsiteX1251" fmla="*/ 1230319 w 1247845"/>
              <a:gd name="connsiteY1251" fmla="*/ 528542 h 1211961"/>
              <a:gd name="connsiteX1252" fmla="*/ 1233939 w 1247845"/>
              <a:gd name="connsiteY1252" fmla="*/ 521875 h 1211961"/>
              <a:gd name="connsiteX1253" fmla="*/ 1235558 w 1247845"/>
              <a:gd name="connsiteY1253" fmla="*/ 534257 h 1211961"/>
              <a:gd name="connsiteX1254" fmla="*/ 1233939 w 1247845"/>
              <a:gd name="connsiteY1254" fmla="*/ 521875 h 121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845" h="1211961">
                <a:moveTo>
                  <a:pt x="1247845" y="572548"/>
                </a:moveTo>
                <a:cubicBezTo>
                  <a:pt x="1246797" y="555212"/>
                  <a:pt x="1245750" y="538163"/>
                  <a:pt x="1244797" y="521684"/>
                </a:cubicBezTo>
                <a:cubicBezTo>
                  <a:pt x="1244511" y="517588"/>
                  <a:pt x="1244226" y="513493"/>
                  <a:pt x="1243940" y="509492"/>
                </a:cubicBezTo>
                <a:cubicBezTo>
                  <a:pt x="1243368" y="505492"/>
                  <a:pt x="1242892" y="501491"/>
                  <a:pt x="1242321" y="497586"/>
                </a:cubicBezTo>
                <a:cubicBezTo>
                  <a:pt x="1241178" y="489775"/>
                  <a:pt x="1240130" y="482155"/>
                  <a:pt x="1239082" y="474821"/>
                </a:cubicBezTo>
                <a:cubicBezTo>
                  <a:pt x="1235177" y="468916"/>
                  <a:pt x="1235844" y="446627"/>
                  <a:pt x="1228224" y="441579"/>
                </a:cubicBezTo>
                <a:cubicBezTo>
                  <a:pt x="1227843" y="432721"/>
                  <a:pt x="1227747" y="429577"/>
                  <a:pt x="1223937" y="421481"/>
                </a:cubicBezTo>
                <a:cubicBezTo>
                  <a:pt x="1229176" y="423767"/>
                  <a:pt x="1221842" y="411956"/>
                  <a:pt x="1225747" y="412718"/>
                </a:cubicBezTo>
                <a:cubicBezTo>
                  <a:pt x="1222223" y="406146"/>
                  <a:pt x="1223652" y="396811"/>
                  <a:pt x="1219937" y="394525"/>
                </a:cubicBezTo>
                <a:cubicBezTo>
                  <a:pt x="1221747" y="404241"/>
                  <a:pt x="1225557" y="409670"/>
                  <a:pt x="1222604" y="413575"/>
                </a:cubicBezTo>
                <a:cubicBezTo>
                  <a:pt x="1221175" y="404336"/>
                  <a:pt x="1216413" y="395478"/>
                  <a:pt x="1218222" y="388334"/>
                </a:cubicBezTo>
                <a:cubicBezTo>
                  <a:pt x="1215460" y="381476"/>
                  <a:pt x="1207554" y="369760"/>
                  <a:pt x="1208602" y="363093"/>
                </a:cubicBezTo>
                <a:cubicBezTo>
                  <a:pt x="1204887" y="363664"/>
                  <a:pt x="1206316" y="354806"/>
                  <a:pt x="1202697" y="351854"/>
                </a:cubicBezTo>
                <a:cubicBezTo>
                  <a:pt x="1201173" y="351758"/>
                  <a:pt x="1201649" y="354806"/>
                  <a:pt x="1200506" y="352806"/>
                </a:cubicBezTo>
                <a:cubicBezTo>
                  <a:pt x="1196791" y="347663"/>
                  <a:pt x="1197267" y="339185"/>
                  <a:pt x="1193743" y="335185"/>
                </a:cubicBezTo>
                <a:cubicBezTo>
                  <a:pt x="1194315" y="336994"/>
                  <a:pt x="1194886" y="338709"/>
                  <a:pt x="1193362" y="338804"/>
                </a:cubicBezTo>
                <a:cubicBezTo>
                  <a:pt x="1191076" y="334518"/>
                  <a:pt x="1192981" y="333946"/>
                  <a:pt x="1190695" y="329660"/>
                </a:cubicBezTo>
                <a:cubicBezTo>
                  <a:pt x="1188028" y="330232"/>
                  <a:pt x="1191933" y="336518"/>
                  <a:pt x="1191933" y="339471"/>
                </a:cubicBezTo>
                <a:cubicBezTo>
                  <a:pt x="1195458" y="341471"/>
                  <a:pt x="1202030" y="358330"/>
                  <a:pt x="1200982" y="361188"/>
                </a:cubicBezTo>
                <a:cubicBezTo>
                  <a:pt x="1197839" y="356616"/>
                  <a:pt x="1195362" y="355759"/>
                  <a:pt x="1195839" y="349758"/>
                </a:cubicBezTo>
                <a:cubicBezTo>
                  <a:pt x="1193362" y="349567"/>
                  <a:pt x="1195458" y="353282"/>
                  <a:pt x="1193934" y="353949"/>
                </a:cubicBezTo>
                <a:cubicBezTo>
                  <a:pt x="1195743" y="358807"/>
                  <a:pt x="1198220" y="357950"/>
                  <a:pt x="1200030" y="363284"/>
                </a:cubicBezTo>
                <a:cubicBezTo>
                  <a:pt x="1197648" y="363093"/>
                  <a:pt x="1195648" y="360235"/>
                  <a:pt x="1193362" y="359188"/>
                </a:cubicBezTo>
                <a:cubicBezTo>
                  <a:pt x="1195077" y="364522"/>
                  <a:pt x="1197839" y="361950"/>
                  <a:pt x="1199649" y="366808"/>
                </a:cubicBezTo>
                <a:cubicBezTo>
                  <a:pt x="1198791" y="368713"/>
                  <a:pt x="1195553" y="363379"/>
                  <a:pt x="1196601" y="367951"/>
                </a:cubicBezTo>
                <a:cubicBezTo>
                  <a:pt x="1197267" y="368427"/>
                  <a:pt x="1197744" y="368998"/>
                  <a:pt x="1198029" y="369665"/>
                </a:cubicBezTo>
                <a:cubicBezTo>
                  <a:pt x="1197553" y="369760"/>
                  <a:pt x="1197077" y="369856"/>
                  <a:pt x="1196601" y="370046"/>
                </a:cubicBezTo>
                <a:cubicBezTo>
                  <a:pt x="1195648" y="370522"/>
                  <a:pt x="1194600" y="371094"/>
                  <a:pt x="1193648" y="371570"/>
                </a:cubicBezTo>
                <a:cubicBezTo>
                  <a:pt x="1193838" y="370904"/>
                  <a:pt x="1194219" y="370427"/>
                  <a:pt x="1194886" y="370142"/>
                </a:cubicBezTo>
                <a:cubicBezTo>
                  <a:pt x="1192410" y="366141"/>
                  <a:pt x="1192886" y="365284"/>
                  <a:pt x="1192410" y="361093"/>
                </a:cubicBezTo>
                <a:cubicBezTo>
                  <a:pt x="1190600" y="361855"/>
                  <a:pt x="1192029" y="368427"/>
                  <a:pt x="1193076" y="371856"/>
                </a:cubicBezTo>
                <a:cubicBezTo>
                  <a:pt x="1190981" y="372999"/>
                  <a:pt x="1188885" y="374047"/>
                  <a:pt x="1186695" y="375094"/>
                </a:cubicBezTo>
                <a:cubicBezTo>
                  <a:pt x="1186504" y="375190"/>
                  <a:pt x="1186123" y="374904"/>
                  <a:pt x="1185742" y="374523"/>
                </a:cubicBezTo>
                <a:cubicBezTo>
                  <a:pt x="1185361" y="373094"/>
                  <a:pt x="1184885" y="371761"/>
                  <a:pt x="1184409" y="370332"/>
                </a:cubicBezTo>
                <a:cubicBezTo>
                  <a:pt x="1184313" y="368713"/>
                  <a:pt x="1184028" y="367093"/>
                  <a:pt x="1182504" y="365855"/>
                </a:cubicBezTo>
                <a:cubicBezTo>
                  <a:pt x="1180694" y="361569"/>
                  <a:pt x="1179265" y="357378"/>
                  <a:pt x="1181170" y="354139"/>
                </a:cubicBezTo>
                <a:cubicBezTo>
                  <a:pt x="1176122" y="351663"/>
                  <a:pt x="1170312" y="332137"/>
                  <a:pt x="1170978" y="326898"/>
                </a:cubicBezTo>
                <a:cubicBezTo>
                  <a:pt x="1169073" y="327279"/>
                  <a:pt x="1166883" y="324707"/>
                  <a:pt x="1164978" y="321659"/>
                </a:cubicBezTo>
                <a:cubicBezTo>
                  <a:pt x="1164978" y="320516"/>
                  <a:pt x="1164978" y="319468"/>
                  <a:pt x="1165168" y="318325"/>
                </a:cubicBezTo>
                <a:cubicBezTo>
                  <a:pt x="1165359" y="316801"/>
                  <a:pt x="1164120" y="316230"/>
                  <a:pt x="1162501" y="316611"/>
                </a:cubicBezTo>
                <a:cubicBezTo>
                  <a:pt x="1161358" y="313849"/>
                  <a:pt x="1160882" y="311467"/>
                  <a:pt x="1161549" y="311086"/>
                </a:cubicBezTo>
                <a:cubicBezTo>
                  <a:pt x="1159167" y="308896"/>
                  <a:pt x="1156881" y="306610"/>
                  <a:pt x="1154500" y="304133"/>
                </a:cubicBezTo>
                <a:cubicBezTo>
                  <a:pt x="1153738" y="302228"/>
                  <a:pt x="1152976" y="300323"/>
                  <a:pt x="1152119" y="298418"/>
                </a:cubicBezTo>
                <a:cubicBezTo>
                  <a:pt x="1152309" y="298418"/>
                  <a:pt x="1152500" y="298513"/>
                  <a:pt x="1152690" y="298609"/>
                </a:cubicBezTo>
                <a:cubicBezTo>
                  <a:pt x="1149738" y="292227"/>
                  <a:pt x="1146690" y="286321"/>
                  <a:pt x="1143451" y="280606"/>
                </a:cubicBezTo>
                <a:cubicBezTo>
                  <a:pt x="1143356" y="280511"/>
                  <a:pt x="1143356" y="280416"/>
                  <a:pt x="1143261" y="280321"/>
                </a:cubicBezTo>
                <a:cubicBezTo>
                  <a:pt x="1136212" y="267271"/>
                  <a:pt x="1128021" y="254603"/>
                  <a:pt x="1118972" y="242888"/>
                </a:cubicBezTo>
                <a:cubicBezTo>
                  <a:pt x="1115829" y="237554"/>
                  <a:pt x="1112590" y="231934"/>
                  <a:pt x="1109161" y="225742"/>
                </a:cubicBezTo>
                <a:cubicBezTo>
                  <a:pt x="1108113" y="226600"/>
                  <a:pt x="1106780" y="226028"/>
                  <a:pt x="1105446" y="224695"/>
                </a:cubicBezTo>
                <a:cubicBezTo>
                  <a:pt x="1104780" y="218599"/>
                  <a:pt x="1098493" y="212408"/>
                  <a:pt x="1093350" y="206883"/>
                </a:cubicBezTo>
                <a:cubicBezTo>
                  <a:pt x="1092111" y="202692"/>
                  <a:pt x="1090111" y="198692"/>
                  <a:pt x="1087539" y="194786"/>
                </a:cubicBezTo>
                <a:cubicBezTo>
                  <a:pt x="1087730" y="194500"/>
                  <a:pt x="1087920" y="194215"/>
                  <a:pt x="1088301" y="193929"/>
                </a:cubicBezTo>
                <a:cubicBezTo>
                  <a:pt x="1086492" y="191548"/>
                  <a:pt x="1085730" y="191262"/>
                  <a:pt x="1085158" y="191548"/>
                </a:cubicBezTo>
                <a:cubicBezTo>
                  <a:pt x="1084396" y="190500"/>
                  <a:pt x="1083539" y="189547"/>
                  <a:pt x="1082777" y="188595"/>
                </a:cubicBezTo>
                <a:cubicBezTo>
                  <a:pt x="1079348" y="184404"/>
                  <a:pt x="1075538" y="180308"/>
                  <a:pt x="1072014" y="176213"/>
                </a:cubicBezTo>
                <a:cubicBezTo>
                  <a:pt x="1068299" y="172212"/>
                  <a:pt x="1064775" y="168211"/>
                  <a:pt x="1062012" y="164021"/>
                </a:cubicBezTo>
                <a:cubicBezTo>
                  <a:pt x="1053440" y="150590"/>
                  <a:pt x="1044867" y="136779"/>
                  <a:pt x="1035152" y="123634"/>
                </a:cubicBezTo>
                <a:cubicBezTo>
                  <a:pt x="1025055" y="110966"/>
                  <a:pt x="1013721" y="99060"/>
                  <a:pt x="998766" y="91535"/>
                </a:cubicBezTo>
                <a:cubicBezTo>
                  <a:pt x="995814" y="89154"/>
                  <a:pt x="995623" y="93345"/>
                  <a:pt x="992956" y="91440"/>
                </a:cubicBezTo>
                <a:cubicBezTo>
                  <a:pt x="984193" y="83248"/>
                  <a:pt x="972573" y="75819"/>
                  <a:pt x="960857" y="67913"/>
                </a:cubicBezTo>
                <a:cubicBezTo>
                  <a:pt x="948665" y="60769"/>
                  <a:pt x="936473" y="52959"/>
                  <a:pt x="924852" y="46292"/>
                </a:cubicBezTo>
                <a:cubicBezTo>
                  <a:pt x="908660" y="36195"/>
                  <a:pt x="894563" y="23336"/>
                  <a:pt x="876370" y="16573"/>
                </a:cubicBezTo>
                <a:cubicBezTo>
                  <a:pt x="865702" y="12954"/>
                  <a:pt x="856082" y="10382"/>
                  <a:pt x="847033" y="9620"/>
                </a:cubicBezTo>
                <a:cubicBezTo>
                  <a:pt x="837984" y="8954"/>
                  <a:pt x="829602" y="9715"/>
                  <a:pt x="821697" y="12192"/>
                </a:cubicBezTo>
                <a:cubicBezTo>
                  <a:pt x="805885" y="5525"/>
                  <a:pt x="783501" y="12859"/>
                  <a:pt x="769309" y="1905"/>
                </a:cubicBezTo>
                <a:cubicBezTo>
                  <a:pt x="765785" y="2381"/>
                  <a:pt x="765404" y="6001"/>
                  <a:pt x="759594" y="4096"/>
                </a:cubicBezTo>
                <a:cubicBezTo>
                  <a:pt x="755403" y="3238"/>
                  <a:pt x="755879" y="1333"/>
                  <a:pt x="753879" y="0"/>
                </a:cubicBezTo>
                <a:cubicBezTo>
                  <a:pt x="752926" y="4381"/>
                  <a:pt x="755307" y="3905"/>
                  <a:pt x="751974" y="7048"/>
                </a:cubicBezTo>
                <a:cubicBezTo>
                  <a:pt x="764261" y="8096"/>
                  <a:pt x="769595" y="10287"/>
                  <a:pt x="780739" y="9144"/>
                </a:cubicBezTo>
                <a:cubicBezTo>
                  <a:pt x="783501" y="10382"/>
                  <a:pt x="784168" y="12001"/>
                  <a:pt x="788645" y="13049"/>
                </a:cubicBezTo>
                <a:cubicBezTo>
                  <a:pt x="813410" y="13430"/>
                  <a:pt x="842937" y="15716"/>
                  <a:pt x="874084" y="26194"/>
                </a:cubicBezTo>
                <a:cubicBezTo>
                  <a:pt x="903993" y="36671"/>
                  <a:pt x="928853" y="58293"/>
                  <a:pt x="950760" y="64484"/>
                </a:cubicBezTo>
                <a:cubicBezTo>
                  <a:pt x="954761" y="67723"/>
                  <a:pt x="950475" y="70199"/>
                  <a:pt x="952951" y="73247"/>
                </a:cubicBezTo>
                <a:cubicBezTo>
                  <a:pt x="964953" y="76486"/>
                  <a:pt x="969810" y="87439"/>
                  <a:pt x="981717" y="94679"/>
                </a:cubicBezTo>
                <a:cubicBezTo>
                  <a:pt x="989908" y="100108"/>
                  <a:pt x="1000100" y="100870"/>
                  <a:pt x="1008958" y="107823"/>
                </a:cubicBezTo>
                <a:cubicBezTo>
                  <a:pt x="1017721" y="115157"/>
                  <a:pt x="1023722" y="122396"/>
                  <a:pt x="1030008" y="130016"/>
                </a:cubicBezTo>
                <a:cubicBezTo>
                  <a:pt x="1036009" y="137827"/>
                  <a:pt x="1042200" y="146018"/>
                  <a:pt x="1051249" y="155448"/>
                </a:cubicBezTo>
                <a:cubicBezTo>
                  <a:pt x="1051344" y="156019"/>
                  <a:pt x="1051440" y="156496"/>
                  <a:pt x="1051535" y="157067"/>
                </a:cubicBezTo>
                <a:cubicBezTo>
                  <a:pt x="1047153" y="153448"/>
                  <a:pt x="1044105" y="150019"/>
                  <a:pt x="1037152" y="144685"/>
                </a:cubicBezTo>
                <a:cubicBezTo>
                  <a:pt x="1038105" y="142970"/>
                  <a:pt x="1040772" y="147161"/>
                  <a:pt x="1041915" y="146209"/>
                </a:cubicBezTo>
                <a:cubicBezTo>
                  <a:pt x="1036866" y="140970"/>
                  <a:pt x="1032390" y="137731"/>
                  <a:pt x="1028580" y="134398"/>
                </a:cubicBezTo>
                <a:cubicBezTo>
                  <a:pt x="1024770" y="131064"/>
                  <a:pt x="1021626" y="127540"/>
                  <a:pt x="1018864" y="122206"/>
                </a:cubicBezTo>
                <a:cubicBezTo>
                  <a:pt x="1016769" y="125444"/>
                  <a:pt x="1011149" y="118967"/>
                  <a:pt x="1008482" y="120491"/>
                </a:cubicBezTo>
                <a:cubicBezTo>
                  <a:pt x="1014387" y="126111"/>
                  <a:pt x="1022007" y="133159"/>
                  <a:pt x="1021912" y="139065"/>
                </a:cubicBezTo>
                <a:cubicBezTo>
                  <a:pt x="1016102" y="135922"/>
                  <a:pt x="1017054" y="130683"/>
                  <a:pt x="1013625" y="130492"/>
                </a:cubicBezTo>
                <a:cubicBezTo>
                  <a:pt x="1017245" y="137350"/>
                  <a:pt x="1021531" y="141065"/>
                  <a:pt x="1026579" y="144589"/>
                </a:cubicBezTo>
                <a:cubicBezTo>
                  <a:pt x="1031628" y="148114"/>
                  <a:pt x="1036676" y="152019"/>
                  <a:pt x="1042391" y="158496"/>
                </a:cubicBezTo>
                <a:cubicBezTo>
                  <a:pt x="1041629" y="159353"/>
                  <a:pt x="1040676" y="159258"/>
                  <a:pt x="1039629" y="159067"/>
                </a:cubicBezTo>
                <a:cubicBezTo>
                  <a:pt x="1042581" y="164306"/>
                  <a:pt x="1048487" y="167830"/>
                  <a:pt x="1052868" y="170974"/>
                </a:cubicBezTo>
                <a:cubicBezTo>
                  <a:pt x="1053821" y="172498"/>
                  <a:pt x="1054964" y="173926"/>
                  <a:pt x="1056012" y="175355"/>
                </a:cubicBezTo>
                <a:cubicBezTo>
                  <a:pt x="1055250" y="174879"/>
                  <a:pt x="1054488" y="174498"/>
                  <a:pt x="1053535" y="174308"/>
                </a:cubicBezTo>
                <a:cubicBezTo>
                  <a:pt x="1054488" y="176308"/>
                  <a:pt x="1055726" y="178403"/>
                  <a:pt x="1056488" y="180404"/>
                </a:cubicBezTo>
                <a:cubicBezTo>
                  <a:pt x="1055631" y="179927"/>
                  <a:pt x="1054869" y="179642"/>
                  <a:pt x="1054392" y="179737"/>
                </a:cubicBezTo>
                <a:cubicBezTo>
                  <a:pt x="1055440" y="180784"/>
                  <a:pt x="1056393" y="181832"/>
                  <a:pt x="1057250" y="182880"/>
                </a:cubicBezTo>
                <a:cubicBezTo>
                  <a:pt x="1057440" y="183928"/>
                  <a:pt x="1057536" y="184975"/>
                  <a:pt x="1057250" y="185833"/>
                </a:cubicBezTo>
                <a:cubicBezTo>
                  <a:pt x="1049630" y="181642"/>
                  <a:pt x="1042581" y="179642"/>
                  <a:pt x="1035723" y="178022"/>
                </a:cubicBezTo>
                <a:cubicBezTo>
                  <a:pt x="1034676" y="176498"/>
                  <a:pt x="1033914" y="174974"/>
                  <a:pt x="1033342" y="173641"/>
                </a:cubicBezTo>
                <a:lnTo>
                  <a:pt x="1031628" y="175355"/>
                </a:lnTo>
                <a:cubicBezTo>
                  <a:pt x="1032675" y="176213"/>
                  <a:pt x="1033342" y="176975"/>
                  <a:pt x="1033914" y="177641"/>
                </a:cubicBezTo>
                <a:cubicBezTo>
                  <a:pt x="1032866" y="177451"/>
                  <a:pt x="1031913" y="177165"/>
                  <a:pt x="1030866" y="176975"/>
                </a:cubicBezTo>
                <a:cubicBezTo>
                  <a:pt x="1030389" y="176498"/>
                  <a:pt x="1029913" y="176022"/>
                  <a:pt x="1029532" y="175450"/>
                </a:cubicBezTo>
                <a:cubicBezTo>
                  <a:pt x="1030389" y="174593"/>
                  <a:pt x="1028770" y="170688"/>
                  <a:pt x="1027532" y="173355"/>
                </a:cubicBezTo>
                <a:cubicBezTo>
                  <a:pt x="1028865" y="174688"/>
                  <a:pt x="1029151" y="175641"/>
                  <a:pt x="1028675" y="176403"/>
                </a:cubicBezTo>
                <a:cubicBezTo>
                  <a:pt x="1028675" y="176403"/>
                  <a:pt x="1028675" y="176403"/>
                  <a:pt x="1028675" y="176403"/>
                </a:cubicBezTo>
                <a:cubicBezTo>
                  <a:pt x="1026294" y="174974"/>
                  <a:pt x="1023531" y="174117"/>
                  <a:pt x="1021626" y="172212"/>
                </a:cubicBezTo>
                <a:cubicBezTo>
                  <a:pt x="1019531" y="170117"/>
                  <a:pt x="1018769" y="166783"/>
                  <a:pt x="1017054" y="164401"/>
                </a:cubicBezTo>
                <a:cubicBezTo>
                  <a:pt x="1014673" y="161163"/>
                  <a:pt x="1007529" y="161163"/>
                  <a:pt x="1005910" y="164878"/>
                </a:cubicBezTo>
                <a:cubicBezTo>
                  <a:pt x="1005339" y="166116"/>
                  <a:pt x="1004767" y="167164"/>
                  <a:pt x="1004100" y="168307"/>
                </a:cubicBezTo>
                <a:cubicBezTo>
                  <a:pt x="1001910" y="167164"/>
                  <a:pt x="999719" y="165830"/>
                  <a:pt x="997528" y="164401"/>
                </a:cubicBezTo>
                <a:cubicBezTo>
                  <a:pt x="998385" y="160401"/>
                  <a:pt x="997814" y="156305"/>
                  <a:pt x="996004" y="152209"/>
                </a:cubicBezTo>
                <a:cubicBezTo>
                  <a:pt x="995718" y="151638"/>
                  <a:pt x="993813" y="151543"/>
                  <a:pt x="992670" y="151543"/>
                </a:cubicBezTo>
                <a:cubicBezTo>
                  <a:pt x="992194" y="151543"/>
                  <a:pt x="991432" y="152019"/>
                  <a:pt x="991242" y="152495"/>
                </a:cubicBezTo>
                <a:cubicBezTo>
                  <a:pt x="991146" y="152686"/>
                  <a:pt x="991051" y="152876"/>
                  <a:pt x="990956" y="153162"/>
                </a:cubicBezTo>
                <a:cubicBezTo>
                  <a:pt x="987622" y="151733"/>
                  <a:pt x="984193" y="149828"/>
                  <a:pt x="983336" y="145828"/>
                </a:cubicBezTo>
                <a:cubicBezTo>
                  <a:pt x="982383" y="146875"/>
                  <a:pt x="981907" y="147923"/>
                  <a:pt x="982288" y="149257"/>
                </a:cubicBezTo>
                <a:cubicBezTo>
                  <a:pt x="984860" y="150971"/>
                  <a:pt x="987336" y="152400"/>
                  <a:pt x="990289" y="155353"/>
                </a:cubicBezTo>
                <a:cubicBezTo>
                  <a:pt x="990289" y="155638"/>
                  <a:pt x="990289" y="155924"/>
                  <a:pt x="990384" y="156019"/>
                </a:cubicBezTo>
                <a:cubicBezTo>
                  <a:pt x="991813" y="157448"/>
                  <a:pt x="992480" y="159067"/>
                  <a:pt x="993051" y="160687"/>
                </a:cubicBezTo>
                <a:cubicBezTo>
                  <a:pt x="986289" y="154210"/>
                  <a:pt x="980002" y="148780"/>
                  <a:pt x="973716" y="144685"/>
                </a:cubicBezTo>
                <a:cubicBezTo>
                  <a:pt x="972287" y="143732"/>
                  <a:pt x="970858" y="142970"/>
                  <a:pt x="969525" y="142113"/>
                </a:cubicBezTo>
                <a:cubicBezTo>
                  <a:pt x="969715" y="141922"/>
                  <a:pt x="969906" y="141732"/>
                  <a:pt x="970096" y="141542"/>
                </a:cubicBezTo>
                <a:cubicBezTo>
                  <a:pt x="969715" y="141065"/>
                  <a:pt x="969334" y="140589"/>
                  <a:pt x="968953" y="140113"/>
                </a:cubicBezTo>
                <a:cubicBezTo>
                  <a:pt x="968572" y="140494"/>
                  <a:pt x="968191" y="140779"/>
                  <a:pt x="967905" y="141160"/>
                </a:cubicBezTo>
                <a:cubicBezTo>
                  <a:pt x="963429" y="138589"/>
                  <a:pt x="959142" y="136588"/>
                  <a:pt x="954951" y="134874"/>
                </a:cubicBezTo>
                <a:cubicBezTo>
                  <a:pt x="953427" y="133350"/>
                  <a:pt x="951999" y="131826"/>
                  <a:pt x="950856" y="130492"/>
                </a:cubicBezTo>
                <a:cubicBezTo>
                  <a:pt x="949332" y="129350"/>
                  <a:pt x="947617" y="128397"/>
                  <a:pt x="945903" y="127349"/>
                </a:cubicBezTo>
                <a:cubicBezTo>
                  <a:pt x="920757" y="104394"/>
                  <a:pt x="887800" y="82201"/>
                  <a:pt x="851700" y="65913"/>
                </a:cubicBezTo>
                <a:cubicBezTo>
                  <a:pt x="812267" y="47720"/>
                  <a:pt x="769881" y="36671"/>
                  <a:pt x="734448" y="32861"/>
                </a:cubicBezTo>
                <a:cubicBezTo>
                  <a:pt x="726351" y="29051"/>
                  <a:pt x="718731" y="26194"/>
                  <a:pt x="710349" y="24479"/>
                </a:cubicBezTo>
                <a:cubicBezTo>
                  <a:pt x="701967" y="22669"/>
                  <a:pt x="693014" y="21336"/>
                  <a:pt x="682346" y="21336"/>
                </a:cubicBezTo>
                <a:cubicBezTo>
                  <a:pt x="671392" y="11525"/>
                  <a:pt x="649866" y="10192"/>
                  <a:pt x="628911" y="11239"/>
                </a:cubicBezTo>
                <a:cubicBezTo>
                  <a:pt x="623672" y="11525"/>
                  <a:pt x="618433" y="11811"/>
                  <a:pt x="613385" y="12097"/>
                </a:cubicBezTo>
                <a:cubicBezTo>
                  <a:pt x="608337" y="12478"/>
                  <a:pt x="603384" y="12954"/>
                  <a:pt x="598812" y="13144"/>
                </a:cubicBezTo>
                <a:cubicBezTo>
                  <a:pt x="589572" y="13430"/>
                  <a:pt x="581571" y="13144"/>
                  <a:pt x="575666" y="11144"/>
                </a:cubicBezTo>
                <a:cubicBezTo>
                  <a:pt x="565665" y="23622"/>
                  <a:pt x="531946" y="20574"/>
                  <a:pt x="520135" y="16383"/>
                </a:cubicBezTo>
                <a:cubicBezTo>
                  <a:pt x="518706" y="20860"/>
                  <a:pt x="513753" y="22860"/>
                  <a:pt x="507943" y="23622"/>
                </a:cubicBezTo>
                <a:cubicBezTo>
                  <a:pt x="502133" y="24479"/>
                  <a:pt x="495370" y="24384"/>
                  <a:pt x="490036" y="24003"/>
                </a:cubicBezTo>
                <a:cubicBezTo>
                  <a:pt x="489655" y="22288"/>
                  <a:pt x="497847" y="18574"/>
                  <a:pt x="489274" y="20479"/>
                </a:cubicBezTo>
                <a:cubicBezTo>
                  <a:pt x="485178" y="20955"/>
                  <a:pt x="485559" y="22860"/>
                  <a:pt x="483654" y="24098"/>
                </a:cubicBezTo>
                <a:cubicBezTo>
                  <a:pt x="479463" y="22193"/>
                  <a:pt x="474225" y="21336"/>
                  <a:pt x="471653" y="18097"/>
                </a:cubicBezTo>
                <a:cubicBezTo>
                  <a:pt x="463938" y="19145"/>
                  <a:pt x="463461" y="22288"/>
                  <a:pt x="455746" y="23336"/>
                </a:cubicBezTo>
                <a:cubicBezTo>
                  <a:pt x="457175" y="20479"/>
                  <a:pt x="457937" y="17431"/>
                  <a:pt x="462414" y="15430"/>
                </a:cubicBezTo>
                <a:cubicBezTo>
                  <a:pt x="473082" y="11144"/>
                  <a:pt x="475463" y="14478"/>
                  <a:pt x="481654" y="14668"/>
                </a:cubicBezTo>
                <a:cubicBezTo>
                  <a:pt x="480797" y="11716"/>
                  <a:pt x="476892" y="11716"/>
                  <a:pt x="482702" y="9525"/>
                </a:cubicBezTo>
                <a:cubicBezTo>
                  <a:pt x="486988" y="16383"/>
                  <a:pt x="495656" y="5048"/>
                  <a:pt x="502228" y="10668"/>
                </a:cubicBezTo>
                <a:cubicBezTo>
                  <a:pt x="498418" y="11621"/>
                  <a:pt x="495465" y="12763"/>
                  <a:pt x="494418" y="14668"/>
                </a:cubicBezTo>
                <a:cubicBezTo>
                  <a:pt x="502228" y="11906"/>
                  <a:pt x="511753" y="9239"/>
                  <a:pt x="518611" y="6953"/>
                </a:cubicBezTo>
                <a:cubicBezTo>
                  <a:pt x="516420" y="7334"/>
                  <a:pt x="513182" y="7144"/>
                  <a:pt x="516325" y="6096"/>
                </a:cubicBezTo>
                <a:cubicBezTo>
                  <a:pt x="478511" y="4667"/>
                  <a:pt x="443173" y="11525"/>
                  <a:pt x="409931" y="23146"/>
                </a:cubicBezTo>
                <a:cubicBezTo>
                  <a:pt x="376593" y="34861"/>
                  <a:pt x="345256" y="51244"/>
                  <a:pt x="313728" y="70771"/>
                </a:cubicBezTo>
                <a:cubicBezTo>
                  <a:pt x="308775" y="70199"/>
                  <a:pt x="301632" y="73533"/>
                  <a:pt x="294678" y="76295"/>
                </a:cubicBezTo>
                <a:cubicBezTo>
                  <a:pt x="278010" y="90392"/>
                  <a:pt x="265246" y="99060"/>
                  <a:pt x="268104" y="112871"/>
                </a:cubicBezTo>
                <a:cubicBezTo>
                  <a:pt x="288487" y="98108"/>
                  <a:pt x="303727" y="84487"/>
                  <a:pt x="340017" y="66199"/>
                </a:cubicBezTo>
                <a:cubicBezTo>
                  <a:pt x="348876" y="65056"/>
                  <a:pt x="356686" y="66389"/>
                  <a:pt x="361258" y="71914"/>
                </a:cubicBezTo>
                <a:cubicBezTo>
                  <a:pt x="334779" y="89440"/>
                  <a:pt x="301155" y="99441"/>
                  <a:pt x="278391" y="120301"/>
                </a:cubicBezTo>
                <a:cubicBezTo>
                  <a:pt x="275152" y="123349"/>
                  <a:pt x="274771" y="125730"/>
                  <a:pt x="271533" y="128302"/>
                </a:cubicBezTo>
                <a:cubicBezTo>
                  <a:pt x="251816" y="144018"/>
                  <a:pt x="240291" y="149923"/>
                  <a:pt x="226479" y="160306"/>
                </a:cubicBezTo>
                <a:cubicBezTo>
                  <a:pt x="199619" y="180594"/>
                  <a:pt x="177045" y="208788"/>
                  <a:pt x="155232" y="234029"/>
                </a:cubicBezTo>
                <a:cubicBezTo>
                  <a:pt x="150470" y="239649"/>
                  <a:pt x="141421" y="242125"/>
                  <a:pt x="140850" y="251460"/>
                </a:cubicBezTo>
                <a:cubicBezTo>
                  <a:pt x="147422" y="244983"/>
                  <a:pt x="154185" y="238125"/>
                  <a:pt x="159804" y="231267"/>
                </a:cubicBezTo>
                <a:cubicBezTo>
                  <a:pt x="165615" y="224504"/>
                  <a:pt x="170853" y="218122"/>
                  <a:pt x="174187" y="212408"/>
                </a:cubicBezTo>
                <a:cubicBezTo>
                  <a:pt x="181617" y="206407"/>
                  <a:pt x="191618" y="198215"/>
                  <a:pt x="201143" y="189071"/>
                </a:cubicBezTo>
                <a:cubicBezTo>
                  <a:pt x="211239" y="180499"/>
                  <a:pt x="221050" y="170974"/>
                  <a:pt x="229718" y="163925"/>
                </a:cubicBezTo>
                <a:cubicBezTo>
                  <a:pt x="234671" y="161163"/>
                  <a:pt x="239338" y="158305"/>
                  <a:pt x="243815" y="155448"/>
                </a:cubicBezTo>
                <a:cubicBezTo>
                  <a:pt x="248387" y="152686"/>
                  <a:pt x="252673" y="149923"/>
                  <a:pt x="256864" y="147066"/>
                </a:cubicBezTo>
                <a:cubicBezTo>
                  <a:pt x="265151" y="141160"/>
                  <a:pt x="273247" y="135446"/>
                  <a:pt x="281534" y="129445"/>
                </a:cubicBezTo>
                <a:cubicBezTo>
                  <a:pt x="298107" y="117443"/>
                  <a:pt x="316110" y="105156"/>
                  <a:pt x="340779" y="94488"/>
                </a:cubicBezTo>
                <a:cubicBezTo>
                  <a:pt x="346209" y="98869"/>
                  <a:pt x="351257" y="94869"/>
                  <a:pt x="359448" y="91535"/>
                </a:cubicBezTo>
                <a:cubicBezTo>
                  <a:pt x="362115" y="98203"/>
                  <a:pt x="369259" y="98012"/>
                  <a:pt x="378308" y="94679"/>
                </a:cubicBezTo>
                <a:cubicBezTo>
                  <a:pt x="382499" y="90773"/>
                  <a:pt x="373164" y="91630"/>
                  <a:pt x="377546" y="88392"/>
                </a:cubicBezTo>
                <a:cubicBezTo>
                  <a:pt x="383547" y="88011"/>
                  <a:pt x="389262" y="88011"/>
                  <a:pt x="392119" y="92488"/>
                </a:cubicBezTo>
                <a:cubicBezTo>
                  <a:pt x="387357" y="94488"/>
                  <a:pt x="382308" y="97441"/>
                  <a:pt x="379260" y="96964"/>
                </a:cubicBezTo>
                <a:cubicBezTo>
                  <a:pt x="383261" y="101441"/>
                  <a:pt x="393643" y="96012"/>
                  <a:pt x="396405" y="102489"/>
                </a:cubicBezTo>
                <a:cubicBezTo>
                  <a:pt x="388119" y="106966"/>
                  <a:pt x="380403" y="112109"/>
                  <a:pt x="372974" y="117158"/>
                </a:cubicBezTo>
                <a:cubicBezTo>
                  <a:pt x="365735" y="122587"/>
                  <a:pt x="358686" y="127921"/>
                  <a:pt x="351828" y="133350"/>
                </a:cubicBezTo>
                <a:cubicBezTo>
                  <a:pt x="338112" y="144399"/>
                  <a:pt x="324682" y="154972"/>
                  <a:pt x="308966" y="163925"/>
                </a:cubicBezTo>
                <a:cubicBezTo>
                  <a:pt x="303156" y="164021"/>
                  <a:pt x="298298" y="161544"/>
                  <a:pt x="292011" y="162782"/>
                </a:cubicBezTo>
                <a:cubicBezTo>
                  <a:pt x="291916" y="169164"/>
                  <a:pt x="304489" y="163544"/>
                  <a:pt x="308871" y="166973"/>
                </a:cubicBezTo>
                <a:cubicBezTo>
                  <a:pt x="305632" y="171736"/>
                  <a:pt x="300584" y="176403"/>
                  <a:pt x="296012" y="181261"/>
                </a:cubicBezTo>
                <a:cubicBezTo>
                  <a:pt x="294678" y="182785"/>
                  <a:pt x="293345" y="184309"/>
                  <a:pt x="292011" y="185738"/>
                </a:cubicBezTo>
                <a:cubicBezTo>
                  <a:pt x="291726" y="185833"/>
                  <a:pt x="291440" y="185928"/>
                  <a:pt x="291059" y="186023"/>
                </a:cubicBezTo>
                <a:cubicBezTo>
                  <a:pt x="285153" y="187452"/>
                  <a:pt x="278295" y="189452"/>
                  <a:pt x="275628" y="195643"/>
                </a:cubicBezTo>
                <a:cubicBezTo>
                  <a:pt x="275152" y="196691"/>
                  <a:pt x="274581" y="197644"/>
                  <a:pt x="274104" y="198596"/>
                </a:cubicBezTo>
                <a:cubicBezTo>
                  <a:pt x="269628" y="202025"/>
                  <a:pt x="265532" y="205454"/>
                  <a:pt x="261817" y="208883"/>
                </a:cubicBezTo>
                <a:cubicBezTo>
                  <a:pt x="261627" y="208979"/>
                  <a:pt x="261436" y="209074"/>
                  <a:pt x="261150" y="209169"/>
                </a:cubicBezTo>
                <a:cubicBezTo>
                  <a:pt x="260769" y="209740"/>
                  <a:pt x="260293" y="210121"/>
                  <a:pt x="259912" y="210598"/>
                </a:cubicBezTo>
                <a:cubicBezTo>
                  <a:pt x="259245" y="211264"/>
                  <a:pt x="258388" y="211931"/>
                  <a:pt x="257721" y="212693"/>
                </a:cubicBezTo>
                <a:cubicBezTo>
                  <a:pt x="252959" y="216408"/>
                  <a:pt x="246863" y="216598"/>
                  <a:pt x="240672" y="216503"/>
                </a:cubicBezTo>
                <a:cubicBezTo>
                  <a:pt x="238481" y="216503"/>
                  <a:pt x="237338" y="217742"/>
                  <a:pt x="236766" y="219742"/>
                </a:cubicBezTo>
                <a:cubicBezTo>
                  <a:pt x="236385" y="220885"/>
                  <a:pt x="235814" y="222123"/>
                  <a:pt x="235052" y="222980"/>
                </a:cubicBezTo>
                <a:cubicBezTo>
                  <a:pt x="233147" y="225076"/>
                  <a:pt x="231432" y="228790"/>
                  <a:pt x="227813" y="224885"/>
                </a:cubicBezTo>
                <a:cubicBezTo>
                  <a:pt x="224479" y="225647"/>
                  <a:pt x="222765" y="228219"/>
                  <a:pt x="221622" y="230981"/>
                </a:cubicBezTo>
                <a:cubicBezTo>
                  <a:pt x="219526" y="236125"/>
                  <a:pt x="216669" y="239744"/>
                  <a:pt x="210477" y="239363"/>
                </a:cubicBezTo>
                <a:cubicBezTo>
                  <a:pt x="209334" y="239268"/>
                  <a:pt x="207810" y="239744"/>
                  <a:pt x="207048" y="240506"/>
                </a:cubicBezTo>
                <a:cubicBezTo>
                  <a:pt x="202762" y="245078"/>
                  <a:pt x="196476" y="247936"/>
                  <a:pt x="194475" y="254413"/>
                </a:cubicBezTo>
                <a:cubicBezTo>
                  <a:pt x="193237" y="258604"/>
                  <a:pt x="189808" y="257746"/>
                  <a:pt x="187046" y="258223"/>
                </a:cubicBezTo>
                <a:cubicBezTo>
                  <a:pt x="186570" y="259271"/>
                  <a:pt x="186189" y="260699"/>
                  <a:pt x="185522" y="260985"/>
                </a:cubicBezTo>
                <a:cubicBezTo>
                  <a:pt x="176092" y="263842"/>
                  <a:pt x="169044" y="269843"/>
                  <a:pt x="162376" y="276701"/>
                </a:cubicBezTo>
                <a:cubicBezTo>
                  <a:pt x="158852" y="280321"/>
                  <a:pt x="155613" y="283845"/>
                  <a:pt x="150565" y="285845"/>
                </a:cubicBezTo>
                <a:cubicBezTo>
                  <a:pt x="143802" y="288608"/>
                  <a:pt x="135801" y="291084"/>
                  <a:pt x="137135" y="301466"/>
                </a:cubicBezTo>
                <a:cubicBezTo>
                  <a:pt x="137325" y="302800"/>
                  <a:pt x="135039" y="304514"/>
                  <a:pt x="133706" y="305943"/>
                </a:cubicBezTo>
                <a:cubicBezTo>
                  <a:pt x="131420" y="308229"/>
                  <a:pt x="129134" y="310325"/>
                  <a:pt x="126657" y="312420"/>
                </a:cubicBezTo>
                <a:cubicBezTo>
                  <a:pt x="125419" y="313468"/>
                  <a:pt x="124276" y="315944"/>
                  <a:pt x="122276" y="313563"/>
                </a:cubicBezTo>
                <a:cubicBezTo>
                  <a:pt x="120942" y="311944"/>
                  <a:pt x="117513" y="310991"/>
                  <a:pt x="120180" y="307753"/>
                </a:cubicBezTo>
                <a:cubicBezTo>
                  <a:pt x="120942" y="306800"/>
                  <a:pt x="121514" y="305562"/>
                  <a:pt x="121514" y="304324"/>
                </a:cubicBezTo>
                <a:cubicBezTo>
                  <a:pt x="121514" y="303181"/>
                  <a:pt x="120752" y="302038"/>
                  <a:pt x="120371" y="300990"/>
                </a:cubicBezTo>
                <a:cubicBezTo>
                  <a:pt x="119799" y="301371"/>
                  <a:pt x="119323" y="301657"/>
                  <a:pt x="118752" y="302038"/>
                </a:cubicBezTo>
                <a:cubicBezTo>
                  <a:pt x="114561" y="305181"/>
                  <a:pt x="111989" y="309753"/>
                  <a:pt x="112275" y="314515"/>
                </a:cubicBezTo>
                <a:cubicBezTo>
                  <a:pt x="112465" y="316992"/>
                  <a:pt x="113132" y="318802"/>
                  <a:pt x="111227" y="320707"/>
                </a:cubicBezTo>
                <a:cubicBezTo>
                  <a:pt x="108084" y="323755"/>
                  <a:pt x="105226" y="327279"/>
                  <a:pt x="100178" y="327184"/>
                </a:cubicBezTo>
                <a:cubicBezTo>
                  <a:pt x="94082" y="327088"/>
                  <a:pt x="98559" y="330517"/>
                  <a:pt x="98082" y="332613"/>
                </a:cubicBezTo>
                <a:cubicBezTo>
                  <a:pt x="97130" y="336613"/>
                  <a:pt x="94844" y="341852"/>
                  <a:pt x="91510" y="343567"/>
                </a:cubicBezTo>
                <a:cubicBezTo>
                  <a:pt x="88081" y="345376"/>
                  <a:pt x="85700" y="347758"/>
                  <a:pt x="83890" y="350425"/>
                </a:cubicBezTo>
                <a:cubicBezTo>
                  <a:pt x="84652" y="346805"/>
                  <a:pt x="85509" y="343186"/>
                  <a:pt x="86938" y="339661"/>
                </a:cubicBezTo>
                <a:cubicBezTo>
                  <a:pt x="94749" y="318135"/>
                  <a:pt x="113608" y="294989"/>
                  <a:pt x="121323" y="273653"/>
                </a:cubicBezTo>
                <a:cubicBezTo>
                  <a:pt x="130753" y="270510"/>
                  <a:pt x="123228" y="267271"/>
                  <a:pt x="133611" y="259461"/>
                </a:cubicBezTo>
                <a:cubicBezTo>
                  <a:pt x="132372" y="256699"/>
                  <a:pt x="130848" y="251460"/>
                  <a:pt x="127800" y="252984"/>
                </a:cubicBezTo>
                <a:cubicBezTo>
                  <a:pt x="126467" y="252603"/>
                  <a:pt x="124943" y="253841"/>
                  <a:pt x="123419" y="255079"/>
                </a:cubicBezTo>
                <a:cubicBezTo>
                  <a:pt x="118847" y="267081"/>
                  <a:pt x="111513" y="274034"/>
                  <a:pt x="108560" y="285369"/>
                </a:cubicBezTo>
                <a:cubicBezTo>
                  <a:pt x="85986" y="308419"/>
                  <a:pt x="73127" y="335851"/>
                  <a:pt x="63792" y="365474"/>
                </a:cubicBezTo>
                <a:cubicBezTo>
                  <a:pt x="62935" y="365569"/>
                  <a:pt x="62173" y="365665"/>
                  <a:pt x="61221" y="365569"/>
                </a:cubicBezTo>
                <a:cubicBezTo>
                  <a:pt x="61316" y="366808"/>
                  <a:pt x="61983" y="367760"/>
                  <a:pt x="62840" y="368332"/>
                </a:cubicBezTo>
                <a:cubicBezTo>
                  <a:pt x="62649" y="368998"/>
                  <a:pt x="62459" y="369570"/>
                  <a:pt x="62268" y="370237"/>
                </a:cubicBezTo>
                <a:cubicBezTo>
                  <a:pt x="61411" y="373094"/>
                  <a:pt x="60649" y="375952"/>
                  <a:pt x="59887" y="378809"/>
                </a:cubicBezTo>
                <a:cubicBezTo>
                  <a:pt x="58268" y="379857"/>
                  <a:pt x="56649" y="380809"/>
                  <a:pt x="54839" y="381667"/>
                </a:cubicBezTo>
                <a:cubicBezTo>
                  <a:pt x="51600" y="383096"/>
                  <a:pt x="49410" y="385953"/>
                  <a:pt x="49314" y="390430"/>
                </a:cubicBezTo>
                <a:cubicBezTo>
                  <a:pt x="49124" y="403193"/>
                  <a:pt x="48838" y="403288"/>
                  <a:pt x="37313" y="409956"/>
                </a:cubicBezTo>
                <a:cubicBezTo>
                  <a:pt x="36360" y="410527"/>
                  <a:pt x="35313" y="410813"/>
                  <a:pt x="34265" y="411099"/>
                </a:cubicBezTo>
                <a:cubicBezTo>
                  <a:pt x="33979" y="413385"/>
                  <a:pt x="32741" y="414718"/>
                  <a:pt x="30550" y="415004"/>
                </a:cubicBezTo>
                <a:cubicBezTo>
                  <a:pt x="30836" y="418052"/>
                  <a:pt x="35598" y="420910"/>
                  <a:pt x="30550" y="424243"/>
                </a:cubicBezTo>
                <a:cubicBezTo>
                  <a:pt x="27978" y="425958"/>
                  <a:pt x="25692" y="428434"/>
                  <a:pt x="24073" y="431101"/>
                </a:cubicBezTo>
                <a:cubicBezTo>
                  <a:pt x="23406" y="432244"/>
                  <a:pt x="22740" y="433292"/>
                  <a:pt x="21978" y="434340"/>
                </a:cubicBezTo>
                <a:cubicBezTo>
                  <a:pt x="21978" y="433864"/>
                  <a:pt x="21882" y="433483"/>
                  <a:pt x="21787" y="433102"/>
                </a:cubicBezTo>
                <a:cubicBezTo>
                  <a:pt x="21597" y="433864"/>
                  <a:pt x="21311" y="434816"/>
                  <a:pt x="21025" y="435673"/>
                </a:cubicBezTo>
                <a:cubicBezTo>
                  <a:pt x="19977" y="436912"/>
                  <a:pt x="18739" y="438055"/>
                  <a:pt x="16929" y="439007"/>
                </a:cubicBezTo>
                <a:cubicBezTo>
                  <a:pt x="13310" y="440912"/>
                  <a:pt x="16739" y="444436"/>
                  <a:pt x="18168" y="447008"/>
                </a:cubicBezTo>
                <a:cubicBezTo>
                  <a:pt x="12262" y="454152"/>
                  <a:pt x="18263" y="464725"/>
                  <a:pt x="11310" y="471583"/>
                </a:cubicBezTo>
                <a:cubicBezTo>
                  <a:pt x="11214" y="476631"/>
                  <a:pt x="12072" y="481965"/>
                  <a:pt x="10833" y="486727"/>
                </a:cubicBezTo>
                <a:cubicBezTo>
                  <a:pt x="9405" y="492157"/>
                  <a:pt x="6738" y="497014"/>
                  <a:pt x="7595" y="503015"/>
                </a:cubicBezTo>
                <a:cubicBezTo>
                  <a:pt x="8262" y="507397"/>
                  <a:pt x="5880" y="510064"/>
                  <a:pt x="1689" y="511302"/>
                </a:cubicBezTo>
                <a:cubicBezTo>
                  <a:pt x="927" y="511492"/>
                  <a:pt x="-25" y="513874"/>
                  <a:pt x="356" y="514445"/>
                </a:cubicBezTo>
                <a:cubicBezTo>
                  <a:pt x="3023" y="518541"/>
                  <a:pt x="1308" y="522351"/>
                  <a:pt x="261" y="526256"/>
                </a:cubicBezTo>
                <a:cubicBezTo>
                  <a:pt x="5118" y="532257"/>
                  <a:pt x="3975" y="539496"/>
                  <a:pt x="3690" y="546354"/>
                </a:cubicBezTo>
                <a:cubicBezTo>
                  <a:pt x="3404" y="553117"/>
                  <a:pt x="5499" y="560356"/>
                  <a:pt x="356" y="566452"/>
                </a:cubicBezTo>
                <a:cubicBezTo>
                  <a:pt x="-597" y="567595"/>
                  <a:pt x="451" y="570262"/>
                  <a:pt x="2451" y="571024"/>
                </a:cubicBezTo>
                <a:cubicBezTo>
                  <a:pt x="4833" y="571976"/>
                  <a:pt x="7309" y="572548"/>
                  <a:pt x="7119" y="575881"/>
                </a:cubicBezTo>
                <a:cubicBezTo>
                  <a:pt x="7023" y="578453"/>
                  <a:pt x="7119" y="580930"/>
                  <a:pt x="7309" y="583501"/>
                </a:cubicBezTo>
                <a:cubicBezTo>
                  <a:pt x="7976" y="593979"/>
                  <a:pt x="5880" y="604838"/>
                  <a:pt x="11119" y="614934"/>
                </a:cubicBezTo>
                <a:cubicBezTo>
                  <a:pt x="11786" y="616172"/>
                  <a:pt x="10738" y="618554"/>
                  <a:pt x="10167" y="620268"/>
                </a:cubicBezTo>
                <a:cubicBezTo>
                  <a:pt x="9595" y="621792"/>
                  <a:pt x="7500" y="622840"/>
                  <a:pt x="9405" y="624935"/>
                </a:cubicBezTo>
                <a:cubicBezTo>
                  <a:pt x="12357" y="628079"/>
                  <a:pt x="11595" y="632079"/>
                  <a:pt x="11310" y="635794"/>
                </a:cubicBezTo>
                <a:cubicBezTo>
                  <a:pt x="10738" y="643795"/>
                  <a:pt x="10833" y="647414"/>
                  <a:pt x="12643" y="650653"/>
                </a:cubicBezTo>
                <a:cubicBezTo>
                  <a:pt x="15310" y="655510"/>
                  <a:pt x="17406" y="660844"/>
                  <a:pt x="22073" y="664559"/>
                </a:cubicBezTo>
                <a:cubicBezTo>
                  <a:pt x="23883" y="665988"/>
                  <a:pt x="26073" y="668464"/>
                  <a:pt x="26169" y="670560"/>
                </a:cubicBezTo>
                <a:cubicBezTo>
                  <a:pt x="26454" y="676370"/>
                  <a:pt x="27597" y="681704"/>
                  <a:pt x="30360" y="686657"/>
                </a:cubicBezTo>
                <a:cubicBezTo>
                  <a:pt x="29217" y="696563"/>
                  <a:pt x="33979" y="704755"/>
                  <a:pt x="38265" y="713042"/>
                </a:cubicBezTo>
                <a:cubicBezTo>
                  <a:pt x="38837" y="714089"/>
                  <a:pt x="39789" y="715994"/>
                  <a:pt x="40170" y="715899"/>
                </a:cubicBezTo>
                <a:cubicBezTo>
                  <a:pt x="47505" y="713994"/>
                  <a:pt x="48648" y="721614"/>
                  <a:pt x="53124" y="723995"/>
                </a:cubicBezTo>
                <a:cubicBezTo>
                  <a:pt x="57601" y="726376"/>
                  <a:pt x="62268" y="728567"/>
                  <a:pt x="66936" y="730758"/>
                </a:cubicBezTo>
                <a:cubicBezTo>
                  <a:pt x="67793" y="732853"/>
                  <a:pt x="68650" y="735044"/>
                  <a:pt x="69507" y="737235"/>
                </a:cubicBezTo>
                <a:cubicBezTo>
                  <a:pt x="69222" y="737902"/>
                  <a:pt x="69412" y="738473"/>
                  <a:pt x="70174" y="738854"/>
                </a:cubicBezTo>
                <a:cubicBezTo>
                  <a:pt x="70936" y="740950"/>
                  <a:pt x="71698" y="743236"/>
                  <a:pt x="72460" y="745426"/>
                </a:cubicBezTo>
                <a:cubicBezTo>
                  <a:pt x="69793" y="748189"/>
                  <a:pt x="67983" y="750760"/>
                  <a:pt x="70841" y="755618"/>
                </a:cubicBezTo>
                <a:cubicBezTo>
                  <a:pt x="73889" y="760762"/>
                  <a:pt x="74937" y="767143"/>
                  <a:pt x="76461" y="773049"/>
                </a:cubicBezTo>
                <a:cubicBezTo>
                  <a:pt x="76937" y="775049"/>
                  <a:pt x="77508" y="776764"/>
                  <a:pt x="79318" y="777335"/>
                </a:cubicBezTo>
                <a:cubicBezTo>
                  <a:pt x="81985" y="778193"/>
                  <a:pt x="83604" y="778764"/>
                  <a:pt x="81795" y="782193"/>
                </a:cubicBezTo>
                <a:cubicBezTo>
                  <a:pt x="80461" y="784860"/>
                  <a:pt x="81128" y="788956"/>
                  <a:pt x="79318" y="791051"/>
                </a:cubicBezTo>
                <a:cubicBezTo>
                  <a:pt x="74841" y="796100"/>
                  <a:pt x="80747" y="798862"/>
                  <a:pt x="81223" y="802767"/>
                </a:cubicBezTo>
                <a:cubicBezTo>
                  <a:pt x="81414" y="804767"/>
                  <a:pt x="84652" y="804577"/>
                  <a:pt x="85986" y="803529"/>
                </a:cubicBezTo>
                <a:cubicBezTo>
                  <a:pt x="89510" y="800767"/>
                  <a:pt x="92367" y="797338"/>
                  <a:pt x="95796" y="794576"/>
                </a:cubicBezTo>
                <a:cubicBezTo>
                  <a:pt x="99130" y="791909"/>
                  <a:pt x="97225" y="790003"/>
                  <a:pt x="96177" y="786956"/>
                </a:cubicBezTo>
                <a:cubicBezTo>
                  <a:pt x="94082" y="780955"/>
                  <a:pt x="95320" y="774573"/>
                  <a:pt x="96177" y="768286"/>
                </a:cubicBezTo>
                <a:cubicBezTo>
                  <a:pt x="96273" y="767810"/>
                  <a:pt x="96939" y="767429"/>
                  <a:pt x="97320" y="766953"/>
                </a:cubicBezTo>
                <a:cubicBezTo>
                  <a:pt x="97797" y="767429"/>
                  <a:pt x="98559" y="767906"/>
                  <a:pt x="98559" y="768382"/>
                </a:cubicBezTo>
                <a:cubicBezTo>
                  <a:pt x="98844" y="773430"/>
                  <a:pt x="103797" y="775335"/>
                  <a:pt x="105702" y="779145"/>
                </a:cubicBezTo>
                <a:cubicBezTo>
                  <a:pt x="106655" y="780955"/>
                  <a:pt x="101988" y="783908"/>
                  <a:pt x="105702" y="784955"/>
                </a:cubicBezTo>
                <a:cubicBezTo>
                  <a:pt x="111417" y="786575"/>
                  <a:pt x="113703" y="790480"/>
                  <a:pt x="115513" y="795433"/>
                </a:cubicBezTo>
                <a:cubicBezTo>
                  <a:pt x="117704" y="801243"/>
                  <a:pt x="119799" y="807053"/>
                  <a:pt x="122371" y="812673"/>
                </a:cubicBezTo>
                <a:cubicBezTo>
                  <a:pt x="125133" y="818864"/>
                  <a:pt x="128372" y="824960"/>
                  <a:pt x="131420" y="831056"/>
                </a:cubicBezTo>
                <a:cubicBezTo>
                  <a:pt x="132182" y="832676"/>
                  <a:pt x="133611" y="834581"/>
                  <a:pt x="133420" y="836104"/>
                </a:cubicBezTo>
                <a:cubicBezTo>
                  <a:pt x="132563" y="842582"/>
                  <a:pt x="135611" y="847344"/>
                  <a:pt x="140183" y="850868"/>
                </a:cubicBezTo>
                <a:cubicBezTo>
                  <a:pt x="145041" y="854583"/>
                  <a:pt x="145041" y="859250"/>
                  <a:pt x="144945" y="864489"/>
                </a:cubicBezTo>
                <a:cubicBezTo>
                  <a:pt x="144850" y="867632"/>
                  <a:pt x="144374" y="870966"/>
                  <a:pt x="147041" y="873347"/>
                </a:cubicBezTo>
                <a:cubicBezTo>
                  <a:pt x="152280" y="878015"/>
                  <a:pt x="154089" y="884873"/>
                  <a:pt x="157804" y="890492"/>
                </a:cubicBezTo>
                <a:cubicBezTo>
                  <a:pt x="159423" y="892969"/>
                  <a:pt x="159804" y="889349"/>
                  <a:pt x="160471" y="888111"/>
                </a:cubicBezTo>
                <a:cubicBezTo>
                  <a:pt x="160947" y="887159"/>
                  <a:pt x="161805" y="886396"/>
                  <a:pt x="162471" y="885539"/>
                </a:cubicBezTo>
                <a:cubicBezTo>
                  <a:pt x="162852" y="886016"/>
                  <a:pt x="163614" y="886587"/>
                  <a:pt x="163614" y="887063"/>
                </a:cubicBezTo>
                <a:cubicBezTo>
                  <a:pt x="163424" y="894493"/>
                  <a:pt x="165519" y="901827"/>
                  <a:pt x="161519" y="909161"/>
                </a:cubicBezTo>
                <a:cubicBezTo>
                  <a:pt x="158757" y="914209"/>
                  <a:pt x="160471" y="919829"/>
                  <a:pt x="163710" y="925163"/>
                </a:cubicBezTo>
                <a:cubicBezTo>
                  <a:pt x="169139" y="934021"/>
                  <a:pt x="169806" y="935355"/>
                  <a:pt x="178283" y="938212"/>
                </a:cubicBezTo>
                <a:cubicBezTo>
                  <a:pt x="185427" y="940594"/>
                  <a:pt x="186665" y="941927"/>
                  <a:pt x="186855" y="948500"/>
                </a:cubicBezTo>
                <a:cubicBezTo>
                  <a:pt x="187046" y="954215"/>
                  <a:pt x="186379" y="960025"/>
                  <a:pt x="191904" y="964025"/>
                </a:cubicBezTo>
                <a:cubicBezTo>
                  <a:pt x="192856" y="964692"/>
                  <a:pt x="194094" y="966026"/>
                  <a:pt x="194094" y="967073"/>
                </a:cubicBezTo>
                <a:cubicBezTo>
                  <a:pt x="193999" y="975932"/>
                  <a:pt x="200667" y="980408"/>
                  <a:pt x="206001" y="985647"/>
                </a:cubicBezTo>
                <a:cubicBezTo>
                  <a:pt x="210001" y="989552"/>
                  <a:pt x="213240" y="994696"/>
                  <a:pt x="219336" y="996029"/>
                </a:cubicBezTo>
                <a:cubicBezTo>
                  <a:pt x="222098" y="1001840"/>
                  <a:pt x="227051" y="1005840"/>
                  <a:pt x="230861" y="1010793"/>
                </a:cubicBezTo>
                <a:cubicBezTo>
                  <a:pt x="235052" y="1016318"/>
                  <a:pt x="243529" y="1016699"/>
                  <a:pt x="245529" y="1024318"/>
                </a:cubicBezTo>
                <a:cubicBezTo>
                  <a:pt x="245815" y="1025557"/>
                  <a:pt x="247339" y="1025176"/>
                  <a:pt x="248006" y="1023557"/>
                </a:cubicBezTo>
                <a:cubicBezTo>
                  <a:pt x="248482" y="1022413"/>
                  <a:pt x="248387" y="1021080"/>
                  <a:pt x="248958" y="1019937"/>
                </a:cubicBezTo>
                <a:cubicBezTo>
                  <a:pt x="249149" y="1019556"/>
                  <a:pt x="249435" y="1019175"/>
                  <a:pt x="249625" y="1018794"/>
                </a:cubicBezTo>
                <a:cubicBezTo>
                  <a:pt x="252578" y="1021175"/>
                  <a:pt x="255912" y="1023557"/>
                  <a:pt x="259150" y="1025843"/>
                </a:cubicBezTo>
                <a:cubicBezTo>
                  <a:pt x="256864" y="1023557"/>
                  <a:pt x="254197" y="1019461"/>
                  <a:pt x="251435" y="1015936"/>
                </a:cubicBezTo>
                <a:cubicBezTo>
                  <a:pt x="251530" y="1015651"/>
                  <a:pt x="251721" y="1015460"/>
                  <a:pt x="251721" y="1015175"/>
                </a:cubicBezTo>
                <a:cubicBezTo>
                  <a:pt x="252292" y="1012126"/>
                  <a:pt x="250006" y="1011174"/>
                  <a:pt x="247339" y="1010412"/>
                </a:cubicBezTo>
                <a:cubicBezTo>
                  <a:pt x="245720" y="1009936"/>
                  <a:pt x="243624" y="1008412"/>
                  <a:pt x="243053" y="1006983"/>
                </a:cubicBezTo>
                <a:cubicBezTo>
                  <a:pt x="242672" y="1005935"/>
                  <a:pt x="242100" y="1005078"/>
                  <a:pt x="241624" y="1004126"/>
                </a:cubicBezTo>
                <a:cubicBezTo>
                  <a:pt x="241910" y="1004126"/>
                  <a:pt x="242291" y="1004221"/>
                  <a:pt x="242672" y="1004316"/>
                </a:cubicBezTo>
                <a:cubicBezTo>
                  <a:pt x="242005" y="1003459"/>
                  <a:pt x="241434" y="1003078"/>
                  <a:pt x="240862" y="1002697"/>
                </a:cubicBezTo>
                <a:cubicBezTo>
                  <a:pt x="237624" y="997649"/>
                  <a:pt x="232766" y="993934"/>
                  <a:pt x="229432" y="988981"/>
                </a:cubicBezTo>
                <a:cubicBezTo>
                  <a:pt x="227051" y="985361"/>
                  <a:pt x="222955" y="981742"/>
                  <a:pt x="222955" y="978027"/>
                </a:cubicBezTo>
                <a:cubicBezTo>
                  <a:pt x="222860" y="973455"/>
                  <a:pt x="226194" y="968883"/>
                  <a:pt x="228003" y="964311"/>
                </a:cubicBezTo>
                <a:cubicBezTo>
                  <a:pt x="228670" y="962596"/>
                  <a:pt x="229242" y="960882"/>
                  <a:pt x="230004" y="959168"/>
                </a:cubicBezTo>
                <a:cubicBezTo>
                  <a:pt x="230194" y="958596"/>
                  <a:pt x="230766" y="958120"/>
                  <a:pt x="231242" y="957739"/>
                </a:cubicBezTo>
                <a:cubicBezTo>
                  <a:pt x="233337" y="956310"/>
                  <a:pt x="231813" y="957072"/>
                  <a:pt x="232290" y="959168"/>
                </a:cubicBezTo>
                <a:cubicBezTo>
                  <a:pt x="233337" y="963930"/>
                  <a:pt x="235909" y="965073"/>
                  <a:pt x="240195" y="964978"/>
                </a:cubicBezTo>
                <a:cubicBezTo>
                  <a:pt x="244291" y="964883"/>
                  <a:pt x="243148" y="966883"/>
                  <a:pt x="242100" y="969550"/>
                </a:cubicBezTo>
                <a:cubicBezTo>
                  <a:pt x="240481" y="973836"/>
                  <a:pt x="245148" y="971741"/>
                  <a:pt x="246577" y="973074"/>
                </a:cubicBezTo>
                <a:cubicBezTo>
                  <a:pt x="248006" y="974312"/>
                  <a:pt x="248292" y="975551"/>
                  <a:pt x="246482" y="975741"/>
                </a:cubicBezTo>
                <a:cubicBezTo>
                  <a:pt x="240386" y="976122"/>
                  <a:pt x="242100" y="979360"/>
                  <a:pt x="243529" y="982694"/>
                </a:cubicBezTo>
                <a:cubicBezTo>
                  <a:pt x="240386" y="985647"/>
                  <a:pt x="240291" y="989362"/>
                  <a:pt x="241243" y="993172"/>
                </a:cubicBezTo>
                <a:cubicBezTo>
                  <a:pt x="241338" y="993743"/>
                  <a:pt x="241815" y="994505"/>
                  <a:pt x="242291" y="994696"/>
                </a:cubicBezTo>
                <a:cubicBezTo>
                  <a:pt x="242672" y="994886"/>
                  <a:pt x="243434" y="994315"/>
                  <a:pt x="243815" y="993934"/>
                </a:cubicBezTo>
                <a:cubicBezTo>
                  <a:pt x="245148" y="992600"/>
                  <a:pt x="247149" y="991362"/>
                  <a:pt x="247530" y="989743"/>
                </a:cubicBezTo>
                <a:cubicBezTo>
                  <a:pt x="249339" y="982504"/>
                  <a:pt x="253721" y="979742"/>
                  <a:pt x="261055" y="979742"/>
                </a:cubicBezTo>
                <a:cubicBezTo>
                  <a:pt x="263817" y="981170"/>
                  <a:pt x="266580" y="981932"/>
                  <a:pt x="268770" y="981266"/>
                </a:cubicBezTo>
                <a:cubicBezTo>
                  <a:pt x="268008" y="982980"/>
                  <a:pt x="267627" y="984599"/>
                  <a:pt x="268199" y="986409"/>
                </a:cubicBezTo>
                <a:cubicBezTo>
                  <a:pt x="267723" y="986123"/>
                  <a:pt x="267437" y="985933"/>
                  <a:pt x="267342" y="985837"/>
                </a:cubicBezTo>
                <a:cubicBezTo>
                  <a:pt x="267723" y="986314"/>
                  <a:pt x="268199" y="986695"/>
                  <a:pt x="268580" y="987171"/>
                </a:cubicBezTo>
                <a:cubicBezTo>
                  <a:pt x="268961" y="988028"/>
                  <a:pt x="269532" y="988790"/>
                  <a:pt x="270580" y="989648"/>
                </a:cubicBezTo>
                <a:cubicBezTo>
                  <a:pt x="271628" y="990505"/>
                  <a:pt x="271247" y="992410"/>
                  <a:pt x="270580" y="994124"/>
                </a:cubicBezTo>
                <a:cubicBezTo>
                  <a:pt x="269628" y="993458"/>
                  <a:pt x="268675" y="992695"/>
                  <a:pt x="267532" y="992029"/>
                </a:cubicBezTo>
                <a:cubicBezTo>
                  <a:pt x="268961" y="988885"/>
                  <a:pt x="262579" y="982218"/>
                  <a:pt x="262198" y="986028"/>
                </a:cubicBezTo>
                <a:cubicBezTo>
                  <a:pt x="268675" y="986790"/>
                  <a:pt x="262008" y="989552"/>
                  <a:pt x="263341" y="990886"/>
                </a:cubicBezTo>
                <a:cubicBezTo>
                  <a:pt x="265532" y="992029"/>
                  <a:pt x="267342" y="994410"/>
                  <a:pt x="269342" y="996696"/>
                </a:cubicBezTo>
                <a:cubicBezTo>
                  <a:pt x="267532" y="1000601"/>
                  <a:pt x="266008" y="1004507"/>
                  <a:pt x="264675" y="1008507"/>
                </a:cubicBezTo>
                <a:cubicBezTo>
                  <a:pt x="262579" y="1014889"/>
                  <a:pt x="262674" y="1020985"/>
                  <a:pt x="268961" y="1025366"/>
                </a:cubicBezTo>
                <a:cubicBezTo>
                  <a:pt x="274866" y="1029462"/>
                  <a:pt x="276390" y="1035177"/>
                  <a:pt x="275247" y="1041940"/>
                </a:cubicBezTo>
                <a:cubicBezTo>
                  <a:pt x="274962" y="1043750"/>
                  <a:pt x="275343" y="1045750"/>
                  <a:pt x="275057" y="1047655"/>
                </a:cubicBezTo>
                <a:cubicBezTo>
                  <a:pt x="274962" y="1048512"/>
                  <a:pt x="275057" y="1049274"/>
                  <a:pt x="275057" y="1050036"/>
                </a:cubicBezTo>
                <a:cubicBezTo>
                  <a:pt x="274104" y="1049845"/>
                  <a:pt x="273057" y="1049655"/>
                  <a:pt x="271914" y="1049274"/>
                </a:cubicBezTo>
                <a:cubicBezTo>
                  <a:pt x="273057" y="1050417"/>
                  <a:pt x="274200" y="1051274"/>
                  <a:pt x="275343" y="1052036"/>
                </a:cubicBezTo>
                <a:cubicBezTo>
                  <a:pt x="275438" y="1052608"/>
                  <a:pt x="275628" y="1053179"/>
                  <a:pt x="275819" y="1053656"/>
                </a:cubicBezTo>
                <a:cubicBezTo>
                  <a:pt x="268294" y="1049941"/>
                  <a:pt x="260579" y="1043750"/>
                  <a:pt x="252768" y="1037082"/>
                </a:cubicBezTo>
                <a:cubicBezTo>
                  <a:pt x="246672" y="1031748"/>
                  <a:pt x="240481" y="1026224"/>
                  <a:pt x="234671" y="1021080"/>
                </a:cubicBezTo>
                <a:cubicBezTo>
                  <a:pt x="229051" y="1015746"/>
                  <a:pt x="223908" y="1010602"/>
                  <a:pt x="218859" y="1006983"/>
                </a:cubicBezTo>
                <a:cubicBezTo>
                  <a:pt x="220764" y="1008698"/>
                  <a:pt x="213049" y="1004792"/>
                  <a:pt x="210954" y="1000982"/>
                </a:cubicBezTo>
                <a:cubicBezTo>
                  <a:pt x="210954" y="1007554"/>
                  <a:pt x="221907" y="1019270"/>
                  <a:pt x="223622" y="1028319"/>
                </a:cubicBezTo>
                <a:cubicBezTo>
                  <a:pt x="228194" y="1032510"/>
                  <a:pt x="230956" y="1036034"/>
                  <a:pt x="231528" y="1039463"/>
                </a:cubicBezTo>
                <a:cubicBezTo>
                  <a:pt x="233528" y="1040987"/>
                  <a:pt x="235242" y="1042035"/>
                  <a:pt x="236671" y="1042321"/>
                </a:cubicBezTo>
                <a:cubicBezTo>
                  <a:pt x="234385" y="1048988"/>
                  <a:pt x="262770" y="1067467"/>
                  <a:pt x="257150" y="1069277"/>
                </a:cubicBezTo>
                <a:cubicBezTo>
                  <a:pt x="262198" y="1071372"/>
                  <a:pt x="266770" y="1072039"/>
                  <a:pt x="273628" y="1076230"/>
                </a:cubicBezTo>
                <a:cubicBezTo>
                  <a:pt x="275152" y="1074896"/>
                  <a:pt x="272295" y="1073372"/>
                  <a:pt x="274485" y="1072039"/>
                </a:cubicBezTo>
                <a:cubicBezTo>
                  <a:pt x="278010" y="1074325"/>
                  <a:pt x="280962" y="1075658"/>
                  <a:pt x="282772" y="1075182"/>
                </a:cubicBezTo>
                <a:cubicBezTo>
                  <a:pt x="275343" y="1070229"/>
                  <a:pt x="272295" y="1073086"/>
                  <a:pt x="265722" y="1069467"/>
                </a:cubicBezTo>
                <a:cubicBezTo>
                  <a:pt x="268199" y="1067752"/>
                  <a:pt x="265341" y="1064324"/>
                  <a:pt x="262293" y="1064038"/>
                </a:cubicBezTo>
                <a:cubicBezTo>
                  <a:pt x="258864" y="1065085"/>
                  <a:pt x="266103" y="1067371"/>
                  <a:pt x="264579" y="1068610"/>
                </a:cubicBezTo>
                <a:cubicBezTo>
                  <a:pt x="262674" y="1067276"/>
                  <a:pt x="262579" y="1069658"/>
                  <a:pt x="260103" y="1067371"/>
                </a:cubicBezTo>
                <a:cubicBezTo>
                  <a:pt x="264960" y="1065467"/>
                  <a:pt x="250006" y="1060513"/>
                  <a:pt x="248863" y="1055275"/>
                </a:cubicBezTo>
                <a:cubicBezTo>
                  <a:pt x="249911" y="1054132"/>
                  <a:pt x="251149" y="1053656"/>
                  <a:pt x="253054" y="1054322"/>
                </a:cubicBezTo>
                <a:cubicBezTo>
                  <a:pt x="260960" y="1061466"/>
                  <a:pt x="258483" y="1056227"/>
                  <a:pt x="263055" y="1057561"/>
                </a:cubicBezTo>
                <a:cubicBezTo>
                  <a:pt x="266961" y="1059847"/>
                  <a:pt x="264960" y="1061657"/>
                  <a:pt x="267627" y="1063847"/>
                </a:cubicBezTo>
                <a:cubicBezTo>
                  <a:pt x="270390" y="1061085"/>
                  <a:pt x="276962" y="1065085"/>
                  <a:pt x="281629" y="1068800"/>
                </a:cubicBezTo>
                <a:cubicBezTo>
                  <a:pt x="288201" y="1071086"/>
                  <a:pt x="295059" y="1071562"/>
                  <a:pt x="301441" y="1072325"/>
                </a:cubicBezTo>
                <a:cubicBezTo>
                  <a:pt x="301822" y="1072610"/>
                  <a:pt x="302108" y="1072896"/>
                  <a:pt x="302489" y="1073182"/>
                </a:cubicBezTo>
                <a:cubicBezTo>
                  <a:pt x="306108" y="1076420"/>
                  <a:pt x="310395" y="1078992"/>
                  <a:pt x="314490" y="1081754"/>
                </a:cubicBezTo>
                <a:cubicBezTo>
                  <a:pt x="315443" y="1082421"/>
                  <a:pt x="316776" y="1081850"/>
                  <a:pt x="316872" y="1080230"/>
                </a:cubicBezTo>
                <a:cubicBezTo>
                  <a:pt x="317062" y="1076516"/>
                  <a:pt x="318681" y="1072229"/>
                  <a:pt x="316014" y="1069277"/>
                </a:cubicBezTo>
                <a:cubicBezTo>
                  <a:pt x="312395" y="1065276"/>
                  <a:pt x="309633" y="1059656"/>
                  <a:pt x="302584" y="1060228"/>
                </a:cubicBezTo>
                <a:cubicBezTo>
                  <a:pt x="301060" y="1060323"/>
                  <a:pt x="298774" y="1059180"/>
                  <a:pt x="297822" y="1057846"/>
                </a:cubicBezTo>
                <a:cubicBezTo>
                  <a:pt x="296488" y="1055942"/>
                  <a:pt x="295250" y="1053941"/>
                  <a:pt x="293916" y="1052036"/>
                </a:cubicBezTo>
                <a:cubicBezTo>
                  <a:pt x="294202" y="1051846"/>
                  <a:pt x="294678" y="1051655"/>
                  <a:pt x="295250" y="1051560"/>
                </a:cubicBezTo>
                <a:cubicBezTo>
                  <a:pt x="294202" y="1051084"/>
                  <a:pt x="293440" y="1050608"/>
                  <a:pt x="292678" y="1050131"/>
                </a:cubicBezTo>
                <a:cubicBezTo>
                  <a:pt x="290678" y="1047083"/>
                  <a:pt x="288773" y="1043940"/>
                  <a:pt x="286773" y="1040797"/>
                </a:cubicBezTo>
                <a:cubicBezTo>
                  <a:pt x="288678" y="1035653"/>
                  <a:pt x="290392" y="1030415"/>
                  <a:pt x="292583" y="1025366"/>
                </a:cubicBezTo>
                <a:cubicBezTo>
                  <a:pt x="293440" y="1023557"/>
                  <a:pt x="293916" y="1021937"/>
                  <a:pt x="293345" y="1020127"/>
                </a:cubicBezTo>
                <a:cubicBezTo>
                  <a:pt x="293154" y="1019651"/>
                  <a:pt x="292297" y="1018889"/>
                  <a:pt x="292297" y="1018889"/>
                </a:cubicBezTo>
                <a:cubicBezTo>
                  <a:pt x="285344" y="1024509"/>
                  <a:pt x="284201" y="1016413"/>
                  <a:pt x="280962" y="1013936"/>
                </a:cubicBezTo>
                <a:cubicBezTo>
                  <a:pt x="278486" y="1012126"/>
                  <a:pt x="278391" y="1009078"/>
                  <a:pt x="278581" y="1006221"/>
                </a:cubicBezTo>
                <a:cubicBezTo>
                  <a:pt x="282677" y="1004792"/>
                  <a:pt x="284296" y="1012698"/>
                  <a:pt x="288963" y="1010793"/>
                </a:cubicBezTo>
                <a:cubicBezTo>
                  <a:pt x="289344" y="1011174"/>
                  <a:pt x="289821" y="1011650"/>
                  <a:pt x="290297" y="1012031"/>
                </a:cubicBezTo>
                <a:cubicBezTo>
                  <a:pt x="292869" y="1015746"/>
                  <a:pt x="297345" y="1020318"/>
                  <a:pt x="302394" y="1023842"/>
                </a:cubicBezTo>
                <a:cubicBezTo>
                  <a:pt x="307632" y="1027652"/>
                  <a:pt x="312585" y="1030986"/>
                  <a:pt x="314967" y="1033082"/>
                </a:cubicBezTo>
                <a:cubicBezTo>
                  <a:pt x="314586" y="1032224"/>
                  <a:pt x="317348" y="1031081"/>
                  <a:pt x="318300" y="1031462"/>
                </a:cubicBezTo>
                <a:cubicBezTo>
                  <a:pt x="320872" y="1035463"/>
                  <a:pt x="334493" y="1037273"/>
                  <a:pt x="328111" y="1038225"/>
                </a:cubicBezTo>
                <a:cubicBezTo>
                  <a:pt x="332207" y="1041083"/>
                  <a:pt x="334112" y="1039749"/>
                  <a:pt x="336493" y="1039368"/>
                </a:cubicBezTo>
                <a:cubicBezTo>
                  <a:pt x="326397" y="1035463"/>
                  <a:pt x="318491" y="1028891"/>
                  <a:pt x="311157" y="1028033"/>
                </a:cubicBezTo>
                <a:cubicBezTo>
                  <a:pt x="309918" y="1023461"/>
                  <a:pt x="303537" y="1020604"/>
                  <a:pt x="298774" y="1017556"/>
                </a:cubicBezTo>
                <a:cubicBezTo>
                  <a:pt x="296964" y="1016318"/>
                  <a:pt x="295345" y="1015270"/>
                  <a:pt x="294107" y="1014127"/>
                </a:cubicBezTo>
                <a:cubicBezTo>
                  <a:pt x="294869" y="1014032"/>
                  <a:pt x="295821" y="1013555"/>
                  <a:pt x="296583" y="1013269"/>
                </a:cubicBezTo>
                <a:cubicBezTo>
                  <a:pt x="296869" y="1013174"/>
                  <a:pt x="297060" y="1012222"/>
                  <a:pt x="296869" y="1011936"/>
                </a:cubicBezTo>
                <a:cubicBezTo>
                  <a:pt x="296298" y="1010793"/>
                  <a:pt x="295250" y="1009936"/>
                  <a:pt x="294869" y="1008793"/>
                </a:cubicBezTo>
                <a:cubicBezTo>
                  <a:pt x="294297" y="1007078"/>
                  <a:pt x="293726" y="1004983"/>
                  <a:pt x="295821" y="1003840"/>
                </a:cubicBezTo>
                <a:cubicBezTo>
                  <a:pt x="297441" y="1002983"/>
                  <a:pt x="299250" y="1002601"/>
                  <a:pt x="301060" y="1003935"/>
                </a:cubicBezTo>
                <a:cubicBezTo>
                  <a:pt x="302489" y="1004983"/>
                  <a:pt x="304013" y="1005745"/>
                  <a:pt x="305537" y="1006602"/>
                </a:cubicBezTo>
                <a:cubicBezTo>
                  <a:pt x="305727" y="1008507"/>
                  <a:pt x="305442" y="1010698"/>
                  <a:pt x="306394" y="1012031"/>
                </a:cubicBezTo>
                <a:cubicBezTo>
                  <a:pt x="307251" y="1013269"/>
                  <a:pt x="309442" y="1013841"/>
                  <a:pt x="311157" y="1014127"/>
                </a:cubicBezTo>
                <a:cubicBezTo>
                  <a:pt x="313728" y="1014508"/>
                  <a:pt x="316300" y="1014222"/>
                  <a:pt x="318777" y="1014984"/>
                </a:cubicBezTo>
                <a:cubicBezTo>
                  <a:pt x="317538" y="1015460"/>
                  <a:pt x="316205" y="1015270"/>
                  <a:pt x="319253" y="1016984"/>
                </a:cubicBezTo>
                <a:cubicBezTo>
                  <a:pt x="320396" y="1016984"/>
                  <a:pt x="321729" y="1017175"/>
                  <a:pt x="323063" y="1017556"/>
                </a:cubicBezTo>
                <a:cubicBezTo>
                  <a:pt x="323539" y="1017842"/>
                  <a:pt x="324015" y="1017937"/>
                  <a:pt x="324492" y="1018032"/>
                </a:cubicBezTo>
                <a:cubicBezTo>
                  <a:pt x="331635" y="1020509"/>
                  <a:pt x="340113" y="1026890"/>
                  <a:pt x="345542" y="1027843"/>
                </a:cubicBezTo>
                <a:cubicBezTo>
                  <a:pt x="342208" y="1025652"/>
                  <a:pt x="338970" y="1023652"/>
                  <a:pt x="335826" y="1021556"/>
                </a:cubicBezTo>
                <a:cubicBezTo>
                  <a:pt x="337731" y="1021651"/>
                  <a:pt x="339636" y="1021651"/>
                  <a:pt x="341637" y="1021556"/>
                </a:cubicBezTo>
                <a:cubicBezTo>
                  <a:pt x="342113" y="1021556"/>
                  <a:pt x="342684" y="1020890"/>
                  <a:pt x="342875" y="1020413"/>
                </a:cubicBezTo>
                <a:cubicBezTo>
                  <a:pt x="342970" y="1020223"/>
                  <a:pt x="342589" y="1019461"/>
                  <a:pt x="342303" y="1019270"/>
                </a:cubicBezTo>
                <a:cubicBezTo>
                  <a:pt x="339636" y="1017460"/>
                  <a:pt x="336874" y="1017556"/>
                  <a:pt x="334207" y="1019270"/>
                </a:cubicBezTo>
                <a:cubicBezTo>
                  <a:pt x="333921" y="1019461"/>
                  <a:pt x="333826" y="1019842"/>
                  <a:pt x="333636" y="1020223"/>
                </a:cubicBezTo>
                <a:cubicBezTo>
                  <a:pt x="331826" y="1019080"/>
                  <a:pt x="330111" y="1017842"/>
                  <a:pt x="328397" y="1016699"/>
                </a:cubicBezTo>
                <a:cubicBezTo>
                  <a:pt x="330111" y="1015460"/>
                  <a:pt x="331731" y="1014032"/>
                  <a:pt x="333826" y="1014412"/>
                </a:cubicBezTo>
                <a:cubicBezTo>
                  <a:pt x="336017" y="1014793"/>
                  <a:pt x="338303" y="1014698"/>
                  <a:pt x="340589" y="1014508"/>
                </a:cubicBezTo>
                <a:cubicBezTo>
                  <a:pt x="342589" y="1016508"/>
                  <a:pt x="344780" y="1018413"/>
                  <a:pt x="347256" y="1019556"/>
                </a:cubicBezTo>
                <a:cubicBezTo>
                  <a:pt x="347923" y="1017460"/>
                  <a:pt x="351733" y="1021461"/>
                  <a:pt x="352019" y="1018603"/>
                </a:cubicBezTo>
                <a:cubicBezTo>
                  <a:pt x="352305" y="1017937"/>
                  <a:pt x="352114" y="1017270"/>
                  <a:pt x="351733" y="1016603"/>
                </a:cubicBezTo>
                <a:cubicBezTo>
                  <a:pt x="355543" y="1018603"/>
                  <a:pt x="359258" y="1018318"/>
                  <a:pt x="363163" y="1018223"/>
                </a:cubicBezTo>
                <a:cubicBezTo>
                  <a:pt x="367259" y="1018127"/>
                  <a:pt x="369831" y="1018794"/>
                  <a:pt x="371355" y="1023652"/>
                </a:cubicBezTo>
                <a:cubicBezTo>
                  <a:pt x="372117" y="1026128"/>
                  <a:pt x="373926" y="1028033"/>
                  <a:pt x="376403" y="1029081"/>
                </a:cubicBezTo>
                <a:cubicBezTo>
                  <a:pt x="376022" y="1030510"/>
                  <a:pt x="377451" y="1032224"/>
                  <a:pt x="379260" y="1033939"/>
                </a:cubicBezTo>
                <a:cubicBezTo>
                  <a:pt x="375165" y="1033748"/>
                  <a:pt x="373641" y="1037653"/>
                  <a:pt x="368592" y="1036034"/>
                </a:cubicBezTo>
                <a:cubicBezTo>
                  <a:pt x="370688" y="1037177"/>
                  <a:pt x="372212" y="1038320"/>
                  <a:pt x="372498" y="1039654"/>
                </a:cubicBezTo>
                <a:cubicBezTo>
                  <a:pt x="370878" y="1040892"/>
                  <a:pt x="367354" y="1039177"/>
                  <a:pt x="366211" y="1041083"/>
                </a:cubicBezTo>
                <a:cubicBezTo>
                  <a:pt x="370878" y="1042226"/>
                  <a:pt x="376022" y="1045369"/>
                  <a:pt x="380689" y="1049655"/>
                </a:cubicBezTo>
                <a:cubicBezTo>
                  <a:pt x="382308" y="1045654"/>
                  <a:pt x="389071" y="1050417"/>
                  <a:pt x="390976" y="1051751"/>
                </a:cubicBezTo>
                <a:cubicBezTo>
                  <a:pt x="388690" y="1053179"/>
                  <a:pt x="385166" y="1052036"/>
                  <a:pt x="382213" y="1049465"/>
                </a:cubicBezTo>
                <a:cubicBezTo>
                  <a:pt x="382975" y="1053846"/>
                  <a:pt x="377165" y="1048321"/>
                  <a:pt x="377070" y="1051560"/>
                </a:cubicBezTo>
                <a:cubicBezTo>
                  <a:pt x="381451" y="1054703"/>
                  <a:pt x="397644" y="1051941"/>
                  <a:pt x="401263" y="1060513"/>
                </a:cubicBezTo>
                <a:cubicBezTo>
                  <a:pt x="390881" y="1055275"/>
                  <a:pt x="387452" y="1057942"/>
                  <a:pt x="380499" y="1056703"/>
                </a:cubicBezTo>
                <a:cubicBezTo>
                  <a:pt x="376974" y="1060228"/>
                  <a:pt x="378117" y="1063085"/>
                  <a:pt x="380975" y="1065657"/>
                </a:cubicBezTo>
                <a:lnTo>
                  <a:pt x="381832" y="1063561"/>
                </a:lnTo>
                <a:cubicBezTo>
                  <a:pt x="384499" y="1064419"/>
                  <a:pt x="384785" y="1065562"/>
                  <a:pt x="386309" y="1066514"/>
                </a:cubicBezTo>
                <a:cubicBezTo>
                  <a:pt x="385261" y="1066800"/>
                  <a:pt x="384309" y="1067181"/>
                  <a:pt x="385737" y="1068038"/>
                </a:cubicBezTo>
                <a:cubicBezTo>
                  <a:pt x="384690" y="1069753"/>
                  <a:pt x="384118" y="1066324"/>
                  <a:pt x="381261" y="1065848"/>
                </a:cubicBezTo>
                <a:cubicBezTo>
                  <a:pt x="384880" y="1068991"/>
                  <a:pt x="390881" y="1071753"/>
                  <a:pt x="394310" y="1075087"/>
                </a:cubicBezTo>
                <a:cubicBezTo>
                  <a:pt x="405359" y="1077944"/>
                  <a:pt x="419932" y="1088041"/>
                  <a:pt x="429171" y="1088327"/>
                </a:cubicBezTo>
                <a:cubicBezTo>
                  <a:pt x="425552" y="1086041"/>
                  <a:pt x="416503" y="1084326"/>
                  <a:pt x="416694" y="1079659"/>
                </a:cubicBezTo>
                <a:cubicBezTo>
                  <a:pt x="420599" y="1076801"/>
                  <a:pt x="423456" y="1084135"/>
                  <a:pt x="425933" y="1081183"/>
                </a:cubicBezTo>
                <a:cubicBezTo>
                  <a:pt x="420789" y="1078230"/>
                  <a:pt x="417837" y="1079183"/>
                  <a:pt x="416789" y="1075373"/>
                </a:cubicBezTo>
                <a:cubicBezTo>
                  <a:pt x="418408" y="1075944"/>
                  <a:pt x="418408" y="1074420"/>
                  <a:pt x="419742" y="1074706"/>
                </a:cubicBezTo>
                <a:cubicBezTo>
                  <a:pt x="424409" y="1077373"/>
                  <a:pt x="429362" y="1081564"/>
                  <a:pt x="427933" y="1083564"/>
                </a:cubicBezTo>
                <a:cubicBezTo>
                  <a:pt x="428314" y="1080992"/>
                  <a:pt x="430886" y="1086802"/>
                  <a:pt x="431934" y="1084135"/>
                </a:cubicBezTo>
                <a:cubicBezTo>
                  <a:pt x="430314" y="1082802"/>
                  <a:pt x="430886" y="1080992"/>
                  <a:pt x="430600" y="1079373"/>
                </a:cubicBezTo>
                <a:cubicBezTo>
                  <a:pt x="424504" y="1077468"/>
                  <a:pt x="420885" y="1074896"/>
                  <a:pt x="420789" y="1071658"/>
                </a:cubicBezTo>
                <a:cubicBezTo>
                  <a:pt x="428790" y="1070991"/>
                  <a:pt x="434124" y="1074992"/>
                  <a:pt x="440125" y="1075563"/>
                </a:cubicBezTo>
                <a:cubicBezTo>
                  <a:pt x="441268" y="1077849"/>
                  <a:pt x="442697" y="1079944"/>
                  <a:pt x="444507" y="1081754"/>
                </a:cubicBezTo>
                <a:cubicBezTo>
                  <a:pt x="446126" y="1083374"/>
                  <a:pt x="447840" y="1082993"/>
                  <a:pt x="449650" y="1082326"/>
                </a:cubicBezTo>
                <a:cubicBezTo>
                  <a:pt x="451174" y="1081754"/>
                  <a:pt x="452031" y="1079373"/>
                  <a:pt x="454317" y="1080802"/>
                </a:cubicBezTo>
                <a:cubicBezTo>
                  <a:pt x="457461" y="1082707"/>
                  <a:pt x="461271" y="1083945"/>
                  <a:pt x="463842" y="1086421"/>
                </a:cubicBezTo>
                <a:cubicBezTo>
                  <a:pt x="469653" y="1092327"/>
                  <a:pt x="476415" y="1096327"/>
                  <a:pt x="484131" y="1099280"/>
                </a:cubicBezTo>
                <a:cubicBezTo>
                  <a:pt x="484226" y="1099280"/>
                  <a:pt x="484226" y="1099376"/>
                  <a:pt x="484226" y="1099471"/>
                </a:cubicBezTo>
                <a:cubicBezTo>
                  <a:pt x="484035" y="1099757"/>
                  <a:pt x="483750" y="1100042"/>
                  <a:pt x="483654" y="1100423"/>
                </a:cubicBezTo>
                <a:cubicBezTo>
                  <a:pt x="476415" y="1099280"/>
                  <a:pt x="471272" y="1101090"/>
                  <a:pt x="464033" y="1097280"/>
                </a:cubicBezTo>
                <a:cubicBezTo>
                  <a:pt x="464319" y="1097947"/>
                  <a:pt x="464890" y="1098233"/>
                  <a:pt x="465366" y="1098709"/>
                </a:cubicBezTo>
                <a:cubicBezTo>
                  <a:pt x="460794" y="1097756"/>
                  <a:pt x="456127" y="1096899"/>
                  <a:pt x="451365" y="1096042"/>
                </a:cubicBezTo>
                <a:cubicBezTo>
                  <a:pt x="448126" y="1100995"/>
                  <a:pt x="456794" y="1095946"/>
                  <a:pt x="456413" y="1100042"/>
                </a:cubicBezTo>
                <a:cubicBezTo>
                  <a:pt x="453365" y="1100804"/>
                  <a:pt x="443364" y="1098613"/>
                  <a:pt x="443173" y="1095185"/>
                </a:cubicBezTo>
                <a:cubicBezTo>
                  <a:pt x="445459" y="1096232"/>
                  <a:pt x="447840" y="1097280"/>
                  <a:pt x="450031" y="1097947"/>
                </a:cubicBezTo>
                <a:cubicBezTo>
                  <a:pt x="449364" y="1096137"/>
                  <a:pt x="446316" y="1094994"/>
                  <a:pt x="443649" y="1093851"/>
                </a:cubicBezTo>
                <a:cubicBezTo>
                  <a:pt x="443649" y="1093851"/>
                  <a:pt x="443649" y="1093756"/>
                  <a:pt x="443649" y="1093756"/>
                </a:cubicBezTo>
                <a:cubicBezTo>
                  <a:pt x="443554" y="1093756"/>
                  <a:pt x="443364" y="1093660"/>
                  <a:pt x="443268" y="1093660"/>
                </a:cubicBezTo>
                <a:cubicBezTo>
                  <a:pt x="441649" y="1092899"/>
                  <a:pt x="440125" y="1092136"/>
                  <a:pt x="439458" y="1090993"/>
                </a:cubicBezTo>
                <a:cubicBezTo>
                  <a:pt x="438506" y="1091470"/>
                  <a:pt x="432124" y="1090517"/>
                  <a:pt x="434982" y="1092041"/>
                </a:cubicBezTo>
                <a:cubicBezTo>
                  <a:pt x="435077" y="1092041"/>
                  <a:pt x="435363" y="1092136"/>
                  <a:pt x="435458" y="1092232"/>
                </a:cubicBezTo>
                <a:cubicBezTo>
                  <a:pt x="425933" y="1090136"/>
                  <a:pt x="417075" y="1086898"/>
                  <a:pt x="408597" y="1084421"/>
                </a:cubicBezTo>
                <a:cubicBezTo>
                  <a:pt x="397834" y="1080802"/>
                  <a:pt x="387547" y="1077944"/>
                  <a:pt x="376879" y="1077944"/>
                </a:cubicBezTo>
                <a:cubicBezTo>
                  <a:pt x="374784" y="1073468"/>
                  <a:pt x="370593" y="1071753"/>
                  <a:pt x="366211" y="1071372"/>
                </a:cubicBezTo>
                <a:cubicBezTo>
                  <a:pt x="354876" y="1068038"/>
                  <a:pt x="346113" y="1061180"/>
                  <a:pt x="340208" y="1055370"/>
                </a:cubicBezTo>
                <a:cubicBezTo>
                  <a:pt x="336588" y="1059656"/>
                  <a:pt x="331254" y="1048131"/>
                  <a:pt x="325920" y="1047941"/>
                </a:cubicBezTo>
                <a:cubicBezTo>
                  <a:pt x="326016" y="1046702"/>
                  <a:pt x="325158" y="1045940"/>
                  <a:pt x="327063" y="1045845"/>
                </a:cubicBezTo>
                <a:cubicBezTo>
                  <a:pt x="315729" y="1045083"/>
                  <a:pt x="314967" y="1032701"/>
                  <a:pt x="303060" y="1028700"/>
                </a:cubicBezTo>
                <a:cubicBezTo>
                  <a:pt x="307632" y="1032129"/>
                  <a:pt x="296488" y="1029843"/>
                  <a:pt x="305537" y="1034891"/>
                </a:cubicBezTo>
                <a:cubicBezTo>
                  <a:pt x="308013" y="1034225"/>
                  <a:pt x="304203" y="1030510"/>
                  <a:pt x="307251" y="1032129"/>
                </a:cubicBezTo>
                <a:cubicBezTo>
                  <a:pt x="304394" y="1036129"/>
                  <a:pt x="314395" y="1040987"/>
                  <a:pt x="315824" y="1046702"/>
                </a:cubicBezTo>
                <a:cubicBezTo>
                  <a:pt x="324492" y="1046607"/>
                  <a:pt x="328873" y="1054322"/>
                  <a:pt x="338017" y="1059656"/>
                </a:cubicBezTo>
                <a:cubicBezTo>
                  <a:pt x="338208" y="1061466"/>
                  <a:pt x="338208" y="1066991"/>
                  <a:pt x="342303" y="1066228"/>
                </a:cubicBezTo>
                <a:cubicBezTo>
                  <a:pt x="337160" y="1064228"/>
                  <a:pt x="344494" y="1064133"/>
                  <a:pt x="345351" y="1063181"/>
                </a:cubicBezTo>
                <a:cubicBezTo>
                  <a:pt x="350304" y="1065467"/>
                  <a:pt x="354305" y="1068800"/>
                  <a:pt x="358401" y="1071753"/>
                </a:cubicBezTo>
                <a:cubicBezTo>
                  <a:pt x="355543" y="1072325"/>
                  <a:pt x="353162" y="1073182"/>
                  <a:pt x="351828" y="1074039"/>
                </a:cubicBezTo>
                <a:cubicBezTo>
                  <a:pt x="352971" y="1074515"/>
                  <a:pt x="354019" y="1074896"/>
                  <a:pt x="355162" y="1075373"/>
                </a:cubicBezTo>
                <a:cubicBezTo>
                  <a:pt x="355067" y="1076230"/>
                  <a:pt x="355257" y="1076706"/>
                  <a:pt x="353638" y="1077754"/>
                </a:cubicBezTo>
                <a:cubicBezTo>
                  <a:pt x="358972" y="1081373"/>
                  <a:pt x="360306" y="1079278"/>
                  <a:pt x="363354" y="1079659"/>
                </a:cubicBezTo>
                <a:cubicBezTo>
                  <a:pt x="359448" y="1083754"/>
                  <a:pt x="376879" y="1088231"/>
                  <a:pt x="380213" y="1092803"/>
                </a:cubicBezTo>
                <a:cubicBezTo>
                  <a:pt x="380594" y="1091089"/>
                  <a:pt x="382118" y="1090993"/>
                  <a:pt x="384975" y="1092041"/>
                </a:cubicBezTo>
                <a:cubicBezTo>
                  <a:pt x="384023" y="1092899"/>
                  <a:pt x="382880" y="1092708"/>
                  <a:pt x="384118" y="1094327"/>
                </a:cubicBezTo>
                <a:cubicBezTo>
                  <a:pt x="409169" y="1102995"/>
                  <a:pt x="432315" y="1109662"/>
                  <a:pt x="455270" y="1116520"/>
                </a:cubicBezTo>
                <a:cubicBezTo>
                  <a:pt x="463747" y="1115949"/>
                  <a:pt x="486798" y="1119092"/>
                  <a:pt x="484131" y="1126903"/>
                </a:cubicBezTo>
                <a:cubicBezTo>
                  <a:pt x="512039" y="1135761"/>
                  <a:pt x="541947" y="1137571"/>
                  <a:pt x="573285" y="1140238"/>
                </a:cubicBezTo>
                <a:cubicBezTo>
                  <a:pt x="583857" y="1136523"/>
                  <a:pt x="596811" y="1138428"/>
                  <a:pt x="606432" y="1139285"/>
                </a:cubicBezTo>
                <a:cubicBezTo>
                  <a:pt x="605003" y="1139095"/>
                  <a:pt x="609289" y="1137285"/>
                  <a:pt x="611956" y="1138237"/>
                </a:cubicBezTo>
                <a:cubicBezTo>
                  <a:pt x="621862" y="1141476"/>
                  <a:pt x="605193" y="1144715"/>
                  <a:pt x="596907" y="1144334"/>
                </a:cubicBezTo>
                <a:cubicBezTo>
                  <a:pt x="604146" y="1144238"/>
                  <a:pt x="597097" y="1149668"/>
                  <a:pt x="595668" y="1151573"/>
                </a:cubicBezTo>
                <a:cubicBezTo>
                  <a:pt x="579857" y="1153096"/>
                  <a:pt x="566998" y="1152430"/>
                  <a:pt x="553092" y="1153859"/>
                </a:cubicBezTo>
                <a:cubicBezTo>
                  <a:pt x="549377" y="1153382"/>
                  <a:pt x="548996" y="1151287"/>
                  <a:pt x="544710" y="1151001"/>
                </a:cubicBezTo>
                <a:cubicBezTo>
                  <a:pt x="538518" y="1153859"/>
                  <a:pt x="532327" y="1147953"/>
                  <a:pt x="525088" y="1147762"/>
                </a:cubicBezTo>
                <a:cubicBezTo>
                  <a:pt x="520897" y="1147572"/>
                  <a:pt x="517468" y="1150715"/>
                  <a:pt x="513372" y="1150144"/>
                </a:cubicBezTo>
                <a:cubicBezTo>
                  <a:pt x="508705" y="1149572"/>
                  <a:pt x="504990" y="1145667"/>
                  <a:pt x="501085" y="1145095"/>
                </a:cubicBezTo>
                <a:cubicBezTo>
                  <a:pt x="498704" y="1144715"/>
                  <a:pt x="494418" y="1145572"/>
                  <a:pt x="492417" y="1145381"/>
                </a:cubicBezTo>
                <a:cubicBezTo>
                  <a:pt x="492608" y="1145381"/>
                  <a:pt x="493656" y="1143952"/>
                  <a:pt x="494037" y="1144048"/>
                </a:cubicBezTo>
                <a:cubicBezTo>
                  <a:pt x="489846" y="1143381"/>
                  <a:pt x="487369" y="1145286"/>
                  <a:pt x="483750" y="1144905"/>
                </a:cubicBezTo>
                <a:cubicBezTo>
                  <a:pt x="483083" y="1144810"/>
                  <a:pt x="483083" y="1142333"/>
                  <a:pt x="482797" y="1142238"/>
                </a:cubicBezTo>
                <a:cubicBezTo>
                  <a:pt x="478035" y="1139761"/>
                  <a:pt x="471081" y="1142428"/>
                  <a:pt x="465557" y="1141381"/>
                </a:cubicBezTo>
                <a:cubicBezTo>
                  <a:pt x="462033" y="1138142"/>
                  <a:pt x="470986" y="1138904"/>
                  <a:pt x="464985" y="1137094"/>
                </a:cubicBezTo>
                <a:cubicBezTo>
                  <a:pt x="464033" y="1139666"/>
                  <a:pt x="458223" y="1137761"/>
                  <a:pt x="455746" y="1139000"/>
                </a:cubicBezTo>
                <a:cubicBezTo>
                  <a:pt x="452793" y="1133666"/>
                  <a:pt x="440030" y="1135475"/>
                  <a:pt x="442792" y="1131570"/>
                </a:cubicBezTo>
                <a:cubicBezTo>
                  <a:pt x="437934" y="1130999"/>
                  <a:pt x="431172" y="1130522"/>
                  <a:pt x="424695" y="1128998"/>
                </a:cubicBezTo>
                <a:cubicBezTo>
                  <a:pt x="418313" y="1127474"/>
                  <a:pt x="412026" y="1125760"/>
                  <a:pt x="407835" y="1124141"/>
                </a:cubicBezTo>
                <a:cubicBezTo>
                  <a:pt x="409359" y="1124807"/>
                  <a:pt x="408883" y="1125855"/>
                  <a:pt x="408502" y="1126903"/>
                </a:cubicBezTo>
                <a:cubicBezTo>
                  <a:pt x="398310" y="1123283"/>
                  <a:pt x="394977" y="1122140"/>
                  <a:pt x="388976" y="1121664"/>
                </a:cubicBezTo>
                <a:cubicBezTo>
                  <a:pt x="389262" y="1120902"/>
                  <a:pt x="390405" y="1121188"/>
                  <a:pt x="390881" y="1120616"/>
                </a:cubicBezTo>
                <a:cubicBezTo>
                  <a:pt x="383166" y="1117949"/>
                  <a:pt x="375927" y="1115949"/>
                  <a:pt x="369735" y="1113187"/>
                </a:cubicBezTo>
                <a:cubicBezTo>
                  <a:pt x="363544" y="1110425"/>
                  <a:pt x="358115" y="1107758"/>
                  <a:pt x="353733" y="1105186"/>
                </a:cubicBezTo>
                <a:cubicBezTo>
                  <a:pt x="352019" y="1105567"/>
                  <a:pt x="350590" y="1106424"/>
                  <a:pt x="348495" y="1106329"/>
                </a:cubicBezTo>
                <a:cubicBezTo>
                  <a:pt x="346018" y="1102900"/>
                  <a:pt x="344875" y="1103281"/>
                  <a:pt x="341637" y="1103948"/>
                </a:cubicBezTo>
                <a:cubicBezTo>
                  <a:pt x="339636" y="1101376"/>
                  <a:pt x="342113" y="1098899"/>
                  <a:pt x="337731" y="1098518"/>
                </a:cubicBezTo>
                <a:cubicBezTo>
                  <a:pt x="341256" y="1102709"/>
                  <a:pt x="331445" y="1098518"/>
                  <a:pt x="328492" y="1097661"/>
                </a:cubicBezTo>
                <a:cubicBezTo>
                  <a:pt x="329159" y="1096232"/>
                  <a:pt x="325349" y="1094994"/>
                  <a:pt x="327254" y="1093470"/>
                </a:cubicBezTo>
                <a:cubicBezTo>
                  <a:pt x="327730" y="1091660"/>
                  <a:pt x="331445" y="1094518"/>
                  <a:pt x="332207" y="1093184"/>
                </a:cubicBezTo>
                <a:cubicBezTo>
                  <a:pt x="323634" y="1089279"/>
                  <a:pt x="322587" y="1091470"/>
                  <a:pt x="320205" y="1094613"/>
                </a:cubicBezTo>
                <a:cubicBezTo>
                  <a:pt x="322777" y="1097280"/>
                  <a:pt x="328016" y="1099852"/>
                  <a:pt x="330969" y="1102519"/>
                </a:cubicBezTo>
                <a:cubicBezTo>
                  <a:pt x="335350" y="1099566"/>
                  <a:pt x="348304" y="1108710"/>
                  <a:pt x="350685" y="1111853"/>
                </a:cubicBezTo>
                <a:cubicBezTo>
                  <a:pt x="348971" y="1111091"/>
                  <a:pt x="348971" y="1112615"/>
                  <a:pt x="347447" y="1112044"/>
                </a:cubicBezTo>
                <a:cubicBezTo>
                  <a:pt x="347637" y="1111091"/>
                  <a:pt x="348590" y="1110043"/>
                  <a:pt x="347066" y="1109186"/>
                </a:cubicBezTo>
                <a:cubicBezTo>
                  <a:pt x="337350" y="1110139"/>
                  <a:pt x="330207" y="1103662"/>
                  <a:pt x="320110" y="1098137"/>
                </a:cubicBezTo>
                <a:cubicBezTo>
                  <a:pt x="321729" y="1102519"/>
                  <a:pt x="316491" y="1099090"/>
                  <a:pt x="314967" y="1101852"/>
                </a:cubicBezTo>
                <a:cubicBezTo>
                  <a:pt x="325444" y="1106900"/>
                  <a:pt x="336112" y="1111758"/>
                  <a:pt x="345542" y="1116425"/>
                </a:cubicBezTo>
                <a:cubicBezTo>
                  <a:pt x="342018" y="1112996"/>
                  <a:pt x="350400" y="1116044"/>
                  <a:pt x="352114" y="1115949"/>
                </a:cubicBezTo>
                <a:cubicBezTo>
                  <a:pt x="354210" y="1118235"/>
                  <a:pt x="360877" y="1123855"/>
                  <a:pt x="363163" y="1123760"/>
                </a:cubicBezTo>
                <a:cubicBezTo>
                  <a:pt x="361639" y="1122902"/>
                  <a:pt x="362211" y="1121950"/>
                  <a:pt x="362687" y="1120902"/>
                </a:cubicBezTo>
                <a:cubicBezTo>
                  <a:pt x="366783" y="1127093"/>
                  <a:pt x="375927" y="1128522"/>
                  <a:pt x="383451" y="1132523"/>
                </a:cubicBezTo>
                <a:cubicBezTo>
                  <a:pt x="374879" y="1128903"/>
                  <a:pt x="378213" y="1132237"/>
                  <a:pt x="371545" y="1130713"/>
                </a:cubicBezTo>
                <a:cubicBezTo>
                  <a:pt x="377260" y="1133951"/>
                  <a:pt x="380308" y="1136237"/>
                  <a:pt x="385737" y="1134999"/>
                </a:cubicBezTo>
                <a:lnTo>
                  <a:pt x="384975" y="1137285"/>
                </a:lnTo>
                <a:cubicBezTo>
                  <a:pt x="391929" y="1138428"/>
                  <a:pt x="400120" y="1141952"/>
                  <a:pt x="408788" y="1145667"/>
                </a:cubicBezTo>
                <a:cubicBezTo>
                  <a:pt x="413169" y="1147477"/>
                  <a:pt x="417551" y="1149477"/>
                  <a:pt x="422028" y="1151001"/>
                </a:cubicBezTo>
                <a:cubicBezTo>
                  <a:pt x="426600" y="1152335"/>
                  <a:pt x="431172" y="1153287"/>
                  <a:pt x="435648" y="1153763"/>
                </a:cubicBezTo>
                <a:cubicBezTo>
                  <a:pt x="435648" y="1154716"/>
                  <a:pt x="434886" y="1155954"/>
                  <a:pt x="436506" y="1156526"/>
                </a:cubicBezTo>
                <a:cubicBezTo>
                  <a:pt x="452222" y="1157383"/>
                  <a:pt x="473272" y="1168336"/>
                  <a:pt x="481464" y="1166432"/>
                </a:cubicBezTo>
                <a:cubicBezTo>
                  <a:pt x="481559" y="1169670"/>
                  <a:pt x="474034" y="1169289"/>
                  <a:pt x="470891" y="1166622"/>
                </a:cubicBezTo>
                <a:cubicBezTo>
                  <a:pt x="470796" y="1172337"/>
                  <a:pt x="480035" y="1170146"/>
                  <a:pt x="483845" y="1170051"/>
                </a:cubicBezTo>
                <a:cubicBezTo>
                  <a:pt x="483654" y="1170051"/>
                  <a:pt x="483845" y="1171670"/>
                  <a:pt x="483559" y="1171670"/>
                </a:cubicBezTo>
                <a:cubicBezTo>
                  <a:pt x="489560" y="1171766"/>
                  <a:pt x="492703" y="1168527"/>
                  <a:pt x="498990" y="1169099"/>
                </a:cubicBezTo>
                <a:cubicBezTo>
                  <a:pt x="506991" y="1169765"/>
                  <a:pt x="508705" y="1174337"/>
                  <a:pt x="519278" y="1174433"/>
                </a:cubicBezTo>
                <a:cubicBezTo>
                  <a:pt x="516611" y="1170242"/>
                  <a:pt x="530136" y="1175671"/>
                  <a:pt x="534232" y="1174052"/>
                </a:cubicBezTo>
                <a:cubicBezTo>
                  <a:pt x="526326" y="1172813"/>
                  <a:pt x="530898" y="1172432"/>
                  <a:pt x="537280" y="1173099"/>
                </a:cubicBezTo>
                <a:cubicBezTo>
                  <a:pt x="543662" y="1173575"/>
                  <a:pt x="552044" y="1174242"/>
                  <a:pt x="551853" y="1177004"/>
                </a:cubicBezTo>
                <a:cubicBezTo>
                  <a:pt x="546996" y="1176528"/>
                  <a:pt x="546138" y="1178528"/>
                  <a:pt x="542805" y="1178909"/>
                </a:cubicBezTo>
                <a:cubicBezTo>
                  <a:pt x="550996" y="1179004"/>
                  <a:pt x="547091" y="1179957"/>
                  <a:pt x="548520" y="1183291"/>
                </a:cubicBezTo>
                <a:cubicBezTo>
                  <a:pt x="555187" y="1182719"/>
                  <a:pt x="555854" y="1185005"/>
                  <a:pt x="560426" y="1185482"/>
                </a:cubicBezTo>
                <a:cubicBezTo>
                  <a:pt x="559854" y="1182910"/>
                  <a:pt x="553854" y="1182910"/>
                  <a:pt x="551663" y="1181005"/>
                </a:cubicBezTo>
                <a:cubicBezTo>
                  <a:pt x="553663" y="1181100"/>
                  <a:pt x="554901" y="1180814"/>
                  <a:pt x="556140" y="1180433"/>
                </a:cubicBezTo>
                <a:cubicBezTo>
                  <a:pt x="559569" y="1181576"/>
                  <a:pt x="561664" y="1185767"/>
                  <a:pt x="564998" y="1182434"/>
                </a:cubicBezTo>
                <a:cubicBezTo>
                  <a:pt x="564807" y="1183862"/>
                  <a:pt x="565284" y="1185005"/>
                  <a:pt x="566427" y="1185767"/>
                </a:cubicBezTo>
                <a:cubicBezTo>
                  <a:pt x="554330" y="1186148"/>
                  <a:pt x="546043" y="1186529"/>
                  <a:pt x="537947" y="1186243"/>
                </a:cubicBezTo>
                <a:cubicBezTo>
                  <a:pt x="529946" y="1185386"/>
                  <a:pt x="522135" y="1183862"/>
                  <a:pt x="511086" y="1180719"/>
                </a:cubicBezTo>
                <a:cubicBezTo>
                  <a:pt x="504228" y="1181005"/>
                  <a:pt x="497370" y="1179290"/>
                  <a:pt x="490512" y="1177766"/>
                </a:cubicBezTo>
                <a:cubicBezTo>
                  <a:pt x="483559" y="1176242"/>
                  <a:pt x="476606" y="1175099"/>
                  <a:pt x="469272" y="1175385"/>
                </a:cubicBezTo>
                <a:cubicBezTo>
                  <a:pt x="469367" y="1173861"/>
                  <a:pt x="464509" y="1173670"/>
                  <a:pt x="465366" y="1171956"/>
                </a:cubicBezTo>
                <a:cubicBezTo>
                  <a:pt x="446602" y="1169670"/>
                  <a:pt x="429076" y="1157192"/>
                  <a:pt x="412884" y="1158240"/>
                </a:cubicBezTo>
                <a:cubicBezTo>
                  <a:pt x="416884" y="1159859"/>
                  <a:pt x="422885" y="1160621"/>
                  <a:pt x="422504" y="1162907"/>
                </a:cubicBezTo>
                <a:cubicBezTo>
                  <a:pt x="417932" y="1161860"/>
                  <a:pt x="397072" y="1157097"/>
                  <a:pt x="403359" y="1153287"/>
                </a:cubicBezTo>
                <a:cubicBezTo>
                  <a:pt x="399834" y="1152525"/>
                  <a:pt x="396501" y="1152144"/>
                  <a:pt x="391738" y="1150049"/>
                </a:cubicBezTo>
                <a:cubicBezTo>
                  <a:pt x="388500" y="1152525"/>
                  <a:pt x="399072" y="1152811"/>
                  <a:pt x="398120" y="1154906"/>
                </a:cubicBezTo>
                <a:cubicBezTo>
                  <a:pt x="391548" y="1153001"/>
                  <a:pt x="376593" y="1149286"/>
                  <a:pt x="373355" y="1143476"/>
                </a:cubicBezTo>
                <a:cubicBezTo>
                  <a:pt x="360306" y="1139190"/>
                  <a:pt x="349447" y="1133761"/>
                  <a:pt x="339636" y="1129093"/>
                </a:cubicBezTo>
                <a:cubicBezTo>
                  <a:pt x="329921" y="1124236"/>
                  <a:pt x="321444" y="1119283"/>
                  <a:pt x="314395" y="1113377"/>
                </a:cubicBezTo>
                <a:cubicBezTo>
                  <a:pt x="311728" y="1116711"/>
                  <a:pt x="312490" y="1110425"/>
                  <a:pt x="309728" y="1109282"/>
                </a:cubicBezTo>
                <a:cubicBezTo>
                  <a:pt x="305918" y="1108329"/>
                  <a:pt x="309156" y="1113473"/>
                  <a:pt x="306585" y="1112139"/>
                </a:cubicBezTo>
                <a:cubicBezTo>
                  <a:pt x="305251" y="1111377"/>
                  <a:pt x="304775" y="1111853"/>
                  <a:pt x="303632" y="1111377"/>
                </a:cubicBezTo>
                <a:cubicBezTo>
                  <a:pt x="298298" y="1109091"/>
                  <a:pt x="299917" y="1106900"/>
                  <a:pt x="296964" y="1104710"/>
                </a:cubicBezTo>
                <a:cubicBezTo>
                  <a:pt x="294297" y="1105757"/>
                  <a:pt x="288297" y="1101376"/>
                  <a:pt x="283248" y="1098518"/>
                </a:cubicBezTo>
                <a:cubicBezTo>
                  <a:pt x="285249" y="1092613"/>
                  <a:pt x="274104" y="1090422"/>
                  <a:pt x="269056" y="1087088"/>
                </a:cubicBezTo>
                <a:cubicBezTo>
                  <a:pt x="258579" y="1080707"/>
                  <a:pt x="247911" y="1071086"/>
                  <a:pt x="237243" y="1062609"/>
                </a:cubicBezTo>
                <a:cubicBezTo>
                  <a:pt x="226860" y="1053846"/>
                  <a:pt x="216478" y="1046131"/>
                  <a:pt x="209239" y="1039749"/>
                </a:cubicBezTo>
                <a:cubicBezTo>
                  <a:pt x="219336" y="1051369"/>
                  <a:pt x="225051" y="1052322"/>
                  <a:pt x="232861" y="1062990"/>
                </a:cubicBezTo>
                <a:cubicBezTo>
                  <a:pt x="240957" y="1066991"/>
                  <a:pt x="248863" y="1073182"/>
                  <a:pt x="256864" y="1079754"/>
                </a:cubicBezTo>
                <a:cubicBezTo>
                  <a:pt x="265056" y="1086041"/>
                  <a:pt x="273723" y="1092136"/>
                  <a:pt x="282296" y="1096994"/>
                </a:cubicBezTo>
                <a:cubicBezTo>
                  <a:pt x="281058" y="1098613"/>
                  <a:pt x="283058" y="1100328"/>
                  <a:pt x="282867" y="1102043"/>
                </a:cubicBezTo>
                <a:cubicBezTo>
                  <a:pt x="280772" y="1102138"/>
                  <a:pt x="277343" y="1100233"/>
                  <a:pt x="275152" y="1100233"/>
                </a:cubicBezTo>
                <a:cubicBezTo>
                  <a:pt x="279343" y="1104805"/>
                  <a:pt x="295631" y="1108615"/>
                  <a:pt x="301822" y="1117854"/>
                </a:cubicBezTo>
                <a:cubicBezTo>
                  <a:pt x="303727" y="1115949"/>
                  <a:pt x="307347" y="1119664"/>
                  <a:pt x="310299" y="1121378"/>
                </a:cubicBezTo>
                <a:cubicBezTo>
                  <a:pt x="317157" y="1118616"/>
                  <a:pt x="337446" y="1128712"/>
                  <a:pt x="344875" y="1133285"/>
                </a:cubicBezTo>
                <a:cubicBezTo>
                  <a:pt x="343923" y="1134523"/>
                  <a:pt x="332397" y="1127569"/>
                  <a:pt x="336017" y="1130903"/>
                </a:cubicBezTo>
                <a:cubicBezTo>
                  <a:pt x="340113" y="1132808"/>
                  <a:pt x="344399" y="1134713"/>
                  <a:pt x="343351" y="1136999"/>
                </a:cubicBezTo>
                <a:cubicBezTo>
                  <a:pt x="340779" y="1136333"/>
                  <a:pt x="335636" y="1132332"/>
                  <a:pt x="334779" y="1133856"/>
                </a:cubicBezTo>
                <a:cubicBezTo>
                  <a:pt x="338684" y="1136999"/>
                  <a:pt x="348304" y="1139857"/>
                  <a:pt x="343923" y="1143476"/>
                </a:cubicBezTo>
                <a:cubicBezTo>
                  <a:pt x="349542" y="1146715"/>
                  <a:pt x="343256" y="1139761"/>
                  <a:pt x="349352" y="1142428"/>
                </a:cubicBezTo>
                <a:cubicBezTo>
                  <a:pt x="349447" y="1143191"/>
                  <a:pt x="350209" y="1143857"/>
                  <a:pt x="351828" y="1144429"/>
                </a:cubicBezTo>
                <a:cubicBezTo>
                  <a:pt x="352209" y="1148715"/>
                  <a:pt x="347828" y="1146905"/>
                  <a:pt x="345542" y="1147762"/>
                </a:cubicBezTo>
                <a:cubicBezTo>
                  <a:pt x="350971" y="1152620"/>
                  <a:pt x="352590" y="1149763"/>
                  <a:pt x="353448" y="1148715"/>
                </a:cubicBezTo>
                <a:cubicBezTo>
                  <a:pt x="356972" y="1152716"/>
                  <a:pt x="348685" y="1149858"/>
                  <a:pt x="351638" y="1153192"/>
                </a:cubicBezTo>
                <a:cubicBezTo>
                  <a:pt x="357067" y="1157287"/>
                  <a:pt x="363735" y="1159764"/>
                  <a:pt x="366973" y="1160907"/>
                </a:cubicBezTo>
                <a:cubicBezTo>
                  <a:pt x="365354" y="1160145"/>
                  <a:pt x="364973" y="1159193"/>
                  <a:pt x="364592" y="1158335"/>
                </a:cubicBezTo>
                <a:cubicBezTo>
                  <a:pt x="366973" y="1159764"/>
                  <a:pt x="371450" y="1158335"/>
                  <a:pt x="371831" y="1161002"/>
                </a:cubicBezTo>
                <a:cubicBezTo>
                  <a:pt x="370116" y="1160526"/>
                  <a:pt x="367735" y="1159383"/>
                  <a:pt x="367164" y="1160145"/>
                </a:cubicBezTo>
                <a:cubicBezTo>
                  <a:pt x="374593" y="1165193"/>
                  <a:pt x="388500" y="1168146"/>
                  <a:pt x="392214" y="1173480"/>
                </a:cubicBezTo>
                <a:cubicBezTo>
                  <a:pt x="396120" y="1173766"/>
                  <a:pt x="390309" y="1170242"/>
                  <a:pt x="394691" y="1170908"/>
                </a:cubicBezTo>
                <a:cubicBezTo>
                  <a:pt x="403454" y="1172718"/>
                  <a:pt x="401454" y="1176242"/>
                  <a:pt x="406978" y="1178624"/>
                </a:cubicBezTo>
                <a:cubicBezTo>
                  <a:pt x="408121" y="1177766"/>
                  <a:pt x="406407" y="1174052"/>
                  <a:pt x="409550" y="1175290"/>
                </a:cubicBezTo>
                <a:cubicBezTo>
                  <a:pt x="414598" y="1177576"/>
                  <a:pt x="424314" y="1177957"/>
                  <a:pt x="422313" y="1181481"/>
                </a:cubicBezTo>
                <a:cubicBezTo>
                  <a:pt x="420599" y="1181671"/>
                  <a:pt x="410693" y="1179195"/>
                  <a:pt x="414312" y="1181100"/>
                </a:cubicBezTo>
                <a:cubicBezTo>
                  <a:pt x="423171" y="1181862"/>
                  <a:pt x="428695" y="1185101"/>
                  <a:pt x="433172" y="1182624"/>
                </a:cubicBezTo>
                <a:cubicBezTo>
                  <a:pt x="438982" y="1185101"/>
                  <a:pt x="431076" y="1186529"/>
                  <a:pt x="436601" y="1188434"/>
                </a:cubicBezTo>
                <a:cubicBezTo>
                  <a:pt x="438792" y="1188529"/>
                  <a:pt x="437553" y="1185482"/>
                  <a:pt x="440316" y="1186053"/>
                </a:cubicBezTo>
                <a:cubicBezTo>
                  <a:pt x="441935" y="1187958"/>
                  <a:pt x="457270" y="1195292"/>
                  <a:pt x="450507" y="1190244"/>
                </a:cubicBezTo>
                <a:cubicBezTo>
                  <a:pt x="456794" y="1192530"/>
                  <a:pt x="458032" y="1192720"/>
                  <a:pt x="467081" y="1195007"/>
                </a:cubicBezTo>
                <a:cubicBezTo>
                  <a:pt x="467557" y="1193863"/>
                  <a:pt x="467081" y="1191959"/>
                  <a:pt x="469176" y="1192149"/>
                </a:cubicBezTo>
                <a:cubicBezTo>
                  <a:pt x="481654" y="1196245"/>
                  <a:pt x="493751" y="1197483"/>
                  <a:pt x="505371" y="1199102"/>
                </a:cubicBezTo>
                <a:cubicBezTo>
                  <a:pt x="516992" y="1200436"/>
                  <a:pt x="528231" y="1201960"/>
                  <a:pt x="539566" y="1204055"/>
                </a:cubicBezTo>
                <a:cubicBezTo>
                  <a:pt x="540233" y="1202722"/>
                  <a:pt x="537471" y="1201865"/>
                  <a:pt x="539757" y="1201674"/>
                </a:cubicBezTo>
                <a:cubicBezTo>
                  <a:pt x="548329" y="1203388"/>
                  <a:pt x="555378" y="1204912"/>
                  <a:pt x="561283" y="1201960"/>
                </a:cubicBezTo>
                <a:cubicBezTo>
                  <a:pt x="561283" y="1203103"/>
                  <a:pt x="560521" y="1203674"/>
                  <a:pt x="559664" y="1204341"/>
                </a:cubicBezTo>
                <a:cubicBezTo>
                  <a:pt x="566046" y="1203198"/>
                  <a:pt x="574047" y="1205293"/>
                  <a:pt x="579762" y="1206818"/>
                </a:cubicBezTo>
                <a:cubicBezTo>
                  <a:pt x="575475" y="1209866"/>
                  <a:pt x="567570" y="1206818"/>
                  <a:pt x="565665" y="1211961"/>
                </a:cubicBezTo>
                <a:cubicBezTo>
                  <a:pt x="576523" y="1211961"/>
                  <a:pt x="581286" y="1205484"/>
                  <a:pt x="593668" y="1207294"/>
                </a:cubicBezTo>
                <a:cubicBezTo>
                  <a:pt x="595764" y="1205484"/>
                  <a:pt x="589668" y="1204151"/>
                  <a:pt x="593573" y="1204055"/>
                </a:cubicBezTo>
                <a:cubicBezTo>
                  <a:pt x="598240" y="1205198"/>
                  <a:pt x="599574" y="1205008"/>
                  <a:pt x="602812" y="1203293"/>
                </a:cubicBezTo>
                <a:cubicBezTo>
                  <a:pt x="602812" y="1206056"/>
                  <a:pt x="607384" y="1206056"/>
                  <a:pt x="610623" y="1207008"/>
                </a:cubicBezTo>
                <a:cubicBezTo>
                  <a:pt x="622719" y="1203388"/>
                  <a:pt x="635007" y="1208246"/>
                  <a:pt x="645865" y="1202627"/>
                </a:cubicBezTo>
                <a:cubicBezTo>
                  <a:pt x="652056" y="1202722"/>
                  <a:pt x="658914" y="1202817"/>
                  <a:pt x="666058" y="1202245"/>
                </a:cubicBezTo>
                <a:cubicBezTo>
                  <a:pt x="673202" y="1201388"/>
                  <a:pt x="680536" y="1200341"/>
                  <a:pt x="687680" y="1199007"/>
                </a:cubicBezTo>
                <a:cubicBezTo>
                  <a:pt x="702063" y="1196435"/>
                  <a:pt x="715588" y="1193197"/>
                  <a:pt x="724923" y="1189958"/>
                </a:cubicBezTo>
                <a:cubicBezTo>
                  <a:pt x="726732" y="1191768"/>
                  <a:pt x="733495" y="1188815"/>
                  <a:pt x="733400" y="1192149"/>
                </a:cubicBezTo>
                <a:cubicBezTo>
                  <a:pt x="741306" y="1187101"/>
                  <a:pt x="747306" y="1190720"/>
                  <a:pt x="752545" y="1185577"/>
                </a:cubicBezTo>
                <a:cubicBezTo>
                  <a:pt x="750640" y="1185958"/>
                  <a:pt x="748926" y="1186243"/>
                  <a:pt x="749116" y="1184815"/>
                </a:cubicBezTo>
                <a:cubicBezTo>
                  <a:pt x="752545" y="1183195"/>
                  <a:pt x="752926" y="1183291"/>
                  <a:pt x="759308" y="1181291"/>
                </a:cubicBezTo>
                <a:cubicBezTo>
                  <a:pt x="759784" y="1182434"/>
                  <a:pt x="759879" y="1184053"/>
                  <a:pt x="763023" y="1182815"/>
                </a:cubicBezTo>
                <a:cubicBezTo>
                  <a:pt x="766356" y="1176528"/>
                  <a:pt x="779691" y="1178243"/>
                  <a:pt x="787121" y="1177004"/>
                </a:cubicBezTo>
                <a:cubicBezTo>
                  <a:pt x="787026" y="1175385"/>
                  <a:pt x="784549" y="1176052"/>
                  <a:pt x="783311" y="1175576"/>
                </a:cubicBezTo>
                <a:cubicBezTo>
                  <a:pt x="789026" y="1173670"/>
                  <a:pt x="799218" y="1169003"/>
                  <a:pt x="801980" y="1172527"/>
                </a:cubicBezTo>
                <a:cubicBezTo>
                  <a:pt x="798551" y="1174718"/>
                  <a:pt x="795693" y="1171099"/>
                  <a:pt x="794455" y="1174433"/>
                </a:cubicBezTo>
                <a:cubicBezTo>
                  <a:pt x="796551" y="1173861"/>
                  <a:pt x="796741" y="1175480"/>
                  <a:pt x="798170" y="1175671"/>
                </a:cubicBezTo>
                <a:cubicBezTo>
                  <a:pt x="812553" y="1165574"/>
                  <a:pt x="834746" y="1158716"/>
                  <a:pt x="845223" y="1155287"/>
                </a:cubicBezTo>
                <a:cubicBezTo>
                  <a:pt x="848938" y="1153859"/>
                  <a:pt x="849510" y="1150525"/>
                  <a:pt x="851224" y="1149763"/>
                </a:cubicBezTo>
                <a:cubicBezTo>
                  <a:pt x="855606" y="1147858"/>
                  <a:pt x="860654" y="1149477"/>
                  <a:pt x="867607" y="1144524"/>
                </a:cubicBezTo>
                <a:cubicBezTo>
                  <a:pt x="866369" y="1145381"/>
                  <a:pt x="869607" y="1143667"/>
                  <a:pt x="873132" y="1141762"/>
                </a:cubicBezTo>
                <a:cubicBezTo>
                  <a:pt x="874560" y="1141095"/>
                  <a:pt x="888181" y="1132427"/>
                  <a:pt x="893325" y="1133475"/>
                </a:cubicBezTo>
                <a:cubicBezTo>
                  <a:pt x="894944" y="1134999"/>
                  <a:pt x="883038" y="1139952"/>
                  <a:pt x="887610" y="1139095"/>
                </a:cubicBezTo>
                <a:cubicBezTo>
                  <a:pt x="892467" y="1136333"/>
                  <a:pt x="893706" y="1134618"/>
                  <a:pt x="898754" y="1133475"/>
                </a:cubicBezTo>
                <a:cubicBezTo>
                  <a:pt x="897135" y="1131951"/>
                  <a:pt x="898563" y="1130236"/>
                  <a:pt x="900754" y="1129093"/>
                </a:cubicBezTo>
                <a:cubicBezTo>
                  <a:pt x="902850" y="1127760"/>
                  <a:pt x="905802" y="1126712"/>
                  <a:pt x="907422" y="1126808"/>
                </a:cubicBezTo>
                <a:cubicBezTo>
                  <a:pt x="903897" y="1130522"/>
                  <a:pt x="897801" y="1133856"/>
                  <a:pt x="897230" y="1137094"/>
                </a:cubicBezTo>
                <a:cubicBezTo>
                  <a:pt x="905421" y="1131856"/>
                  <a:pt x="918661" y="1118902"/>
                  <a:pt x="921423" y="1125855"/>
                </a:cubicBezTo>
                <a:cubicBezTo>
                  <a:pt x="921042" y="1125188"/>
                  <a:pt x="923233" y="1123569"/>
                  <a:pt x="924090" y="1124236"/>
                </a:cubicBezTo>
                <a:cubicBezTo>
                  <a:pt x="919709" y="1129284"/>
                  <a:pt x="922757" y="1129379"/>
                  <a:pt x="919042" y="1133951"/>
                </a:cubicBezTo>
                <a:cubicBezTo>
                  <a:pt x="925900" y="1125665"/>
                  <a:pt x="934282" y="1121854"/>
                  <a:pt x="942283" y="1117663"/>
                </a:cubicBezTo>
                <a:cubicBezTo>
                  <a:pt x="950189" y="1113377"/>
                  <a:pt x="958095" y="1109377"/>
                  <a:pt x="962286" y="1099661"/>
                </a:cubicBezTo>
                <a:cubicBezTo>
                  <a:pt x="963524" y="1100709"/>
                  <a:pt x="961905" y="1102138"/>
                  <a:pt x="962952" y="1103185"/>
                </a:cubicBezTo>
                <a:cubicBezTo>
                  <a:pt x="966953" y="1100328"/>
                  <a:pt x="965048" y="1098518"/>
                  <a:pt x="970763" y="1095280"/>
                </a:cubicBezTo>
                <a:cubicBezTo>
                  <a:pt x="971430" y="1096709"/>
                  <a:pt x="973239" y="1095661"/>
                  <a:pt x="974001" y="1096899"/>
                </a:cubicBezTo>
                <a:cubicBezTo>
                  <a:pt x="977049" y="1094232"/>
                  <a:pt x="980669" y="1091375"/>
                  <a:pt x="981812" y="1088993"/>
                </a:cubicBezTo>
                <a:cubicBezTo>
                  <a:pt x="976478" y="1093470"/>
                  <a:pt x="973049" y="1093946"/>
                  <a:pt x="970572" y="1092422"/>
                </a:cubicBezTo>
                <a:cubicBezTo>
                  <a:pt x="979621" y="1087088"/>
                  <a:pt x="981431" y="1081183"/>
                  <a:pt x="991527" y="1078516"/>
                </a:cubicBezTo>
                <a:cubicBezTo>
                  <a:pt x="986098" y="1081754"/>
                  <a:pt x="989337" y="1083278"/>
                  <a:pt x="983812" y="1086421"/>
                </a:cubicBezTo>
                <a:cubicBezTo>
                  <a:pt x="986193" y="1086993"/>
                  <a:pt x="987432" y="1090136"/>
                  <a:pt x="991908" y="1086326"/>
                </a:cubicBezTo>
                <a:cubicBezTo>
                  <a:pt x="991337" y="1085278"/>
                  <a:pt x="989622" y="1084326"/>
                  <a:pt x="991146" y="1082897"/>
                </a:cubicBezTo>
                <a:cubicBezTo>
                  <a:pt x="992480" y="1086231"/>
                  <a:pt x="1010006" y="1074896"/>
                  <a:pt x="1016388" y="1068800"/>
                </a:cubicBezTo>
                <a:cubicBezTo>
                  <a:pt x="1015626" y="1065467"/>
                  <a:pt x="1011911" y="1069753"/>
                  <a:pt x="1010768" y="1067276"/>
                </a:cubicBezTo>
                <a:cubicBezTo>
                  <a:pt x="1012768" y="1066705"/>
                  <a:pt x="1015530" y="1064228"/>
                  <a:pt x="1018293" y="1061561"/>
                </a:cubicBezTo>
                <a:cubicBezTo>
                  <a:pt x="1017150" y="1065181"/>
                  <a:pt x="1017816" y="1064324"/>
                  <a:pt x="1020388" y="1066228"/>
                </a:cubicBezTo>
                <a:cubicBezTo>
                  <a:pt x="1024674" y="1063371"/>
                  <a:pt x="1020198" y="1062800"/>
                  <a:pt x="1023436" y="1060228"/>
                </a:cubicBezTo>
                <a:cubicBezTo>
                  <a:pt x="1025341" y="1062609"/>
                  <a:pt x="1030675" y="1055846"/>
                  <a:pt x="1033247" y="1056799"/>
                </a:cubicBezTo>
                <a:cubicBezTo>
                  <a:pt x="1036485" y="1050131"/>
                  <a:pt x="1039533" y="1050417"/>
                  <a:pt x="1040200" y="1052512"/>
                </a:cubicBezTo>
                <a:cubicBezTo>
                  <a:pt x="1043058" y="1046798"/>
                  <a:pt x="1045344" y="1045750"/>
                  <a:pt x="1046677" y="1040987"/>
                </a:cubicBezTo>
                <a:cubicBezTo>
                  <a:pt x="1049725" y="1040320"/>
                  <a:pt x="1047344" y="1041844"/>
                  <a:pt x="1048963" y="1043273"/>
                </a:cubicBezTo>
                <a:cubicBezTo>
                  <a:pt x="1053345" y="1038034"/>
                  <a:pt x="1053059" y="1038796"/>
                  <a:pt x="1057631" y="1036225"/>
                </a:cubicBezTo>
                <a:cubicBezTo>
                  <a:pt x="1058774" y="1033939"/>
                  <a:pt x="1058774" y="1031938"/>
                  <a:pt x="1059726" y="1029462"/>
                </a:cubicBezTo>
                <a:cubicBezTo>
                  <a:pt x="1062870" y="1028509"/>
                  <a:pt x="1064489" y="1025081"/>
                  <a:pt x="1062584" y="1029938"/>
                </a:cubicBezTo>
                <a:cubicBezTo>
                  <a:pt x="1075633" y="1018127"/>
                  <a:pt x="1072585" y="1007650"/>
                  <a:pt x="1079538" y="1002697"/>
                </a:cubicBezTo>
                <a:cubicBezTo>
                  <a:pt x="1075633" y="998125"/>
                  <a:pt x="1082205" y="994219"/>
                  <a:pt x="1087635" y="991076"/>
                </a:cubicBezTo>
                <a:cubicBezTo>
                  <a:pt x="1087635" y="988314"/>
                  <a:pt x="1082586" y="992219"/>
                  <a:pt x="1085158" y="989076"/>
                </a:cubicBezTo>
                <a:cubicBezTo>
                  <a:pt x="1089349" y="986885"/>
                  <a:pt x="1091730" y="984218"/>
                  <a:pt x="1094874" y="978884"/>
                </a:cubicBezTo>
                <a:cubicBezTo>
                  <a:pt x="1097731" y="979360"/>
                  <a:pt x="1095350" y="982409"/>
                  <a:pt x="1096207" y="983837"/>
                </a:cubicBezTo>
                <a:cubicBezTo>
                  <a:pt x="1097255" y="980218"/>
                  <a:pt x="1101446" y="977170"/>
                  <a:pt x="1101255" y="975836"/>
                </a:cubicBezTo>
                <a:cubicBezTo>
                  <a:pt x="1099541" y="977360"/>
                  <a:pt x="1097922" y="978122"/>
                  <a:pt x="1096493" y="978122"/>
                </a:cubicBezTo>
                <a:cubicBezTo>
                  <a:pt x="1098779" y="975169"/>
                  <a:pt x="1098207" y="973645"/>
                  <a:pt x="1101541" y="970121"/>
                </a:cubicBezTo>
                <a:lnTo>
                  <a:pt x="1103446" y="971550"/>
                </a:lnTo>
                <a:cubicBezTo>
                  <a:pt x="1107828" y="958310"/>
                  <a:pt x="1122020" y="945737"/>
                  <a:pt x="1122401" y="938975"/>
                </a:cubicBezTo>
                <a:cubicBezTo>
                  <a:pt x="1124687" y="934498"/>
                  <a:pt x="1126020" y="937451"/>
                  <a:pt x="1128116" y="935260"/>
                </a:cubicBezTo>
                <a:cubicBezTo>
                  <a:pt x="1127259" y="934593"/>
                  <a:pt x="1126211" y="934879"/>
                  <a:pt x="1125163" y="935260"/>
                </a:cubicBezTo>
                <a:cubicBezTo>
                  <a:pt x="1126211" y="931354"/>
                  <a:pt x="1140689" y="918686"/>
                  <a:pt x="1132021" y="924782"/>
                </a:cubicBezTo>
                <a:cubicBezTo>
                  <a:pt x="1136117" y="918686"/>
                  <a:pt x="1140022" y="918401"/>
                  <a:pt x="1140689" y="913543"/>
                </a:cubicBezTo>
                <a:cubicBezTo>
                  <a:pt x="1138593" y="916591"/>
                  <a:pt x="1136974" y="915543"/>
                  <a:pt x="1138593" y="912304"/>
                </a:cubicBezTo>
                <a:cubicBezTo>
                  <a:pt x="1138498" y="914781"/>
                  <a:pt x="1140213" y="914591"/>
                  <a:pt x="1142308" y="910876"/>
                </a:cubicBezTo>
                <a:cubicBezTo>
                  <a:pt x="1141927" y="908876"/>
                  <a:pt x="1143261" y="905827"/>
                  <a:pt x="1144213" y="902970"/>
                </a:cubicBezTo>
                <a:cubicBezTo>
                  <a:pt x="1143927" y="907637"/>
                  <a:pt x="1149166" y="897541"/>
                  <a:pt x="1149642" y="895255"/>
                </a:cubicBezTo>
                <a:cubicBezTo>
                  <a:pt x="1148880" y="896207"/>
                  <a:pt x="1148023" y="897922"/>
                  <a:pt x="1147356" y="897541"/>
                </a:cubicBezTo>
                <a:cubicBezTo>
                  <a:pt x="1148690" y="894683"/>
                  <a:pt x="1151452" y="886682"/>
                  <a:pt x="1154500" y="885444"/>
                </a:cubicBezTo>
                <a:cubicBezTo>
                  <a:pt x="1154976" y="886777"/>
                  <a:pt x="1151547" y="890683"/>
                  <a:pt x="1152786" y="891635"/>
                </a:cubicBezTo>
                <a:cubicBezTo>
                  <a:pt x="1156691" y="887730"/>
                  <a:pt x="1155357" y="885063"/>
                  <a:pt x="1157643" y="880110"/>
                </a:cubicBezTo>
                <a:cubicBezTo>
                  <a:pt x="1163263" y="880301"/>
                  <a:pt x="1161263" y="864584"/>
                  <a:pt x="1167454" y="865823"/>
                </a:cubicBezTo>
                <a:cubicBezTo>
                  <a:pt x="1163263" y="870776"/>
                  <a:pt x="1162787" y="876300"/>
                  <a:pt x="1161834" y="880967"/>
                </a:cubicBezTo>
                <a:cubicBezTo>
                  <a:pt x="1160787" y="885539"/>
                  <a:pt x="1159644" y="889444"/>
                  <a:pt x="1154976" y="891159"/>
                </a:cubicBezTo>
                <a:cubicBezTo>
                  <a:pt x="1158882" y="893540"/>
                  <a:pt x="1153738" y="896779"/>
                  <a:pt x="1151452" y="903542"/>
                </a:cubicBezTo>
                <a:cubicBezTo>
                  <a:pt x="1154595" y="903256"/>
                  <a:pt x="1151928" y="906590"/>
                  <a:pt x="1152690" y="907828"/>
                </a:cubicBezTo>
                <a:cubicBezTo>
                  <a:pt x="1156977" y="901827"/>
                  <a:pt x="1154214" y="903542"/>
                  <a:pt x="1154500" y="901636"/>
                </a:cubicBezTo>
                <a:cubicBezTo>
                  <a:pt x="1156024" y="900779"/>
                  <a:pt x="1157643" y="896779"/>
                  <a:pt x="1159072" y="898684"/>
                </a:cubicBezTo>
                <a:cubicBezTo>
                  <a:pt x="1158215" y="900303"/>
                  <a:pt x="1156691" y="902494"/>
                  <a:pt x="1157358" y="903160"/>
                </a:cubicBezTo>
                <a:cubicBezTo>
                  <a:pt x="1160120" y="897160"/>
                  <a:pt x="1162692" y="894778"/>
                  <a:pt x="1165073" y="894683"/>
                </a:cubicBezTo>
                <a:cubicBezTo>
                  <a:pt x="1166311" y="890587"/>
                  <a:pt x="1168216" y="887635"/>
                  <a:pt x="1170693" y="883634"/>
                </a:cubicBezTo>
                <a:cubicBezTo>
                  <a:pt x="1172979" y="879443"/>
                  <a:pt x="1175741" y="874300"/>
                  <a:pt x="1179075" y="866108"/>
                </a:cubicBezTo>
                <a:cubicBezTo>
                  <a:pt x="1179075" y="862870"/>
                  <a:pt x="1175836" y="867061"/>
                  <a:pt x="1177551" y="861917"/>
                </a:cubicBezTo>
                <a:cubicBezTo>
                  <a:pt x="1189647" y="844677"/>
                  <a:pt x="1191552" y="825056"/>
                  <a:pt x="1198220" y="810577"/>
                </a:cubicBezTo>
                <a:cubicBezTo>
                  <a:pt x="1196982" y="806672"/>
                  <a:pt x="1192886" y="811720"/>
                  <a:pt x="1195267" y="804482"/>
                </a:cubicBezTo>
                <a:cubicBezTo>
                  <a:pt x="1197648" y="801243"/>
                  <a:pt x="1198887" y="802767"/>
                  <a:pt x="1200411" y="804577"/>
                </a:cubicBezTo>
                <a:cubicBezTo>
                  <a:pt x="1202316" y="789908"/>
                  <a:pt x="1210031" y="782669"/>
                  <a:pt x="1214317" y="767525"/>
                </a:cubicBezTo>
                <a:cubicBezTo>
                  <a:pt x="1209555" y="759524"/>
                  <a:pt x="1221366" y="740188"/>
                  <a:pt x="1218318" y="729520"/>
                </a:cubicBezTo>
                <a:cubicBezTo>
                  <a:pt x="1217651" y="736854"/>
                  <a:pt x="1215365" y="745998"/>
                  <a:pt x="1211745" y="748856"/>
                </a:cubicBezTo>
                <a:cubicBezTo>
                  <a:pt x="1210412" y="742474"/>
                  <a:pt x="1213841" y="724567"/>
                  <a:pt x="1218699" y="727901"/>
                </a:cubicBezTo>
                <a:cubicBezTo>
                  <a:pt x="1217937" y="719042"/>
                  <a:pt x="1225652" y="713042"/>
                  <a:pt x="1221461" y="709327"/>
                </a:cubicBezTo>
                <a:cubicBezTo>
                  <a:pt x="1227271" y="708660"/>
                  <a:pt x="1229938" y="690943"/>
                  <a:pt x="1229652" y="680561"/>
                </a:cubicBezTo>
                <a:cubicBezTo>
                  <a:pt x="1229652" y="682085"/>
                  <a:pt x="1230891" y="678371"/>
                  <a:pt x="1231367" y="674465"/>
                </a:cubicBezTo>
                <a:cubicBezTo>
                  <a:pt x="1232605" y="664178"/>
                  <a:pt x="1234320" y="652653"/>
                  <a:pt x="1235558" y="641318"/>
                </a:cubicBezTo>
                <a:cubicBezTo>
                  <a:pt x="1236034" y="632460"/>
                  <a:pt x="1235939" y="623602"/>
                  <a:pt x="1235177" y="615505"/>
                </a:cubicBezTo>
                <a:cubicBezTo>
                  <a:pt x="1236034" y="615505"/>
                  <a:pt x="1236987" y="615601"/>
                  <a:pt x="1238130" y="615982"/>
                </a:cubicBezTo>
                <a:cubicBezTo>
                  <a:pt x="1237463" y="606266"/>
                  <a:pt x="1236796" y="596646"/>
                  <a:pt x="1236129" y="587121"/>
                </a:cubicBezTo>
                <a:cubicBezTo>
                  <a:pt x="1236320" y="587311"/>
                  <a:pt x="1236510" y="587407"/>
                  <a:pt x="1236987" y="587216"/>
                </a:cubicBezTo>
                <a:cubicBezTo>
                  <a:pt x="1235653" y="582454"/>
                  <a:pt x="1236034" y="580739"/>
                  <a:pt x="1235367" y="576263"/>
                </a:cubicBezTo>
                <a:cubicBezTo>
                  <a:pt x="1235082" y="573024"/>
                  <a:pt x="1234891" y="569881"/>
                  <a:pt x="1234605" y="566642"/>
                </a:cubicBezTo>
                <a:cubicBezTo>
                  <a:pt x="1236225" y="562642"/>
                  <a:pt x="1237463" y="555403"/>
                  <a:pt x="1237844" y="551307"/>
                </a:cubicBezTo>
                <a:cubicBezTo>
                  <a:pt x="1238034" y="554355"/>
                  <a:pt x="1240130" y="553117"/>
                  <a:pt x="1239749" y="557403"/>
                </a:cubicBezTo>
                <a:cubicBezTo>
                  <a:pt x="1238606" y="564261"/>
                  <a:pt x="1239082" y="572738"/>
                  <a:pt x="1242130" y="577691"/>
                </a:cubicBezTo>
                <a:cubicBezTo>
                  <a:pt x="1241559" y="580930"/>
                  <a:pt x="1240797" y="581025"/>
                  <a:pt x="1239654" y="579310"/>
                </a:cubicBezTo>
                <a:cubicBezTo>
                  <a:pt x="1241654" y="597598"/>
                  <a:pt x="1239082" y="611219"/>
                  <a:pt x="1242511" y="627983"/>
                </a:cubicBezTo>
                <a:cubicBezTo>
                  <a:pt x="1239749" y="623792"/>
                  <a:pt x="1239654" y="643318"/>
                  <a:pt x="1242702" y="639032"/>
                </a:cubicBezTo>
                <a:cubicBezTo>
                  <a:pt x="1240416" y="649605"/>
                  <a:pt x="1238034" y="663130"/>
                  <a:pt x="1236796" y="676561"/>
                </a:cubicBezTo>
                <a:cubicBezTo>
                  <a:pt x="1236129" y="683323"/>
                  <a:pt x="1235653" y="689991"/>
                  <a:pt x="1235558" y="696277"/>
                </a:cubicBezTo>
                <a:cubicBezTo>
                  <a:pt x="1235463" y="699421"/>
                  <a:pt x="1235463" y="702469"/>
                  <a:pt x="1235558" y="705326"/>
                </a:cubicBezTo>
                <a:cubicBezTo>
                  <a:pt x="1235463" y="708184"/>
                  <a:pt x="1235463" y="710851"/>
                  <a:pt x="1235558" y="713422"/>
                </a:cubicBezTo>
                <a:cubicBezTo>
                  <a:pt x="1236606" y="705612"/>
                  <a:pt x="1241178" y="691896"/>
                  <a:pt x="1238987" y="684943"/>
                </a:cubicBezTo>
                <a:cubicBezTo>
                  <a:pt x="1241940" y="689038"/>
                  <a:pt x="1240606" y="678085"/>
                  <a:pt x="1239368" y="676942"/>
                </a:cubicBezTo>
                <a:lnTo>
                  <a:pt x="1241749" y="677227"/>
                </a:lnTo>
                <a:cubicBezTo>
                  <a:pt x="1246893" y="643318"/>
                  <a:pt x="1247464" y="607314"/>
                  <a:pt x="1247845" y="572548"/>
                </a:cubicBezTo>
                <a:close/>
                <a:moveTo>
                  <a:pt x="1020007" y="132112"/>
                </a:moveTo>
                <a:cubicBezTo>
                  <a:pt x="1022769" y="130778"/>
                  <a:pt x="1024484" y="134969"/>
                  <a:pt x="1025532" y="137160"/>
                </a:cubicBezTo>
                <a:cubicBezTo>
                  <a:pt x="1024008" y="138303"/>
                  <a:pt x="1020388" y="133159"/>
                  <a:pt x="1020007" y="132112"/>
                </a:cubicBezTo>
                <a:close/>
                <a:moveTo>
                  <a:pt x="351924" y="1112615"/>
                </a:moveTo>
                <a:cubicBezTo>
                  <a:pt x="352209" y="1108424"/>
                  <a:pt x="358877" y="1114520"/>
                  <a:pt x="359448" y="1113473"/>
                </a:cubicBezTo>
                <a:cubicBezTo>
                  <a:pt x="362877" y="1116616"/>
                  <a:pt x="355353" y="1114806"/>
                  <a:pt x="351924" y="1112615"/>
                </a:cubicBezTo>
                <a:close/>
                <a:moveTo>
                  <a:pt x="398120" y="1139761"/>
                </a:moveTo>
                <a:cubicBezTo>
                  <a:pt x="400120" y="1135570"/>
                  <a:pt x="402597" y="1141095"/>
                  <a:pt x="408121" y="1142428"/>
                </a:cubicBezTo>
                <a:cubicBezTo>
                  <a:pt x="406978" y="1143952"/>
                  <a:pt x="401168" y="1140333"/>
                  <a:pt x="398120" y="1139761"/>
                </a:cubicBezTo>
                <a:close/>
                <a:moveTo>
                  <a:pt x="409740" y="1127569"/>
                </a:moveTo>
                <a:cubicBezTo>
                  <a:pt x="410407" y="1125474"/>
                  <a:pt x="416694" y="1127951"/>
                  <a:pt x="418122" y="1129665"/>
                </a:cubicBezTo>
                <a:cubicBezTo>
                  <a:pt x="417360" y="1131284"/>
                  <a:pt x="412217" y="1127951"/>
                  <a:pt x="409740" y="1127569"/>
                </a:cubicBezTo>
                <a:close/>
                <a:moveTo>
                  <a:pt x="509467" y="1168527"/>
                </a:moveTo>
                <a:cubicBezTo>
                  <a:pt x="510801" y="1168051"/>
                  <a:pt x="512896" y="1168146"/>
                  <a:pt x="515373" y="1168527"/>
                </a:cubicBezTo>
                <a:cubicBezTo>
                  <a:pt x="515087" y="1169670"/>
                  <a:pt x="514896" y="1170813"/>
                  <a:pt x="516516" y="1171194"/>
                </a:cubicBezTo>
                <a:cubicBezTo>
                  <a:pt x="515277" y="1172813"/>
                  <a:pt x="507467" y="1170623"/>
                  <a:pt x="509467" y="1168527"/>
                </a:cubicBezTo>
                <a:close/>
                <a:moveTo>
                  <a:pt x="556140" y="1177481"/>
                </a:moveTo>
                <a:cubicBezTo>
                  <a:pt x="555187" y="1175194"/>
                  <a:pt x="559188" y="1175957"/>
                  <a:pt x="559188" y="1174433"/>
                </a:cubicBezTo>
                <a:cubicBezTo>
                  <a:pt x="547567" y="1171575"/>
                  <a:pt x="535470" y="1173290"/>
                  <a:pt x="531756" y="1166717"/>
                </a:cubicBezTo>
                <a:cubicBezTo>
                  <a:pt x="541757" y="1169575"/>
                  <a:pt x="545853" y="1167289"/>
                  <a:pt x="553663" y="1166051"/>
                </a:cubicBezTo>
                <a:cubicBezTo>
                  <a:pt x="555568" y="1166908"/>
                  <a:pt x="556425" y="1168336"/>
                  <a:pt x="559378" y="1168718"/>
                </a:cubicBezTo>
                <a:cubicBezTo>
                  <a:pt x="557092" y="1170527"/>
                  <a:pt x="555759" y="1169765"/>
                  <a:pt x="552044" y="1169194"/>
                </a:cubicBezTo>
                <a:cubicBezTo>
                  <a:pt x="553092" y="1172337"/>
                  <a:pt x="556997" y="1174147"/>
                  <a:pt x="563569" y="1174623"/>
                </a:cubicBezTo>
                <a:cubicBezTo>
                  <a:pt x="564617" y="1177671"/>
                  <a:pt x="561188" y="1178052"/>
                  <a:pt x="556140" y="1177481"/>
                </a:cubicBezTo>
                <a:close/>
                <a:moveTo>
                  <a:pt x="1186885" y="730186"/>
                </a:moveTo>
                <a:cubicBezTo>
                  <a:pt x="1188695" y="730377"/>
                  <a:pt x="1185933" y="735425"/>
                  <a:pt x="1185837" y="737616"/>
                </a:cubicBezTo>
                <a:cubicBezTo>
                  <a:pt x="1185361" y="736854"/>
                  <a:pt x="1184885" y="735997"/>
                  <a:pt x="1184694" y="734854"/>
                </a:cubicBezTo>
                <a:cubicBezTo>
                  <a:pt x="1185266" y="733520"/>
                  <a:pt x="1185837" y="732282"/>
                  <a:pt x="1186314" y="730949"/>
                </a:cubicBezTo>
                <a:cubicBezTo>
                  <a:pt x="1186504" y="730949"/>
                  <a:pt x="1186695" y="730758"/>
                  <a:pt x="1186885" y="730186"/>
                </a:cubicBezTo>
                <a:close/>
                <a:moveTo>
                  <a:pt x="1173931" y="834485"/>
                </a:moveTo>
                <a:cubicBezTo>
                  <a:pt x="1170693" y="839915"/>
                  <a:pt x="1171550" y="839248"/>
                  <a:pt x="1168692" y="845725"/>
                </a:cubicBezTo>
                <a:cubicBezTo>
                  <a:pt x="1166311" y="847534"/>
                  <a:pt x="1163835" y="844963"/>
                  <a:pt x="1166978" y="839915"/>
                </a:cubicBezTo>
                <a:cubicBezTo>
                  <a:pt x="1169359" y="846106"/>
                  <a:pt x="1169454" y="833533"/>
                  <a:pt x="1173931" y="834485"/>
                </a:cubicBezTo>
                <a:close/>
                <a:moveTo>
                  <a:pt x="783216" y="1133761"/>
                </a:moveTo>
                <a:cubicBezTo>
                  <a:pt x="782835" y="1135761"/>
                  <a:pt x="775786" y="1137094"/>
                  <a:pt x="772548" y="1138237"/>
                </a:cubicBezTo>
                <a:cubicBezTo>
                  <a:pt x="773786" y="1133856"/>
                  <a:pt x="777501" y="1135570"/>
                  <a:pt x="783216" y="1133761"/>
                </a:cubicBezTo>
                <a:close/>
                <a:moveTo>
                  <a:pt x="707682" y="1167479"/>
                </a:moveTo>
                <a:cubicBezTo>
                  <a:pt x="699491" y="1168241"/>
                  <a:pt x="695681" y="1167098"/>
                  <a:pt x="686537" y="1166812"/>
                </a:cubicBezTo>
                <a:cubicBezTo>
                  <a:pt x="690728" y="1162526"/>
                  <a:pt x="699396" y="1164431"/>
                  <a:pt x="707968" y="1161669"/>
                </a:cubicBezTo>
                <a:cubicBezTo>
                  <a:pt x="707873" y="1163669"/>
                  <a:pt x="706254" y="1165098"/>
                  <a:pt x="707682" y="1167479"/>
                </a:cubicBezTo>
                <a:close/>
                <a:moveTo>
                  <a:pt x="662915" y="1168051"/>
                </a:moveTo>
                <a:cubicBezTo>
                  <a:pt x="661772" y="1170813"/>
                  <a:pt x="657962" y="1168146"/>
                  <a:pt x="657009" y="1167765"/>
                </a:cubicBezTo>
                <a:cubicBezTo>
                  <a:pt x="656343" y="1165955"/>
                  <a:pt x="661105" y="1166622"/>
                  <a:pt x="661010" y="1165003"/>
                </a:cubicBezTo>
                <a:cubicBezTo>
                  <a:pt x="666153" y="1164527"/>
                  <a:pt x="657867" y="1168622"/>
                  <a:pt x="662915" y="1168051"/>
                </a:cubicBezTo>
                <a:close/>
                <a:moveTo>
                  <a:pt x="680536" y="1167003"/>
                </a:moveTo>
                <a:cubicBezTo>
                  <a:pt x="679869" y="1169003"/>
                  <a:pt x="676059" y="1169860"/>
                  <a:pt x="675393" y="1171861"/>
                </a:cubicBezTo>
                <a:cubicBezTo>
                  <a:pt x="673107" y="1169765"/>
                  <a:pt x="662820" y="1173670"/>
                  <a:pt x="661772" y="1170623"/>
                </a:cubicBezTo>
                <a:cubicBezTo>
                  <a:pt x="668535" y="1172051"/>
                  <a:pt x="672916" y="1166432"/>
                  <a:pt x="680536" y="1167003"/>
                </a:cubicBezTo>
                <a:close/>
                <a:moveTo>
                  <a:pt x="669678" y="1155478"/>
                </a:moveTo>
                <a:cubicBezTo>
                  <a:pt x="665010" y="1156621"/>
                  <a:pt x="660819" y="1158145"/>
                  <a:pt x="653104" y="1159193"/>
                </a:cubicBezTo>
                <a:cubicBezTo>
                  <a:pt x="649770" y="1155097"/>
                  <a:pt x="656438" y="1153573"/>
                  <a:pt x="664820" y="1151477"/>
                </a:cubicBezTo>
                <a:cubicBezTo>
                  <a:pt x="673202" y="1149572"/>
                  <a:pt x="683489" y="1148239"/>
                  <a:pt x="687489" y="1147096"/>
                </a:cubicBezTo>
                <a:cubicBezTo>
                  <a:pt x="693776" y="1148239"/>
                  <a:pt x="695490" y="1151287"/>
                  <a:pt x="687204" y="1153668"/>
                </a:cubicBezTo>
                <a:cubicBezTo>
                  <a:pt x="687394" y="1153001"/>
                  <a:pt x="688537" y="1152620"/>
                  <a:pt x="688347" y="1151858"/>
                </a:cubicBezTo>
                <a:cubicBezTo>
                  <a:pt x="679298" y="1153287"/>
                  <a:pt x="674345" y="1154335"/>
                  <a:pt x="669678" y="1155478"/>
                </a:cubicBezTo>
                <a:close/>
                <a:moveTo>
                  <a:pt x="655676" y="1168718"/>
                </a:moveTo>
                <a:cubicBezTo>
                  <a:pt x="645103" y="1171480"/>
                  <a:pt x="620433" y="1171575"/>
                  <a:pt x="626339" y="1167384"/>
                </a:cubicBezTo>
                <a:cubicBezTo>
                  <a:pt x="633864" y="1170337"/>
                  <a:pt x="643484" y="1166241"/>
                  <a:pt x="655676" y="1168718"/>
                </a:cubicBezTo>
                <a:close/>
                <a:moveTo>
                  <a:pt x="695205" y="1149953"/>
                </a:moveTo>
                <a:cubicBezTo>
                  <a:pt x="694347" y="1147953"/>
                  <a:pt x="697776" y="1147382"/>
                  <a:pt x="700348" y="1146619"/>
                </a:cubicBezTo>
                <a:cubicBezTo>
                  <a:pt x="700729" y="1148715"/>
                  <a:pt x="697967" y="1151001"/>
                  <a:pt x="695205" y="1149953"/>
                </a:cubicBezTo>
                <a:close/>
                <a:moveTo>
                  <a:pt x="705968" y="1125474"/>
                </a:moveTo>
                <a:cubicBezTo>
                  <a:pt x="696157" y="1126903"/>
                  <a:pt x="686251" y="1127855"/>
                  <a:pt x="678631" y="1128903"/>
                </a:cubicBezTo>
                <a:cubicBezTo>
                  <a:pt x="675297" y="1130236"/>
                  <a:pt x="680346" y="1132237"/>
                  <a:pt x="683298" y="1131475"/>
                </a:cubicBezTo>
                <a:cubicBezTo>
                  <a:pt x="682346" y="1133951"/>
                  <a:pt x="677488" y="1132142"/>
                  <a:pt x="675107" y="1132808"/>
                </a:cubicBezTo>
                <a:cubicBezTo>
                  <a:pt x="674726" y="1131379"/>
                  <a:pt x="676536" y="1130903"/>
                  <a:pt x="675964" y="1129379"/>
                </a:cubicBezTo>
                <a:cubicBezTo>
                  <a:pt x="675107" y="1127665"/>
                  <a:pt x="669201" y="1130141"/>
                  <a:pt x="666344" y="1130046"/>
                </a:cubicBezTo>
                <a:cubicBezTo>
                  <a:pt x="675012" y="1124712"/>
                  <a:pt x="684060" y="1122807"/>
                  <a:pt x="694538" y="1121569"/>
                </a:cubicBezTo>
                <a:cubicBezTo>
                  <a:pt x="699777" y="1120997"/>
                  <a:pt x="705396" y="1120426"/>
                  <a:pt x="711302" y="1119759"/>
                </a:cubicBezTo>
                <a:cubicBezTo>
                  <a:pt x="717207" y="1118807"/>
                  <a:pt x="723494" y="1117283"/>
                  <a:pt x="730352" y="1115377"/>
                </a:cubicBezTo>
                <a:cubicBezTo>
                  <a:pt x="730542" y="1116520"/>
                  <a:pt x="730733" y="1117663"/>
                  <a:pt x="732352" y="1117378"/>
                </a:cubicBezTo>
                <a:cubicBezTo>
                  <a:pt x="728828" y="1119187"/>
                  <a:pt x="724732" y="1120807"/>
                  <a:pt x="720255" y="1122235"/>
                </a:cubicBezTo>
                <a:cubicBezTo>
                  <a:pt x="718065" y="1122998"/>
                  <a:pt x="715683" y="1123664"/>
                  <a:pt x="713302" y="1124236"/>
                </a:cubicBezTo>
                <a:cubicBezTo>
                  <a:pt x="710826" y="1124617"/>
                  <a:pt x="708444" y="1125093"/>
                  <a:pt x="705968" y="1125474"/>
                </a:cubicBezTo>
                <a:close/>
                <a:moveTo>
                  <a:pt x="382023" y="1029462"/>
                </a:moveTo>
                <a:cubicBezTo>
                  <a:pt x="382594" y="1029367"/>
                  <a:pt x="383261" y="1029462"/>
                  <a:pt x="383832" y="1029748"/>
                </a:cubicBezTo>
                <a:cubicBezTo>
                  <a:pt x="383832" y="1029748"/>
                  <a:pt x="383832" y="1029748"/>
                  <a:pt x="383832" y="1029748"/>
                </a:cubicBezTo>
                <a:cubicBezTo>
                  <a:pt x="383737" y="1029938"/>
                  <a:pt x="383832" y="1030129"/>
                  <a:pt x="383642" y="1030319"/>
                </a:cubicBezTo>
                <a:cubicBezTo>
                  <a:pt x="381832" y="1029938"/>
                  <a:pt x="380975" y="1029748"/>
                  <a:pt x="380499" y="1029462"/>
                </a:cubicBezTo>
                <a:cubicBezTo>
                  <a:pt x="381070" y="1029462"/>
                  <a:pt x="381546" y="1029557"/>
                  <a:pt x="382023" y="1029462"/>
                </a:cubicBezTo>
                <a:close/>
                <a:moveTo>
                  <a:pt x="305537" y="996982"/>
                </a:moveTo>
                <a:cubicBezTo>
                  <a:pt x="305156" y="997363"/>
                  <a:pt x="304680" y="997744"/>
                  <a:pt x="304299" y="998125"/>
                </a:cubicBezTo>
                <a:cubicBezTo>
                  <a:pt x="303918" y="997934"/>
                  <a:pt x="303537" y="997744"/>
                  <a:pt x="303156" y="997553"/>
                </a:cubicBezTo>
                <a:cubicBezTo>
                  <a:pt x="303346" y="997268"/>
                  <a:pt x="303537" y="996982"/>
                  <a:pt x="303727" y="996696"/>
                </a:cubicBezTo>
                <a:cubicBezTo>
                  <a:pt x="303918" y="996410"/>
                  <a:pt x="304108" y="996125"/>
                  <a:pt x="304299" y="995839"/>
                </a:cubicBezTo>
                <a:lnTo>
                  <a:pt x="304299" y="995839"/>
                </a:lnTo>
                <a:lnTo>
                  <a:pt x="304299" y="995839"/>
                </a:lnTo>
                <a:cubicBezTo>
                  <a:pt x="304680" y="996220"/>
                  <a:pt x="305061" y="996601"/>
                  <a:pt x="305537" y="996982"/>
                </a:cubicBezTo>
                <a:close/>
                <a:moveTo>
                  <a:pt x="549377" y="107061"/>
                </a:moveTo>
                <a:cubicBezTo>
                  <a:pt x="548329" y="108109"/>
                  <a:pt x="546710" y="108680"/>
                  <a:pt x="544233" y="108871"/>
                </a:cubicBezTo>
                <a:cubicBezTo>
                  <a:pt x="543852" y="108871"/>
                  <a:pt x="543471" y="108871"/>
                  <a:pt x="543090" y="108871"/>
                </a:cubicBezTo>
                <a:cubicBezTo>
                  <a:pt x="542043" y="108490"/>
                  <a:pt x="540328" y="108775"/>
                  <a:pt x="538614" y="108966"/>
                </a:cubicBezTo>
                <a:cubicBezTo>
                  <a:pt x="542043" y="107156"/>
                  <a:pt x="545662" y="106775"/>
                  <a:pt x="549377" y="107061"/>
                </a:cubicBezTo>
                <a:close/>
                <a:moveTo>
                  <a:pt x="1213365" y="426148"/>
                </a:moveTo>
                <a:cubicBezTo>
                  <a:pt x="1214412" y="429673"/>
                  <a:pt x="1213555" y="431197"/>
                  <a:pt x="1212603" y="432625"/>
                </a:cubicBezTo>
                <a:cubicBezTo>
                  <a:pt x="1211460" y="428339"/>
                  <a:pt x="1211174" y="423863"/>
                  <a:pt x="1209840" y="419576"/>
                </a:cubicBezTo>
                <a:cubicBezTo>
                  <a:pt x="1209936" y="418719"/>
                  <a:pt x="1210031" y="417957"/>
                  <a:pt x="1210221" y="417385"/>
                </a:cubicBezTo>
                <a:cubicBezTo>
                  <a:pt x="1212888" y="426339"/>
                  <a:pt x="1209364" y="425577"/>
                  <a:pt x="1213365" y="426148"/>
                </a:cubicBezTo>
                <a:close/>
                <a:moveTo>
                  <a:pt x="1215365" y="433673"/>
                </a:moveTo>
                <a:cubicBezTo>
                  <a:pt x="1215841" y="436435"/>
                  <a:pt x="1216317" y="438436"/>
                  <a:pt x="1216698" y="440246"/>
                </a:cubicBezTo>
                <a:cubicBezTo>
                  <a:pt x="1216508" y="440150"/>
                  <a:pt x="1216413" y="440055"/>
                  <a:pt x="1216127" y="440055"/>
                </a:cubicBezTo>
                <a:cubicBezTo>
                  <a:pt x="1215555" y="439293"/>
                  <a:pt x="1215079" y="438531"/>
                  <a:pt x="1214698" y="437769"/>
                </a:cubicBezTo>
                <a:cubicBezTo>
                  <a:pt x="1213936" y="435292"/>
                  <a:pt x="1213365" y="433102"/>
                  <a:pt x="1215365" y="433673"/>
                </a:cubicBezTo>
                <a:close/>
                <a:moveTo>
                  <a:pt x="1210126" y="635318"/>
                </a:moveTo>
                <a:cubicBezTo>
                  <a:pt x="1210317" y="633222"/>
                  <a:pt x="1209936" y="631984"/>
                  <a:pt x="1209269" y="631222"/>
                </a:cubicBezTo>
                <a:cubicBezTo>
                  <a:pt x="1209555" y="627697"/>
                  <a:pt x="1210031" y="624364"/>
                  <a:pt x="1210793" y="621887"/>
                </a:cubicBezTo>
                <a:cubicBezTo>
                  <a:pt x="1211364" y="622840"/>
                  <a:pt x="1211841" y="623888"/>
                  <a:pt x="1212317" y="624935"/>
                </a:cubicBezTo>
                <a:cubicBezTo>
                  <a:pt x="1212507" y="623506"/>
                  <a:pt x="1211936" y="621411"/>
                  <a:pt x="1211745" y="619506"/>
                </a:cubicBezTo>
                <a:cubicBezTo>
                  <a:pt x="1211841" y="619315"/>
                  <a:pt x="1211936" y="619030"/>
                  <a:pt x="1212031" y="618839"/>
                </a:cubicBezTo>
                <a:cubicBezTo>
                  <a:pt x="1211936" y="618458"/>
                  <a:pt x="1211841" y="617982"/>
                  <a:pt x="1211745" y="617506"/>
                </a:cubicBezTo>
                <a:cubicBezTo>
                  <a:pt x="1211841" y="616839"/>
                  <a:pt x="1212126" y="616268"/>
                  <a:pt x="1212698" y="615886"/>
                </a:cubicBezTo>
                <a:cubicBezTo>
                  <a:pt x="1212888" y="618744"/>
                  <a:pt x="1214889" y="618649"/>
                  <a:pt x="1213936" y="623506"/>
                </a:cubicBezTo>
                <a:cubicBezTo>
                  <a:pt x="1208507" y="629317"/>
                  <a:pt x="1212126" y="626078"/>
                  <a:pt x="1210126" y="635318"/>
                </a:cubicBezTo>
                <a:close/>
                <a:moveTo>
                  <a:pt x="709587" y="115252"/>
                </a:moveTo>
                <a:cubicBezTo>
                  <a:pt x="708635" y="115443"/>
                  <a:pt x="708159" y="115157"/>
                  <a:pt x="707873" y="114776"/>
                </a:cubicBezTo>
                <a:cubicBezTo>
                  <a:pt x="708444" y="114586"/>
                  <a:pt x="709111" y="114490"/>
                  <a:pt x="709778" y="114300"/>
                </a:cubicBezTo>
                <a:cubicBezTo>
                  <a:pt x="709778" y="114776"/>
                  <a:pt x="709683" y="115252"/>
                  <a:pt x="709587" y="115252"/>
                </a:cubicBezTo>
                <a:close/>
                <a:moveTo>
                  <a:pt x="1097826" y="269176"/>
                </a:moveTo>
                <a:cubicBezTo>
                  <a:pt x="1095350" y="268986"/>
                  <a:pt x="1093254" y="268319"/>
                  <a:pt x="1093064" y="265271"/>
                </a:cubicBezTo>
                <a:cubicBezTo>
                  <a:pt x="1093064" y="265176"/>
                  <a:pt x="1093064" y="265176"/>
                  <a:pt x="1093064" y="265081"/>
                </a:cubicBezTo>
                <a:cubicBezTo>
                  <a:pt x="1094683" y="266319"/>
                  <a:pt x="1096302" y="267652"/>
                  <a:pt x="1097826" y="269176"/>
                </a:cubicBezTo>
                <a:close/>
                <a:moveTo>
                  <a:pt x="1208602" y="588740"/>
                </a:moveTo>
                <a:cubicBezTo>
                  <a:pt x="1208412" y="586359"/>
                  <a:pt x="1208221" y="583883"/>
                  <a:pt x="1208031" y="581406"/>
                </a:cubicBezTo>
                <a:cubicBezTo>
                  <a:pt x="1208126" y="581215"/>
                  <a:pt x="1208221" y="581025"/>
                  <a:pt x="1208221" y="580834"/>
                </a:cubicBezTo>
                <a:cubicBezTo>
                  <a:pt x="1208793" y="579025"/>
                  <a:pt x="1210412" y="577501"/>
                  <a:pt x="1211936" y="575977"/>
                </a:cubicBezTo>
                <a:cubicBezTo>
                  <a:pt x="1211936" y="578453"/>
                  <a:pt x="1211936" y="581025"/>
                  <a:pt x="1212031" y="583501"/>
                </a:cubicBezTo>
                <a:cubicBezTo>
                  <a:pt x="1212222" y="589026"/>
                  <a:pt x="1212603" y="594360"/>
                  <a:pt x="1213460" y="599408"/>
                </a:cubicBezTo>
                <a:cubicBezTo>
                  <a:pt x="1212222" y="599504"/>
                  <a:pt x="1210698" y="599218"/>
                  <a:pt x="1210888" y="602361"/>
                </a:cubicBezTo>
                <a:cubicBezTo>
                  <a:pt x="1212126" y="602647"/>
                  <a:pt x="1213936" y="601885"/>
                  <a:pt x="1214031" y="603885"/>
                </a:cubicBezTo>
                <a:cubicBezTo>
                  <a:pt x="1213460" y="608362"/>
                  <a:pt x="1212507" y="611981"/>
                  <a:pt x="1211079" y="614839"/>
                </a:cubicBezTo>
                <a:cubicBezTo>
                  <a:pt x="1209459" y="607505"/>
                  <a:pt x="1208983" y="598360"/>
                  <a:pt x="1208602" y="588740"/>
                </a:cubicBezTo>
                <a:close/>
                <a:moveTo>
                  <a:pt x="1211555" y="567404"/>
                </a:moveTo>
                <a:cubicBezTo>
                  <a:pt x="1211555" y="567785"/>
                  <a:pt x="1211555" y="568261"/>
                  <a:pt x="1211650" y="568643"/>
                </a:cubicBezTo>
                <a:cubicBezTo>
                  <a:pt x="1211460" y="568166"/>
                  <a:pt x="1211460" y="567785"/>
                  <a:pt x="1211555" y="567404"/>
                </a:cubicBezTo>
                <a:close/>
                <a:moveTo>
                  <a:pt x="1132497" y="306705"/>
                </a:moveTo>
                <a:cubicBezTo>
                  <a:pt x="1130688" y="304800"/>
                  <a:pt x="1131069" y="302133"/>
                  <a:pt x="1133355" y="300323"/>
                </a:cubicBezTo>
                <a:cubicBezTo>
                  <a:pt x="1133545" y="300228"/>
                  <a:pt x="1133736" y="300133"/>
                  <a:pt x="1134021" y="300133"/>
                </a:cubicBezTo>
                <a:cubicBezTo>
                  <a:pt x="1136688" y="303371"/>
                  <a:pt x="1139165" y="307086"/>
                  <a:pt x="1141546" y="311277"/>
                </a:cubicBezTo>
                <a:cubicBezTo>
                  <a:pt x="1138117" y="311944"/>
                  <a:pt x="1136212" y="310705"/>
                  <a:pt x="1132497" y="306705"/>
                </a:cubicBezTo>
                <a:close/>
                <a:moveTo>
                  <a:pt x="1129830" y="295656"/>
                </a:moveTo>
                <a:cubicBezTo>
                  <a:pt x="1127068" y="294894"/>
                  <a:pt x="1125258" y="293084"/>
                  <a:pt x="1124306" y="290322"/>
                </a:cubicBezTo>
                <a:cubicBezTo>
                  <a:pt x="1126211" y="291941"/>
                  <a:pt x="1128021" y="293656"/>
                  <a:pt x="1129830" y="295656"/>
                </a:cubicBezTo>
                <a:close/>
                <a:moveTo>
                  <a:pt x="1209174" y="632555"/>
                </a:moveTo>
                <a:cubicBezTo>
                  <a:pt x="1209459" y="634365"/>
                  <a:pt x="1209364" y="636365"/>
                  <a:pt x="1208983" y="638365"/>
                </a:cubicBezTo>
                <a:cubicBezTo>
                  <a:pt x="1208983" y="636460"/>
                  <a:pt x="1208983" y="634460"/>
                  <a:pt x="1209174" y="632555"/>
                </a:cubicBezTo>
                <a:close/>
                <a:moveTo>
                  <a:pt x="1227176" y="492442"/>
                </a:moveTo>
                <a:cubicBezTo>
                  <a:pt x="1227557" y="491300"/>
                  <a:pt x="1228128" y="490061"/>
                  <a:pt x="1228795" y="488918"/>
                </a:cubicBezTo>
                <a:cubicBezTo>
                  <a:pt x="1228890" y="491490"/>
                  <a:pt x="1228509" y="493681"/>
                  <a:pt x="1227462" y="494538"/>
                </a:cubicBezTo>
                <a:cubicBezTo>
                  <a:pt x="1227366" y="493871"/>
                  <a:pt x="1227271" y="493109"/>
                  <a:pt x="1227176" y="492442"/>
                </a:cubicBezTo>
                <a:close/>
                <a:moveTo>
                  <a:pt x="1225271" y="477488"/>
                </a:moveTo>
                <a:cubicBezTo>
                  <a:pt x="1225271" y="477012"/>
                  <a:pt x="1225271" y="476345"/>
                  <a:pt x="1225366" y="475964"/>
                </a:cubicBezTo>
                <a:cubicBezTo>
                  <a:pt x="1225938" y="476631"/>
                  <a:pt x="1226414" y="477679"/>
                  <a:pt x="1226890" y="479012"/>
                </a:cubicBezTo>
                <a:cubicBezTo>
                  <a:pt x="1226414" y="478631"/>
                  <a:pt x="1225842" y="478155"/>
                  <a:pt x="1225271" y="477488"/>
                </a:cubicBezTo>
                <a:close/>
                <a:moveTo>
                  <a:pt x="1220413" y="461105"/>
                </a:moveTo>
                <a:cubicBezTo>
                  <a:pt x="1218413" y="465487"/>
                  <a:pt x="1221270" y="470725"/>
                  <a:pt x="1222699" y="470154"/>
                </a:cubicBezTo>
                <a:cubicBezTo>
                  <a:pt x="1222509" y="472154"/>
                  <a:pt x="1221937" y="472821"/>
                  <a:pt x="1221270" y="472916"/>
                </a:cubicBezTo>
                <a:cubicBezTo>
                  <a:pt x="1220604" y="472059"/>
                  <a:pt x="1219937" y="471202"/>
                  <a:pt x="1219365" y="470344"/>
                </a:cubicBezTo>
                <a:cubicBezTo>
                  <a:pt x="1219175" y="469773"/>
                  <a:pt x="1219080" y="469201"/>
                  <a:pt x="1218984" y="468630"/>
                </a:cubicBezTo>
                <a:cubicBezTo>
                  <a:pt x="1218222" y="467677"/>
                  <a:pt x="1217365" y="466820"/>
                  <a:pt x="1216508" y="466058"/>
                </a:cubicBezTo>
                <a:cubicBezTo>
                  <a:pt x="1216032" y="465201"/>
                  <a:pt x="1215555" y="464439"/>
                  <a:pt x="1215365" y="463963"/>
                </a:cubicBezTo>
                <a:cubicBezTo>
                  <a:pt x="1214698" y="462343"/>
                  <a:pt x="1216603" y="460153"/>
                  <a:pt x="1218603" y="460438"/>
                </a:cubicBezTo>
                <a:cubicBezTo>
                  <a:pt x="1219080" y="460534"/>
                  <a:pt x="1219651" y="460629"/>
                  <a:pt x="1220127" y="460819"/>
                </a:cubicBezTo>
                <a:cubicBezTo>
                  <a:pt x="1220318" y="460915"/>
                  <a:pt x="1220318" y="461010"/>
                  <a:pt x="1220413" y="461105"/>
                </a:cubicBezTo>
                <a:close/>
                <a:moveTo>
                  <a:pt x="1209078" y="417576"/>
                </a:moveTo>
                <a:cubicBezTo>
                  <a:pt x="1208983" y="417481"/>
                  <a:pt x="1208983" y="417290"/>
                  <a:pt x="1208888" y="417100"/>
                </a:cubicBezTo>
                <a:cubicBezTo>
                  <a:pt x="1208602" y="416433"/>
                  <a:pt x="1208602" y="415957"/>
                  <a:pt x="1208697" y="415385"/>
                </a:cubicBezTo>
                <a:cubicBezTo>
                  <a:pt x="1208888" y="416147"/>
                  <a:pt x="1208983" y="416909"/>
                  <a:pt x="1209078" y="417576"/>
                </a:cubicBezTo>
                <a:close/>
                <a:moveTo>
                  <a:pt x="558616" y="109061"/>
                </a:moveTo>
                <a:cubicBezTo>
                  <a:pt x="557664" y="108966"/>
                  <a:pt x="556902" y="108775"/>
                  <a:pt x="556140" y="108394"/>
                </a:cubicBezTo>
                <a:cubicBezTo>
                  <a:pt x="556902" y="108585"/>
                  <a:pt x="557759" y="108775"/>
                  <a:pt x="558616" y="109061"/>
                </a:cubicBezTo>
                <a:close/>
                <a:moveTo>
                  <a:pt x="752069" y="1135475"/>
                </a:moveTo>
                <a:cubicBezTo>
                  <a:pt x="753212" y="1138904"/>
                  <a:pt x="747783" y="1136237"/>
                  <a:pt x="743973" y="1138428"/>
                </a:cubicBezTo>
                <a:cubicBezTo>
                  <a:pt x="745306" y="1136047"/>
                  <a:pt x="748354" y="1135856"/>
                  <a:pt x="752069" y="1135475"/>
                </a:cubicBezTo>
                <a:close/>
                <a:moveTo>
                  <a:pt x="1064108" y="985837"/>
                </a:moveTo>
                <a:cubicBezTo>
                  <a:pt x="1065632" y="988504"/>
                  <a:pt x="1059917" y="990314"/>
                  <a:pt x="1056583" y="995458"/>
                </a:cubicBezTo>
                <a:cubicBezTo>
                  <a:pt x="1055631" y="994410"/>
                  <a:pt x="1054011" y="995743"/>
                  <a:pt x="1053154" y="994505"/>
                </a:cubicBezTo>
                <a:cubicBezTo>
                  <a:pt x="1056964" y="991267"/>
                  <a:pt x="1060774" y="987743"/>
                  <a:pt x="1064108" y="985837"/>
                </a:cubicBezTo>
                <a:close/>
                <a:moveTo>
                  <a:pt x="1071537" y="976217"/>
                </a:moveTo>
                <a:cubicBezTo>
                  <a:pt x="1072299" y="977075"/>
                  <a:pt x="1073157" y="977836"/>
                  <a:pt x="1074395" y="976598"/>
                </a:cubicBezTo>
                <a:cubicBezTo>
                  <a:pt x="1076205" y="978122"/>
                  <a:pt x="1070204" y="984313"/>
                  <a:pt x="1068013" y="985076"/>
                </a:cubicBezTo>
                <a:cubicBezTo>
                  <a:pt x="1066965" y="983075"/>
                  <a:pt x="1068299" y="980027"/>
                  <a:pt x="1071537" y="976217"/>
                </a:cubicBezTo>
                <a:close/>
                <a:moveTo>
                  <a:pt x="1189457" y="722852"/>
                </a:moveTo>
                <a:cubicBezTo>
                  <a:pt x="1189743" y="723043"/>
                  <a:pt x="1190028" y="723138"/>
                  <a:pt x="1190314" y="723328"/>
                </a:cubicBezTo>
                <a:cubicBezTo>
                  <a:pt x="1189362" y="725519"/>
                  <a:pt x="1188981" y="725710"/>
                  <a:pt x="1188504" y="725424"/>
                </a:cubicBezTo>
                <a:cubicBezTo>
                  <a:pt x="1188790" y="724471"/>
                  <a:pt x="1189171" y="723709"/>
                  <a:pt x="1189457" y="722852"/>
                </a:cubicBezTo>
                <a:close/>
                <a:moveTo>
                  <a:pt x="1206983" y="662273"/>
                </a:moveTo>
                <a:cubicBezTo>
                  <a:pt x="1206888" y="661035"/>
                  <a:pt x="1206792" y="659892"/>
                  <a:pt x="1206602" y="658844"/>
                </a:cubicBezTo>
                <a:cubicBezTo>
                  <a:pt x="1207078" y="658368"/>
                  <a:pt x="1207554" y="657987"/>
                  <a:pt x="1208031" y="657797"/>
                </a:cubicBezTo>
                <a:cubicBezTo>
                  <a:pt x="1207935" y="659225"/>
                  <a:pt x="1207554" y="660749"/>
                  <a:pt x="1206983" y="662273"/>
                </a:cubicBezTo>
                <a:close/>
                <a:moveTo>
                  <a:pt x="1209936" y="652558"/>
                </a:moveTo>
                <a:cubicBezTo>
                  <a:pt x="1209650" y="650653"/>
                  <a:pt x="1209364" y="648176"/>
                  <a:pt x="1209174" y="645509"/>
                </a:cubicBezTo>
                <a:cubicBezTo>
                  <a:pt x="1209650" y="643318"/>
                  <a:pt x="1210221" y="641318"/>
                  <a:pt x="1211460" y="638461"/>
                </a:cubicBezTo>
                <a:cubicBezTo>
                  <a:pt x="1211079" y="645223"/>
                  <a:pt x="1210412" y="647414"/>
                  <a:pt x="1210698" y="652367"/>
                </a:cubicBezTo>
                <a:cubicBezTo>
                  <a:pt x="1210507" y="652463"/>
                  <a:pt x="1210221" y="652558"/>
                  <a:pt x="1209936" y="652558"/>
                </a:cubicBezTo>
                <a:close/>
                <a:moveTo>
                  <a:pt x="1229176" y="520351"/>
                </a:moveTo>
                <a:cubicBezTo>
                  <a:pt x="1229938" y="516636"/>
                  <a:pt x="1230224" y="512921"/>
                  <a:pt x="1229557" y="508349"/>
                </a:cubicBezTo>
                <a:cubicBezTo>
                  <a:pt x="1234034" y="510159"/>
                  <a:pt x="1232129" y="520827"/>
                  <a:pt x="1229843" y="524637"/>
                </a:cubicBezTo>
                <a:cubicBezTo>
                  <a:pt x="1229652" y="523208"/>
                  <a:pt x="1229367" y="521780"/>
                  <a:pt x="1229176" y="520351"/>
                </a:cubicBezTo>
                <a:close/>
                <a:moveTo>
                  <a:pt x="1227938" y="497586"/>
                </a:moveTo>
                <a:cubicBezTo>
                  <a:pt x="1229367" y="499300"/>
                  <a:pt x="1230224" y="502634"/>
                  <a:pt x="1230891" y="506539"/>
                </a:cubicBezTo>
                <a:cubicBezTo>
                  <a:pt x="1228033" y="508349"/>
                  <a:pt x="1227081" y="500063"/>
                  <a:pt x="1227938" y="497586"/>
                </a:cubicBezTo>
                <a:close/>
                <a:moveTo>
                  <a:pt x="1216508" y="422053"/>
                </a:moveTo>
                <a:lnTo>
                  <a:pt x="1213365" y="422910"/>
                </a:lnTo>
                <a:cubicBezTo>
                  <a:pt x="1212222" y="420338"/>
                  <a:pt x="1214031" y="416052"/>
                  <a:pt x="1211364" y="415385"/>
                </a:cubicBezTo>
                <a:cubicBezTo>
                  <a:pt x="1210793" y="410146"/>
                  <a:pt x="1213365" y="416623"/>
                  <a:pt x="1214127" y="416242"/>
                </a:cubicBezTo>
                <a:cubicBezTo>
                  <a:pt x="1214508" y="414242"/>
                  <a:pt x="1213460" y="413099"/>
                  <a:pt x="1212126" y="411575"/>
                </a:cubicBezTo>
                <a:cubicBezTo>
                  <a:pt x="1212698" y="411099"/>
                  <a:pt x="1213174" y="410623"/>
                  <a:pt x="1213650" y="410146"/>
                </a:cubicBezTo>
                <a:cubicBezTo>
                  <a:pt x="1215651" y="413290"/>
                  <a:pt x="1217079" y="417195"/>
                  <a:pt x="1216508" y="422053"/>
                </a:cubicBezTo>
                <a:close/>
                <a:moveTo>
                  <a:pt x="1210317" y="396145"/>
                </a:moveTo>
                <a:cubicBezTo>
                  <a:pt x="1209269" y="396050"/>
                  <a:pt x="1208697" y="393287"/>
                  <a:pt x="1208126" y="391096"/>
                </a:cubicBezTo>
                <a:cubicBezTo>
                  <a:pt x="1208221" y="391096"/>
                  <a:pt x="1208316" y="391096"/>
                  <a:pt x="1208412" y="391096"/>
                </a:cubicBezTo>
                <a:cubicBezTo>
                  <a:pt x="1209174" y="391001"/>
                  <a:pt x="1209840" y="390430"/>
                  <a:pt x="1210317" y="389763"/>
                </a:cubicBezTo>
                <a:cubicBezTo>
                  <a:pt x="1212317" y="394049"/>
                  <a:pt x="1210031" y="393668"/>
                  <a:pt x="1210317" y="396145"/>
                </a:cubicBezTo>
                <a:close/>
                <a:moveTo>
                  <a:pt x="1197267" y="381095"/>
                </a:moveTo>
                <a:cubicBezTo>
                  <a:pt x="1197553" y="380905"/>
                  <a:pt x="1198315" y="381000"/>
                  <a:pt x="1198696" y="381286"/>
                </a:cubicBezTo>
                <a:cubicBezTo>
                  <a:pt x="1201458" y="383096"/>
                  <a:pt x="1203268" y="385381"/>
                  <a:pt x="1203935" y="388810"/>
                </a:cubicBezTo>
                <a:cubicBezTo>
                  <a:pt x="1204221" y="390430"/>
                  <a:pt x="1205554" y="391001"/>
                  <a:pt x="1207078" y="391096"/>
                </a:cubicBezTo>
                <a:cubicBezTo>
                  <a:pt x="1207364" y="392335"/>
                  <a:pt x="1207554" y="393668"/>
                  <a:pt x="1207554" y="395383"/>
                </a:cubicBezTo>
                <a:cubicBezTo>
                  <a:pt x="1206792" y="395573"/>
                  <a:pt x="1206983" y="396907"/>
                  <a:pt x="1206411" y="397383"/>
                </a:cubicBezTo>
                <a:cubicBezTo>
                  <a:pt x="1204411" y="390430"/>
                  <a:pt x="1200601" y="392811"/>
                  <a:pt x="1205268" y="396145"/>
                </a:cubicBezTo>
                <a:cubicBezTo>
                  <a:pt x="1205459" y="397097"/>
                  <a:pt x="1205649" y="398050"/>
                  <a:pt x="1205840" y="399002"/>
                </a:cubicBezTo>
                <a:cubicBezTo>
                  <a:pt x="1203268" y="398907"/>
                  <a:pt x="1200696" y="398907"/>
                  <a:pt x="1198125" y="398621"/>
                </a:cubicBezTo>
                <a:cubicBezTo>
                  <a:pt x="1197363" y="398526"/>
                  <a:pt x="1196220" y="396621"/>
                  <a:pt x="1196410" y="395764"/>
                </a:cubicBezTo>
                <a:cubicBezTo>
                  <a:pt x="1196982" y="393478"/>
                  <a:pt x="1199077" y="391192"/>
                  <a:pt x="1198791" y="389287"/>
                </a:cubicBezTo>
                <a:cubicBezTo>
                  <a:pt x="1198410" y="387096"/>
                  <a:pt x="1195648" y="385477"/>
                  <a:pt x="1196220" y="382619"/>
                </a:cubicBezTo>
                <a:cubicBezTo>
                  <a:pt x="1196220" y="382048"/>
                  <a:pt x="1196696" y="381476"/>
                  <a:pt x="1197267" y="381095"/>
                </a:cubicBezTo>
                <a:close/>
                <a:moveTo>
                  <a:pt x="1170026" y="330708"/>
                </a:moveTo>
                <a:cubicBezTo>
                  <a:pt x="1169073" y="330232"/>
                  <a:pt x="1168121" y="329851"/>
                  <a:pt x="1167168" y="330327"/>
                </a:cubicBezTo>
                <a:cubicBezTo>
                  <a:pt x="1166597" y="328898"/>
                  <a:pt x="1165930" y="327755"/>
                  <a:pt x="1165359" y="326708"/>
                </a:cubicBezTo>
                <a:cubicBezTo>
                  <a:pt x="1165168" y="325755"/>
                  <a:pt x="1165073" y="324707"/>
                  <a:pt x="1165073" y="323755"/>
                </a:cubicBezTo>
                <a:cubicBezTo>
                  <a:pt x="1166597" y="325850"/>
                  <a:pt x="1168407" y="328422"/>
                  <a:pt x="1170026" y="330708"/>
                </a:cubicBezTo>
                <a:close/>
                <a:moveTo>
                  <a:pt x="1066394" y="188595"/>
                </a:moveTo>
                <a:cubicBezTo>
                  <a:pt x="1066965" y="189262"/>
                  <a:pt x="1067632" y="190024"/>
                  <a:pt x="1068204" y="190690"/>
                </a:cubicBezTo>
                <a:cubicBezTo>
                  <a:pt x="1068108" y="190881"/>
                  <a:pt x="1068013" y="191167"/>
                  <a:pt x="1067823" y="191357"/>
                </a:cubicBezTo>
                <a:cubicBezTo>
                  <a:pt x="1064489" y="190690"/>
                  <a:pt x="1062870" y="186309"/>
                  <a:pt x="1060869" y="182118"/>
                </a:cubicBezTo>
                <a:cubicBezTo>
                  <a:pt x="1062679" y="184309"/>
                  <a:pt x="1064489" y="186500"/>
                  <a:pt x="1066394" y="188595"/>
                </a:cubicBezTo>
                <a:close/>
                <a:moveTo>
                  <a:pt x="1011149" y="170974"/>
                </a:moveTo>
                <a:cubicBezTo>
                  <a:pt x="1011435" y="171164"/>
                  <a:pt x="1011625" y="171545"/>
                  <a:pt x="1011816" y="171926"/>
                </a:cubicBezTo>
                <a:cubicBezTo>
                  <a:pt x="1011149" y="171640"/>
                  <a:pt x="1010482" y="171355"/>
                  <a:pt x="1009815" y="171164"/>
                </a:cubicBezTo>
                <a:cubicBezTo>
                  <a:pt x="1010101" y="170783"/>
                  <a:pt x="1010577" y="170593"/>
                  <a:pt x="1011149" y="170974"/>
                </a:cubicBezTo>
                <a:close/>
                <a:moveTo>
                  <a:pt x="527565" y="110490"/>
                </a:moveTo>
                <a:cubicBezTo>
                  <a:pt x="527565" y="111157"/>
                  <a:pt x="527565" y="111823"/>
                  <a:pt x="527660" y="112395"/>
                </a:cubicBezTo>
                <a:cubicBezTo>
                  <a:pt x="529184" y="112395"/>
                  <a:pt x="530136" y="111538"/>
                  <a:pt x="530708" y="110395"/>
                </a:cubicBezTo>
                <a:cubicBezTo>
                  <a:pt x="533280" y="110395"/>
                  <a:pt x="535851" y="110490"/>
                  <a:pt x="538518" y="110585"/>
                </a:cubicBezTo>
                <a:cubicBezTo>
                  <a:pt x="537566" y="112681"/>
                  <a:pt x="535661" y="114014"/>
                  <a:pt x="533851" y="115252"/>
                </a:cubicBezTo>
                <a:cubicBezTo>
                  <a:pt x="530803" y="117253"/>
                  <a:pt x="528612" y="116110"/>
                  <a:pt x="527565" y="112776"/>
                </a:cubicBezTo>
                <a:cubicBezTo>
                  <a:pt x="526517" y="113157"/>
                  <a:pt x="525374" y="113443"/>
                  <a:pt x="524326" y="113919"/>
                </a:cubicBezTo>
                <a:cubicBezTo>
                  <a:pt x="519278" y="116491"/>
                  <a:pt x="517468" y="116396"/>
                  <a:pt x="514801" y="112967"/>
                </a:cubicBezTo>
                <a:cubicBezTo>
                  <a:pt x="514706" y="112871"/>
                  <a:pt x="514611" y="112681"/>
                  <a:pt x="514515" y="112585"/>
                </a:cubicBezTo>
                <a:cubicBezTo>
                  <a:pt x="518802" y="111157"/>
                  <a:pt x="523088" y="110680"/>
                  <a:pt x="527565" y="110490"/>
                </a:cubicBezTo>
                <a:close/>
                <a:moveTo>
                  <a:pt x="490322" y="116396"/>
                </a:moveTo>
                <a:cubicBezTo>
                  <a:pt x="494703" y="115538"/>
                  <a:pt x="498894" y="115157"/>
                  <a:pt x="502704" y="115157"/>
                </a:cubicBezTo>
                <a:cubicBezTo>
                  <a:pt x="501752" y="116014"/>
                  <a:pt x="500514" y="116586"/>
                  <a:pt x="498513" y="116491"/>
                </a:cubicBezTo>
                <a:cubicBezTo>
                  <a:pt x="497275" y="116491"/>
                  <a:pt x="495561" y="116491"/>
                  <a:pt x="494989" y="117253"/>
                </a:cubicBezTo>
                <a:cubicBezTo>
                  <a:pt x="490703" y="122682"/>
                  <a:pt x="483845" y="118205"/>
                  <a:pt x="479082" y="121634"/>
                </a:cubicBezTo>
                <a:cubicBezTo>
                  <a:pt x="475749" y="124015"/>
                  <a:pt x="473844" y="122777"/>
                  <a:pt x="472224" y="120967"/>
                </a:cubicBezTo>
                <a:cubicBezTo>
                  <a:pt x="478320" y="118872"/>
                  <a:pt x="484512" y="117443"/>
                  <a:pt x="490322" y="116396"/>
                </a:cubicBezTo>
                <a:close/>
                <a:moveTo>
                  <a:pt x="173616" y="882872"/>
                </a:moveTo>
                <a:cubicBezTo>
                  <a:pt x="173044" y="882777"/>
                  <a:pt x="172568" y="880967"/>
                  <a:pt x="172663" y="880015"/>
                </a:cubicBezTo>
                <a:cubicBezTo>
                  <a:pt x="172758" y="879538"/>
                  <a:pt x="173044" y="879062"/>
                  <a:pt x="173330" y="878586"/>
                </a:cubicBezTo>
                <a:cubicBezTo>
                  <a:pt x="173616" y="878110"/>
                  <a:pt x="173997" y="877729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759" y="878205"/>
                  <a:pt x="175521" y="879062"/>
                  <a:pt x="175711" y="880015"/>
                </a:cubicBezTo>
                <a:cubicBezTo>
                  <a:pt x="175997" y="881539"/>
                  <a:pt x="175806" y="883349"/>
                  <a:pt x="173616" y="882872"/>
                </a:cubicBezTo>
                <a:close/>
                <a:moveTo>
                  <a:pt x="191046" y="930783"/>
                </a:moveTo>
                <a:cubicBezTo>
                  <a:pt x="190856" y="931640"/>
                  <a:pt x="189713" y="932212"/>
                  <a:pt x="189046" y="932974"/>
                </a:cubicBezTo>
                <a:cubicBezTo>
                  <a:pt x="188665" y="932498"/>
                  <a:pt x="187903" y="932117"/>
                  <a:pt x="187903" y="931640"/>
                </a:cubicBezTo>
                <a:cubicBezTo>
                  <a:pt x="187713" y="929926"/>
                  <a:pt x="187713" y="928211"/>
                  <a:pt x="187617" y="926497"/>
                </a:cubicBezTo>
                <a:cubicBezTo>
                  <a:pt x="187522" y="926497"/>
                  <a:pt x="187427" y="926497"/>
                  <a:pt x="187332" y="926497"/>
                </a:cubicBezTo>
                <a:cubicBezTo>
                  <a:pt x="187332" y="926401"/>
                  <a:pt x="187332" y="926211"/>
                  <a:pt x="187332" y="926116"/>
                </a:cubicBezTo>
                <a:cubicBezTo>
                  <a:pt x="186474" y="925735"/>
                  <a:pt x="185617" y="925354"/>
                  <a:pt x="184855" y="924877"/>
                </a:cubicBezTo>
                <a:cubicBezTo>
                  <a:pt x="184665" y="924782"/>
                  <a:pt x="184950" y="923639"/>
                  <a:pt x="185046" y="923639"/>
                </a:cubicBezTo>
                <a:cubicBezTo>
                  <a:pt x="187141" y="923353"/>
                  <a:pt x="187236" y="924687"/>
                  <a:pt x="187332" y="926116"/>
                </a:cubicBezTo>
                <a:cubicBezTo>
                  <a:pt x="187427" y="926116"/>
                  <a:pt x="187522" y="926211"/>
                  <a:pt x="187617" y="926211"/>
                </a:cubicBezTo>
                <a:cubicBezTo>
                  <a:pt x="187617" y="926306"/>
                  <a:pt x="187617" y="926401"/>
                  <a:pt x="187617" y="926497"/>
                </a:cubicBezTo>
                <a:cubicBezTo>
                  <a:pt x="190380" y="926497"/>
                  <a:pt x="191808" y="927926"/>
                  <a:pt x="191046" y="930783"/>
                </a:cubicBezTo>
                <a:close/>
                <a:moveTo>
                  <a:pt x="202572" y="941260"/>
                </a:moveTo>
                <a:cubicBezTo>
                  <a:pt x="202572" y="941260"/>
                  <a:pt x="202572" y="941260"/>
                  <a:pt x="202572" y="941260"/>
                </a:cubicBezTo>
                <a:lnTo>
                  <a:pt x="202572" y="941260"/>
                </a:lnTo>
                <a:cubicBezTo>
                  <a:pt x="201619" y="940689"/>
                  <a:pt x="200667" y="940118"/>
                  <a:pt x="199619" y="939546"/>
                </a:cubicBezTo>
                <a:cubicBezTo>
                  <a:pt x="200667" y="938975"/>
                  <a:pt x="201714" y="938022"/>
                  <a:pt x="202762" y="938117"/>
                </a:cubicBezTo>
                <a:cubicBezTo>
                  <a:pt x="203810" y="938117"/>
                  <a:pt x="204762" y="939165"/>
                  <a:pt x="205810" y="939832"/>
                </a:cubicBezTo>
                <a:cubicBezTo>
                  <a:pt x="204762" y="940213"/>
                  <a:pt x="203619" y="940784"/>
                  <a:pt x="202572" y="941260"/>
                </a:cubicBezTo>
                <a:close/>
                <a:moveTo>
                  <a:pt x="210287" y="949452"/>
                </a:moveTo>
                <a:cubicBezTo>
                  <a:pt x="210192" y="950881"/>
                  <a:pt x="210096" y="952309"/>
                  <a:pt x="207906" y="951928"/>
                </a:cubicBezTo>
                <a:cubicBezTo>
                  <a:pt x="207810" y="951928"/>
                  <a:pt x="207525" y="950785"/>
                  <a:pt x="207715" y="950690"/>
                </a:cubicBezTo>
                <a:cubicBezTo>
                  <a:pt x="208477" y="950214"/>
                  <a:pt x="209334" y="949833"/>
                  <a:pt x="210287" y="949452"/>
                </a:cubicBezTo>
                <a:cubicBezTo>
                  <a:pt x="210287" y="949357"/>
                  <a:pt x="210287" y="949166"/>
                  <a:pt x="210287" y="949071"/>
                </a:cubicBezTo>
                <a:cubicBezTo>
                  <a:pt x="210382" y="949071"/>
                  <a:pt x="210477" y="949071"/>
                  <a:pt x="210573" y="949071"/>
                </a:cubicBezTo>
                <a:cubicBezTo>
                  <a:pt x="210477" y="946785"/>
                  <a:pt x="210192" y="944499"/>
                  <a:pt x="212097" y="942689"/>
                </a:cubicBezTo>
                <a:cubicBezTo>
                  <a:pt x="213240" y="941642"/>
                  <a:pt x="216954" y="941642"/>
                  <a:pt x="216859" y="942689"/>
                </a:cubicBezTo>
                <a:cubicBezTo>
                  <a:pt x="216764" y="943642"/>
                  <a:pt x="216478" y="944785"/>
                  <a:pt x="215907" y="945451"/>
                </a:cubicBezTo>
                <a:cubicBezTo>
                  <a:pt x="214478" y="947166"/>
                  <a:pt x="213240" y="949261"/>
                  <a:pt x="210477" y="949071"/>
                </a:cubicBezTo>
                <a:cubicBezTo>
                  <a:pt x="210477" y="949166"/>
                  <a:pt x="210477" y="949261"/>
                  <a:pt x="210477" y="949357"/>
                </a:cubicBezTo>
                <a:cubicBezTo>
                  <a:pt x="210477" y="949357"/>
                  <a:pt x="210382" y="949452"/>
                  <a:pt x="210287" y="949452"/>
                </a:cubicBezTo>
                <a:close/>
                <a:moveTo>
                  <a:pt x="225336" y="952976"/>
                </a:moveTo>
                <a:cubicBezTo>
                  <a:pt x="222669" y="959072"/>
                  <a:pt x="217050" y="963740"/>
                  <a:pt x="216478" y="970978"/>
                </a:cubicBezTo>
                <a:cubicBezTo>
                  <a:pt x="216478" y="971359"/>
                  <a:pt x="214192" y="971931"/>
                  <a:pt x="213240" y="971645"/>
                </a:cubicBezTo>
                <a:cubicBezTo>
                  <a:pt x="212287" y="971359"/>
                  <a:pt x="210858" y="969931"/>
                  <a:pt x="210954" y="969264"/>
                </a:cubicBezTo>
                <a:cubicBezTo>
                  <a:pt x="212763" y="962120"/>
                  <a:pt x="215907" y="955453"/>
                  <a:pt x="220383" y="949547"/>
                </a:cubicBezTo>
                <a:cubicBezTo>
                  <a:pt x="220764" y="949071"/>
                  <a:pt x="222765" y="949547"/>
                  <a:pt x="223908" y="949833"/>
                </a:cubicBezTo>
                <a:cubicBezTo>
                  <a:pt x="223908" y="949833"/>
                  <a:pt x="223908" y="949833"/>
                  <a:pt x="224003" y="949833"/>
                </a:cubicBezTo>
                <a:cubicBezTo>
                  <a:pt x="224289" y="950119"/>
                  <a:pt x="224574" y="950404"/>
                  <a:pt x="224955" y="950690"/>
                </a:cubicBezTo>
                <a:cubicBezTo>
                  <a:pt x="225051" y="950881"/>
                  <a:pt x="225146" y="950976"/>
                  <a:pt x="225336" y="951071"/>
                </a:cubicBezTo>
                <a:cubicBezTo>
                  <a:pt x="225241" y="951833"/>
                  <a:pt x="225622" y="952500"/>
                  <a:pt x="225336" y="952976"/>
                </a:cubicBezTo>
                <a:close/>
                <a:moveTo>
                  <a:pt x="282391" y="1000316"/>
                </a:moveTo>
                <a:cubicBezTo>
                  <a:pt x="281724" y="1001744"/>
                  <a:pt x="280772" y="1002316"/>
                  <a:pt x="279343" y="1001840"/>
                </a:cubicBezTo>
                <a:cubicBezTo>
                  <a:pt x="279724" y="1000601"/>
                  <a:pt x="280486" y="999553"/>
                  <a:pt x="282391" y="999268"/>
                </a:cubicBezTo>
                <a:cubicBezTo>
                  <a:pt x="285630" y="998792"/>
                  <a:pt x="287058" y="1000792"/>
                  <a:pt x="286677" y="1003649"/>
                </a:cubicBezTo>
                <a:cubicBezTo>
                  <a:pt x="286677" y="1004030"/>
                  <a:pt x="286773" y="1004221"/>
                  <a:pt x="286773" y="1004507"/>
                </a:cubicBezTo>
                <a:cubicBezTo>
                  <a:pt x="285725" y="1003459"/>
                  <a:pt x="284487" y="1002125"/>
                  <a:pt x="282391" y="1000316"/>
                </a:cubicBezTo>
                <a:close/>
                <a:moveTo>
                  <a:pt x="306204" y="1006221"/>
                </a:moveTo>
                <a:cubicBezTo>
                  <a:pt x="306204" y="1006316"/>
                  <a:pt x="306108" y="1006507"/>
                  <a:pt x="306108" y="1006602"/>
                </a:cubicBezTo>
                <a:lnTo>
                  <a:pt x="305823" y="1006316"/>
                </a:lnTo>
                <a:cubicBezTo>
                  <a:pt x="305918" y="1006316"/>
                  <a:pt x="306013" y="1006316"/>
                  <a:pt x="306204" y="1006221"/>
                </a:cubicBezTo>
                <a:cubicBezTo>
                  <a:pt x="306299" y="1005935"/>
                  <a:pt x="306394" y="1005650"/>
                  <a:pt x="306489" y="1005364"/>
                </a:cubicBezTo>
                <a:cubicBezTo>
                  <a:pt x="306775" y="1005554"/>
                  <a:pt x="307061" y="1005650"/>
                  <a:pt x="307251" y="1005840"/>
                </a:cubicBezTo>
                <a:cubicBezTo>
                  <a:pt x="306870" y="1006031"/>
                  <a:pt x="306489" y="1006126"/>
                  <a:pt x="306204" y="1006221"/>
                </a:cubicBezTo>
                <a:close/>
                <a:moveTo>
                  <a:pt x="434886" y="1106615"/>
                </a:moveTo>
                <a:cubicBezTo>
                  <a:pt x="423075" y="1101185"/>
                  <a:pt x="411550" y="1095756"/>
                  <a:pt x="397548" y="1093184"/>
                </a:cubicBezTo>
                <a:cubicBezTo>
                  <a:pt x="392976" y="1091089"/>
                  <a:pt x="388500" y="1088136"/>
                  <a:pt x="383642" y="1085088"/>
                </a:cubicBezTo>
                <a:cubicBezTo>
                  <a:pt x="383166" y="1084707"/>
                  <a:pt x="382594" y="1084326"/>
                  <a:pt x="382023" y="1084040"/>
                </a:cubicBezTo>
                <a:cubicBezTo>
                  <a:pt x="384213" y="1084517"/>
                  <a:pt x="386404" y="1084993"/>
                  <a:pt x="388500" y="1085469"/>
                </a:cubicBezTo>
                <a:cubicBezTo>
                  <a:pt x="393738" y="1086612"/>
                  <a:pt x="398787" y="1087755"/>
                  <a:pt x="403835" y="1089279"/>
                </a:cubicBezTo>
                <a:cubicBezTo>
                  <a:pt x="408978" y="1090612"/>
                  <a:pt x="414312" y="1092327"/>
                  <a:pt x="420027" y="1094899"/>
                </a:cubicBezTo>
                <a:cubicBezTo>
                  <a:pt x="429648" y="1090612"/>
                  <a:pt x="443268" y="1107662"/>
                  <a:pt x="452412" y="1106424"/>
                </a:cubicBezTo>
                <a:cubicBezTo>
                  <a:pt x="448793" y="1100614"/>
                  <a:pt x="464223" y="1105376"/>
                  <a:pt x="473082" y="1106424"/>
                </a:cubicBezTo>
                <a:cubicBezTo>
                  <a:pt x="471653" y="1108996"/>
                  <a:pt x="472701" y="1112329"/>
                  <a:pt x="473272" y="1116997"/>
                </a:cubicBezTo>
                <a:cubicBezTo>
                  <a:pt x="459175" y="1115568"/>
                  <a:pt x="446983" y="1111091"/>
                  <a:pt x="434886" y="1106615"/>
                </a:cubicBezTo>
                <a:close/>
                <a:moveTo>
                  <a:pt x="613099" y="1136523"/>
                </a:moveTo>
                <a:cubicBezTo>
                  <a:pt x="615957" y="1134713"/>
                  <a:pt x="617671" y="1138428"/>
                  <a:pt x="622815" y="1137571"/>
                </a:cubicBezTo>
                <a:cubicBezTo>
                  <a:pt x="622719" y="1136809"/>
                  <a:pt x="621100" y="1137094"/>
                  <a:pt x="619957" y="1136904"/>
                </a:cubicBezTo>
                <a:cubicBezTo>
                  <a:pt x="620243" y="1135761"/>
                  <a:pt x="624053" y="1136428"/>
                  <a:pt x="623958" y="1135094"/>
                </a:cubicBezTo>
                <a:cubicBezTo>
                  <a:pt x="622338" y="1133380"/>
                  <a:pt x="615290" y="1135285"/>
                  <a:pt x="611575" y="1134999"/>
                </a:cubicBezTo>
                <a:cubicBezTo>
                  <a:pt x="617195" y="1130999"/>
                  <a:pt x="631197" y="1131284"/>
                  <a:pt x="635769" y="1128712"/>
                </a:cubicBezTo>
                <a:cubicBezTo>
                  <a:pt x="638055" y="1130332"/>
                  <a:pt x="637102" y="1132999"/>
                  <a:pt x="636245" y="1133570"/>
                </a:cubicBezTo>
                <a:cubicBezTo>
                  <a:pt x="637769" y="1136237"/>
                  <a:pt x="639293" y="1133475"/>
                  <a:pt x="641865" y="1134809"/>
                </a:cubicBezTo>
                <a:cubicBezTo>
                  <a:pt x="645579" y="1133475"/>
                  <a:pt x="637388" y="1133475"/>
                  <a:pt x="638721" y="1130999"/>
                </a:cubicBezTo>
                <a:cubicBezTo>
                  <a:pt x="649199" y="1130236"/>
                  <a:pt x="651675" y="1131094"/>
                  <a:pt x="656247" y="1128236"/>
                </a:cubicBezTo>
                <a:cubicBezTo>
                  <a:pt x="660724" y="1128903"/>
                  <a:pt x="656247" y="1129665"/>
                  <a:pt x="664439" y="1127855"/>
                </a:cubicBezTo>
                <a:cubicBezTo>
                  <a:pt x="665868" y="1133285"/>
                  <a:pt x="655866" y="1130522"/>
                  <a:pt x="652628" y="1132523"/>
                </a:cubicBezTo>
                <a:cubicBezTo>
                  <a:pt x="657676" y="1135952"/>
                  <a:pt x="669868" y="1127093"/>
                  <a:pt x="670725" y="1132618"/>
                </a:cubicBezTo>
                <a:cubicBezTo>
                  <a:pt x="666439" y="1133094"/>
                  <a:pt x="661962" y="1134046"/>
                  <a:pt x="657295" y="1134999"/>
                </a:cubicBezTo>
                <a:cubicBezTo>
                  <a:pt x="652628" y="1135666"/>
                  <a:pt x="647770" y="1136428"/>
                  <a:pt x="642817" y="1137094"/>
                </a:cubicBezTo>
                <a:cubicBezTo>
                  <a:pt x="633006" y="1138333"/>
                  <a:pt x="622719" y="1139000"/>
                  <a:pt x="613099" y="1136523"/>
                </a:cubicBezTo>
                <a:close/>
                <a:moveTo>
                  <a:pt x="616242" y="1169479"/>
                </a:moveTo>
                <a:cubicBezTo>
                  <a:pt x="614909" y="1171956"/>
                  <a:pt x="619576" y="1170718"/>
                  <a:pt x="622148" y="1170813"/>
                </a:cubicBezTo>
                <a:cubicBezTo>
                  <a:pt x="617385" y="1172146"/>
                  <a:pt x="609575" y="1172527"/>
                  <a:pt x="600907" y="1172813"/>
                </a:cubicBezTo>
                <a:cubicBezTo>
                  <a:pt x="592144" y="1172527"/>
                  <a:pt x="582524" y="1172051"/>
                  <a:pt x="573951" y="1172623"/>
                </a:cubicBezTo>
                <a:cubicBezTo>
                  <a:pt x="584238" y="1166622"/>
                  <a:pt x="600812" y="1172337"/>
                  <a:pt x="616242" y="1169479"/>
                </a:cubicBezTo>
                <a:close/>
                <a:moveTo>
                  <a:pt x="569570" y="1174813"/>
                </a:moveTo>
                <a:cubicBezTo>
                  <a:pt x="577857" y="1176147"/>
                  <a:pt x="579857" y="1175576"/>
                  <a:pt x="588715" y="1176337"/>
                </a:cubicBezTo>
                <a:cubicBezTo>
                  <a:pt x="580428" y="1172242"/>
                  <a:pt x="607098" y="1174337"/>
                  <a:pt x="609289" y="1176242"/>
                </a:cubicBezTo>
                <a:cubicBezTo>
                  <a:pt x="602336" y="1178528"/>
                  <a:pt x="594144" y="1178052"/>
                  <a:pt x="586429" y="1177576"/>
                </a:cubicBezTo>
                <a:cubicBezTo>
                  <a:pt x="578714" y="1177195"/>
                  <a:pt x="571570" y="1176814"/>
                  <a:pt x="566522" y="1178719"/>
                </a:cubicBezTo>
                <a:cubicBezTo>
                  <a:pt x="565284" y="1176147"/>
                  <a:pt x="568903" y="1176337"/>
                  <a:pt x="569570" y="1174813"/>
                </a:cubicBezTo>
                <a:close/>
                <a:moveTo>
                  <a:pt x="564903" y="1181957"/>
                </a:moveTo>
                <a:cubicBezTo>
                  <a:pt x="566141" y="1179195"/>
                  <a:pt x="570141" y="1181291"/>
                  <a:pt x="572332" y="1182243"/>
                </a:cubicBezTo>
                <a:cubicBezTo>
                  <a:pt x="571951" y="1184148"/>
                  <a:pt x="565760" y="1182434"/>
                  <a:pt x="564903" y="1181957"/>
                </a:cubicBezTo>
                <a:close/>
                <a:moveTo>
                  <a:pt x="665391" y="1186434"/>
                </a:moveTo>
                <a:lnTo>
                  <a:pt x="665010" y="1183862"/>
                </a:lnTo>
                <a:cubicBezTo>
                  <a:pt x="664344" y="1184053"/>
                  <a:pt x="663677" y="1184148"/>
                  <a:pt x="663010" y="1184338"/>
                </a:cubicBezTo>
                <a:cubicBezTo>
                  <a:pt x="659772" y="1184910"/>
                  <a:pt x="656438" y="1185291"/>
                  <a:pt x="652914" y="1185767"/>
                </a:cubicBezTo>
                <a:cubicBezTo>
                  <a:pt x="645960" y="1186625"/>
                  <a:pt x="638626" y="1187386"/>
                  <a:pt x="631197" y="1187863"/>
                </a:cubicBezTo>
                <a:cubicBezTo>
                  <a:pt x="616242" y="1188720"/>
                  <a:pt x="600431" y="1189482"/>
                  <a:pt x="585667" y="1186720"/>
                </a:cubicBezTo>
                <a:cubicBezTo>
                  <a:pt x="584048" y="1186910"/>
                  <a:pt x="584619" y="1188339"/>
                  <a:pt x="582714" y="1188244"/>
                </a:cubicBezTo>
                <a:cubicBezTo>
                  <a:pt x="579190" y="1187863"/>
                  <a:pt x="576523" y="1187006"/>
                  <a:pt x="573761" y="1186243"/>
                </a:cubicBezTo>
                <a:cubicBezTo>
                  <a:pt x="574142" y="1183767"/>
                  <a:pt x="581190" y="1185196"/>
                  <a:pt x="585762" y="1185101"/>
                </a:cubicBezTo>
                <a:cubicBezTo>
                  <a:pt x="585858" y="1183958"/>
                  <a:pt x="585953" y="1182815"/>
                  <a:pt x="584238" y="1182624"/>
                </a:cubicBezTo>
                <a:cubicBezTo>
                  <a:pt x="598716" y="1182243"/>
                  <a:pt x="624910" y="1182338"/>
                  <a:pt x="646246" y="1176528"/>
                </a:cubicBezTo>
                <a:cubicBezTo>
                  <a:pt x="651104" y="1177100"/>
                  <a:pt x="655771" y="1177766"/>
                  <a:pt x="658533" y="1179671"/>
                </a:cubicBezTo>
                <a:cubicBezTo>
                  <a:pt x="662820" y="1178719"/>
                  <a:pt x="657295" y="1177195"/>
                  <a:pt x="658057" y="1175671"/>
                </a:cubicBezTo>
                <a:cubicBezTo>
                  <a:pt x="661772" y="1174909"/>
                  <a:pt x="665201" y="1178052"/>
                  <a:pt x="667011" y="1175480"/>
                </a:cubicBezTo>
                <a:cubicBezTo>
                  <a:pt x="671392" y="1175576"/>
                  <a:pt x="668820" y="1176433"/>
                  <a:pt x="668916" y="1178433"/>
                </a:cubicBezTo>
                <a:cubicBezTo>
                  <a:pt x="676250" y="1176147"/>
                  <a:pt x="681489" y="1174337"/>
                  <a:pt x="686346" y="1174147"/>
                </a:cubicBezTo>
                <a:cubicBezTo>
                  <a:pt x="687394" y="1171289"/>
                  <a:pt x="681584" y="1173670"/>
                  <a:pt x="678726" y="1173670"/>
                </a:cubicBezTo>
                <a:cubicBezTo>
                  <a:pt x="682917" y="1170146"/>
                  <a:pt x="693300" y="1169575"/>
                  <a:pt x="697776" y="1170623"/>
                </a:cubicBezTo>
                <a:cubicBezTo>
                  <a:pt x="699491" y="1173480"/>
                  <a:pt x="691871" y="1177004"/>
                  <a:pt x="700348" y="1175957"/>
                </a:cubicBezTo>
                <a:cubicBezTo>
                  <a:pt x="694347" y="1179862"/>
                  <a:pt x="676440" y="1177004"/>
                  <a:pt x="673869" y="1181005"/>
                </a:cubicBezTo>
                <a:cubicBezTo>
                  <a:pt x="685489" y="1181291"/>
                  <a:pt x="704920" y="1175194"/>
                  <a:pt x="711778" y="1179004"/>
                </a:cubicBezTo>
                <a:cubicBezTo>
                  <a:pt x="696443" y="1185291"/>
                  <a:pt x="682251" y="1182815"/>
                  <a:pt x="665391" y="1186434"/>
                </a:cubicBezTo>
                <a:close/>
                <a:moveTo>
                  <a:pt x="733495" y="1167098"/>
                </a:moveTo>
                <a:cubicBezTo>
                  <a:pt x="733305" y="1165669"/>
                  <a:pt x="731304" y="1165860"/>
                  <a:pt x="731304" y="1164336"/>
                </a:cubicBezTo>
                <a:cubicBezTo>
                  <a:pt x="736829" y="1162050"/>
                  <a:pt x="736257" y="1165574"/>
                  <a:pt x="741782" y="1163288"/>
                </a:cubicBezTo>
                <a:cubicBezTo>
                  <a:pt x="740639" y="1164908"/>
                  <a:pt x="735876" y="1165765"/>
                  <a:pt x="733495" y="1167098"/>
                </a:cubicBezTo>
                <a:close/>
                <a:moveTo>
                  <a:pt x="772643" y="1152430"/>
                </a:moveTo>
                <a:cubicBezTo>
                  <a:pt x="755022" y="1155192"/>
                  <a:pt x="739877" y="1159764"/>
                  <a:pt x="721875" y="1163384"/>
                </a:cubicBezTo>
                <a:cubicBezTo>
                  <a:pt x="722446" y="1164812"/>
                  <a:pt x="726828" y="1162621"/>
                  <a:pt x="727971" y="1163479"/>
                </a:cubicBezTo>
                <a:cubicBezTo>
                  <a:pt x="728352" y="1165955"/>
                  <a:pt x="719493" y="1167193"/>
                  <a:pt x="719112" y="1164717"/>
                </a:cubicBezTo>
                <a:cubicBezTo>
                  <a:pt x="715398" y="1167003"/>
                  <a:pt x="715207" y="1167765"/>
                  <a:pt x="717398" y="1170718"/>
                </a:cubicBezTo>
                <a:cubicBezTo>
                  <a:pt x="710730" y="1169003"/>
                  <a:pt x="709397" y="1166908"/>
                  <a:pt x="711683" y="1165098"/>
                </a:cubicBezTo>
                <a:cubicBezTo>
                  <a:pt x="714064" y="1163193"/>
                  <a:pt x="720160" y="1161764"/>
                  <a:pt x="728542" y="1159954"/>
                </a:cubicBezTo>
                <a:cubicBezTo>
                  <a:pt x="727018" y="1159097"/>
                  <a:pt x="723684" y="1159954"/>
                  <a:pt x="721017" y="1160240"/>
                </a:cubicBezTo>
                <a:cubicBezTo>
                  <a:pt x="719779" y="1157954"/>
                  <a:pt x="727399" y="1157954"/>
                  <a:pt x="727590" y="1156049"/>
                </a:cubicBezTo>
                <a:cubicBezTo>
                  <a:pt x="729590" y="1155763"/>
                  <a:pt x="729304" y="1157764"/>
                  <a:pt x="729780" y="1158811"/>
                </a:cubicBezTo>
                <a:cubicBezTo>
                  <a:pt x="743401" y="1154430"/>
                  <a:pt x="744354" y="1153763"/>
                  <a:pt x="759213" y="1149382"/>
                </a:cubicBezTo>
                <a:cubicBezTo>
                  <a:pt x="761975" y="1151763"/>
                  <a:pt x="766356" y="1147477"/>
                  <a:pt x="770166" y="1149763"/>
                </a:cubicBezTo>
                <a:cubicBezTo>
                  <a:pt x="773786" y="1148048"/>
                  <a:pt x="765309" y="1149191"/>
                  <a:pt x="769119" y="1146715"/>
                </a:cubicBezTo>
                <a:cubicBezTo>
                  <a:pt x="779310" y="1144619"/>
                  <a:pt x="779025" y="1146905"/>
                  <a:pt x="789121" y="1141857"/>
                </a:cubicBezTo>
                <a:cubicBezTo>
                  <a:pt x="788550" y="1139666"/>
                  <a:pt x="780453" y="1146048"/>
                  <a:pt x="781406" y="1142143"/>
                </a:cubicBezTo>
                <a:cubicBezTo>
                  <a:pt x="788169" y="1141000"/>
                  <a:pt x="792931" y="1138523"/>
                  <a:pt x="797598" y="1135285"/>
                </a:cubicBezTo>
                <a:cubicBezTo>
                  <a:pt x="798741" y="1136904"/>
                  <a:pt x="798456" y="1138237"/>
                  <a:pt x="797694" y="1139571"/>
                </a:cubicBezTo>
                <a:cubicBezTo>
                  <a:pt x="801408" y="1138428"/>
                  <a:pt x="801789" y="1136809"/>
                  <a:pt x="800646" y="1134999"/>
                </a:cubicBezTo>
                <a:cubicBezTo>
                  <a:pt x="807314" y="1131570"/>
                  <a:pt x="809600" y="1133189"/>
                  <a:pt x="812838" y="1133856"/>
                </a:cubicBezTo>
                <a:cubicBezTo>
                  <a:pt x="807790" y="1142048"/>
                  <a:pt x="780834" y="1146143"/>
                  <a:pt x="772643" y="1152430"/>
                </a:cubicBezTo>
                <a:close/>
                <a:moveTo>
                  <a:pt x="904945" y="1116806"/>
                </a:moveTo>
                <a:cubicBezTo>
                  <a:pt x="904755" y="1112615"/>
                  <a:pt x="910755" y="1112234"/>
                  <a:pt x="914089" y="1108424"/>
                </a:cubicBezTo>
                <a:cubicBezTo>
                  <a:pt x="915327" y="1110901"/>
                  <a:pt x="907707" y="1114044"/>
                  <a:pt x="904945" y="1116806"/>
                </a:cubicBezTo>
                <a:close/>
                <a:moveTo>
                  <a:pt x="947046" y="1107853"/>
                </a:moveTo>
                <a:cubicBezTo>
                  <a:pt x="944569" y="1113758"/>
                  <a:pt x="944760" y="1106710"/>
                  <a:pt x="940854" y="1109853"/>
                </a:cubicBezTo>
                <a:cubicBezTo>
                  <a:pt x="940664" y="1108710"/>
                  <a:pt x="943807" y="1107186"/>
                  <a:pt x="945712" y="1105852"/>
                </a:cubicBezTo>
                <a:cubicBezTo>
                  <a:pt x="946284" y="1106900"/>
                  <a:pt x="946760" y="1107853"/>
                  <a:pt x="948379" y="1106995"/>
                </a:cubicBezTo>
                <a:cubicBezTo>
                  <a:pt x="948570" y="1107948"/>
                  <a:pt x="947236" y="1108234"/>
                  <a:pt x="947046" y="1107853"/>
                </a:cubicBezTo>
                <a:close/>
                <a:moveTo>
                  <a:pt x="942188" y="1095661"/>
                </a:moveTo>
                <a:lnTo>
                  <a:pt x="947331" y="1092422"/>
                </a:lnTo>
                <a:lnTo>
                  <a:pt x="948760" y="1094423"/>
                </a:lnTo>
                <a:cubicBezTo>
                  <a:pt x="946093" y="1095661"/>
                  <a:pt x="943045" y="1097661"/>
                  <a:pt x="942188" y="1095661"/>
                </a:cubicBezTo>
                <a:close/>
                <a:moveTo>
                  <a:pt x="948189" y="1090898"/>
                </a:moveTo>
                <a:cubicBezTo>
                  <a:pt x="947141" y="1089184"/>
                  <a:pt x="951332" y="1086612"/>
                  <a:pt x="954570" y="1084135"/>
                </a:cubicBezTo>
                <a:lnTo>
                  <a:pt x="955999" y="1086041"/>
                </a:lnTo>
                <a:cubicBezTo>
                  <a:pt x="953046" y="1088422"/>
                  <a:pt x="950189" y="1090612"/>
                  <a:pt x="948189" y="1090898"/>
                </a:cubicBezTo>
                <a:close/>
                <a:moveTo>
                  <a:pt x="945998" y="1086993"/>
                </a:moveTo>
                <a:cubicBezTo>
                  <a:pt x="937997" y="1092518"/>
                  <a:pt x="929805" y="1097661"/>
                  <a:pt x="925710" y="1101185"/>
                </a:cubicBezTo>
                <a:cubicBezTo>
                  <a:pt x="926186" y="1097852"/>
                  <a:pt x="933044" y="1092708"/>
                  <a:pt x="941235" y="1087088"/>
                </a:cubicBezTo>
                <a:cubicBezTo>
                  <a:pt x="949332" y="1081373"/>
                  <a:pt x="958380" y="1074515"/>
                  <a:pt x="964381" y="1069562"/>
                </a:cubicBezTo>
                <a:cubicBezTo>
                  <a:pt x="961143" y="1074610"/>
                  <a:pt x="953713" y="1080992"/>
                  <a:pt x="945998" y="1086993"/>
                </a:cubicBezTo>
                <a:close/>
                <a:moveTo>
                  <a:pt x="1002672" y="1074896"/>
                </a:moveTo>
                <a:cubicBezTo>
                  <a:pt x="999909" y="1073086"/>
                  <a:pt x="999433" y="1073182"/>
                  <a:pt x="1000195" y="1069658"/>
                </a:cubicBezTo>
                <a:cubicBezTo>
                  <a:pt x="1003148" y="1069467"/>
                  <a:pt x="1007815" y="1070801"/>
                  <a:pt x="1002672" y="1074896"/>
                </a:cubicBezTo>
                <a:close/>
                <a:moveTo>
                  <a:pt x="1007244" y="1068229"/>
                </a:moveTo>
                <a:cubicBezTo>
                  <a:pt x="1005910" y="1068229"/>
                  <a:pt x="1003910" y="1069848"/>
                  <a:pt x="1003148" y="1068324"/>
                </a:cubicBezTo>
                <a:cubicBezTo>
                  <a:pt x="1004577" y="1067848"/>
                  <a:pt x="1006005" y="1067371"/>
                  <a:pt x="1005624" y="1066419"/>
                </a:cubicBezTo>
                <a:cubicBezTo>
                  <a:pt x="1007053" y="1065467"/>
                  <a:pt x="1007434" y="1066895"/>
                  <a:pt x="1009053" y="1065562"/>
                </a:cubicBezTo>
                <a:cubicBezTo>
                  <a:pt x="1008863" y="1066610"/>
                  <a:pt x="1008672" y="1067657"/>
                  <a:pt x="1009434" y="1068419"/>
                </a:cubicBezTo>
                <a:cubicBezTo>
                  <a:pt x="1008006" y="1069467"/>
                  <a:pt x="1005529" y="1069848"/>
                  <a:pt x="1007244" y="1068229"/>
                </a:cubicBezTo>
                <a:close/>
                <a:moveTo>
                  <a:pt x="1029151" y="1057180"/>
                </a:moveTo>
                <a:cubicBezTo>
                  <a:pt x="1028770" y="1056037"/>
                  <a:pt x="1031628" y="1054036"/>
                  <a:pt x="1033247" y="1052322"/>
                </a:cubicBezTo>
                <a:cubicBezTo>
                  <a:pt x="1032390" y="1051846"/>
                  <a:pt x="1030675" y="1053751"/>
                  <a:pt x="1029151" y="1054989"/>
                </a:cubicBezTo>
                <a:cubicBezTo>
                  <a:pt x="1027056" y="1054894"/>
                  <a:pt x="1030770" y="1049845"/>
                  <a:pt x="1026960" y="1052608"/>
                </a:cubicBezTo>
                <a:cubicBezTo>
                  <a:pt x="1027246" y="1050703"/>
                  <a:pt x="1033437" y="1050227"/>
                  <a:pt x="1035533" y="1050131"/>
                </a:cubicBezTo>
                <a:cubicBezTo>
                  <a:pt x="1031628" y="1054132"/>
                  <a:pt x="1034199" y="1054418"/>
                  <a:pt x="1029151" y="1057180"/>
                </a:cubicBezTo>
                <a:close/>
                <a:moveTo>
                  <a:pt x="1056678" y="1009841"/>
                </a:moveTo>
                <a:lnTo>
                  <a:pt x="1058488" y="1011460"/>
                </a:lnTo>
                <a:lnTo>
                  <a:pt x="1053249" y="1017175"/>
                </a:lnTo>
                <a:cubicBezTo>
                  <a:pt x="1051154" y="1015936"/>
                  <a:pt x="1055440" y="1012317"/>
                  <a:pt x="1056678" y="1009841"/>
                </a:cubicBezTo>
                <a:close/>
                <a:moveTo>
                  <a:pt x="1065251" y="1019651"/>
                </a:moveTo>
                <a:cubicBezTo>
                  <a:pt x="1066203" y="1015936"/>
                  <a:pt x="1063727" y="1018794"/>
                  <a:pt x="1060869" y="1022033"/>
                </a:cubicBezTo>
                <a:cubicBezTo>
                  <a:pt x="1059726" y="1018413"/>
                  <a:pt x="1067727" y="1015270"/>
                  <a:pt x="1070966" y="1012031"/>
                </a:cubicBezTo>
                <a:cubicBezTo>
                  <a:pt x="1072204" y="1013460"/>
                  <a:pt x="1066775" y="1017270"/>
                  <a:pt x="1065251" y="1019651"/>
                </a:cubicBezTo>
                <a:close/>
                <a:moveTo>
                  <a:pt x="1069918" y="998792"/>
                </a:moveTo>
                <a:cubicBezTo>
                  <a:pt x="1068870" y="1005650"/>
                  <a:pt x="1067061" y="1011936"/>
                  <a:pt x="1056678" y="1018223"/>
                </a:cubicBezTo>
                <a:cubicBezTo>
                  <a:pt x="1057726" y="1013746"/>
                  <a:pt x="1067251" y="1007554"/>
                  <a:pt x="1063917" y="1001840"/>
                </a:cubicBezTo>
                <a:cubicBezTo>
                  <a:pt x="1073538" y="993076"/>
                  <a:pt x="1079443" y="984409"/>
                  <a:pt x="1084682" y="980884"/>
                </a:cubicBezTo>
                <a:cubicBezTo>
                  <a:pt x="1084587" y="987171"/>
                  <a:pt x="1075919" y="996410"/>
                  <a:pt x="1069918" y="998792"/>
                </a:cubicBezTo>
                <a:close/>
                <a:moveTo>
                  <a:pt x="1097445" y="967168"/>
                </a:moveTo>
                <a:cubicBezTo>
                  <a:pt x="1092111" y="973169"/>
                  <a:pt x="1089159" y="974598"/>
                  <a:pt x="1086968" y="980694"/>
                </a:cubicBezTo>
                <a:lnTo>
                  <a:pt x="1083825" y="978218"/>
                </a:lnTo>
                <a:cubicBezTo>
                  <a:pt x="1090111" y="972407"/>
                  <a:pt x="1094969" y="962216"/>
                  <a:pt x="1102303" y="955358"/>
                </a:cubicBezTo>
                <a:cubicBezTo>
                  <a:pt x="1102303" y="959929"/>
                  <a:pt x="1096112" y="962882"/>
                  <a:pt x="1097445" y="967168"/>
                </a:cubicBezTo>
                <a:close/>
                <a:moveTo>
                  <a:pt x="1160882" y="867823"/>
                </a:moveTo>
                <a:cubicBezTo>
                  <a:pt x="1158215" y="867727"/>
                  <a:pt x="1159929" y="864394"/>
                  <a:pt x="1157167" y="864299"/>
                </a:cubicBezTo>
                <a:cubicBezTo>
                  <a:pt x="1159548" y="862775"/>
                  <a:pt x="1161644" y="854678"/>
                  <a:pt x="1164120" y="857345"/>
                </a:cubicBezTo>
                <a:cubicBezTo>
                  <a:pt x="1162406" y="854107"/>
                  <a:pt x="1168216" y="848201"/>
                  <a:pt x="1170788" y="843343"/>
                </a:cubicBezTo>
                <a:cubicBezTo>
                  <a:pt x="1165835" y="852392"/>
                  <a:pt x="1165359" y="861441"/>
                  <a:pt x="1160882" y="867823"/>
                </a:cubicBezTo>
                <a:close/>
                <a:moveTo>
                  <a:pt x="1161930" y="894683"/>
                </a:moveTo>
                <a:cubicBezTo>
                  <a:pt x="1160787" y="893921"/>
                  <a:pt x="1159453" y="894683"/>
                  <a:pt x="1158215" y="896302"/>
                </a:cubicBezTo>
                <a:cubicBezTo>
                  <a:pt x="1156786" y="895255"/>
                  <a:pt x="1158691" y="892111"/>
                  <a:pt x="1160787" y="888778"/>
                </a:cubicBezTo>
                <a:cubicBezTo>
                  <a:pt x="1160882" y="891921"/>
                  <a:pt x="1162787" y="888492"/>
                  <a:pt x="1162882" y="891635"/>
                </a:cubicBezTo>
                <a:cubicBezTo>
                  <a:pt x="1164692" y="889254"/>
                  <a:pt x="1166692" y="882872"/>
                  <a:pt x="1168311" y="885539"/>
                </a:cubicBezTo>
                <a:cubicBezTo>
                  <a:pt x="1166216" y="886777"/>
                  <a:pt x="1164025" y="891064"/>
                  <a:pt x="1161930" y="894683"/>
                </a:cubicBezTo>
                <a:close/>
                <a:moveTo>
                  <a:pt x="1170407" y="877729"/>
                </a:moveTo>
                <a:cubicBezTo>
                  <a:pt x="1170121" y="872871"/>
                  <a:pt x="1172502" y="871918"/>
                  <a:pt x="1175265" y="867727"/>
                </a:cubicBezTo>
                <a:cubicBezTo>
                  <a:pt x="1175455" y="872585"/>
                  <a:pt x="1173169" y="873538"/>
                  <a:pt x="1170407" y="877729"/>
                </a:cubicBezTo>
                <a:close/>
                <a:moveTo>
                  <a:pt x="1175931" y="820388"/>
                </a:moveTo>
                <a:cubicBezTo>
                  <a:pt x="1175455" y="818769"/>
                  <a:pt x="1175836" y="816197"/>
                  <a:pt x="1177265" y="812673"/>
                </a:cubicBezTo>
                <a:cubicBezTo>
                  <a:pt x="1179551" y="813149"/>
                  <a:pt x="1178122" y="818864"/>
                  <a:pt x="1175931" y="820388"/>
                </a:cubicBezTo>
                <a:close/>
                <a:moveTo>
                  <a:pt x="1174598" y="798671"/>
                </a:moveTo>
                <a:cubicBezTo>
                  <a:pt x="1174503" y="794576"/>
                  <a:pt x="1176693" y="793242"/>
                  <a:pt x="1177932" y="786956"/>
                </a:cubicBezTo>
                <a:cubicBezTo>
                  <a:pt x="1180313" y="787908"/>
                  <a:pt x="1176408" y="796957"/>
                  <a:pt x="1174598" y="798671"/>
                </a:cubicBezTo>
                <a:close/>
                <a:moveTo>
                  <a:pt x="1182694" y="766286"/>
                </a:moveTo>
                <a:cubicBezTo>
                  <a:pt x="1184980" y="768382"/>
                  <a:pt x="1180503" y="772001"/>
                  <a:pt x="1180789" y="776764"/>
                </a:cubicBezTo>
                <a:cubicBezTo>
                  <a:pt x="1177455" y="777050"/>
                  <a:pt x="1182123" y="769715"/>
                  <a:pt x="1182694" y="766286"/>
                </a:cubicBezTo>
                <a:close/>
                <a:moveTo>
                  <a:pt x="1182313" y="791718"/>
                </a:moveTo>
                <a:cubicBezTo>
                  <a:pt x="1181456" y="786003"/>
                  <a:pt x="1182599" y="783336"/>
                  <a:pt x="1184028" y="774668"/>
                </a:cubicBezTo>
                <a:cubicBezTo>
                  <a:pt x="1184504" y="777145"/>
                  <a:pt x="1183170" y="785146"/>
                  <a:pt x="1186599" y="777050"/>
                </a:cubicBezTo>
                <a:cubicBezTo>
                  <a:pt x="1189266" y="780098"/>
                  <a:pt x="1183742" y="786289"/>
                  <a:pt x="1182313" y="791718"/>
                </a:cubicBezTo>
                <a:close/>
                <a:moveTo>
                  <a:pt x="1193838" y="725615"/>
                </a:moveTo>
                <a:cubicBezTo>
                  <a:pt x="1190695" y="740378"/>
                  <a:pt x="1192124" y="745998"/>
                  <a:pt x="1191838" y="753142"/>
                </a:cubicBezTo>
                <a:cubicBezTo>
                  <a:pt x="1191171" y="756571"/>
                  <a:pt x="1189171" y="754190"/>
                  <a:pt x="1188314" y="756857"/>
                </a:cubicBezTo>
                <a:cubicBezTo>
                  <a:pt x="1192600" y="755428"/>
                  <a:pt x="1189647" y="766572"/>
                  <a:pt x="1187647" y="774001"/>
                </a:cubicBezTo>
                <a:cubicBezTo>
                  <a:pt x="1185075" y="772668"/>
                  <a:pt x="1183647" y="772668"/>
                  <a:pt x="1183551" y="771144"/>
                </a:cubicBezTo>
                <a:cubicBezTo>
                  <a:pt x="1184980" y="769906"/>
                  <a:pt x="1186123" y="764667"/>
                  <a:pt x="1185742" y="762286"/>
                </a:cubicBezTo>
                <a:cubicBezTo>
                  <a:pt x="1182789" y="765905"/>
                  <a:pt x="1184409" y="757237"/>
                  <a:pt x="1182504" y="756666"/>
                </a:cubicBezTo>
                <a:cubicBezTo>
                  <a:pt x="1183837" y="753809"/>
                  <a:pt x="1184599" y="753904"/>
                  <a:pt x="1185266" y="755904"/>
                </a:cubicBezTo>
                <a:cubicBezTo>
                  <a:pt x="1186314" y="744665"/>
                  <a:pt x="1191743" y="731710"/>
                  <a:pt x="1192600" y="720566"/>
                </a:cubicBezTo>
                <a:cubicBezTo>
                  <a:pt x="1193457" y="720947"/>
                  <a:pt x="1193743" y="723519"/>
                  <a:pt x="1194981" y="721043"/>
                </a:cubicBezTo>
                <a:cubicBezTo>
                  <a:pt x="1191648" y="722662"/>
                  <a:pt x="1195743" y="715994"/>
                  <a:pt x="1193648" y="716185"/>
                </a:cubicBezTo>
                <a:cubicBezTo>
                  <a:pt x="1192600" y="717804"/>
                  <a:pt x="1191933" y="717328"/>
                  <a:pt x="1191552" y="715994"/>
                </a:cubicBezTo>
                <a:cubicBezTo>
                  <a:pt x="1192695" y="712565"/>
                  <a:pt x="1193838" y="709136"/>
                  <a:pt x="1194791" y="705612"/>
                </a:cubicBezTo>
                <a:cubicBezTo>
                  <a:pt x="1197744" y="704564"/>
                  <a:pt x="1193362" y="711994"/>
                  <a:pt x="1195458" y="711994"/>
                </a:cubicBezTo>
                <a:cubicBezTo>
                  <a:pt x="1196696" y="705422"/>
                  <a:pt x="1202411" y="695420"/>
                  <a:pt x="1199553" y="692944"/>
                </a:cubicBezTo>
                <a:cubicBezTo>
                  <a:pt x="1197839" y="699421"/>
                  <a:pt x="1197934" y="702183"/>
                  <a:pt x="1194886" y="705231"/>
                </a:cubicBezTo>
                <a:cubicBezTo>
                  <a:pt x="1194981" y="705040"/>
                  <a:pt x="1194981" y="704850"/>
                  <a:pt x="1195077" y="704659"/>
                </a:cubicBezTo>
                <a:cubicBezTo>
                  <a:pt x="1196410" y="698944"/>
                  <a:pt x="1197458" y="693039"/>
                  <a:pt x="1198315" y="686943"/>
                </a:cubicBezTo>
                <a:cubicBezTo>
                  <a:pt x="1199553" y="686943"/>
                  <a:pt x="1200601" y="686372"/>
                  <a:pt x="1201649" y="685514"/>
                </a:cubicBezTo>
                <a:cubicBezTo>
                  <a:pt x="1201649" y="685609"/>
                  <a:pt x="1201649" y="685609"/>
                  <a:pt x="1201554" y="685705"/>
                </a:cubicBezTo>
                <a:cubicBezTo>
                  <a:pt x="1203840" y="688943"/>
                  <a:pt x="1203363" y="693134"/>
                  <a:pt x="1202411" y="697421"/>
                </a:cubicBezTo>
                <a:cubicBezTo>
                  <a:pt x="1201363" y="701707"/>
                  <a:pt x="1199649" y="705993"/>
                  <a:pt x="1200125" y="709898"/>
                </a:cubicBezTo>
                <a:cubicBezTo>
                  <a:pt x="1198125" y="713327"/>
                  <a:pt x="1197077" y="712946"/>
                  <a:pt x="1195934" y="713708"/>
                </a:cubicBezTo>
                <a:cubicBezTo>
                  <a:pt x="1198029" y="716661"/>
                  <a:pt x="1195458" y="730472"/>
                  <a:pt x="1194410" y="733425"/>
                </a:cubicBezTo>
                <a:cubicBezTo>
                  <a:pt x="1191743" y="733616"/>
                  <a:pt x="1195458" y="726662"/>
                  <a:pt x="1193838" y="725615"/>
                </a:cubicBezTo>
                <a:close/>
                <a:moveTo>
                  <a:pt x="1193743" y="800481"/>
                </a:moveTo>
                <a:cubicBezTo>
                  <a:pt x="1196315" y="795433"/>
                  <a:pt x="1194600" y="792766"/>
                  <a:pt x="1197458" y="790194"/>
                </a:cubicBezTo>
                <a:cubicBezTo>
                  <a:pt x="1201363" y="789527"/>
                  <a:pt x="1196410" y="803338"/>
                  <a:pt x="1193743" y="800481"/>
                </a:cubicBezTo>
                <a:close/>
                <a:moveTo>
                  <a:pt x="1197648" y="786956"/>
                </a:moveTo>
                <a:cubicBezTo>
                  <a:pt x="1200982" y="784669"/>
                  <a:pt x="1203744" y="778478"/>
                  <a:pt x="1207459" y="778478"/>
                </a:cubicBezTo>
                <a:cubicBezTo>
                  <a:pt x="1204602" y="784098"/>
                  <a:pt x="1201744" y="789527"/>
                  <a:pt x="1197648" y="786956"/>
                </a:cubicBezTo>
                <a:close/>
                <a:moveTo>
                  <a:pt x="1230319" y="528542"/>
                </a:moveTo>
                <a:cubicBezTo>
                  <a:pt x="1230319" y="528542"/>
                  <a:pt x="1230319" y="528542"/>
                  <a:pt x="1230319" y="528542"/>
                </a:cubicBezTo>
                <a:cubicBezTo>
                  <a:pt x="1230319" y="528542"/>
                  <a:pt x="1230319" y="528638"/>
                  <a:pt x="1230319" y="528733"/>
                </a:cubicBezTo>
                <a:cubicBezTo>
                  <a:pt x="1230319" y="528733"/>
                  <a:pt x="1230319" y="528638"/>
                  <a:pt x="1230319" y="528542"/>
                </a:cubicBezTo>
                <a:close/>
                <a:moveTo>
                  <a:pt x="1233939" y="521875"/>
                </a:moveTo>
                <a:cubicBezTo>
                  <a:pt x="1234605" y="519493"/>
                  <a:pt x="1234701" y="528447"/>
                  <a:pt x="1235558" y="534257"/>
                </a:cubicBezTo>
                <a:cubicBezTo>
                  <a:pt x="1231938" y="532638"/>
                  <a:pt x="1232796" y="525589"/>
                  <a:pt x="1233939" y="521875"/>
                </a:cubicBezTo>
                <a:close/>
              </a:path>
            </a:pathLst>
          </a:custGeom>
          <a:solidFill>
            <a:srgbClr val="C5071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AE13181-16BC-D53F-42FD-02C6E83DA5AF}"/>
              </a:ext>
            </a:extLst>
          </p:cNvPr>
          <p:cNvSpPr/>
          <p:nvPr/>
        </p:nvSpPr>
        <p:spPr>
          <a:xfrm>
            <a:off x="3861594" y="1463584"/>
            <a:ext cx="805279" cy="782122"/>
          </a:xfrm>
          <a:custGeom>
            <a:avLst/>
            <a:gdLst>
              <a:gd name="connsiteX0" fmla="*/ 1247845 w 1247845"/>
              <a:gd name="connsiteY0" fmla="*/ 572548 h 1211961"/>
              <a:gd name="connsiteX1" fmla="*/ 1244797 w 1247845"/>
              <a:gd name="connsiteY1" fmla="*/ 521684 h 1211961"/>
              <a:gd name="connsiteX2" fmla="*/ 1243940 w 1247845"/>
              <a:gd name="connsiteY2" fmla="*/ 509492 h 1211961"/>
              <a:gd name="connsiteX3" fmla="*/ 1242321 w 1247845"/>
              <a:gd name="connsiteY3" fmla="*/ 497586 h 1211961"/>
              <a:gd name="connsiteX4" fmla="*/ 1239082 w 1247845"/>
              <a:gd name="connsiteY4" fmla="*/ 474821 h 1211961"/>
              <a:gd name="connsiteX5" fmla="*/ 1228224 w 1247845"/>
              <a:gd name="connsiteY5" fmla="*/ 441579 h 1211961"/>
              <a:gd name="connsiteX6" fmla="*/ 1223937 w 1247845"/>
              <a:gd name="connsiteY6" fmla="*/ 421481 h 1211961"/>
              <a:gd name="connsiteX7" fmla="*/ 1225747 w 1247845"/>
              <a:gd name="connsiteY7" fmla="*/ 412718 h 1211961"/>
              <a:gd name="connsiteX8" fmla="*/ 1219937 w 1247845"/>
              <a:gd name="connsiteY8" fmla="*/ 394525 h 1211961"/>
              <a:gd name="connsiteX9" fmla="*/ 1222604 w 1247845"/>
              <a:gd name="connsiteY9" fmla="*/ 413575 h 1211961"/>
              <a:gd name="connsiteX10" fmla="*/ 1218222 w 1247845"/>
              <a:gd name="connsiteY10" fmla="*/ 388334 h 1211961"/>
              <a:gd name="connsiteX11" fmla="*/ 1208602 w 1247845"/>
              <a:gd name="connsiteY11" fmla="*/ 363093 h 1211961"/>
              <a:gd name="connsiteX12" fmla="*/ 1202697 w 1247845"/>
              <a:gd name="connsiteY12" fmla="*/ 351854 h 1211961"/>
              <a:gd name="connsiteX13" fmla="*/ 1200506 w 1247845"/>
              <a:gd name="connsiteY13" fmla="*/ 352806 h 1211961"/>
              <a:gd name="connsiteX14" fmla="*/ 1193743 w 1247845"/>
              <a:gd name="connsiteY14" fmla="*/ 335185 h 1211961"/>
              <a:gd name="connsiteX15" fmla="*/ 1193362 w 1247845"/>
              <a:gd name="connsiteY15" fmla="*/ 338804 h 1211961"/>
              <a:gd name="connsiteX16" fmla="*/ 1190695 w 1247845"/>
              <a:gd name="connsiteY16" fmla="*/ 329660 h 1211961"/>
              <a:gd name="connsiteX17" fmla="*/ 1191933 w 1247845"/>
              <a:gd name="connsiteY17" fmla="*/ 339471 h 1211961"/>
              <a:gd name="connsiteX18" fmla="*/ 1200982 w 1247845"/>
              <a:gd name="connsiteY18" fmla="*/ 361188 h 1211961"/>
              <a:gd name="connsiteX19" fmla="*/ 1195839 w 1247845"/>
              <a:gd name="connsiteY19" fmla="*/ 349758 h 1211961"/>
              <a:gd name="connsiteX20" fmla="*/ 1193934 w 1247845"/>
              <a:gd name="connsiteY20" fmla="*/ 353949 h 1211961"/>
              <a:gd name="connsiteX21" fmla="*/ 1200030 w 1247845"/>
              <a:gd name="connsiteY21" fmla="*/ 363284 h 1211961"/>
              <a:gd name="connsiteX22" fmla="*/ 1193362 w 1247845"/>
              <a:gd name="connsiteY22" fmla="*/ 359188 h 1211961"/>
              <a:gd name="connsiteX23" fmla="*/ 1199649 w 1247845"/>
              <a:gd name="connsiteY23" fmla="*/ 366808 h 1211961"/>
              <a:gd name="connsiteX24" fmla="*/ 1196601 w 1247845"/>
              <a:gd name="connsiteY24" fmla="*/ 367951 h 1211961"/>
              <a:gd name="connsiteX25" fmla="*/ 1198029 w 1247845"/>
              <a:gd name="connsiteY25" fmla="*/ 369665 h 1211961"/>
              <a:gd name="connsiteX26" fmla="*/ 1196601 w 1247845"/>
              <a:gd name="connsiteY26" fmla="*/ 370046 h 1211961"/>
              <a:gd name="connsiteX27" fmla="*/ 1193648 w 1247845"/>
              <a:gd name="connsiteY27" fmla="*/ 371570 h 1211961"/>
              <a:gd name="connsiteX28" fmla="*/ 1194886 w 1247845"/>
              <a:gd name="connsiteY28" fmla="*/ 370142 h 1211961"/>
              <a:gd name="connsiteX29" fmla="*/ 1192410 w 1247845"/>
              <a:gd name="connsiteY29" fmla="*/ 361093 h 1211961"/>
              <a:gd name="connsiteX30" fmla="*/ 1193076 w 1247845"/>
              <a:gd name="connsiteY30" fmla="*/ 371856 h 1211961"/>
              <a:gd name="connsiteX31" fmla="*/ 1186695 w 1247845"/>
              <a:gd name="connsiteY31" fmla="*/ 375094 h 1211961"/>
              <a:gd name="connsiteX32" fmla="*/ 1185742 w 1247845"/>
              <a:gd name="connsiteY32" fmla="*/ 374523 h 1211961"/>
              <a:gd name="connsiteX33" fmla="*/ 1184409 w 1247845"/>
              <a:gd name="connsiteY33" fmla="*/ 370332 h 1211961"/>
              <a:gd name="connsiteX34" fmla="*/ 1182504 w 1247845"/>
              <a:gd name="connsiteY34" fmla="*/ 365855 h 1211961"/>
              <a:gd name="connsiteX35" fmla="*/ 1181170 w 1247845"/>
              <a:gd name="connsiteY35" fmla="*/ 354139 h 1211961"/>
              <a:gd name="connsiteX36" fmla="*/ 1170978 w 1247845"/>
              <a:gd name="connsiteY36" fmla="*/ 326898 h 1211961"/>
              <a:gd name="connsiteX37" fmla="*/ 1164978 w 1247845"/>
              <a:gd name="connsiteY37" fmla="*/ 321659 h 1211961"/>
              <a:gd name="connsiteX38" fmla="*/ 1165168 w 1247845"/>
              <a:gd name="connsiteY38" fmla="*/ 318325 h 1211961"/>
              <a:gd name="connsiteX39" fmla="*/ 1162501 w 1247845"/>
              <a:gd name="connsiteY39" fmla="*/ 316611 h 1211961"/>
              <a:gd name="connsiteX40" fmla="*/ 1161549 w 1247845"/>
              <a:gd name="connsiteY40" fmla="*/ 311086 h 1211961"/>
              <a:gd name="connsiteX41" fmla="*/ 1154500 w 1247845"/>
              <a:gd name="connsiteY41" fmla="*/ 304133 h 1211961"/>
              <a:gd name="connsiteX42" fmla="*/ 1152119 w 1247845"/>
              <a:gd name="connsiteY42" fmla="*/ 298418 h 1211961"/>
              <a:gd name="connsiteX43" fmla="*/ 1152690 w 1247845"/>
              <a:gd name="connsiteY43" fmla="*/ 298609 h 1211961"/>
              <a:gd name="connsiteX44" fmla="*/ 1143451 w 1247845"/>
              <a:gd name="connsiteY44" fmla="*/ 280606 h 1211961"/>
              <a:gd name="connsiteX45" fmla="*/ 1143261 w 1247845"/>
              <a:gd name="connsiteY45" fmla="*/ 280321 h 1211961"/>
              <a:gd name="connsiteX46" fmla="*/ 1118972 w 1247845"/>
              <a:gd name="connsiteY46" fmla="*/ 242888 h 1211961"/>
              <a:gd name="connsiteX47" fmla="*/ 1109161 w 1247845"/>
              <a:gd name="connsiteY47" fmla="*/ 225742 h 1211961"/>
              <a:gd name="connsiteX48" fmla="*/ 1105446 w 1247845"/>
              <a:gd name="connsiteY48" fmla="*/ 224695 h 1211961"/>
              <a:gd name="connsiteX49" fmla="*/ 1093350 w 1247845"/>
              <a:gd name="connsiteY49" fmla="*/ 206883 h 1211961"/>
              <a:gd name="connsiteX50" fmla="*/ 1087539 w 1247845"/>
              <a:gd name="connsiteY50" fmla="*/ 194786 h 1211961"/>
              <a:gd name="connsiteX51" fmla="*/ 1088301 w 1247845"/>
              <a:gd name="connsiteY51" fmla="*/ 193929 h 1211961"/>
              <a:gd name="connsiteX52" fmla="*/ 1085158 w 1247845"/>
              <a:gd name="connsiteY52" fmla="*/ 191548 h 1211961"/>
              <a:gd name="connsiteX53" fmla="*/ 1082777 w 1247845"/>
              <a:gd name="connsiteY53" fmla="*/ 188595 h 1211961"/>
              <a:gd name="connsiteX54" fmla="*/ 1072014 w 1247845"/>
              <a:gd name="connsiteY54" fmla="*/ 176213 h 1211961"/>
              <a:gd name="connsiteX55" fmla="*/ 1062012 w 1247845"/>
              <a:gd name="connsiteY55" fmla="*/ 164021 h 1211961"/>
              <a:gd name="connsiteX56" fmla="*/ 1035152 w 1247845"/>
              <a:gd name="connsiteY56" fmla="*/ 123634 h 1211961"/>
              <a:gd name="connsiteX57" fmla="*/ 998766 w 1247845"/>
              <a:gd name="connsiteY57" fmla="*/ 91535 h 1211961"/>
              <a:gd name="connsiteX58" fmla="*/ 992956 w 1247845"/>
              <a:gd name="connsiteY58" fmla="*/ 91440 h 1211961"/>
              <a:gd name="connsiteX59" fmla="*/ 960857 w 1247845"/>
              <a:gd name="connsiteY59" fmla="*/ 67913 h 1211961"/>
              <a:gd name="connsiteX60" fmla="*/ 924852 w 1247845"/>
              <a:gd name="connsiteY60" fmla="*/ 46292 h 1211961"/>
              <a:gd name="connsiteX61" fmla="*/ 876370 w 1247845"/>
              <a:gd name="connsiteY61" fmla="*/ 16573 h 1211961"/>
              <a:gd name="connsiteX62" fmla="*/ 847033 w 1247845"/>
              <a:gd name="connsiteY62" fmla="*/ 9620 h 1211961"/>
              <a:gd name="connsiteX63" fmla="*/ 821697 w 1247845"/>
              <a:gd name="connsiteY63" fmla="*/ 12192 h 1211961"/>
              <a:gd name="connsiteX64" fmla="*/ 769309 w 1247845"/>
              <a:gd name="connsiteY64" fmla="*/ 1905 h 1211961"/>
              <a:gd name="connsiteX65" fmla="*/ 759594 w 1247845"/>
              <a:gd name="connsiteY65" fmla="*/ 4096 h 1211961"/>
              <a:gd name="connsiteX66" fmla="*/ 753879 w 1247845"/>
              <a:gd name="connsiteY66" fmla="*/ 0 h 1211961"/>
              <a:gd name="connsiteX67" fmla="*/ 751974 w 1247845"/>
              <a:gd name="connsiteY67" fmla="*/ 7048 h 1211961"/>
              <a:gd name="connsiteX68" fmla="*/ 780739 w 1247845"/>
              <a:gd name="connsiteY68" fmla="*/ 9144 h 1211961"/>
              <a:gd name="connsiteX69" fmla="*/ 788645 w 1247845"/>
              <a:gd name="connsiteY69" fmla="*/ 13049 h 1211961"/>
              <a:gd name="connsiteX70" fmla="*/ 874084 w 1247845"/>
              <a:gd name="connsiteY70" fmla="*/ 26194 h 1211961"/>
              <a:gd name="connsiteX71" fmla="*/ 950760 w 1247845"/>
              <a:gd name="connsiteY71" fmla="*/ 64484 h 1211961"/>
              <a:gd name="connsiteX72" fmla="*/ 952951 w 1247845"/>
              <a:gd name="connsiteY72" fmla="*/ 73247 h 1211961"/>
              <a:gd name="connsiteX73" fmla="*/ 981717 w 1247845"/>
              <a:gd name="connsiteY73" fmla="*/ 94679 h 1211961"/>
              <a:gd name="connsiteX74" fmla="*/ 1008958 w 1247845"/>
              <a:gd name="connsiteY74" fmla="*/ 107823 h 1211961"/>
              <a:gd name="connsiteX75" fmla="*/ 1030008 w 1247845"/>
              <a:gd name="connsiteY75" fmla="*/ 130016 h 1211961"/>
              <a:gd name="connsiteX76" fmla="*/ 1051249 w 1247845"/>
              <a:gd name="connsiteY76" fmla="*/ 155448 h 1211961"/>
              <a:gd name="connsiteX77" fmla="*/ 1051535 w 1247845"/>
              <a:gd name="connsiteY77" fmla="*/ 157067 h 1211961"/>
              <a:gd name="connsiteX78" fmla="*/ 1037152 w 1247845"/>
              <a:gd name="connsiteY78" fmla="*/ 144685 h 1211961"/>
              <a:gd name="connsiteX79" fmla="*/ 1041915 w 1247845"/>
              <a:gd name="connsiteY79" fmla="*/ 146209 h 1211961"/>
              <a:gd name="connsiteX80" fmla="*/ 1028580 w 1247845"/>
              <a:gd name="connsiteY80" fmla="*/ 134398 h 1211961"/>
              <a:gd name="connsiteX81" fmla="*/ 1018864 w 1247845"/>
              <a:gd name="connsiteY81" fmla="*/ 122206 h 1211961"/>
              <a:gd name="connsiteX82" fmla="*/ 1008482 w 1247845"/>
              <a:gd name="connsiteY82" fmla="*/ 120491 h 1211961"/>
              <a:gd name="connsiteX83" fmla="*/ 1021912 w 1247845"/>
              <a:gd name="connsiteY83" fmla="*/ 139065 h 1211961"/>
              <a:gd name="connsiteX84" fmla="*/ 1013625 w 1247845"/>
              <a:gd name="connsiteY84" fmla="*/ 130492 h 1211961"/>
              <a:gd name="connsiteX85" fmla="*/ 1026579 w 1247845"/>
              <a:gd name="connsiteY85" fmla="*/ 144589 h 1211961"/>
              <a:gd name="connsiteX86" fmla="*/ 1042391 w 1247845"/>
              <a:gd name="connsiteY86" fmla="*/ 158496 h 1211961"/>
              <a:gd name="connsiteX87" fmla="*/ 1039629 w 1247845"/>
              <a:gd name="connsiteY87" fmla="*/ 159067 h 1211961"/>
              <a:gd name="connsiteX88" fmla="*/ 1052868 w 1247845"/>
              <a:gd name="connsiteY88" fmla="*/ 170974 h 1211961"/>
              <a:gd name="connsiteX89" fmla="*/ 1056012 w 1247845"/>
              <a:gd name="connsiteY89" fmla="*/ 175355 h 1211961"/>
              <a:gd name="connsiteX90" fmla="*/ 1053535 w 1247845"/>
              <a:gd name="connsiteY90" fmla="*/ 174308 h 1211961"/>
              <a:gd name="connsiteX91" fmla="*/ 1056488 w 1247845"/>
              <a:gd name="connsiteY91" fmla="*/ 180404 h 1211961"/>
              <a:gd name="connsiteX92" fmla="*/ 1054392 w 1247845"/>
              <a:gd name="connsiteY92" fmla="*/ 179737 h 1211961"/>
              <a:gd name="connsiteX93" fmla="*/ 1057250 w 1247845"/>
              <a:gd name="connsiteY93" fmla="*/ 182880 h 1211961"/>
              <a:gd name="connsiteX94" fmla="*/ 1057250 w 1247845"/>
              <a:gd name="connsiteY94" fmla="*/ 185833 h 1211961"/>
              <a:gd name="connsiteX95" fmla="*/ 1035723 w 1247845"/>
              <a:gd name="connsiteY95" fmla="*/ 178022 h 1211961"/>
              <a:gd name="connsiteX96" fmla="*/ 1033342 w 1247845"/>
              <a:gd name="connsiteY96" fmla="*/ 173641 h 1211961"/>
              <a:gd name="connsiteX97" fmla="*/ 1031628 w 1247845"/>
              <a:gd name="connsiteY97" fmla="*/ 175355 h 1211961"/>
              <a:gd name="connsiteX98" fmla="*/ 1033914 w 1247845"/>
              <a:gd name="connsiteY98" fmla="*/ 177641 h 1211961"/>
              <a:gd name="connsiteX99" fmla="*/ 1030866 w 1247845"/>
              <a:gd name="connsiteY99" fmla="*/ 176975 h 1211961"/>
              <a:gd name="connsiteX100" fmla="*/ 1029532 w 1247845"/>
              <a:gd name="connsiteY100" fmla="*/ 175450 h 1211961"/>
              <a:gd name="connsiteX101" fmla="*/ 1027532 w 1247845"/>
              <a:gd name="connsiteY101" fmla="*/ 173355 h 1211961"/>
              <a:gd name="connsiteX102" fmla="*/ 1028675 w 1247845"/>
              <a:gd name="connsiteY102" fmla="*/ 176403 h 1211961"/>
              <a:gd name="connsiteX103" fmla="*/ 1028675 w 1247845"/>
              <a:gd name="connsiteY103" fmla="*/ 176403 h 1211961"/>
              <a:gd name="connsiteX104" fmla="*/ 1021626 w 1247845"/>
              <a:gd name="connsiteY104" fmla="*/ 172212 h 1211961"/>
              <a:gd name="connsiteX105" fmla="*/ 1017054 w 1247845"/>
              <a:gd name="connsiteY105" fmla="*/ 164401 h 1211961"/>
              <a:gd name="connsiteX106" fmla="*/ 1005910 w 1247845"/>
              <a:gd name="connsiteY106" fmla="*/ 164878 h 1211961"/>
              <a:gd name="connsiteX107" fmla="*/ 1004100 w 1247845"/>
              <a:gd name="connsiteY107" fmla="*/ 168307 h 1211961"/>
              <a:gd name="connsiteX108" fmla="*/ 997528 w 1247845"/>
              <a:gd name="connsiteY108" fmla="*/ 164401 h 1211961"/>
              <a:gd name="connsiteX109" fmla="*/ 996004 w 1247845"/>
              <a:gd name="connsiteY109" fmla="*/ 152209 h 1211961"/>
              <a:gd name="connsiteX110" fmla="*/ 992670 w 1247845"/>
              <a:gd name="connsiteY110" fmla="*/ 151543 h 1211961"/>
              <a:gd name="connsiteX111" fmla="*/ 991242 w 1247845"/>
              <a:gd name="connsiteY111" fmla="*/ 152495 h 1211961"/>
              <a:gd name="connsiteX112" fmla="*/ 990956 w 1247845"/>
              <a:gd name="connsiteY112" fmla="*/ 153162 h 1211961"/>
              <a:gd name="connsiteX113" fmla="*/ 983336 w 1247845"/>
              <a:gd name="connsiteY113" fmla="*/ 145828 h 1211961"/>
              <a:gd name="connsiteX114" fmla="*/ 982288 w 1247845"/>
              <a:gd name="connsiteY114" fmla="*/ 149257 h 1211961"/>
              <a:gd name="connsiteX115" fmla="*/ 990289 w 1247845"/>
              <a:gd name="connsiteY115" fmla="*/ 155353 h 1211961"/>
              <a:gd name="connsiteX116" fmla="*/ 990384 w 1247845"/>
              <a:gd name="connsiteY116" fmla="*/ 156019 h 1211961"/>
              <a:gd name="connsiteX117" fmla="*/ 993051 w 1247845"/>
              <a:gd name="connsiteY117" fmla="*/ 160687 h 1211961"/>
              <a:gd name="connsiteX118" fmla="*/ 973716 w 1247845"/>
              <a:gd name="connsiteY118" fmla="*/ 144685 h 1211961"/>
              <a:gd name="connsiteX119" fmla="*/ 969525 w 1247845"/>
              <a:gd name="connsiteY119" fmla="*/ 142113 h 1211961"/>
              <a:gd name="connsiteX120" fmla="*/ 970096 w 1247845"/>
              <a:gd name="connsiteY120" fmla="*/ 141542 h 1211961"/>
              <a:gd name="connsiteX121" fmla="*/ 968953 w 1247845"/>
              <a:gd name="connsiteY121" fmla="*/ 140113 h 1211961"/>
              <a:gd name="connsiteX122" fmla="*/ 967905 w 1247845"/>
              <a:gd name="connsiteY122" fmla="*/ 141160 h 1211961"/>
              <a:gd name="connsiteX123" fmla="*/ 954951 w 1247845"/>
              <a:gd name="connsiteY123" fmla="*/ 134874 h 1211961"/>
              <a:gd name="connsiteX124" fmla="*/ 950856 w 1247845"/>
              <a:gd name="connsiteY124" fmla="*/ 130492 h 1211961"/>
              <a:gd name="connsiteX125" fmla="*/ 945903 w 1247845"/>
              <a:gd name="connsiteY125" fmla="*/ 127349 h 1211961"/>
              <a:gd name="connsiteX126" fmla="*/ 851700 w 1247845"/>
              <a:gd name="connsiteY126" fmla="*/ 65913 h 1211961"/>
              <a:gd name="connsiteX127" fmla="*/ 734448 w 1247845"/>
              <a:gd name="connsiteY127" fmla="*/ 32861 h 1211961"/>
              <a:gd name="connsiteX128" fmla="*/ 710349 w 1247845"/>
              <a:gd name="connsiteY128" fmla="*/ 24479 h 1211961"/>
              <a:gd name="connsiteX129" fmla="*/ 682346 w 1247845"/>
              <a:gd name="connsiteY129" fmla="*/ 21336 h 1211961"/>
              <a:gd name="connsiteX130" fmla="*/ 628911 w 1247845"/>
              <a:gd name="connsiteY130" fmla="*/ 11239 h 1211961"/>
              <a:gd name="connsiteX131" fmla="*/ 613385 w 1247845"/>
              <a:gd name="connsiteY131" fmla="*/ 12097 h 1211961"/>
              <a:gd name="connsiteX132" fmla="*/ 598812 w 1247845"/>
              <a:gd name="connsiteY132" fmla="*/ 13144 h 1211961"/>
              <a:gd name="connsiteX133" fmla="*/ 575666 w 1247845"/>
              <a:gd name="connsiteY133" fmla="*/ 11144 h 1211961"/>
              <a:gd name="connsiteX134" fmla="*/ 520135 w 1247845"/>
              <a:gd name="connsiteY134" fmla="*/ 16383 h 1211961"/>
              <a:gd name="connsiteX135" fmla="*/ 507943 w 1247845"/>
              <a:gd name="connsiteY135" fmla="*/ 23622 h 1211961"/>
              <a:gd name="connsiteX136" fmla="*/ 490036 w 1247845"/>
              <a:gd name="connsiteY136" fmla="*/ 24003 h 1211961"/>
              <a:gd name="connsiteX137" fmla="*/ 489274 w 1247845"/>
              <a:gd name="connsiteY137" fmla="*/ 20479 h 1211961"/>
              <a:gd name="connsiteX138" fmla="*/ 483654 w 1247845"/>
              <a:gd name="connsiteY138" fmla="*/ 24098 h 1211961"/>
              <a:gd name="connsiteX139" fmla="*/ 471653 w 1247845"/>
              <a:gd name="connsiteY139" fmla="*/ 18097 h 1211961"/>
              <a:gd name="connsiteX140" fmla="*/ 455746 w 1247845"/>
              <a:gd name="connsiteY140" fmla="*/ 23336 h 1211961"/>
              <a:gd name="connsiteX141" fmla="*/ 462414 w 1247845"/>
              <a:gd name="connsiteY141" fmla="*/ 15430 h 1211961"/>
              <a:gd name="connsiteX142" fmla="*/ 481654 w 1247845"/>
              <a:gd name="connsiteY142" fmla="*/ 14668 h 1211961"/>
              <a:gd name="connsiteX143" fmla="*/ 482702 w 1247845"/>
              <a:gd name="connsiteY143" fmla="*/ 9525 h 1211961"/>
              <a:gd name="connsiteX144" fmla="*/ 502228 w 1247845"/>
              <a:gd name="connsiteY144" fmla="*/ 10668 h 1211961"/>
              <a:gd name="connsiteX145" fmla="*/ 494418 w 1247845"/>
              <a:gd name="connsiteY145" fmla="*/ 14668 h 1211961"/>
              <a:gd name="connsiteX146" fmla="*/ 518611 w 1247845"/>
              <a:gd name="connsiteY146" fmla="*/ 6953 h 1211961"/>
              <a:gd name="connsiteX147" fmla="*/ 516325 w 1247845"/>
              <a:gd name="connsiteY147" fmla="*/ 6096 h 1211961"/>
              <a:gd name="connsiteX148" fmla="*/ 409931 w 1247845"/>
              <a:gd name="connsiteY148" fmla="*/ 23146 h 1211961"/>
              <a:gd name="connsiteX149" fmla="*/ 313728 w 1247845"/>
              <a:gd name="connsiteY149" fmla="*/ 70771 h 1211961"/>
              <a:gd name="connsiteX150" fmla="*/ 294678 w 1247845"/>
              <a:gd name="connsiteY150" fmla="*/ 76295 h 1211961"/>
              <a:gd name="connsiteX151" fmla="*/ 268104 w 1247845"/>
              <a:gd name="connsiteY151" fmla="*/ 112871 h 1211961"/>
              <a:gd name="connsiteX152" fmla="*/ 340017 w 1247845"/>
              <a:gd name="connsiteY152" fmla="*/ 66199 h 1211961"/>
              <a:gd name="connsiteX153" fmla="*/ 361258 w 1247845"/>
              <a:gd name="connsiteY153" fmla="*/ 71914 h 1211961"/>
              <a:gd name="connsiteX154" fmla="*/ 278391 w 1247845"/>
              <a:gd name="connsiteY154" fmla="*/ 120301 h 1211961"/>
              <a:gd name="connsiteX155" fmla="*/ 271533 w 1247845"/>
              <a:gd name="connsiteY155" fmla="*/ 128302 h 1211961"/>
              <a:gd name="connsiteX156" fmla="*/ 226479 w 1247845"/>
              <a:gd name="connsiteY156" fmla="*/ 160306 h 1211961"/>
              <a:gd name="connsiteX157" fmla="*/ 155232 w 1247845"/>
              <a:gd name="connsiteY157" fmla="*/ 234029 h 1211961"/>
              <a:gd name="connsiteX158" fmla="*/ 140850 w 1247845"/>
              <a:gd name="connsiteY158" fmla="*/ 251460 h 1211961"/>
              <a:gd name="connsiteX159" fmla="*/ 159804 w 1247845"/>
              <a:gd name="connsiteY159" fmla="*/ 231267 h 1211961"/>
              <a:gd name="connsiteX160" fmla="*/ 174187 w 1247845"/>
              <a:gd name="connsiteY160" fmla="*/ 212408 h 1211961"/>
              <a:gd name="connsiteX161" fmla="*/ 201143 w 1247845"/>
              <a:gd name="connsiteY161" fmla="*/ 189071 h 1211961"/>
              <a:gd name="connsiteX162" fmla="*/ 229718 w 1247845"/>
              <a:gd name="connsiteY162" fmla="*/ 163925 h 1211961"/>
              <a:gd name="connsiteX163" fmla="*/ 243815 w 1247845"/>
              <a:gd name="connsiteY163" fmla="*/ 155448 h 1211961"/>
              <a:gd name="connsiteX164" fmla="*/ 256864 w 1247845"/>
              <a:gd name="connsiteY164" fmla="*/ 147066 h 1211961"/>
              <a:gd name="connsiteX165" fmla="*/ 281534 w 1247845"/>
              <a:gd name="connsiteY165" fmla="*/ 129445 h 1211961"/>
              <a:gd name="connsiteX166" fmla="*/ 340779 w 1247845"/>
              <a:gd name="connsiteY166" fmla="*/ 94488 h 1211961"/>
              <a:gd name="connsiteX167" fmla="*/ 359448 w 1247845"/>
              <a:gd name="connsiteY167" fmla="*/ 91535 h 1211961"/>
              <a:gd name="connsiteX168" fmla="*/ 378308 w 1247845"/>
              <a:gd name="connsiteY168" fmla="*/ 94679 h 1211961"/>
              <a:gd name="connsiteX169" fmla="*/ 377546 w 1247845"/>
              <a:gd name="connsiteY169" fmla="*/ 88392 h 1211961"/>
              <a:gd name="connsiteX170" fmla="*/ 392119 w 1247845"/>
              <a:gd name="connsiteY170" fmla="*/ 92488 h 1211961"/>
              <a:gd name="connsiteX171" fmla="*/ 379260 w 1247845"/>
              <a:gd name="connsiteY171" fmla="*/ 96964 h 1211961"/>
              <a:gd name="connsiteX172" fmla="*/ 396405 w 1247845"/>
              <a:gd name="connsiteY172" fmla="*/ 102489 h 1211961"/>
              <a:gd name="connsiteX173" fmla="*/ 372974 w 1247845"/>
              <a:gd name="connsiteY173" fmla="*/ 117158 h 1211961"/>
              <a:gd name="connsiteX174" fmla="*/ 351828 w 1247845"/>
              <a:gd name="connsiteY174" fmla="*/ 133350 h 1211961"/>
              <a:gd name="connsiteX175" fmla="*/ 308966 w 1247845"/>
              <a:gd name="connsiteY175" fmla="*/ 163925 h 1211961"/>
              <a:gd name="connsiteX176" fmla="*/ 292011 w 1247845"/>
              <a:gd name="connsiteY176" fmla="*/ 162782 h 1211961"/>
              <a:gd name="connsiteX177" fmla="*/ 308871 w 1247845"/>
              <a:gd name="connsiteY177" fmla="*/ 166973 h 1211961"/>
              <a:gd name="connsiteX178" fmla="*/ 296012 w 1247845"/>
              <a:gd name="connsiteY178" fmla="*/ 181261 h 1211961"/>
              <a:gd name="connsiteX179" fmla="*/ 292011 w 1247845"/>
              <a:gd name="connsiteY179" fmla="*/ 185738 h 1211961"/>
              <a:gd name="connsiteX180" fmla="*/ 291059 w 1247845"/>
              <a:gd name="connsiteY180" fmla="*/ 186023 h 1211961"/>
              <a:gd name="connsiteX181" fmla="*/ 275628 w 1247845"/>
              <a:gd name="connsiteY181" fmla="*/ 195643 h 1211961"/>
              <a:gd name="connsiteX182" fmla="*/ 274104 w 1247845"/>
              <a:gd name="connsiteY182" fmla="*/ 198596 h 1211961"/>
              <a:gd name="connsiteX183" fmla="*/ 261817 w 1247845"/>
              <a:gd name="connsiteY183" fmla="*/ 208883 h 1211961"/>
              <a:gd name="connsiteX184" fmla="*/ 261150 w 1247845"/>
              <a:gd name="connsiteY184" fmla="*/ 209169 h 1211961"/>
              <a:gd name="connsiteX185" fmla="*/ 259912 w 1247845"/>
              <a:gd name="connsiteY185" fmla="*/ 210598 h 1211961"/>
              <a:gd name="connsiteX186" fmla="*/ 257721 w 1247845"/>
              <a:gd name="connsiteY186" fmla="*/ 212693 h 1211961"/>
              <a:gd name="connsiteX187" fmla="*/ 240672 w 1247845"/>
              <a:gd name="connsiteY187" fmla="*/ 216503 h 1211961"/>
              <a:gd name="connsiteX188" fmla="*/ 236766 w 1247845"/>
              <a:gd name="connsiteY188" fmla="*/ 219742 h 1211961"/>
              <a:gd name="connsiteX189" fmla="*/ 235052 w 1247845"/>
              <a:gd name="connsiteY189" fmla="*/ 222980 h 1211961"/>
              <a:gd name="connsiteX190" fmla="*/ 227813 w 1247845"/>
              <a:gd name="connsiteY190" fmla="*/ 224885 h 1211961"/>
              <a:gd name="connsiteX191" fmla="*/ 221622 w 1247845"/>
              <a:gd name="connsiteY191" fmla="*/ 230981 h 1211961"/>
              <a:gd name="connsiteX192" fmla="*/ 210477 w 1247845"/>
              <a:gd name="connsiteY192" fmla="*/ 239363 h 1211961"/>
              <a:gd name="connsiteX193" fmla="*/ 207048 w 1247845"/>
              <a:gd name="connsiteY193" fmla="*/ 240506 h 1211961"/>
              <a:gd name="connsiteX194" fmla="*/ 194475 w 1247845"/>
              <a:gd name="connsiteY194" fmla="*/ 254413 h 1211961"/>
              <a:gd name="connsiteX195" fmla="*/ 187046 w 1247845"/>
              <a:gd name="connsiteY195" fmla="*/ 258223 h 1211961"/>
              <a:gd name="connsiteX196" fmla="*/ 185522 w 1247845"/>
              <a:gd name="connsiteY196" fmla="*/ 260985 h 1211961"/>
              <a:gd name="connsiteX197" fmla="*/ 162376 w 1247845"/>
              <a:gd name="connsiteY197" fmla="*/ 276701 h 1211961"/>
              <a:gd name="connsiteX198" fmla="*/ 150565 w 1247845"/>
              <a:gd name="connsiteY198" fmla="*/ 285845 h 1211961"/>
              <a:gd name="connsiteX199" fmla="*/ 137135 w 1247845"/>
              <a:gd name="connsiteY199" fmla="*/ 301466 h 1211961"/>
              <a:gd name="connsiteX200" fmla="*/ 133706 w 1247845"/>
              <a:gd name="connsiteY200" fmla="*/ 305943 h 1211961"/>
              <a:gd name="connsiteX201" fmla="*/ 126657 w 1247845"/>
              <a:gd name="connsiteY201" fmla="*/ 312420 h 1211961"/>
              <a:gd name="connsiteX202" fmla="*/ 122276 w 1247845"/>
              <a:gd name="connsiteY202" fmla="*/ 313563 h 1211961"/>
              <a:gd name="connsiteX203" fmla="*/ 120180 w 1247845"/>
              <a:gd name="connsiteY203" fmla="*/ 307753 h 1211961"/>
              <a:gd name="connsiteX204" fmla="*/ 121514 w 1247845"/>
              <a:gd name="connsiteY204" fmla="*/ 304324 h 1211961"/>
              <a:gd name="connsiteX205" fmla="*/ 120371 w 1247845"/>
              <a:gd name="connsiteY205" fmla="*/ 300990 h 1211961"/>
              <a:gd name="connsiteX206" fmla="*/ 118752 w 1247845"/>
              <a:gd name="connsiteY206" fmla="*/ 302038 h 1211961"/>
              <a:gd name="connsiteX207" fmla="*/ 112275 w 1247845"/>
              <a:gd name="connsiteY207" fmla="*/ 314515 h 1211961"/>
              <a:gd name="connsiteX208" fmla="*/ 111227 w 1247845"/>
              <a:gd name="connsiteY208" fmla="*/ 320707 h 1211961"/>
              <a:gd name="connsiteX209" fmla="*/ 100178 w 1247845"/>
              <a:gd name="connsiteY209" fmla="*/ 327184 h 1211961"/>
              <a:gd name="connsiteX210" fmla="*/ 98082 w 1247845"/>
              <a:gd name="connsiteY210" fmla="*/ 332613 h 1211961"/>
              <a:gd name="connsiteX211" fmla="*/ 91510 w 1247845"/>
              <a:gd name="connsiteY211" fmla="*/ 343567 h 1211961"/>
              <a:gd name="connsiteX212" fmla="*/ 83890 w 1247845"/>
              <a:gd name="connsiteY212" fmla="*/ 350425 h 1211961"/>
              <a:gd name="connsiteX213" fmla="*/ 86938 w 1247845"/>
              <a:gd name="connsiteY213" fmla="*/ 339661 h 1211961"/>
              <a:gd name="connsiteX214" fmla="*/ 121323 w 1247845"/>
              <a:gd name="connsiteY214" fmla="*/ 273653 h 1211961"/>
              <a:gd name="connsiteX215" fmla="*/ 133611 w 1247845"/>
              <a:gd name="connsiteY215" fmla="*/ 259461 h 1211961"/>
              <a:gd name="connsiteX216" fmla="*/ 127800 w 1247845"/>
              <a:gd name="connsiteY216" fmla="*/ 252984 h 1211961"/>
              <a:gd name="connsiteX217" fmla="*/ 123419 w 1247845"/>
              <a:gd name="connsiteY217" fmla="*/ 255079 h 1211961"/>
              <a:gd name="connsiteX218" fmla="*/ 108560 w 1247845"/>
              <a:gd name="connsiteY218" fmla="*/ 285369 h 1211961"/>
              <a:gd name="connsiteX219" fmla="*/ 63792 w 1247845"/>
              <a:gd name="connsiteY219" fmla="*/ 365474 h 1211961"/>
              <a:gd name="connsiteX220" fmla="*/ 61221 w 1247845"/>
              <a:gd name="connsiteY220" fmla="*/ 365569 h 1211961"/>
              <a:gd name="connsiteX221" fmla="*/ 62840 w 1247845"/>
              <a:gd name="connsiteY221" fmla="*/ 368332 h 1211961"/>
              <a:gd name="connsiteX222" fmla="*/ 62268 w 1247845"/>
              <a:gd name="connsiteY222" fmla="*/ 370237 h 1211961"/>
              <a:gd name="connsiteX223" fmla="*/ 59887 w 1247845"/>
              <a:gd name="connsiteY223" fmla="*/ 378809 h 1211961"/>
              <a:gd name="connsiteX224" fmla="*/ 54839 w 1247845"/>
              <a:gd name="connsiteY224" fmla="*/ 381667 h 1211961"/>
              <a:gd name="connsiteX225" fmla="*/ 49314 w 1247845"/>
              <a:gd name="connsiteY225" fmla="*/ 390430 h 1211961"/>
              <a:gd name="connsiteX226" fmla="*/ 37313 w 1247845"/>
              <a:gd name="connsiteY226" fmla="*/ 409956 h 1211961"/>
              <a:gd name="connsiteX227" fmla="*/ 34265 w 1247845"/>
              <a:gd name="connsiteY227" fmla="*/ 411099 h 1211961"/>
              <a:gd name="connsiteX228" fmla="*/ 30550 w 1247845"/>
              <a:gd name="connsiteY228" fmla="*/ 415004 h 1211961"/>
              <a:gd name="connsiteX229" fmla="*/ 30550 w 1247845"/>
              <a:gd name="connsiteY229" fmla="*/ 424243 h 1211961"/>
              <a:gd name="connsiteX230" fmla="*/ 24073 w 1247845"/>
              <a:gd name="connsiteY230" fmla="*/ 431101 h 1211961"/>
              <a:gd name="connsiteX231" fmla="*/ 21978 w 1247845"/>
              <a:gd name="connsiteY231" fmla="*/ 434340 h 1211961"/>
              <a:gd name="connsiteX232" fmla="*/ 21787 w 1247845"/>
              <a:gd name="connsiteY232" fmla="*/ 433102 h 1211961"/>
              <a:gd name="connsiteX233" fmla="*/ 21025 w 1247845"/>
              <a:gd name="connsiteY233" fmla="*/ 435673 h 1211961"/>
              <a:gd name="connsiteX234" fmla="*/ 16929 w 1247845"/>
              <a:gd name="connsiteY234" fmla="*/ 439007 h 1211961"/>
              <a:gd name="connsiteX235" fmla="*/ 18168 w 1247845"/>
              <a:gd name="connsiteY235" fmla="*/ 447008 h 1211961"/>
              <a:gd name="connsiteX236" fmla="*/ 11310 w 1247845"/>
              <a:gd name="connsiteY236" fmla="*/ 471583 h 1211961"/>
              <a:gd name="connsiteX237" fmla="*/ 10833 w 1247845"/>
              <a:gd name="connsiteY237" fmla="*/ 486727 h 1211961"/>
              <a:gd name="connsiteX238" fmla="*/ 7595 w 1247845"/>
              <a:gd name="connsiteY238" fmla="*/ 503015 h 1211961"/>
              <a:gd name="connsiteX239" fmla="*/ 1689 w 1247845"/>
              <a:gd name="connsiteY239" fmla="*/ 511302 h 1211961"/>
              <a:gd name="connsiteX240" fmla="*/ 356 w 1247845"/>
              <a:gd name="connsiteY240" fmla="*/ 514445 h 1211961"/>
              <a:gd name="connsiteX241" fmla="*/ 261 w 1247845"/>
              <a:gd name="connsiteY241" fmla="*/ 526256 h 1211961"/>
              <a:gd name="connsiteX242" fmla="*/ 3690 w 1247845"/>
              <a:gd name="connsiteY242" fmla="*/ 546354 h 1211961"/>
              <a:gd name="connsiteX243" fmla="*/ 356 w 1247845"/>
              <a:gd name="connsiteY243" fmla="*/ 566452 h 1211961"/>
              <a:gd name="connsiteX244" fmla="*/ 2451 w 1247845"/>
              <a:gd name="connsiteY244" fmla="*/ 571024 h 1211961"/>
              <a:gd name="connsiteX245" fmla="*/ 7119 w 1247845"/>
              <a:gd name="connsiteY245" fmla="*/ 575881 h 1211961"/>
              <a:gd name="connsiteX246" fmla="*/ 7309 w 1247845"/>
              <a:gd name="connsiteY246" fmla="*/ 583501 h 1211961"/>
              <a:gd name="connsiteX247" fmla="*/ 11119 w 1247845"/>
              <a:gd name="connsiteY247" fmla="*/ 614934 h 1211961"/>
              <a:gd name="connsiteX248" fmla="*/ 10167 w 1247845"/>
              <a:gd name="connsiteY248" fmla="*/ 620268 h 1211961"/>
              <a:gd name="connsiteX249" fmla="*/ 9405 w 1247845"/>
              <a:gd name="connsiteY249" fmla="*/ 624935 h 1211961"/>
              <a:gd name="connsiteX250" fmla="*/ 11310 w 1247845"/>
              <a:gd name="connsiteY250" fmla="*/ 635794 h 1211961"/>
              <a:gd name="connsiteX251" fmla="*/ 12643 w 1247845"/>
              <a:gd name="connsiteY251" fmla="*/ 650653 h 1211961"/>
              <a:gd name="connsiteX252" fmla="*/ 22073 w 1247845"/>
              <a:gd name="connsiteY252" fmla="*/ 664559 h 1211961"/>
              <a:gd name="connsiteX253" fmla="*/ 26169 w 1247845"/>
              <a:gd name="connsiteY253" fmla="*/ 670560 h 1211961"/>
              <a:gd name="connsiteX254" fmla="*/ 30360 w 1247845"/>
              <a:gd name="connsiteY254" fmla="*/ 686657 h 1211961"/>
              <a:gd name="connsiteX255" fmla="*/ 38265 w 1247845"/>
              <a:gd name="connsiteY255" fmla="*/ 713042 h 1211961"/>
              <a:gd name="connsiteX256" fmla="*/ 40170 w 1247845"/>
              <a:gd name="connsiteY256" fmla="*/ 715899 h 1211961"/>
              <a:gd name="connsiteX257" fmla="*/ 53124 w 1247845"/>
              <a:gd name="connsiteY257" fmla="*/ 723995 h 1211961"/>
              <a:gd name="connsiteX258" fmla="*/ 66936 w 1247845"/>
              <a:gd name="connsiteY258" fmla="*/ 730758 h 1211961"/>
              <a:gd name="connsiteX259" fmla="*/ 69507 w 1247845"/>
              <a:gd name="connsiteY259" fmla="*/ 737235 h 1211961"/>
              <a:gd name="connsiteX260" fmla="*/ 70174 w 1247845"/>
              <a:gd name="connsiteY260" fmla="*/ 738854 h 1211961"/>
              <a:gd name="connsiteX261" fmla="*/ 72460 w 1247845"/>
              <a:gd name="connsiteY261" fmla="*/ 745426 h 1211961"/>
              <a:gd name="connsiteX262" fmla="*/ 70841 w 1247845"/>
              <a:gd name="connsiteY262" fmla="*/ 755618 h 1211961"/>
              <a:gd name="connsiteX263" fmla="*/ 76461 w 1247845"/>
              <a:gd name="connsiteY263" fmla="*/ 773049 h 1211961"/>
              <a:gd name="connsiteX264" fmla="*/ 79318 w 1247845"/>
              <a:gd name="connsiteY264" fmla="*/ 777335 h 1211961"/>
              <a:gd name="connsiteX265" fmla="*/ 81795 w 1247845"/>
              <a:gd name="connsiteY265" fmla="*/ 782193 h 1211961"/>
              <a:gd name="connsiteX266" fmla="*/ 79318 w 1247845"/>
              <a:gd name="connsiteY266" fmla="*/ 791051 h 1211961"/>
              <a:gd name="connsiteX267" fmla="*/ 81223 w 1247845"/>
              <a:gd name="connsiteY267" fmla="*/ 802767 h 1211961"/>
              <a:gd name="connsiteX268" fmla="*/ 85986 w 1247845"/>
              <a:gd name="connsiteY268" fmla="*/ 803529 h 1211961"/>
              <a:gd name="connsiteX269" fmla="*/ 95796 w 1247845"/>
              <a:gd name="connsiteY269" fmla="*/ 794576 h 1211961"/>
              <a:gd name="connsiteX270" fmla="*/ 96177 w 1247845"/>
              <a:gd name="connsiteY270" fmla="*/ 786956 h 1211961"/>
              <a:gd name="connsiteX271" fmla="*/ 96177 w 1247845"/>
              <a:gd name="connsiteY271" fmla="*/ 768286 h 1211961"/>
              <a:gd name="connsiteX272" fmla="*/ 97320 w 1247845"/>
              <a:gd name="connsiteY272" fmla="*/ 766953 h 1211961"/>
              <a:gd name="connsiteX273" fmla="*/ 98559 w 1247845"/>
              <a:gd name="connsiteY273" fmla="*/ 768382 h 1211961"/>
              <a:gd name="connsiteX274" fmla="*/ 105702 w 1247845"/>
              <a:gd name="connsiteY274" fmla="*/ 779145 h 1211961"/>
              <a:gd name="connsiteX275" fmla="*/ 105702 w 1247845"/>
              <a:gd name="connsiteY275" fmla="*/ 784955 h 1211961"/>
              <a:gd name="connsiteX276" fmla="*/ 115513 w 1247845"/>
              <a:gd name="connsiteY276" fmla="*/ 795433 h 1211961"/>
              <a:gd name="connsiteX277" fmla="*/ 122371 w 1247845"/>
              <a:gd name="connsiteY277" fmla="*/ 812673 h 1211961"/>
              <a:gd name="connsiteX278" fmla="*/ 131420 w 1247845"/>
              <a:gd name="connsiteY278" fmla="*/ 831056 h 1211961"/>
              <a:gd name="connsiteX279" fmla="*/ 133420 w 1247845"/>
              <a:gd name="connsiteY279" fmla="*/ 836104 h 1211961"/>
              <a:gd name="connsiteX280" fmla="*/ 140183 w 1247845"/>
              <a:gd name="connsiteY280" fmla="*/ 850868 h 1211961"/>
              <a:gd name="connsiteX281" fmla="*/ 144945 w 1247845"/>
              <a:gd name="connsiteY281" fmla="*/ 864489 h 1211961"/>
              <a:gd name="connsiteX282" fmla="*/ 147041 w 1247845"/>
              <a:gd name="connsiteY282" fmla="*/ 873347 h 1211961"/>
              <a:gd name="connsiteX283" fmla="*/ 157804 w 1247845"/>
              <a:gd name="connsiteY283" fmla="*/ 890492 h 1211961"/>
              <a:gd name="connsiteX284" fmla="*/ 160471 w 1247845"/>
              <a:gd name="connsiteY284" fmla="*/ 888111 h 1211961"/>
              <a:gd name="connsiteX285" fmla="*/ 162471 w 1247845"/>
              <a:gd name="connsiteY285" fmla="*/ 885539 h 1211961"/>
              <a:gd name="connsiteX286" fmla="*/ 163614 w 1247845"/>
              <a:gd name="connsiteY286" fmla="*/ 887063 h 1211961"/>
              <a:gd name="connsiteX287" fmla="*/ 161519 w 1247845"/>
              <a:gd name="connsiteY287" fmla="*/ 909161 h 1211961"/>
              <a:gd name="connsiteX288" fmla="*/ 163710 w 1247845"/>
              <a:gd name="connsiteY288" fmla="*/ 925163 h 1211961"/>
              <a:gd name="connsiteX289" fmla="*/ 178283 w 1247845"/>
              <a:gd name="connsiteY289" fmla="*/ 938212 h 1211961"/>
              <a:gd name="connsiteX290" fmla="*/ 186855 w 1247845"/>
              <a:gd name="connsiteY290" fmla="*/ 948500 h 1211961"/>
              <a:gd name="connsiteX291" fmla="*/ 191904 w 1247845"/>
              <a:gd name="connsiteY291" fmla="*/ 964025 h 1211961"/>
              <a:gd name="connsiteX292" fmla="*/ 194094 w 1247845"/>
              <a:gd name="connsiteY292" fmla="*/ 967073 h 1211961"/>
              <a:gd name="connsiteX293" fmla="*/ 206001 w 1247845"/>
              <a:gd name="connsiteY293" fmla="*/ 985647 h 1211961"/>
              <a:gd name="connsiteX294" fmla="*/ 219336 w 1247845"/>
              <a:gd name="connsiteY294" fmla="*/ 996029 h 1211961"/>
              <a:gd name="connsiteX295" fmla="*/ 230861 w 1247845"/>
              <a:gd name="connsiteY295" fmla="*/ 1010793 h 1211961"/>
              <a:gd name="connsiteX296" fmla="*/ 245529 w 1247845"/>
              <a:gd name="connsiteY296" fmla="*/ 1024318 h 1211961"/>
              <a:gd name="connsiteX297" fmla="*/ 248006 w 1247845"/>
              <a:gd name="connsiteY297" fmla="*/ 1023557 h 1211961"/>
              <a:gd name="connsiteX298" fmla="*/ 248958 w 1247845"/>
              <a:gd name="connsiteY298" fmla="*/ 1019937 h 1211961"/>
              <a:gd name="connsiteX299" fmla="*/ 249625 w 1247845"/>
              <a:gd name="connsiteY299" fmla="*/ 1018794 h 1211961"/>
              <a:gd name="connsiteX300" fmla="*/ 259150 w 1247845"/>
              <a:gd name="connsiteY300" fmla="*/ 1025843 h 1211961"/>
              <a:gd name="connsiteX301" fmla="*/ 251435 w 1247845"/>
              <a:gd name="connsiteY301" fmla="*/ 1015936 h 1211961"/>
              <a:gd name="connsiteX302" fmla="*/ 251721 w 1247845"/>
              <a:gd name="connsiteY302" fmla="*/ 1015175 h 1211961"/>
              <a:gd name="connsiteX303" fmla="*/ 247339 w 1247845"/>
              <a:gd name="connsiteY303" fmla="*/ 1010412 h 1211961"/>
              <a:gd name="connsiteX304" fmla="*/ 243053 w 1247845"/>
              <a:gd name="connsiteY304" fmla="*/ 1006983 h 1211961"/>
              <a:gd name="connsiteX305" fmla="*/ 241624 w 1247845"/>
              <a:gd name="connsiteY305" fmla="*/ 1004126 h 1211961"/>
              <a:gd name="connsiteX306" fmla="*/ 242672 w 1247845"/>
              <a:gd name="connsiteY306" fmla="*/ 1004316 h 1211961"/>
              <a:gd name="connsiteX307" fmla="*/ 240862 w 1247845"/>
              <a:gd name="connsiteY307" fmla="*/ 1002697 h 1211961"/>
              <a:gd name="connsiteX308" fmla="*/ 229432 w 1247845"/>
              <a:gd name="connsiteY308" fmla="*/ 988981 h 1211961"/>
              <a:gd name="connsiteX309" fmla="*/ 222955 w 1247845"/>
              <a:gd name="connsiteY309" fmla="*/ 978027 h 1211961"/>
              <a:gd name="connsiteX310" fmla="*/ 228003 w 1247845"/>
              <a:gd name="connsiteY310" fmla="*/ 964311 h 1211961"/>
              <a:gd name="connsiteX311" fmla="*/ 230004 w 1247845"/>
              <a:gd name="connsiteY311" fmla="*/ 959168 h 1211961"/>
              <a:gd name="connsiteX312" fmla="*/ 231242 w 1247845"/>
              <a:gd name="connsiteY312" fmla="*/ 957739 h 1211961"/>
              <a:gd name="connsiteX313" fmla="*/ 232290 w 1247845"/>
              <a:gd name="connsiteY313" fmla="*/ 959168 h 1211961"/>
              <a:gd name="connsiteX314" fmla="*/ 240195 w 1247845"/>
              <a:gd name="connsiteY314" fmla="*/ 964978 h 1211961"/>
              <a:gd name="connsiteX315" fmla="*/ 242100 w 1247845"/>
              <a:gd name="connsiteY315" fmla="*/ 969550 h 1211961"/>
              <a:gd name="connsiteX316" fmla="*/ 246577 w 1247845"/>
              <a:gd name="connsiteY316" fmla="*/ 973074 h 1211961"/>
              <a:gd name="connsiteX317" fmla="*/ 246482 w 1247845"/>
              <a:gd name="connsiteY317" fmla="*/ 975741 h 1211961"/>
              <a:gd name="connsiteX318" fmla="*/ 243529 w 1247845"/>
              <a:gd name="connsiteY318" fmla="*/ 982694 h 1211961"/>
              <a:gd name="connsiteX319" fmla="*/ 241243 w 1247845"/>
              <a:gd name="connsiteY319" fmla="*/ 993172 h 1211961"/>
              <a:gd name="connsiteX320" fmla="*/ 242291 w 1247845"/>
              <a:gd name="connsiteY320" fmla="*/ 994696 h 1211961"/>
              <a:gd name="connsiteX321" fmla="*/ 243815 w 1247845"/>
              <a:gd name="connsiteY321" fmla="*/ 993934 h 1211961"/>
              <a:gd name="connsiteX322" fmla="*/ 247530 w 1247845"/>
              <a:gd name="connsiteY322" fmla="*/ 989743 h 1211961"/>
              <a:gd name="connsiteX323" fmla="*/ 261055 w 1247845"/>
              <a:gd name="connsiteY323" fmla="*/ 979742 h 1211961"/>
              <a:gd name="connsiteX324" fmla="*/ 268770 w 1247845"/>
              <a:gd name="connsiteY324" fmla="*/ 981266 h 1211961"/>
              <a:gd name="connsiteX325" fmla="*/ 268199 w 1247845"/>
              <a:gd name="connsiteY325" fmla="*/ 986409 h 1211961"/>
              <a:gd name="connsiteX326" fmla="*/ 267342 w 1247845"/>
              <a:gd name="connsiteY326" fmla="*/ 985837 h 1211961"/>
              <a:gd name="connsiteX327" fmla="*/ 268580 w 1247845"/>
              <a:gd name="connsiteY327" fmla="*/ 987171 h 1211961"/>
              <a:gd name="connsiteX328" fmla="*/ 270580 w 1247845"/>
              <a:gd name="connsiteY328" fmla="*/ 989648 h 1211961"/>
              <a:gd name="connsiteX329" fmla="*/ 270580 w 1247845"/>
              <a:gd name="connsiteY329" fmla="*/ 994124 h 1211961"/>
              <a:gd name="connsiteX330" fmla="*/ 267532 w 1247845"/>
              <a:gd name="connsiteY330" fmla="*/ 992029 h 1211961"/>
              <a:gd name="connsiteX331" fmla="*/ 262198 w 1247845"/>
              <a:gd name="connsiteY331" fmla="*/ 986028 h 1211961"/>
              <a:gd name="connsiteX332" fmla="*/ 263341 w 1247845"/>
              <a:gd name="connsiteY332" fmla="*/ 990886 h 1211961"/>
              <a:gd name="connsiteX333" fmla="*/ 269342 w 1247845"/>
              <a:gd name="connsiteY333" fmla="*/ 996696 h 1211961"/>
              <a:gd name="connsiteX334" fmla="*/ 264675 w 1247845"/>
              <a:gd name="connsiteY334" fmla="*/ 1008507 h 1211961"/>
              <a:gd name="connsiteX335" fmla="*/ 268961 w 1247845"/>
              <a:gd name="connsiteY335" fmla="*/ 1025366 h 1211961"/>
              <a:gd name="connsiteX336" fmla="*/ 275247 w 1247845"/>
              <a:gd name="connsiteY336" fmla="*/ 1041940 h 1211961"/>
              <a:gd name="connsiteX337" fmla="*/ 275057 w 1247845"/>
              <a:gd name="connsiteY337" fmla="*/ 1047655 h 1211961"/>
              <a:gd name="connsiteX338" fmla="*/ 275057 w 1247845"/>
              <a:gd name="connsiteY338" fmla="*/ 1050036 h 1211961"/>
              <a:gd name="connsiteX339" fmla="*/ 271914 w 1247845"/>
              <a:gd name="connsiteY339" fmla="*/ 1049274 h 1211961"/>
              <a:gd name="connsiteX340" fmla="*/ 275343 w 1247845"/>
              <a:gd name="connsiteY340" fmla="*/ 1052036 h 1211961"/>
              <a:gd name="connsiteX341" fmla="*/ 275819 w 1247845"/>
              <a:gd name="connsiteY341" fmla="*/ 1053656 h 1211961"/>
              <a:gd name="connsiteX342" fmla="*/ 252768 w 1247845"/>
              <a:gd name="connsiteY342" fmla="*/ 1037082 h 1211961"/>
              <a:gd name="connsiteX343" fmla="*/ 234671 w 1247845"/>
              <a:gd name="connsiteY343" fmla="*/ 1021080 h 1211961"/>
              <a:gd name="connsiteX344" fmla="*/ 218859 w 1247845"/>
              <a:gd name="connsiteY344" fmla="*/ 1006983 h 1211961"/>
              <a:gd name="connsiteX345" fmla="*/ 210954 w 1247845"/>
              <a:gd name="connsiteY345" fmla="*/ 1000982 h 1211961"/>
              <a:gd name="connsiteX346" fmla="*/ 223622 w 1247845"/>
              <a:gd name="connsiteY346" fmla="*/ 1028319 h 1211961"/>
              <a:gd name="connsiteX347" fmla="*/ 231528 w 1247845"/>
              <a:gd name="connsiteY347" fmla="*/ 1039463 h 1211961"/>
              <a:gd name="connsiteX348" fmla="*/ 236671 w 1247845"/>
              <a:gd name="connsiteY348" fmla="*/ 1042321 h 1211961"/>
              <a:gd name="connsiteX349" fmla="*/ 257150 w 1247845"/>
              <a:gd name="connsiteY349" fmla="*/ 1069277 h 1211961"/>
              <a:gd name="connsiteX350" fmla="*/ 273628 w 1247845"/>
              <a:gd name="connsiteY350" fmla="*/ 1076230 h 1211961"/>
              <a:gd name="connsiteX351" fmla="*/ 274485 w 1247845"/>
              <a:gd name="connsiteY351" fmla="*/ 1072039 h 1211961"/>
              <a:gd name="connsiteX352" fmla="*/ 282772 w 1247845"/>
              <a:gd name="connsiteY352" fmla="*/ 1075182 h 1211961"/>
              <a:gd name="connsiteX353" fmla="*/ 265722 w 1247845"/>
              <a:gd name="connsiteY353" fmla="*/ 1069467 h 1211961"/>
              <a:gd name="connsiteX354" fmla="*/ 262293 w 1247845"/>
              <a:gd name="connsiteY354" fmla="*/ 1064038 h 1211961"/>
              <a:gd name="connsiteX355" fmla="*/ 264579 w 1247845"/>
              <a:gd name="connsiteY355" fmla="*/ 1068610 h 1211961"/>
              <a:gd name="connsiteX356" fmla="*/ 260103 w 1247845"/>
              <a:gd name="connsiteY356" fmla="*/ 1067371 h 1211961"/>
              <a:gd name="connsiteX357" fmla="*/ 248863 w 1247845"/>
              <a:gd name="connsiteY357" fmla="*/ 1055275 h 1211961"/>
              <a:gd name="connsiteX358" fmla="*/ 253054 w 1247845"/>
              <a:gd name="connsiteY358" fmla="*/ 1054322 h 1211961"/>
              <a:gd name="connsiteX359" fmla="*/ 263055 w 1247845"/>
              <a:gd name="connsiteY359" fmla="*/ 1057561 h 1211961"/>
              <a:gd name="connsiteX360" fmla="*/ 267627 w 1247845"/>
              <a:gd name="connsiteY360" fmla="*/ 1063847 h 1211961"/>
              <a:gd name="connsiteX361" fmla="*/ 281629 w 1247845"/>
              <a:gd name="connsiteY361" fmla="*/ 1068800 h 1211961"/>
              <a:gd name="connsiteX362" fmla="*/ 301441 w 1247845"/>
              <a:gd name="connsiteY362" fmla="*/ 1072325 h 1211961"/>
              <a:gd name="connsiteX363" fmla="*/ 302489 w 1247845"/>
              <a:gd name="connsiteY363" fmla="*/ 1073182 h 1211961"/>
              <a:gd name="connsiteX364" fmla="*/ 314490 w 1247845"/>
              <a:gd name="connsiteY364" fmla="*/ 1081754 h 1211961"/>
              <a:gd name="connsiteX365" fmla="*/ 316872 w 1247845"/>
              <a:gd name="connsiteY365" fmla="*/ 1080230 h 1211961"/>
              <a:gd name="connsiteX366" fmla="*/ 316014 w 1247845"/>
              <a:gd name="connsiteY366" fmla="*/ 1069277 h 1211961"/>
              <a:gd name="connsiteX367" fmla="*/ 302584 w 1247845"/>
              <a:gd name="connsiteY367" fmla="*/ 1060228 h 1211961"/>
              <a:gd name="connsiteX368" fmla="*/ 297822 w 1247845"/>
              <a:gd name="connsiteY368" fmla="*/ 1057846 h 1211961"/>
              <a:gd name="connsiteX369" fmla="*/ 293916 w 1247845"/>
              <a:gd name="connsiteY369" fmla="*/ 1052036 h 1211961"/>
              <a:gd name="connsiteX370" fmla="*/ 295250 w 1247845"/>
              <a:gd name="connsiteY370" fmla="*/ 1051560 h 1211961"/>
              <a:gd name="connsiteX371" fmla="*/ 292678 w 1247845"/>
              <a:gd name="connsiteY371" fmla="*/ 1050131 h 1211961"/>
              <a:gd name="connsiteX372" fmla="*/ 286773 w 1247845"/>
              <a:gd name="connsiteY372" fmla="*/ 1040797 h 1211961"/>
              <a:gd name="connsiteX373" fmla="*/ 292583 w 1247845"/>
              <a:gd name="connsiteY373" fmla="*/ 1025366 h 1211961"/>
              <a:gd name="connsiteX374" fmla="*/ 293345 w 1247845"/>
              <a:gd name="connsiteY374" fmla="*/ 1020127 h 1211961"/>
              <a:gd name="connsiteX375" fmla="*/ 292297 w 1247845"/>
              <a:gd name="connsiteY375" fmla="*/ 1018889 h 1211961"/>
              <a:gd name="connsiteX376" fmla="*/ 280962 w 1247845"/>
              <a:gd name="connsiteY376" fmla="*/ 1013936 h 1211961"/>
              <a:gd name="connsiteX377" fmla="*/ 278581 w 1247845"/>
              <a:gd name="connsiteY377" fmla="*/ 1006221 h 1211961"/>
              <a:gd name="connsiteX378" fmla="*/ 288963 w 1247845"/>
              <a:gd name="connsiteY378" fmla="*/ 1010793 h 1211961"/>
              <a:gd name="connsiteX379" fmla="*/ 290297 w 1247845"/>
              <a:gd name="connsiteY379" fmla="*/ 1012031 h 1211961"/>
              <a:gd name="connsiteX380" fmla="*/ 302394 w 1247845"/>
              <a:gd name="connsiteY380" fmla="*/ 1023842 h 1211961"/>
              <a:gd name="connsiteX381" fmla="*/ 314967 w 1247845"/>
              <a:gd name="connsiteY381" fmla="*/ 1033082 h 1211961"/>
              <a:gd name="connsiteX382" fmla="*/ 318300 w 1247845"/>
              <a:gd name="connsiteY382" fmla="*/ 1031462 h 1211961"/>
              <a:gd name="connsiteX383" fmla="*/ 328111 w 1247845"/>
              <a:gd name="connsiteY383" fmla="*/ 1038225 h 1211961"/>
              <a:gd name="connsiteX384" fmla="*/ 336493 w 1247845"/>
              <a:gd name="connsiteY384" fmla="*/ 1039368 h 1211961"/>
              <a:gd name="connsiteX385" fmla="*/ 311157 w 1247845"/>
              <a:gd name="connsiteY385" fmla="*/ 1028033 h 1211961"/>
              <a:gd name="connsiteX386" fmla="*/ 298774 w 1247845"/>
              <a:gd name="connsiteY386" fmla="*/ 1017556 h 1211961"/>
              <a:gd name="connsiteX387" fmla="*/ 294107 w 1247845"/>
              <a:gd name="connsiteY387" fmla="*/ 1014127 h 1211961"/>
              <a:gd name="connsiteX388" fmla="*/ 296583 w 1247845"/>
              <a:gd name="connsiteY388" fmla="*/ 1013269 h 1211961"/>
              <a:gd name="connsiteX389" fmla="*/ 296869 w 1247845"/>
              <a:gd name="connsiteY389" fmla="*/ 1011936 h 1211961"/>
              <a:gd name="connsiteX390" fmla="*/ 294869 w 1247845"/>
              <a:gd name="connsiteY390" fmla="*/ 1008793 h 1211961"/>
              <a:gd name="connsiteX391" fmla="*/ 295821 w 1247845"/>
              <a:gd name="connsiteY391" fmla="*/ 1003840 h 1211961"/>
              <a:gd name="connsiteX392" fmla="*/ 301060 w 1247845"/>
              <a:gd name="connsiteY392" fmla="*/ 1003935 h 1211961"/>
              <a:gd name="connsiteX393" fmla="*/ 305537 w 1247845"/>
              <a:gd name="connsiteY393" fmla="*/ 1006602 h 1211961"/>
              <a:gd name="connsiteX394" fmla="*/ 306394 w 1247845"/>
              <a:gd name="connsiteY394" fmla="*/ 1012031 h 1211961"/>
              <a:gd name="connsiteX395" fmla="*/ 311157 w 1247845"/>
              <a:gd name="connsiteY395" fmla="*/ 1014127 h 1211961"/>
              <a:gd name="connsiteX396" fmla="*/ 318777 w 1247845"/>
              <a:gd name="connsiteY396" fmla="*/ 1014984 h 1211961"/>
              <a:gd name="connsiteX397" fmla="*/ 319253 w 1247845"/>
              <a:gd name="connsiteY397" fmla="*/ 1016984 h 1211961"/>
              <a:gd name="connsiteX398" fmla="*/ 323063 w 1247845"/>
              <a:gd name="connsiteY398" fmla="*/ 1017556 h 1211961"/>
              <a:gd name="connsiteX399" fmla="*/ 324492 w 1247845"/>
              <a:gd name="connsiteY399" fmla="*/ 1018032 h 1211961"/>
              <a:gd name="connsiteX400" fmla="*/ 345542 w 1247845"/>
              <a:gd name="connsiteY400" fmla="*/ 1027843 h 1211961"/>
              <a:gd name="connsiteX401" fmla="*/ 335826 w 1247845"/>
              <a:gd name="connsiteY401" fmla="*/ 1021556 h 1211961"/>
              <a:gd name="connsiteX402" fmla="*/ 341637 w 1247845"/>
              <a:gd name="connsiteY402" fmla="*/ 1021556 h 1211961"/>
              <a:gd name="connsiteX403" fmla="*/ 342875 w 1247845"/>
              <a:gd name="connsiteY403" fmla="*/ 1020413 h 1211961"/>
              <a:gd name="connsiteX404" fmla="*/ 342303 w 1247845"/>
              <a:gd name="connsiteY404" fmla="*/ 1019270 h 1211961"/>
              <a:gd name="connsiteX405" fmla="*/ 334207 w 1247845"/>
              <a:gd name="connsiteY405" fmla="*/ 1019270 h 1211961"/>
              <a:gd name="connsiteX406" fmla="*/ 333636 w 1247845"/>
              <a:gd name="connsiteY406" fmla="*/ 1020223 h 1211961"/>
              <a:gd name="connsiteX407" fmla="*/ 328397 w 1247845"/>
              <a:gd name="connsiteY407" fmla="*/ 1016699 h 1211961"/>
              <a:gd name="connsiteX408" fmla="*/ 333826 w 1247845"/>
              <a:gd name="connsiteY408" fmla="*/ 1014412 h 1211961"/>
              <a:gd name="connsiteX409" fmla="*/ 340589 w 1247845"/>
              <a:gd name="connsiteY409" fmla="*/ 1014508 h 1211961"/>
              <a:gd name="connsiteX410" fmla="*/ 347256 w 1247845"/>
              <a:gd name="connsiteY410" fmla="*/ 1019556 h 1211961"/>
              <a:gd name="connsiteX411" fmla="*/ 352019 w 1247845"/>
              <a:gd name="connsiteY411" fmla="*/ 1018603 h 1211961"/>
              <a:gd name="connsiteX412" fmla="*/ 351733 w 1247845"/>
              <a:gd name="connsiteY412" fmla="*/ 1016603 h 1211961"/>
              <a:gd name="connsiteX413" fmla="*/ 363163 w 1247845"/>
              <a:gd name="connsiteY413" fmla="*/ 1018223 h 1211961"/>
              <a:gd name="connsiteX414" fmla="*/ 371355 w 1247845"/>
              <a:gd name="connsiteY414" fmla="*/ 1023652 h 1211961"/>
              <a:gd name="connsiteX415" fmla="*/ 376403 w 1247845"/>
              <a:gd name="connsiteY415" fmla="*/ 1029081 h 1211961"/>
              <a:gd name="connsiteX416" fmla="*/ 379260 w 1247845"/>
              <a:gd name="connsiteY416" fmla="*/ 1033939 h 1211961"/>
              <a:gd name="connsiteX417" fmla="*/ 368592 w 1247845"/>
              <a:gd name="connsiteY417" fmla="*/ 1036034 h 1211961"/>
              <a:gd name="connsiteX418" fmla="*/ 372498 w 1247845"/>
              <a:gd name="connsiteY418" fmla="*/ 1039654 h 1211961"/>
              <a:gd name="connsiteX419" fmla="*/ 366211 w 1247845"/>
              <a:gd name="connsiteY419" fmla="*/ 1041083 h 1211961"/>
              <a:gd name="connsiteX420" fmla="*/ 380689 w 1247845"/>
              <a:gd name="connsiteY420" fmla="*/ 1049655 h 1211961"/>
              <a:gd name="connsiteX421" fmla="*/ 390976 w 1247845"/>
              <a:gd name="connsiteY421" fmla="*/ 1051751 h 1211961"/>
              <a:gd name="connsiteX422" fmla="*/ 382213 w 1247845"/>
              <a:gd name="connsiteY422" fmla="*/ 1049465 h 1211961"/>
              <a:gd name="connsiteX423" fmla="*/ 377070 w 1247845"/>
              <a:gd name="connsiteY423" fmla="*/ 1051560 h 1211961"/>
              <a:gd name="connsiteX424" fmla="*/ 401263 w 1247845"/>
              <a:gd name="connsiteY424" fmla="*/ 1060513 h 1211961"/>
              <a:gd name="connsiteX425" fmla="*/ 380499 w 1247845"/>
              <a:gd name="connsiteY425" fmla="*/ 1056703 h 1211961"/>
              <a:gd name="connsiteX426" fmla="*/ 380975 w 1247845"/>
              <a:gd name="connsiteY426" fmla="*/ 1065657 h 1211961"/>
              <a:gd name="connsiteX427" fmla="*/ 381832 w 1247845"/>
              <a:gd name="connsiteY427" fmla="*/ 1063561 h 1211961"/>
              <a:gd name="connsiteX428" fmla="*/ 386309 w 1247845"/>
              <a:gd name="connsiteY428" fmla="*/ 1066514 h 1211961"/>
              <a:gd name="connsiteX429" fmla="*/ 385737 w 1247845"/>
              <a:gd name="connsiteY429" fmla="*/ 1068038 h 1211961"/>
              <a:gd name="connsiteX430" fmla="*/ 381261 w 1247845"/>
              <a:gd name="connsiteY430" fmla="*/ 1065848 h 1211961"/>
              <a:gd name="connsiteX431" fmla="*/ 394310 w 1247845"/>
              <a:gd name="connsiteY431" fmla="*/ 1075087 h 1211961"/>
              <a:gd name="connsiteX432" fmla="*/ 429171 w 1247845"/>
              <a:gd name="connsiteY432" fmla="*/ 1088327 h 1211961"/>
              <a:gd name="connsiteX433" fmla="*/ 416694 w 1247845"/>
              <a:gd name="connsiteY433" fmla="*/ 1079659 h 1211961"/>
              <a:gd name="connsiteX434" fmla="*/ 425933 w 1247845"/>
              <a:gd name="connsiteY434" fmla="*/ 1081183 h 1211961"/>
              <a:gd name="connsiteX435" fmla="*/ 416789 w 1247845"/>
              <a:gd name="connsiteY435" fmla="*/ 1075373 h 1211961"/>
              <a:gd name="connsiteX436" fmla="*/ 419742 w 1247845"/>
              <a:gd name="connsiteY436" fmla="*/ 1074706 h 1211961"/>
              <a:gd name="connsiteX437" fmla="*/ 427933 w 1247845"/>
              <a:gd name="connsiteY437" fmla="*/ 1083564 h 1211961"/>
              <a:gd name="connsiteX438" fmla="*/ 431934 w 1247845"/>
              <a:gd name="connsiteY438" fmla="*/ 1084135 h 1211961"/>
              <a:gd name="connsiteX439" fmla="*/ 430600 w 1247845"/>
              <a:gd name="connsiteY439" fmla="*/ 1079373 h 1211961"/>
              <a:gd name="connsiteX440" fmla="*/ 420789 w 1247845"/>
              <a:gd name="connsiteY440" fmla="*/ 1071658 h 1211961"/>
              <a:gd name="connsiteX441" fmla="*/ 440125 w 1247845"/>
              <a:gd name="connsiteY441" fmla="*/ 1075563 h 1211961"/>
              <a:gd name="connsiteX442" fmla="*/ 444507 w 1247845"/>
              <a:gd name="connsiteY442" fmla="*/ 1081754 h 1211961"/>
              <a:gd name="connsiteX443" fmla="*/ 449650 w 1247845"/>
              <a:gd name="connsiteY443" fmla="*/ 1082326 h 1211961"/>
              <a:gd name="connsiteX444" fmla="*/ 454317 w 1247845"/>
              <a:gd name="connsiteY444" fmla="*/ 1080802 h 1211961"/>
              <a:gd name="connsiteX445" fmla="*/ 463842 w 1247845"/>
              <a:gd name="connsiteY445" fmla="*/ 1086421 h 1211961"/>
              <a:gd name="connsiteX446" fmla="*/ 484131 w 1247845"/>
              <a:gd name="connsiteY446" fmla="*/ 1099280 h 1211961"/>
              <a:gd name="connsiteX447" fmla="*/ 484226 w 1247845"/>
              <a:gd name="connsiteY447" fmla="*/ 1099471 h 1211961"/>
              <a:gd name="connsiteX448" fmla="*/ 483654 w 1247845"/>
              <a:gd name="connsiteY448" fmla="*/ 1100423 h 1211961"/>
              <a:gd name="connsiteX449" fmla="*/ 464033 w 1247845"/>
              <a:gd name="connsiteY449" fmla="*/ 1097280 h 1211961"/>
              <a:gd name="connsiteX450" fmla="*/ 465366 w 1247845"/>
              <a:gd name="connsiteY450" fmla="*/ 1098709 h 1211961"/>
              <a:gd name="connsiteX451" fmla="*/ 451365 w 1247845"/>
              <a:gd name="connsiteY451" fmla="*/ 1096042 h 1211961"/>
              <a:gd name="connsiteX452" fmla="*/ 456413 w 1247845"/>
              <a:gd name="connsiteY452" fmla="*/ 1100042 h 1211961"/>
              <a:gd name="connsiteX453" fmla="*/ 443173 w 1247845"/>
              <a:gd name="connsiteY453" fmla="*/ 1095185 h 1211961"/>
              <a:gd name="connsiteX454" fmla="*/ 450031 w 1247845"/>
              <a:gd name="connsiteY454" fmla="*/ 1097947 h 1211961"/>
              <a:gd name="connsiteX455" fmla="*/ 443649 w 1247845"/>
              <a:gd name="connsiteY455" fmla="*/ 1093851 h 1211961"/>
              <a:gd name="connsiteX456" fmla="*/ 443649 w 1247845"/>
              <a:gd name="connsiteY456" fmla="*/ 1093756 h 1211961"/>
              <a:gd name="connsiteX457" fmla="*/ 443268 w 1247845"/>
              <a:gd name="connsiteY457" fmla="*/ 1093660 h 1211961"/>
              <a:gd name="connsiteX458" fmla="*/ 439458 w 1247845"/>
              <a:gd name="connsiteY458" fmla="*/ 1090993 h 1211961"/>
              <a:gd name="connsiteX459" fmla="*/ 434982 w 1247845"/>
              <a:gd name="connsiteY459" fmla="*/ 1092041 h 1211961"/>
              <a:gd name="connsiteX460" fmla="*/ 435458 w 1247845"/>
              <a:gd name="connsiteY460" fmla="*/ 1092232 h 1211961"/>
              <a:gd name="connsiteX461" fmla="*/ 408597 w 1247845"/>
              <a:gd name="connsiteY461" fmla="*/ 1084421 h 1211961"/>
              <a:gd name="connsiteX462" fmla="*/ 376879 w 1247845"/>
              <a:gd name="connsiteY462" fmla="*/ 1077944 h 1211961"/>
              <a:gd name="connsiteX463" fmla="*/ 366211 w 1247845"/>
              <a:gd name="connsiteY463" fmla="*/ 1071372 h 1211961"/>
              <a:gd name="connsiteX464" fmla="*/ 340208 w 1247845"/>
              <a:gd name="connsiteY464" fmla="*/ 1055370 h 1211961"/>
              <a:gd name="connsiteX465" fmla="*/ 325920 w 1247845"/>
              <a:gd name="connsiteY465" fmla="*/ 1047941 h 1211961"/>
              <a:gd name="connsiteX466" fmla="*/ 327063 w 1247845"/>
              <a:gd name="connsiteY466" fmla="*/ 1045845 h 1211961"/>
              <a:gd name="connsiteX467" fmla="*/ 303060 w 1247845"/>
              <a:gd name="connsiteY467" fmla="*/ 1028700 h 1211961"/>
              <a:gd name="connsiteX468" fmla="*/ 305537 w 1247845"/>
              <a:gd name="connsiteY468" fmla="*/ 1034891 h 1211961"/>
              <a:gd name="connsiteX469" fmla="*/ 307251 w 1247845"/>
              <a:gd name="connsiteY469" fmla="*/ 1032129 h 1211961"/>
              <a:gd name="connsiteX470" fmla="*/ 315824 w 1247845"/>
              <a:gd name="connsiteY470" fmla="*/ 1046702 h 1211961"/>
              <a:gd name="connsiteX471" fmla="*/ 338017 w 1247845"/>
              <a:gd name="connsiteY471" fmla="*/ 1059656 h 1211961"/>
              <a:gd name="connsiteX472" fmla="*/ 342303 w 1247845"/>
              <a:gd name="connsiteY472" fmla="*/ 1066228 h 1211961"/>
              <a:gd name="connsiteX473" fmla="*/ 345351 w 1247845"/>
              <a:gd name="connsiteY473" fmla="*/ 1063181 h 1211961"/>
              <a:gd name="connsiteX474" fmla="*/ 358401 w 1247845"/>
              <a:gd name="connsiteY474" fmla="*/ 1071753 h 1211961"/>
              <a:gd name="connsiteX475" fmla="*/ 351828 w 1247845"/>
              <a:gd name="connsiteY475" fmla="*/ 1074039 h 1211961"/>
              <a:gd name="connsiteX476" fmla="*/ 355162 w 1247845"/>
              <a:gd name="connsiteY476" fmla="*/ 1075373 h 1211961"/>
              <a:gd name="connsiteX477" fmla="*/ 353638 w 1247845"/>
              <a:gd name="connsiteY477" fmla="*/ 1077754 h 1211961"/>
              <a:gd name="connsiteX478" fmla="*/ 363354 w 1247845"/>
              <a:gd name="connsiteY478" fmla="*/ 1079659 h 1211961"/>
              <a:gd name="connsiteX479" fmla="*/ 380213 w 1247845"/>
              <a:gd name="connsiteY479" fmla="*/ 1092803 h 1211961"/>
              <a:gd name="connsiteX480" fmla="*/ 384975 w 1247845"/>
              <a:gd name="connsiteY480" fmla="*/ 1092041 h 1211961"/>
              <a:gd name="connsiteX481" fmla="*/ 384118 w 1247845"/>
              <a:gd name="connsiteY481" fmla="*/ 1094327 h 1211961"/>
              <a:gd name="connsiteX482" fmla="*/ 455270 w 1247845"/>
              <a:gd name="connsiteY482" fmla="*/ 1116520 h 1211961"/>
              <a:gd name="connsiteX483" fmla="*/ 484131 w 1247845"/>
              <a:gd name="connsiteY483" fmla="*/ 1126903 h 1211961"/>
              <a:gd name="connsiteX484" fmla="*/ 573285 w 1247845"/>
              <a:gd name="connsiteY484" fmla="*/ 1140238 h 1211961"/>
              <a:gd name="connsiteX485" fmla="*/ 606432 w 1247845"/>
              <a:gd name="connsiteY485" fmla="*/ 1139285 h 1211961"/>
              <a:gd name="connsiteX486" fmla="*/ 611956 w 1247845"/>
              <a:gd name="connsiteY486" fmla="*/ 1138237 h 1211961"/>
              <a:gd name="connsiteX487" fmla="*/ 596907 w 1247845"/>
              <a:gd name="connsiteY487" fmla="*/ 1144334 h 1211961"/>
              <a:gd name="connsiteX488" fmla="*/ 595668 w 1247845"/>
              <a:gd name="connsiteY488" fmla="*/ 1151573 h 1211961"/>
              <a:gd name="connsiteX489" fmla="*/ 553092 w 1247845"/>
              <a:gd name="connsiteY489" fmla="*/ 1153859 h 1211961"/>
              <a:gd name="connsiteX490" fmla="*/ 544710 w 1247845"/>
              <a:gd name="connsiteY490" fmla="*/ 1151001 h 1211961"/>
              <a:gd name="connsiteX491" fmla="*/ 525088 w 1247845"/>
              <a:gd name="connsiteY491" fmla="*/ 1147762 h 1211961"/>
              <a:gd name="connsiteX492" fmla="*/ 513372 w 1247845"/>
              <a:gd name="connsiteY492" fmla="*/ 1150144 h 1211961"/>
              <a:gd name="connsiteX493" fmla="*/ 501085 w 1247845"/>
              <a:gd name="connsiteY493" fmla="*/ 1145095 h 1211961"/>
              <a:gd name="connsiteX494" fmla="*/ 492417 w 1247845"/>
              <a:gd name="connsiteY494" fmla="*/ 1145381 h 1211961"/>
              <a:gd name="connsiteX495" fmla="*/ 494037 w 1247845"/>
              <a:gd name="connsiteY495" fmla="*/ 1144048 h 1211961"/>
              <a:gd name="connsiteX496" fmla="*/ 483750 w 1247845"/>
              <a:gd name="connsiteY496" fmla="*/ 1144905 h 1211961"/>
              <a:gd name="connsiteX497" fmla="*/ 482797 w 1247845"/>
              <a:gd name="connsiteY497" fmla="*/ 1142238 h 1211961"/>
              <a:gd name="connsiteX498" fmla="*/ 465557 w 1247845"/>
              <a:gd name="connsiteY498" fmla="*/ 1141381 h 1211961"/>
              <a:gd name="connsiteX499" fmla="*/ 464985 w 1247845"/>
              <a:gd name="connsiteY499" fmla="*/ 1137094 h 1211961"/>
              <a:gd name="connsiteX500" fmla="*/ 455746 w 1247845"/>
              <a:gd name="connsiteY500" fmla="*/ 1139000 h 1211961"/>
              <a:gd name="connsiteX501" fmla="*/ 442792 w 1247845"/>
              <a:gd name="connsiteY501" fmla="*/ 1131570 h 1211961"/>
              <a:gd name="connsiteX502" fmla="*/ 424695 w 1247845"/>
              <a:gd name="connsiteY502" fmla="*/ 1128998 h 1211961"/>
              <a:gd name="connsiteX503" fmla="*/ 407835 w 1247845"/>
              <a:gd name="connsiteY503" fmla="*/ 1124141 h 1211961"/>
              <a:gd name="connsiteX504" fmla="*/ 408502 w 1247845"/>
              <a:gd name="connsiteY504" fmla="*/ 1126903 h 1211961"/>
              <a:gd name="connsiteX505" fmla="*/ 388976 w 1247845"/>
              <a:gd name="connsiteY505" fmla="*/ 1121664 h 1211961"/>
              <a:gd name="connsiteX506" fmla="*/ 390881 w 1247845"/>
              <a:gd name="connsiteY506" fmla="*/ 1120616 h 1211961"/>
              <a:gd name="connsiteX507" fmla="*/ 369735 w 1247845"/>
              <a:gd name="connsiteY507" fmla="*/ 1113187 h 1211961"/>
              <a:gd name="connsiteX508" fmla="*/ 353733 w 1247845"/>
              <a:gd name="connsiteY508" fmla="*/ 1105186 h 1211961"/>
              <a:gd name="connsiteX509" fmla="*/ 348495 w 1247845"/>
              <a:gd name="connsiteY509" fmla="*/ 1106329 h 1211961"/>
              <a:gd name="connsiteX510" fmla="*/ 341637 w 1247845"/>
              <a:gd name="connsiteY510" fmla="*/ 1103948 h 1211961"/>
              <a:gd name="connsiteX511" fmla="*/ 337731 w 1247845"/>
              <a:gd name="connsiteY511" fmla="*/ 1098518 h 1211961"/>
              <a:gd name="connsiteX512" fmla="*/ 328492 w 1247845"/>
              <a:gd name="connsiteY512" fmla="*/ 1097661 h 1211961"/>
              <a:gd name="connsiteX513" fmla="*/ 327254 w 1247845"/>
              <a:gd name="connsiteY513" fmla="*/ 1093470 h 1211961"/>
              <a:gd name="connsiteX514" fmla="*/ 332207 w 1247845"/>
              <a:gd name="connsiteY514" fmla="*/ 1093184 h 1211961"/>
              <a:gd name="connsiteX515" fmla="*/ 320205 w 1247845"/>
              <a:gd name="connsiteY515" fmla="*/ 1094613 h 1211961"/>
              <a:gd name="connsiteX516" fmla="*/ 330969 w 1247845"/>
              <a:gd name="connsiteY516" fmla="*/ 1102519 h 1211961"/>
              <a:gd name="connsiteX517" fmla="*/ 350685 w 1247845"/>
              <a:gd name="connsiteY517" fmla="*/ 1111853 h 1211961"/>
              <a:gd name="connsiteX518" fmla="*/ 347447 w 1247845"/>
              <a:gd name="connsiteY518" fmla="*/ 1112044 h 1211961"/>
              <a:gd name="connsiteX519" fmla="*/ 347066 w 1247845"/>
              <a:gd name="connsiteY519" fmla="*/ 1109186 h 1211961"/>
              <a:gd name="connsiteX520" fmla="*/ 320110 w 1247845"/>
              <a:gd name="connsiteY520" fmla="*/ 1098137 h 1211961"/>
              <a:gd name="connsiteX521" fmla="*/ 314967 w 1247845"/>
              <a:gd name="connsiteY521" fmla="*/ 1101852 h 1211961"/>
              <a:gd name="connsiteX522" fmla="*/ 345542 w 1247845"/>
              <a:gd name="connsiteY522" fmla="*/ 1116425 h 1211961"/>
              <a:gd name="connsiteX523" fmla="*/ 352114 w 1247845"/>
              <a:gd name="connsiteY523" fmla="*/ 1115949 h 1211961"/>
              <a:gd name="connsiteX524" fmla="*/ 363163 w 1247845"/>
              <a:gd name="connsiteY524" fmla="*/ 1123760 h 1211961"/>
              <a:gd name="connsiteX525" fmla="*/ 362687 w 1247845"/>
              <a:gd name="connsiteY525" fmla="*/ 1120902 h 1211961"/>
              <a:gd name="connsiteX526" fmla="*/ 383451 w 1247845"/>
              <a:gd name="connsiteY526" fmla="*/ 1132523 h 1211961"/>
              <a:gd name="connsiteX527" fmla="*/ 371545 w 1247845"/>
              <a:gd name="connsiteY527" fmla="*/ 1130713 h 1211961"/>
              <a:gd name="connsiteX528" fmla="*/ 385737 w 1247845"/>
              <a:gd name="connsiteY528" fmla="*/ 1134999 h 1211961"/>
              <a:gd name="connsiteX529" fmla="*/ 384975 w 1247845"/>
              <a:gd name="connsiteY529" fmla="*/ 1137285 h 1211961"/>
              <a:gd name="connsiteX530" fmla="*/ 408788 w 1247845"/>
              <a:gd name="connsiteY530" fmla="*/ 1145667 h 1211961"/>
              <a:gd name="connsiteX531" fmla="*/ 422028 w 1247845"/>
              <a:gd name="connsiteY531" fmla="*/ 1151001 h 1211961"/>
              <a:gd name="connsiteX532" fmla="*/ 435648 w 1247845"/>
              <a:gd name="connsiteY532" fmla="*/ 1153763 h 1211961"/>
              <a:gd name="connsiteX533" fmla="*/ 436506 w 1247845"/>
              <a:gd name="connsiteY533" fmla="*/ 1156526 h 1211961"/>
              <a:gd name="connsiteX534" fmla="*/ 481464 w 1247845"/>
              <a:gd name="connsiteY534" fmla="*/ 1166432 h 1211961"/>
              <a:gd name="connsiteX535" fmla="*/ 470891 w 1247845"/>
              <a:gd name="connsiteY535" fmla="*/ 1166622 h 1211961"/>
              <a:gd name="connsiteX536" fmla="*/ 483845 w 1247845"/>
              <a:gd name="connsiteY536" fmla="*/ 1170051 h 1211961"/>
              <a:gd name="connsiteX537" fmla="*/ 483559 w 1247845"/>
              <a:gd name="connsiteY537" fmla="*/ 1171670 h 1211961"/>
              <a:gd name="connsiteX538" fmla="*/ 498990 w 1247845"/>
              <a:gd name="connsiteY538" fmla="*/ 1169099 h 1211961"/>
              <a:gd name="connsiteX539" fmla="*/ 519278 w 1247845"/>
              <a:gd name="connsiteY539" fmla="*/ 1174433 h 1211961"/>
              <a:gd name="connsiteX540" fmla="*/ 534232 w 1247845"/>
              <a:gd name="connsiteY540" fmla="*/ 1174052 h 1211961"/>
              <a:gd name="connsiteX541" fmla="*/ 537280 w 1247845"/>
              <a:gd name="connsiteY541" fmla="*/ 1173099 h 1211961"/>
              <a:gd name="connsiteX542" fmla="*/ 551853 w 1247845"/>
              <a:gd name="connsiteY542" fmla="*/ 1177004 h 1211961"/>
              <a:gd name="connsiteX543" fmla="*/ 542805 w 1247845"/>
              <a:gd name="connsiteY543" fmla="*/ 1178909 h 1211961"/>
              <a:gd name="connsiteX544" fmla="*/ 548520 w 1247845"/>
              <a:gd name="connsiteY544" fmla="*/ 1183291 h 1211961"/>
              <a:gd name="connsiteX545" fmla="*/ 560426 w 1247845"/>
              <a:gd name="connsiteY545" fmla="*/ 1185482 h 1211961"/>
              <a:gd name="connsiteX546" fmla="*/ 551663 w 1247845"/>
              <a:gd name="connsiteY546" fmla="*/ 1181005 h 1211961"/>
              <a:gd name="connsiteX547" fmla="*/ 556140 w 1247845"/>
              <a:gd name="connsiteY547" fmla="*/ 1180433 h 1211961"/>
              <a:gd name="connsiteX548" fmla="*/ 564998 w 1247845"/>
              <a:gd name="connsiteY548" fmla="*/ 1182434 h 1211961"/>
              <a:gd name="connsiteX549" fmla="*/ 566427 w 1247845"/>
              <a:gd name="connsiteY549" fmla="*/ 1185767 h 1211961"/>
              <a:gd name="connsiteX550" fmla="*/ 537947 w 1247845"/>
              <a:gd name="connsiteY550" fmla="*/ 1186243 h 1211961"/>
              <a:gd name="connsiteX551" fmla="*/ 511086 w 1247845"/>
              <a:gd name="connsiteY551" fmla="*/ 1180719 h 1211961"/>
              <a:gd name="connsiteX552" fmla="*/ 490512 w 1247845"/>
              <a:gd name="connsiteY552" fmla="*/ 1177766 h 1211961"/>
              <a:gd name="connsiteX553" fmla="*/ 469272 w 1247845"/>
              <a:gd name="connsiteY553" fmla="*/ 1175385 h 1211961"/>
              <a:gd name="connsiteX554" fmla="*/ 465366 w 1247845"/>
              <a:gd name="connsiteY554" fmla="*/ 1171956 h 1211961"/>
              <a:gd name="connsiteX555" fmla="*/ 412884 w 1247845"/>
              <a:gd name="connsiteY555" fmla="*/ 1158240 h 1211961"/>
              <a:gd name="connsiteX556" fmla="*/ 422504 w 1247845"/>
              <a:gd name="connsiteY556" fmla="*/ 1162907 h 1211961"/>
              <a:gd name="connsiteX557" fmla="*/ 403359 w 1247845"/>
              <a:gd name="connsiteY557" fmla="*/ 1153287 h 1211961"/>
              <a:gd name="connsiteX558" fmla="*/ 391738 w 1247845"/>
              <a:gd name="connsiteY558" fmla="*/ 1150049 h 1211961"/>
              <a:gd name="connsiteX559" fmla="*/ 398120 w 1247845"/>
              <a:gd name="connsiteY559" fmla="*/ 1154906 h 1211961"/>
              <a:gd name="connsiteX560" fmla="*/ 373355 w 1247845"/>
              <a:gd name="connsiteY560" fmla="*/ 1143476 h 1211961"/>
              <a:gd name="connsiteX561" fmla="*/ 339636 w 1247845"/>
              <a:gd name="connsiteY561" fmla="*/ 1129093 h 1211961"/>
              <a:gd name="connsiteX562" fmla="*/ 314395 w 1247845"/>
              <a:gd name="connsiteY562" fmla="*/ 1113377 h 1211961"/>
              <a:gd name="connsiteX563" fmla="*/ 309728 w 1247845"/>
              <a:gd name="connsiteY563" fmla="*/ 1109282 h 1211961"/>
              <a:gd name="connsiteX564" fmla="*/ 306585 w 1247845"/>
              <a:gd name="connsiteY564" fmla="*/ 1112139 h 1211961"/>
              <a:gd name="connsiteX565" fmla="*/ 303632 w 1247845"/>
              <a:gd name="connsiteY565" fmla="*/ 1111377 h 1211961"/>
              <a:gd name="connsiteX566" fmla="*/ 296964 w 1247845"/>
              <a:gd name="connsiteY566" fmla="*/ 1104710 h 1211961"/>
              <a:gd name="connsiteX567" fmla="*/ 283248 w 1247845"/>
              <a:gd name="connsiteY567" fmla="*/ 1098518 h 1211961"/>
              <a:gd name="connsiteX568" fmla="*/ 269056 w 1247845"/>
              <a:gd name="connsiteY568" fmla="*/ 1087088 h 1211961"/>
              <a:gd name="connsiteX569" fmla="*/ 237243 w 1247845"/>
              <a:gd name="connsiteY569" fmla="*/ 1062609 h 1211961"/>
              <a:gd name="connsiteX570" fmla="*/ 209239 w 1247845"/>
              <a:gd name="connsiteY570" fmla="*/ 1039749 h 1211961"/>
              <a:gd name="connsiteX571" fmla="*/ 232861 w 1247845"/>
              <a:gd name="connsiteY571" fmla="*/ 1062990 h 1211961"/>
              <a:gd name="connsiteX572" fmla="*/ 256864 w 1247845"/>
              <a:gd name="connsiteY572" fmla="*/ 1079754 h 1211961"/>
              <a:gd name="connsiteX573" fmla="*/ 282296 w 1247845"/>
              <a:gd name="connsiteY573" fmla="*/ 1096994 h 1211961"/>
              <a:gd name="connsiteX574" fmla="*/ 282867 w 1247845"/>
              <a:gd name="connsiteY574" fmla="*/ 1102043 h 1211961"/>
              <a:gd name="connsiteX575" fmla="*/ 275152 w 1247845"/>
              <a:gd name="connsiteY575" fmla="*/ 1100233 h 1211961"/>
              <a:gd name="connsiteX576" fmla="*/ 301822 w 1247845"/>
              <a:gd name="connsiteY576" fmla="*/ 1117854 h 1211961"/>
              <a:gd name="connsiteX577" fmla="*/ 310299 w 1247845"/>
              <a:gd name="connsiteY577" fmla="*/ 1121378 h 1211961"/>
              <a:gd name="connsiteX578" fmla="*/ 344875 w 1247845"/>
              <a:gd name="connsiteY578" fmla="*/ 1133285 h 1211961"/>
              <a:gd name="connsiteX579" fmla="*/ 336017 w 1247845"/>
              <a:gd name="connsiteY579" fmla="*/ 1130903 h 1211961"/>
              <a:gd name="connsiteX580" fmla="*/ 343351 w 1247845"/>
              <a:gd name="connsiteY580" fmla="*/ 1136999 h 1211961"/>
              <a:gd name="connsiteX581" fmla="*/ 334779 w 1247845"/>
              <a:gd name="connsiteY581" fmla="*/ 1133856 h 1211961"/>
              <a:gd name="connsiteX582" fmla="*/ 343923 w 1247845"/>
              <a:gd name="connsiteY582" fmla="*/ 1143476 h 1211961"/>
              <a:gd name="connsiteX583" fmla="*/ 349352 w 1247845"/>
              <a:gd name="connsiteY583" fmla="*/ 1142428 h 1211961"/>
              <a:gd name="connsiteX584" fmla="*/ 351828 w 1247845"/>
              <a:gd name="connsiteY584" fmla="*/ 1144429 h 1211961"/>
              <a:gd name="connsiteX585" fmla="*/ 345542 w 1247845"/>
              <a:gd name="connsiteY585" fmla="*/ 1147762 h 1211961"/>
              <a:gd name="connsiteX586" fmla="*/ 353448 w 1247845"/>
              <a:gd name="connsiteY586" fmla="*/ 1148715 h 1211961"/>
              <a:gd name="connsiteX587" fmla="*/ 351638 w 1247845"/>
              <a:gd name="connsiteY587" fmla="*/ 1153192 h 1211961"/>
              <a:gd name="connsiteX588" fmla="*/ 366973 w 1247845"/>
              <a:gd name="connsiteY588" fmla="*/ 1160907 h 1211961"/>
              <a:gd name="connsiteX589" fmla="*/ 364592 w 1247845"/>
              <a:gd name="connsiteY589" fmla="*/ 1158335 h 1211961"/>
              <a:gd name="connsiteX590" fmla="*/ 371831 w 1247845"/>
              <a:gd name="connsiteY590" fmla="*/ 1161002 h 1211961"/>
              <a:gd name="connsiteX591" fmla="*/ 367164 w 1247845"/>
              <a:gd name="connsiteY591" fmla="*/ 1160145 h 1211961"/>
              <a:gd name="connsiteX592" fmla="*/ 392214 w 1247845"/>
              <a:gd name="connsiteY592" fmla="*/ 1173480 h 1211961"/>
              <a:gd name="connsiteX593" fmla="*/ 394691 w 1247845"/>
              <a:gd name="connsiteY593" fmla="*/ 1170908 h 1211961"/>
              <a:gd name="connsiteX594" fmla="*/ 406978 w 1247845"/>
              <a:gd name="connsiteY594" fmla="*/ 1178624 h 1211961"/>
              <a:gd name="connsiteX595" fmla="*/ 409550 w 1247845"/>
              <a:gd name="connsiteY595" fmla="*/ 1175290 h 1211961"/>
              <a:gd name="connsiteX596" fmla="*/ 422313 w 1247845"/>
              <a:gd name="connsiteY596" fmla="*/ 1181481 h 1211961"/>
              <a:gd name="connsiteX597" fmla="*/ 414312 w 1247845"/>
              <a:gd name="connsiteY597" fmla="*/ 1181100 h 1211961"/>
              <a:gd name="connsiteX598" fmla="*/ 433172 w 1247845"/>
              <a:gd name="connsiteY598" fmla="*/ 1182624 h 1211961"/>
              <a:gd name="connsiteX599" fmla="*/ 436601 w 1247845"/>
              <a:gd name="connsiteY599" fmla="*/ 1188434 h 1211961"/>
              <a:gd name="connsiteX600" fmla="*/ 440316 w 1247845"/>
              <a:gd name="connsiteY600" fmla="*/ 1186053 h 1211961"/>
              <a:gd name="connsiteX601" fmla="*/ 450507 w 1247845"/>
              <a:gd name="connsiteY601" fmla="*/ 1190244 h 1211961"/>
              <a:gd name="connsiteX602" fmla="*/ 467081 w 1247845"/>
              <a:gd name="connsiteY602" fmla="*/ 1195007 h 1211961"/>
              <a:gd name="connsiteX603" fmla="*/ 469176 w 1247845"/>
              <a:gd name="connsiteY603" fmla="*/ 1192149 h 1211961"/>
              <a:gd name="connsiteX604" fmla="*/ 505371 w 1247845"/>
              <a:gd name="connsiteY604" fmla="*/ 1199102 h 1211961"/>
              <a:gd name="connsiteX605" fmla="*/ 539566 w 1247845"/>
              <a:gd name="connsiteY605" fmla="*/ 1204055 h 1211961"/>
              <a:gd name="connsiteX606" fmla="*/ 539757 w 1247845"/>
              <a:gd name="connsiteY606" fmla="*/ 1201674 h 1211961"/>
              <a:gd name="connsiteX607" fmla="*/ 561283 w 1247845"/>
              <a:gd name="connsiteY607" fmla="*/ 1201960 h 1211961"/>
              <a:gd name="connsiteX608" fmla="*/ 559664 w 1247845"/>
              <a:gd name="connsiteY608" fmla="*/ 1204341 h 1211961"/>
              <a:gd name="connsiteX609" fmla="*/ 579762 w 1247845"/>
              <a:gd name="connsiteY609" fmla="*/ 1206818 h 1211961"/>
              <a:gd name="connsiteX610" fmla="*/ 565665 w 1247845"/>
              <a:gd name="connsiteY610" fmla="*/ 1211961 h 1211961"/>
              <a:gd name="connsiteX611" fmla="*/ 593668 w 1247845"/>
              <a:gd name="connsiteY611" fmla="*/ 1207294 h 1211961"/>
              <a:gd name="connsiteX612" fmla="*/ 593573 w 1247845"/>
              <a:gd name="connsiteY612" fmla="*/ 1204055 h 1211961"/>
              <a:gd name="connsiteX613" fmla="*/ 602812 w 1247845"/>
              <a:gd name="connsiteY613" fmla="*/ 1203293 h 1211961"/>
              <a:gd name="connsiteX614" fmla="*/ 610623 w 1247845"/>
              <a:gd name="connsiteY614" fmla="*/ 1207008 h 1211961"/>
              <a:gd name="connsiteX615" fmla="*/ 645865 w 1247845"/>
              <a:gd name="connsiteY615" fmla="*/ 1202627 h 1211961"/>
              <a:gd name="connsiteX616" fmla="*/ 666058 w 1247845"/>
              <a:gd name="connsiteY616" fmla="*/ 1202245 h 1211961"/>
              <a:gd name="connsiteX617" fmla="*/ 687680 w 1247845"/>
              <a:gd name="connsiteY617" fmla="*/ 1199007 h 1211961"/>
              <a:gd name="connsiteX618" fmla="*/ 724923 w 1247845"/>
              <a:gd name="connsiteY618" fmla="*/ 1189958 h 1211961"/>
              <a:gd name="connsiteX619" fmla="*/ 733400 w 1247845"/>
              <a:gd name="connsiteY619" fmla="*/ 1192149 h 1211961"/>
              <a:gd name="connsiteX620" fmla="*/ 752545 w 1247845"/>
              <a:gd name="connsiteY620" fmla="*/ 1185577 h 1211961"/>
              <a:gd name="connsiteX621" fmla="*/ 749116 w 1247845"/>
              <a:gd name="connsiteY621" fmla="*/ 1184815 h 1211961"/>
              <a:gd name="connsiteX622" fmla="*/ 759308 w 1247845"/>
              <a:gd name="connsiteY622" fmla="*/ 1181291 h 1211961"/>
              <a:gd name="connsiteX623" fmla="*/ 763023 w 1247845"/>
              <a:gd name="connsiteY623" fmla="*/ 1182815 h 1211961"/>
              <a:gd name="connsiteX624" fmla="*/ 787121 w 1247845"/>
              <a:gd name="connsiteY624" fmla="*/ 1177004 h 1211961"/>
              <a:gd name="connsiteX625" fmla="*/ 783311 w 1247845"/>
              <a:gd name="connsiteY625" fmla="*/ 1175576 h 1211961"/>
              <a:gd name="connsiteX626" fmla="*/ 801980 w 1247845"/>
              <a:gd name="connsiteY626" fmla="*/ 1172527 h 1211961"/>
              <a:gd name="connsiteX627" fmla="*/ 794455 w 1247845"/>
              <a:gd name="connsiteY627" fmla="*/ 1174433 h 1211961"/>
              <a:gd name="connsiteX628" fmla="*/ 798170 w 1247845"/>
              <a:gd name="connsiteY628" fmla="*/ 1175671 h 1211961"/>
              <a:gd name="connsiteX629" fmla="*/ 845223 w 1247845"/>
              <a:gd name="connsiteY629" fmla="*/ 1155287 h 1211961"/>
              <a:gd name="connsiteX630" fmla="*/ 851224 w 1247845"/>
              <a:gd name="connsiteY630" fmla="*/ 1149763 h 1211961"/>
              <a:gd name="connsiteX631" fmla="*/ 867607 w 1247845"/>
              <a:gd name="connsiteY631" fmla="*/ 1144524 h 1211961"/>
              <a:gd name="connsiteX632" fmla="*/ 873132 w 1247845"/>
              <a:gd name="connsiteY632" fmla="*/ 1141762 h 1211961"/>
              <a:gd name="connsiteX633" fmla="*/ 893325 w 1247845"/>
              <a:gd name="connsiteY633" fmla="*/ 1133475 h 1211961"/>
              <a:gd name="connsiteX634" fmla="*/ 887610 w 1247845"/>
              <a:gd name="connsiteY634" fmla="*/ 1139095 h 1211961"/>
              <a:gd name="connsiteX635" fmla="*/ 898754 w 1247845"/>
              <a:gd name="connsiteY635" fmla="*/ 1133475 h 1211961"/>
              <a:gd name="connsiteX636" fmla="*/ 900754 w 1247845"/>
              <a:gd name="connsiteY636" fmla="*/ 1129093 h 1211961"/>
              <a:gd name="connsiteX637" fmla="*/ 907422 w 1247845"/>
              <a:gd name="connsiteY637" fmla="*/ 1126808 h 1211961"/>
              <a:gd name="connsiteX638" fmla="*/ 897230 w 1247845"/>
              <a:gd name="connsiteY638" fmla="*/ 1137094 h 1211961"/>
              <a:gd name="connsiteX639" fmla="*/ 921423 w 1247845"/>
              <a:gd name="connsiteY639" fmla="*/ 1125855 h 1211961"/>
              <a:gd name="connsiteX640" fmla="*/ 924090 w 1247845"/>
              <a:gd name="connsiteY640" fmla="*/ 1124236 h 1211961"/>
              <a:gd name="connsiteX641" fmla="*/ 919042 w 1247845"/>
              <a:gd name="connsiteY641" fmla="*/ 1133951 h 1211961"/>
              <a:gd name="connsiteX642" fmla="*/ 942283 w 1247845"/>
              <a:gd name="connsiteY642" fmla="*/ 1117663 h 1211961"/>
              <a:gd name="connsiteX643" fmla="*/ 962286 w 1247845"/>
              <a:gd name="connsiteY643" fmla="*/ 1099661 h 1211961"/>
              <a:gd name="connsiteX644" fmla="*/ 962952 w 1247845"/>
              <a:gd name="connsiteY644" fmla="*/ 1103185 h 1211961"/>
              <a:gd name="connsiteX645" fmla="*/ 970763 w 1247845"/>
              <a:gd name="connsiteY645" fmla="*/ 1095280 h 1211961"/>
              <a:gd name="connsiteX646" fmla="*/ 974001 w 1247845"/>
              <a:gd name="connsiteY646" fmla="*/ 1096899 h 1211961"/>
              <a:gd name="connsiteX647" fmla="*/ 981812 w 1247845"/>
              <a:gd name="connsiteY647" fmla="*/ 1088993 h 1211961"/>
              <a:gd name="connsiteX648" fmla="*/ 970572 w 1247845"/>
              <a:gd name="connsiteY648" fmla="*/ 1092422 h 1211961"/>
              <a:gd name="connsiteX649" fmla="*/ 991527 w 1247845"/>
              <a:gd name="connsiteY649" fmla="*/ 1078516 h 1211961"/>
              <a:gd name="connsiteX650" fmla="*/ 983812 w 1247845"/>
              <a:gd name="connsiteY650" fmla="*/ 1086421 h 1211961"/>
              <a:gd name="connsiteX651" fmla="*/ 991908 w 1247845"/>
              <a:gd name="connsiteY651" fmla="*/ 1086326 h 1211961"/>
              <a:gd name="connsiteX652" fmla="*/ 991146 w 1247845"/>
              <a:gd name="connsiteY652" fmla="*/ 1082897 h 1211961"/>
              <a:gd name="connsiteX653" fmla="*/ 1016388 w 1247845"/>
              <a:gd name="connsiteY653" fmla="*/ 1068800 h 1211961"/>
              <a:gd name="connsiteX654" fmla="*/ 1010768 w 1247845"/>
              <a:gd name="connsiteY654" fmla="*/ 1067276 h 1211961"/>
              <a:gd name="connsiteX655" fmla="*/ 1018293 w 1247845"/>
              <a:gd name="connsiteY655" fmla="*/ 1061561 h 1211961"/>
              <a:gd name="connsiteX656" fmla="*/ 1020388 w 1247845"/>
              <a:gd name="connsiteY656" fmla="*/ 1066228 h 1211961"/>
              <a:gd name="connsiteX657" fmla="*/ 1023436 w 1247845"/>
              <a:gd name="connsiteY657" fmla="*/ 1060228 h 1211961"/>
              <a:gd name="connsiteX658" fmla="*/ 1033247 w 1247845"/>
              <a:gd name="connsiteY658" fmla="*/ 1056799 h 1211961"/>
              <a:gd name="connsiteX659" fmla="*/ 1040200 w 1247845"/>
              <a:gd name="connsiteY659" fmla="*/ 1052512 h 1211961"/>
              <a:gd name="connsiteX660" fmla="*/ 1046677 w 1247845"/>
              <a:gd name="connsiteY660" fmla="*/ 1040987 h 1211961"/>
              <a:gd name="connsiteX661" fmla="*/ 1048963 w 1247845"/>
              <a:gd name="connsiteY661" fmla="*/ 1043273 h 1211961"/>
              <a:gd name="connsiteX662" fmla="*/ 1057631 w 1247845"/>
              <a:gd name="connsiteY662" fmla="*/ 1036225 h 1211961"/>
              <a:gd name="connsiteX663" fmla="*/ 1059726 w 1247845"/>
              <a:gd name="connsiteY663" fmla="*/ 1029462 h 1211961"/>
              <a:gd name="connsiteX664" fmla="*/ 1062584 w 1247845"/>
              <a:gd name="connsiteY664" fmla="*/ 1029938 h 1211961"/>
              <a:gd name="connsiteX665" fmla="*/ 1079538 w 1247845"/>
              <a:gd name="connsiteY665" fmla="*/ 1002697 h 1211961"/>
              <a:gd name="connsiteX666" fmla="*/ 1087635 w 1247845"/>
              <a:gd name="connsiteY666" fmla="*/ 991076 h 1211961"/>
              <a:gd name="connsiteX667" fmla="*/ 1085158 w 1247845"/>
              <a:gd name="connsiteY667" fmla="*/ 989076 h 1211961"/>
              <a:gd name="connsiteX668" fmla="*/ 1094874 w 1247845"/>
              <a:gd name="connsiteY668" fmla="*/ 978884 h 1211961"/>
              <a:gd name="connsiteX669" fmla="*/ 1096207 w 1247845"/>
              <a:gd name="connsiteY669" fmla="*/ 983837 h 1211961"/>
              <a:gd name="connsiteX670" fmla="*/ 1101255 w 1247845"/>
              <a:gd name="connsiteY670" fmla="*/ 975836 h 1211961"/>
              <a:gd name="connsiteX671" fmla="*/ 1096493 w 1247845"/>
              <a:gd name="connsiteY671" fmla="*/ 978122 h 1211961"/>
              <a:gd name="connsiteX672" fmla="*/ 1101541 w 1247845"/>
              <a:gd name="connsiteY672" fmla="*/ 970121 h 1211961"/>
              <a:gd name="connsiteX673" fmla="*/ 1103446 w 1247845"/>
              <a:gd name="connsiteY673" fmla="*/ 971550 h 1211961"/>
              <a:gd name="connsiteX674" fmla="*/ 1122401 w 1247845"/>
              <a:gd name="connsiteY674" fmla="*/ 938975 h 1211961"/>
              <a:gd name="connsiteX675" fmla="*/ 1128116 w 1247845"/>
              <a:gd name="connsiteY675" fmla="*/ 935260 h 1211961"/>
              <a:gd name="connsiteX676" fmla="*/ 1125163 w 1247845"/>
              <a:gd name="connsiteY676" fmla="*/ 935260 h 1211961"/>
              <a:gd name="connsiteX677" fmla="*/ 1132021 w 1247845"/>
              <a:gd name="connsiteY677" fmla="*/ 924782 h 1211961"/>
              <a:gd name="connsiteX678" fmla="*/ 1140689 w 1247845"/>
              <a:gd name="connsiteY678" fmla="*/ 913543 h 1211961"/>
              <a:gd name="connsiteX679" fmla="*/ 1138593 w 1247845"/>
              <a:gd name="connsiteY679" fmla="*/ 912304 h 1211961"/>
              <a:gd name="connsiteX680" fmla="*/ 1142308 w 1247845"/>
              <a:gd name="connsiteY680" fmla="*/ 910876 h 1211961"/>
              <a:gd name="connsiteX681" fmla="*/ 1144213 w 1247845"/>
              <a:gd name="connsiteY681" fmla="*/ 902970 h 1211961"/>
              <a:gd name="connsiteX682" fmla="*/ 1149642 w 1247845"/>
              <a:gd name="connsiteY682" fmla="*/ 895255 h 1211961"/>
              <a:gd name="connsiteX683" fmla="*/ 1147356 w 1247845"/>
              <a:gd name="connsiteY683" fmla="*/ 897541 h 1211961"/>
              <a:gd name="connsiteX684" fmla="*/ 1154500 w 1247845"/>
              <a:gd name="connsiteY684" fmla="*/ 885444 h 1211961"/>
              <a:gd name="connsiteX685" fmla="*/ 1152786 w 1247845"/>
              <a:gd name="connsiteY685" fmla="*/ 891635 h 1211961"/>
              <a:gd name="connsiteX686" fmla="*/ 1157643 w 1247845"/>
              <a:gd name="connsiteY686" fmla="*/ 880110 h 1211961"/>
              <a:gd name="connsiteX687" fmla="*/ 1167454 w 1247845"/>
              <a:gd name="connsiteY687" fmla="*/ 865823 h 1211961"/>
              <a:gd name="connsiteX688" fmla="*/ 1161834 w 1247845"/>
              <a:gd name="connsiteY688" fmla="*/ 880967 h 1211961"/>
              <a:gd name="connsiteX689" fmla="*/ 1154976 w 1247845"/>
              <a:gd name="connsiteY689" fmla="*/ 891159 h 1211961"/>
              <a:gd name="connsiteX690" fmla="*/ 1151452 w 1247845"/>
              <a:gd name="connsiteY690" fmla="*/ 903542 h 1211961"/>
              <a:gd name="connsiteX691" fmla="*/ 1152690 w 1247845"/>
              <a:gd name="connsiteY691" fmla="*/ 907828 h 1211961"/>
              <a:gd name="connsiteX692" fmla="*/ 1154500 w 1247845"/>
              <a:gd name="connsiteY692" fmla="*/ 901636 h 1211961"/>
              <a:gd name="connsiteX693" fmla="*/ 1159072 w 1247845"/>
              <a:gd name="connsiteY693" fmla="*/ 898684 h 1211961"/>
              <a:gd name="connsiteX694" fmla="*/ 1157358 w 1247845"/>
              <a:gd name="connsiteY694" fmla="*/ 903160 h 1211961"/>
              <a:gd name="connsiteX695" fmla="*/ 1165073 w 1247845"/>
              <a:gd name="connsiteY695" fmla="*/ 894683 h 1211961"/>
              <a:gd name="connsiteX696" fmla="*/ 1170693 w 1247845"/>
              <a:gd name="connsiteY696" fmla="*/ 883634 h 1211961"/>
              <a:gd name="connsiteX697" fmla="*/ 1179075 w 1247845"/>
              <a:gd name="connsiteY697" fmla="*/ 866108 h 1211961"/>
              <a:gd name="connsiteX698" fmla="*/ 1177551 w 1247845"/>
              <a:gd name="connsiteY698" fmla="*/ 861917 h 1211961"/>
              <a:gd name="connsiteX699" fmla="*/ 1198220 w 1247845"/>
              <a:gd name="connsiteY699" fmla="*/ 810577 h 1211961"/>
              <a:gd name="connsiteX700" fmla="*/ 1195267 w 1247845"/>
              <a:gd name="connsiteY700" fmla="*/ 804482 h 1211961"/>
              <a:gd name="connsiteX701" fmla="*/ 1200411 w 1247845"/>
              <a:gd name="connsiteY701" fmla="*/ 804577 h 1211961"/>
              <a:gd name="connsiteX702" fmla="*/ 1214317 w 1247845"/>
              <a:gd name="connsiteY702" fmla="*/ 767525 h 1211961"/>
              <a:gd name="connsiteX703" fmla="*/ 1218318 w 1247845"/>
              <a:gd name="connsiteY703" fmla="*/ 729520 h 1211961"/>
              <a:gd name="connsiteX704" fmla="*/ 1211745 w 1247845"/>
              <a:gd name="connsiteY704" fmla="*/ 748856 h 1211961"/>
              <a:gd name="connsiteX705" fmla="*/ 1218699 w 1247845"/>
              <a:gd name="connsiteY705" fmla="*/ 727901 h 1211961"/>
              <a:gd name="connsiteX706" fmla="*/ 1221461 w 1247845"/>
              <a:gd name="connsiteY706" fmla="*/ 709327 h 1211961"/>
              <a:gd name="connsiteX707" fmla="*/ 1229652 w 1247845"/>
              <a:gd name="connsiteY707" fmla="*/ 680561 h 1211961"/>
              <a:gd name="connsiteX708" fmla="*/ 1231367 w 1247845"/>
              <a:gd name="connsiteY708" fmla="*/ 674465 h 1211961"/>
              <a:gd name="connsiteX709" fmla="*/ 1235558 w 1247845"/>
              <a:gd name="connsiteY709" fmla="*/ 641318 h 1211961"/>
              <a:gd name="connsiteX710" fmla="*/ 1235177 w 1247845"/>
              <a:gd name="connsiteY710" fmla="*/ 615505 h 1211961"/>
              <a:gd name="connsiteX711" fmla="*/ 1238130 w 1247845"/>
              <a:gd name="connsiteY711" fmla="*/ 615982 h 1211961"/>
              <a:gd name="connsiteX712" fmla="*/ 1236129 w 1247845"/>
              <a:gd name="connsiteY712" fmla="*/ 587121 h 1211961"/>
              <a:gd name="connsiteX713" fmla="*/ 1236987 w 1247845"/>
              <a:gd name="connsiteY713" fmla="*/ 587216 h 1211961"/>
              <a:gd name="connsiteX714" fmla="*/ 1235367 w 1247845"/>
              <a:gd name="connsiteY714" fmla="*/ 576263 h 1211961"/>
              <a:gd name="connsiteX715" fmla="*/ 1234605 w 1247845"/>
              <a:gd name="connsiteY715" fmla="*/ 566642 h 1211961"/>
              <a:gd name="connsiteX716" fmla="*/ 1237844 w 1247845"/>
              <a:gd name="connsiteY716" fmla="*/ 551307 h 1211961"/>
              <a:gd name="connsiteX717" fmla="*/ 1239749 w 1247845"/>
              <a:gd name="connsiteY717" fmla="*/ 557403 h 1211961"/>
              <a:gd name="connsiteX718" fmla="*/ 1242130 w 1247845"/>
              <a:gd name="connsiteY718" fmla="*/ 577691 h 1211961"/>
              <a:gd name="connsiteX719" fmla="*/ 1239654 w 1247845"/>
              <a:gd name="connsiteY719" fmla="*/ 579310 h 1211961"/>
              <a:gd name="connsiteX720" fmla="*/ 1242511 w 1247845"/>
              <a:gd name="connsiteY720" fmla="*/ 627983 h 1211961"/>
              <a:gd name="connsiteX721" fmla="*/ 1242702 w 1247845"/>
              <a:gd name="connsiteY721" fmla="*/ 639032 h 1211961"/>
              <a:gd name="connsiteX722" fmla="*/ 1236796 w 1247845"/>
              <a:gd name="connsiteY722" fmla="*/ 676561 h 1211961"/>
              <a:gd name="connsiteX723" fmla="*/ 1235558 w 1247845"/>
              <a:gd name="connsiteY723" fmla="*/ 696277 h 1211961"/>
              <a:gd name="connsiteX724" fmla="*/ 1235558 w 1247845"/>
              <a:gd name="connsiteY724" fmla="*/ 705326 h 1211961"/>
              <a:gd name="connsiteX725" fmla="*/ 1235558 w 1247845"/>
              <a:gd name="connsiteY725" fmla="*/ 713422 h 1211961"/>
              <a:gd name="connsiteX726" fmla="*/ 1238987 w 1247845"/>
              <a:gd name="connsiteY726" fmla="*/ 684943 h 1211961"/>
              <a:gd name="connsiteX727" fmla="*/ 1239368 w 1247845"/>
              <a:gd name="connsiteY727" fmla="*/ 676942 h 1211961"/>
              <a:gd name="connsiteX728" fmla="*/ 1241749 w 1247845"/>
              <a:gd name="connsiteY728" fmla="*/ 677227 h 1211961"/>
              <a:gd name="connsiteX729" fmla="*/ 1247845 w 1247845"/>
              <a:gd name="connsiteY729" fmla="*/ 572548 h 1211961"/>
              <a:gd name="connsiteX730" fmla="*/ 1020007 w 1247845"/>
              <a:gd name="connsiteY730" fmla="*/ 132112 h 1211961"/>
              <a:gd name="connsiteX731" fmla="*/ 1025532 w 1247845"/>
              <a:gd name="connsiteY731" fmla="*/ 137160 h 1211961"/>
              <a:gd name="connsiteX732" fmla="*/ 1020007 w 1247845"/>
              <a:gd name="connsiteY732" fmla="*/ 132112 h 1211961"/>
              <a:gd name="connsiteX733" fmla="*/ 351924 w 1247845"/>
              <a:gd name="connsiteY733" fmla="*/ 1112615 h 1211961"/>
              <a:gd name="connsiteX734" fmla="*/ 359448 w 1247845"/>
              <a:gd name="connsiteY734" fmla="*/ 1113473 h 1211961"/>
              <a:gd name="connsiteX735" fmla="*/ 351924 w 1247845"/>
              <a:gd name="connsiteY735" fmla="*/ 1112615 h 1211961"/>
              <a:gd name="connsiteX736" fmla="*/ 398120 w 1247845"/>
              <a:gd name="connsiteY736" fmla="*/ 1139761 h 1211961"/>
              <a:gd name="connsiteX737" fmla="*/ 408121 w 1247845"/>
              <a:gd name="connsiteY737" fmla="*/ 1142428 h 1211961"/>
              <a:gd name="connsiteX738" fmla="*/ 398120 w 1247845"/>
              <a:gd name="connsiteY738" fmla="*/ 1139761 h 1211961"/>
              <a:gd name="connsiteX739" fmla="*/ 409740 w 1247845"/>
              <a:gd name="connsiteY739" fmla="*/ 1127569 h 1211961"/>
              <a:gd name="connsiteX740" fmla="*/ 418122 w 1247845"/>
              <a:gd name="connsiteY740" fmla="*/ 1129665 h 1211961"/>
              <a:gd name="connsiteX741" fmla="*/ 409740 w 1247845"/>
              <a:gd name="connsiteY741" fmla="*/ 1127569 h 1211961"/>
              <a:gd name="connsiteX742" fmla="*/ 509467 w 1247845"/>
              <a:gd name="connsiteY742" fmla="*/ 1168527 h 1211961"/>
              <a:gd name="connsiteX743" fmla="*/ 515373 w 1247845"/>
              <a:gd name="connsiteY743" fmla="*/ 1168527 h 1211961"/>
              <a:gd name="connsiteX744" fmla="*/ 516516 w 1247845"/>
              <a:gd name="connsiteY744" fmla="*/ 1171194 h 1211961"/>
              <a:gd name="connsiteX745" fmla="*/ 509467 w 1247845"/>
              <a:gd name="connsiteY745" fmla="*/ 1168527 h 1211961"/>
              <a:gd name="connsiteX746" fmla="*/ 556140 w 1247845"/>
              <a:gd name="connsiteY746" fmla="*/ 1177481 h 1211961"/>
              <a:gd name="connsiteX747" fmla="*/ 559188 w 1247845"/>
              <a:gd name="connsiteY747" fmla="*/ 1174433 h 1211961"/>
              <a:gd name="connsiteX748" fmla="*/ 531756 w 1247845"/>
              <a:gd name="connsiteY748" fmla="*/ 1166717 h 1211961"/>
              <a:gd name="connsiteX749" fmla="*/ 553663 w 1247845"/>
              <a:gd name="connsiteY749" fmla="*/ 1166051 h 1211961"/>
              <a:gd name="connsiteX750" fmla="*/ 559378 w 1247845"/>
              <a:gd name="connsiteY750" fmla="*/ 1168718 h 1211961"/>
              <a:gd name="connsiteX751" fmla="*/ 552044 w 1247845"/>
              <a:gd name="connsiteY751" fmla="*/ 1169194 h 1211961"/>
              <a:gd name="connsiteX752" fmla="*/ 563569 w 1247845"/>
              <a:gd name="connsiteY752" fmla="*/ 1174623 h 1211961"/>
              <a:gd name="connsiteX753" fmla="*/ 556140 w 1247845"/>
              <a:gd name="connsiteY753" fmla="*/ 1177481 h 1211961"/>
              <a:gd name="connsiteX754" fmla="*/ 1186885 w 1247845"/>
              <a:gd name="connsiteY754" fmla="*/ 730186 h 1211961"/>
              <a:gd name="connsiteX755" fmla="*/ 1185837 w 1247845"/>
              <a:gd name="connsiteY755" fmla="*/ 737616 h 1211961"/>
              <a:gd name="connsiteX756" fmla="*/ 1184694 w 1247845"/>
              <a:gd name="connsiteY756" fmla="*/ 734854 h 1211961"/>
              <a:gd name="connsiteX757" fmla="*/ 1186314 w 1247845"/>
              <a:gd name="connsiteY757" fmla="*/ 730949 h 1211961"/>
              <a:gd name="connsiteX758" fmla="*/ 1186885 w 1247845"/>
              <a:gd name="connsiteY758" fmla="*/ 730186 h 1211961"/>
              <a:gd name="connsiteX759" fmla="*/ 1173931 w 1247845"/>
              <a:gd name="connsiteY759" fmla="*/ 834485 h 1211961"/>
              <a:gd name="connsiteX760" fmla="*/ 1168692 w 1247845"/>
              <a:gd name="connsiteY760" fmla="*/ 845725 h 1211961"/>
              <a:gd name="connsiteX761" fmla="*/ 1166978 w 1247845"/>
              <a:gd name="connsiteY761" fmla="*/ 839915 h 1211961"/>
              <a:gd name="connsiteX762" fmla="*/ 1173931 w 1247845"/>
              <a:gd name="connsiteY762" fmla="*/ 834485 h 1211961"/>
              <a:gd name="connsiteX763" fmla="*/ 783216 w 1247845"/>
              <a:gd name="connsiteY763" fmla="*/ 1133761 h 1211961"/>
              <a:gd name="connsiteX764" fmla="*/ 772548 w 1247845"/>
              <a:gd name="connsiteY764" fmla="*/ 1138237 h 1211961"/>
              <a:gd name="connsiteX765" fmla="*/ 783216 w 1247845"/>
              <a:gd name="connsiteY765" fmla="*/ 1133761 h 1211961"/>
              <a:gd name="connsiteX766" fmla="*/ 707682 w 1247845"/>
              <a:gd name="connsiteY766" fmla="*/ 1167479 h 1211961"/>
              <a:gd name="connsiteX767" fmla="*/ 686537 w 1247845"/>
              <a:gd name="connsiteY767" fmla="*/ 1166812 h 1211961"/>
              <a:gd name="connsiteX768" fmla="*/ 707968 w 1247845"/>
              <a:gd name="connsiteY768" fmla="*/ 1161669 h 1211961"/>
              <a:gd name="connsiteX769" fmla="*/ 707682 w 1247845"/>
              <a:gd name="connsiteY769" fmla="*/ 1167479 h 1211961"/>
              <a:gd name="connsiteX770" fmla="*/ 662915 w 1247845"/>
              <a:gd name="connsiteY770" fmla="*/ 1168051 h 1211961"/>
              <a:gd name="connsiteX771" fmla="*/ 657009 w 1247845"/>
              <a:gd name="connsiteY771" fmla="*/ 1167765 h 1211961"/>
              <a:gd name="connsiteX772" fmla="*/ 661010 w 1247845"/>
              <a:gd name="connsiteY772" fmla="*/ 1165003 h 1211961"/>
              <a:gd name="connsiteX773" fmla="*/ 662915 w 1247845"/>
              <a:gd name="connsiteY773" fmla="*/ 1168051 h 1211961"/>
              <a:gd name="connsiteX774" fmla="*/ 680536 w 1247845"/>
              <a:gd name="connsiteY774" fmla="*/ 1167003 h 1211961"/>
              <a:gd name="connsiteX775" fmla="*/ 675393 w 1247845"/>
              <a:gd name="connsiteY775" fmla="*/ 1171861 h 1211961"/>
              <a:gd name="connsiteX776" fmla="*/ 661772 w 1247845"/>
              <a:gd name="connsiteY776" fmla="*/ 1170623 h 1211961"/>
              <a:gd name="connsiteX777" fmla="*/ 680536 w 1247845"/>
              <a:gd name="connsiteY777" fmla="*/ 1167003 h 1211961"/>
              <a:gd name="connsiteX778" fmla="*/ 669678 w 1247845"/>
              <a:gd name="connsiteY778" fmla="*/ 1155478 h 1211961"/>
              <a:gd name="connsiteX779" fmla="*/ 653104 w 1247845"/>
              <a:gd name="connsiteY779" fmla="*/ 1159193 h 1211961"/>
              <a:gd name="connsiteX780" fmla="*/ 664820 w 1247845"/>
              <a:gd name="connsiteY780" fmla="*/ 1151477 h 1211961"/>
              <a:gd name="connsiteX781" fmla="*/ 687489 w 1247845"/>
              <a:gd name="connsiteY781" fmla="*/ 1147096 h 1211961"/>
              <a:gd name="connsiteX782" fmla="*/ 687204 w 1247845"/>
              <a:gd name="connsiteY782" fmla="*/ 1153668 h 1211961"/>
              <a:gd name="connsiteX783" fmla="*/ 688347 w 1247845"/>
              <a:gd name="connsiteY783" fmla="*/ 1151858 h 1211961"/>
              <a:gd name="connsiteX784" fmla="*/ 669678 w 1247845"/>
              <a:gd name="connsiteY784" fmla="*/ 1155478 h 1211961"/>
              <a:gd name="connsiteX785" fmla="*/ 655676 w 1247845"/>
              <a:gd name="connsiteY785" fmla="*/ 1168718 h 1211961"/>
              <a:gd name="connsiteX786" fmla="*/ 626339 w 1247845"/>
              <a:gd name="connsiteY786" fmla="*/ 1167384 h 1211961"/>
              <a:gd name="connsiteX787" fmla="*/ 655676 w 1247845"/>
              <a:gd name="connsiteY787" fmla="*/ 1168718 h 1211961"/>
              <a:gd name="connsiteX788" fmla="*/ 695205 w 1247845"/>
              <a:gd name="connsiteY788" fmla="*/ 1149953 h 1211961"/>
              <a:gd name="connsiteX789" fmla="*/ 700348 w 1247845"/>
              <a:gd name="connsiteY789" fmla="*/ 1146619 h 1211961"/>
              <a:gd name="connsiteX790" fmla="*/ 695205 w 1247845"/>
              <a:gd name="connsiteY790" fmla="*/ 1149953 h 1211961"/>
              <a:gd name="connsiteX791" fmla="*/ 705968 w 1247845"/>
              <a:gd name="connsiteY791" fmla="*/ 1125474 h 1211961"/>
              <a:gd name="connsiteX792" fmla="*/ 678631 w 1247845"/>
              <a:gd name="connsiteY792" fmla="*/ 1128903 h 1211961"/>
              <a:gd name="connsiteX793" fmla="*/ 683298 w 1247845"/>
              <a:gd name="connsiteY793" fmla="*/ 1131475 h 1211961"/>
              <a:gd name="connsiteX794" fmla="*/ 675107 w 1247845"/>
              <a:gd name="connsiteY794" fmla="*/ 1132808 h 1211961"/>
              <a:gd name="connsiteX795" fmla="*/ 675964 w 1247845"/>
              <a:gd name="connsiteY795" fmla="*/ 1129379 h 1211961"/>
              <a:gd name="connsiteX796" fmla="*/ 666344 w 1247845"/>
              <a:gd name="connsiteY796" fmla="*/ 1130046 h 1211961"/>
              <a:gd name="connsiteX797" fmla="*/ 694538 w 1247845"/>
              <a:gd name="connsiteY797" fmla="*/ 1121569 h 1211961"/>
              <a:gd name="connsiteX798" fmla="*/ 711302 w 1247845"/>
              <a:gd name="connsiteY798" fmla="*/ 1119759 h 1211961"/>
              <a:gd name="connsiteX799" fmla="*/ 730352 w 1247845"/>
              <a:gd name="connsiteY799" fmla="*/ 1115377 h 1211961"/>
              <a:gd name="connsiteX800" fmla="*/ 732352 w 1247845"/>
              <a:gd name="connsiteY800" fmla="*/ 1117378 h 1211961"/>
              <a:gd name="connsiteX801" fmla="*/ 720255 w 1247845"/>
              <a:gd name="connsiteY801" fmla="*/ 1122235 h 1211961"/>
              <a:gd name="connsiteX802" fmla="*/ 713302 w 1247845"/>
              <a:gd name="connsiteY802" fmla="*/ 1124236 h 1211961"/>
              <a:gd name="connsiteX803" fmla="*/ 705968 w 1247845"/>
              <a:gd name="connsiteY803" fmla="*/ 1125474 h 1211961"/>
              <a:gd name="connsiteX804" fmla="*/ 382023 w 1247845"/>
              <a:gd name="connsiteY804" fmla="*/ 1029462 h 1211961"/>
              <a:gd name="connsiteX805" fmla="*/ 383832 w 1247845"/>
              <a:gd name="connsiteY805" fmla="*/ 1029748 h 1211961"/>
              <a:gd name="connsiteX806" fmla="*/ 383832 w 1247845"/>
              <a:gd name="connsiteY806" fmla="*/ 1029748 h 1211961"/>
              <a:gd name="connsiteX807" fmla="*/ 383642 w 1247845"/>
              <a:gd name="connsiteY807" fmla="*/ 1030319 h 1211961"/>
              <a:gd name="connsiteX808" fmla="*/ 380499 w 1247845"/>
              <a:gd name="connsiteY808" fmla="*/ 1029462 h 1211961"/>
              <a:gd name="connsiteX809" fmla="*/ 382023 w 1247845"/>
              <a:gd name="connsiteY809" fmla="*/ 1029462 h 1211961"/>
              <a:gd name="connsiteX810" fmla="*/ 305537 w 1247845"/>
              <a:gd name="connsiteY810" fmla="*/ 996982 h 1211961"/>
              <a:gd name="connsiteX811" fmla="*/ 304299 w 1247845"/>
              <a:gd name="connsiteY811" fmla="*/ 998125 h 1211961"/>
              <a:gd name="connsiteX812" fmla="*/ 303156 w 1247845"/>
              <a:gd name="connsiteY812" fmla="*/ 997553 h 1211961"/>
              <a:gd name="connsiteX813" fmla="*/ 303727 w 1247845"/>
              <a:gd name="connsiteY813" fmla="*/ 996696 h 1211961"/>
              <a:gd name="connsiteX814" fmla="*/ 304299 w 1247845"/>
              <a:gd name="connsiteY814" fmla="*/ 995839 h 1211961"/>
              <a:gd name="connsiteX815" fmla="*/ 304299 w 1247845"/>
              <a:gd name="connsiteY815" fmla="*/ 995839 h 1211961"/>
              <a:gd name="connsiteX816" fmla="*/ 304299 w 1247845"/>
              <a:gd name="connsiteY816" fmla="*/ 995839 h 1211961"/>
              <a:gd name="connsiteX817" fmla="*/ 305537 w 1247845"/>
              <a:gd name="connsiteY817" fmla="*/ 996982 h 1211961"/>
              <a:gd name="connsiteX818" fmla="*/ 549377 w 1247845"/>
              <a:gd name="connsiteY818" fmla="*/ 107061 h 1211961"/>
              <a:gd name="connsiteX819" fmla="*/ 544233 w 1247845"/>
              <a:gd name="connsiteY819" fmla="*/ 108871 h 1211961"/>
              <a:gd name="connsiteX820" fmla="*/ 543090 w 1247845"/>
              <a:gd name="connsiteY820" fmla="*/ 108871 h 1211961"/>
              <a:gd name="connsiteX821" fmla="*/ 538614 w 1247845"/>
              <a:gd name="connsiteY821" fmla="*/ 108966 h 1211961"/>
              <a:gd name="connsiteX822" fmla="*/ 549377 w 1247845"/>
              <a:gd name="connsiteY822" fmla="*/ 107061 h 1211961"/>
              <a:gd name="connsiteX823" fmla="*/ 1213365 w 1247845"/>
              <a:gd name="connsiteY823" fmla="*/ 426148 h 1211961"/>
              <a:gd name="connsiteX824" fmla="*/ 1212603 w 1247845"/>
              <a:gd name="connsiteY824" fmla="*/ 432625 h 1211961"/>
              <a:gd name="connsiteX825" fmla="*/ 1209840 w 1247845"/>
              <a:gd name="connsiteY825" fmla="*/ 419576 h 1211961"/>
              <a:gd name="connsiteX826" fmla="*/ 1210221 w 1247845"/>
              <a:gd name="connsiteY826" fmla="*/ 417385 h 1211961"/>
              <a:gd name="connsiteX827" fmla="*/ 1213365 w 1247845"/>
              <a:gd name="connsiteY827" fmla="*/ 426148 h 1211961"/>
              <a:gd name="connsiteX828" fmla="*/ 1215365 w 1247845"/>
              <a:gd name="connsiteY828" fmla="*/ 433673 h 1211961"/>
              <a:gd name="connsiteX829" fmla="*/ 1216698 w 1247845"/>
              <a:gd name="connsiteY829" fmla="*/ 440246 h 1211961"/>
              <a:gd name="connsiteX830" fmla="*/ 1216127 w 1247845"/>
              <a:gd name="connsiteY830" fmla="*/ 440055 h 1211961"/>
              <a:gd name="connsiteX831" fmla="*/ 1214698 w 1247845"/>
              <a:gd name="connsiteY831" fmla="*/ 437769 h 1211961"/>
              <a:gd name="connsiteX832" fmla="*/ 1215365 w 1247845"/>
              <a:gd name="connsiteY832" fmla="*/ 433673 h 1211961"/>
              <a:gd name="connsiteX833" fmla="*/ 1210126 w 1247845"/>
              <a:gd name="connsiteY833" fmla="*/ 635318 h 1211961"/>
              <a:gd name="connsiteX834" fmla="*/ 1209269 w 1247845"/>
              <a:gd name="connsiteY834" fmla="*/ 631222 h 1211961"/>
              <a:gd name="connsiteX835" fmla="*/ 1210793 w 1247845"/>
              <a:gd name="connsiteY835" fmla="*/ 621887 h 1211961"/>
              <a:gd name="connsiteX836" fmla="*/ 1212317 w 1247845"/>
              <a:gd name="connsiteY836" fmla="*/ 624935 h 1211961"/>
              <a:gd name="connsiteX837" fmla="*/ 1211745 w 1247845"/>
              <a:gd name="connsiteY837" fmla="*/ 619506 h 1211961"/>
              <a:gd name="connsiteX838" fmla="*/ 1212031 w 1247845"/>
              <a:gd name="connsiteY838" fmla="*/ 618839 h 1211961"/>
              <a:gd name="connsiteX839" fmla="*/ 1211745 w 1247845"/>
              <a:gd name="connsiteY839" fmla="*/ 617506 h 1211961"/>
              <a:gd name="connsiteX840" fmla="*/ 1212698 w 1247845"/>
              <a:gd name="connsiteY840" fmla="*/ 615886 h 1211961"/>
              <a:gd name="connsiteX841" fmla="*/ 1213936 w 1247845"/>
              <a:gd name="connsiteY841" fmla="*/ 623506 h 1211961"/>
              <a:gd name="connsiteX842" fmla="*/ 1210126 w 1247845"/>
              <a:gd name="connsiteY842" fmla="*/ 635318 h 1211961"/>
              <a:gd name="connsiteX843" fmla="*/ 709587 w 1247845"/>
              <a:gd name="connsiteY843" fmla="*/ 115252 h 1211961"/>
              <a:gd name="connsiteX844" fmla="*/ 707873 w 1247845"/>
              <a:gd name="connsiteY844" fmla="*/ 114776 h 1211961"/>
              <a:gd name="connsiteX845" fmla="*/ 709778 w 1247845"/>
              <a:gd name="connsiteY845" fmla="*/ 114300 h 1211961"/>
              <a:gd name="connsiteX846" fmla="*/ 709587 w 1247845"/>
              <a:gd name="connsiteY846" fmla="*/ 115252 h 1211961"/>
              <a:gd name="connsiteX847" fmla="*/ 1097826 w 1247845"/>
              <a:gd name="connsiteY847" fmla="*/ 269176 h 1211961"/>
              <a:gd name="connsiteX848" fmla="*/ 1093064 w 1247845"/>
              <a:gd name="connsiteY848" fmla="*/ 265271 h 1211961"/>
              <a:gd name="connsiteX849" fmla="*/ 1093064 w 1247845"/>
              <a:gd name="connsiteY849" fmla="*/ 265081 h 1211961"/>
              <a:gd name="connsiteX850" fmla="*/ 1097826 w 1247845"/>
              <a:gd name="connsiteY850" fmla="*/ 269176 h 1211961"/>
              <a:gd name="connsiteX851" fmla="*/ 1208602 w 1247845"/>
              <a:gd name="connsiteY851" fmla="*/ 588740 h 1211961"/>
              <a:gd name="connsiteX852" fmla="*/ 1208031 w 1247845"/>
              <a:gd name="connsiteY852" fmla="*/ 581406 h 1211961"/>
              <a:gd name="connsiteX853" fmla="*/ 1208221 w 1247845"/>
              <a:gd name="connsiteY853" fmla="*/ 580834 h 1211961"/>
              <a:gd name="connsiteX854" fmla="*/ 1211936 w 1247845"/>
              <a:gd name="connsiteY854" fmla="*/ 575977 h 1211961"/>
              <a:gd name="connsiteX855" fmla="*/ 1212031 w 1247845"/>
              <a:gd name="connsiteY855" fmla="*/ 583501 h 1211961"/>
              <a:gd name="connsiteX856" fmla="*/ 1213460 w 1247845"/>
              <a:gd name="connsiteY856" fmla="*/ 599408 h 1211961"/>
              <a:gd name="connsiteX857" fmla="*/ 1210888 w 1247845"/>
              <a:gd name="connsiteY857" fmla="*/ 602361 h 1211961"/>
              <a:gd name="connsiteX858" fmla="*/ 1214031 w 1247845"/>
              <a:gd name="connsiteY858" fmla="*/ 603885 h 1211961"/>
              <a:gd name="connsiteX859" fmla="*/ 1211079 w 1247845"/>
              <a:gd name="connsiteY859" fmla="*/ 614839 h 1211961"/>
              <a:gd name="connsiteX860" fmla="*/ 1208602 w 1247845"/>
              <a:gd name="connsiteY860" fmla="*/ 588740 h 1211961"/>
              <a:gd name="connsiteX861" fmla="*/ 1211555 w 1247845"/>
              <a:gd name="connsiteY861" fmla="*/ 567404 h 1211961"/>
              <a:gd name="connsiteX862" fmla="*/ 1211650 w 1247845"/>
              <a:gd name="connsiteY862" fmla="*/ 568643 h 1211961"/>
              <a:gd name="connsiteX863" fmla="*/ 1211555 w 1247845"/>
              <a:gd name="connsiteY863" fmla="*/ 567404 h 1211961"/>
              <a:gd name="connsiteX864" fmla="*/ 1132497 w 1247845"/>
              <a:gd name="connsiteY864" fmla="*/ 306705 h 1211961"/>
              <a:gd name="connsiteX865" fmla="*/ 1133355 w 1247845"/>
              <a:gd name="connsiteY865" fmla="*/ 300323 h 1211961"/>
              <a:gd name="connsiteX866" fmla="*/ 1134021 w 1247845"/>
              <a:gd name="connsiteY866" fmla="*/ 300133 h 1211961"/>
              <a:gd name="connsiteX867" fmla="*/ 1141546 w 1247845"/>
              <a:gd name="connsiteY867" fmla="*/ 311277 h 1211961"/>
              <a:gd name="connsiteX868" fmla="*/ 1132497 w 1247845"/>
              <a:gd name="connsiteY868" fmla="*/ 306705 h 1211961"/>
              <a:gd name="connsiteX869" fmla="*/ 1129830 w 1247845"/>
              <a:gd name="connsiteY869" fmla="*/ 295656 h 1211961"/>
              <a:gd name="connsiteX870" fmla="*/ 1124306 w 1247845"/>
              <a:gd name="connsiteY870" fmla="*/ 290322 h 1211961"/>
              <a:gd name="connsiteX871" fmla="*/ 1129830 w 1247845"/>
              <a:gd name="connsiteY871" fmla="*/ 295656 h 1211961"/>
              <a:gd name="connsiteX872" fmla="*/ 1209174 w 1247845"/>
              <a:gd name="connsiteY872" fmla="*/ 632555 h 1211961"/>
              <a:gd name="connsiteX873" fmla="*/ 1208983 w 1247845"/>
              <a:gd name="connsiteY873" fmla="*/ 638365 h 1211961"/>
              <a:gd name="connsiteX874" fmla="*/ 1209174 w 1247845"/>
              <a:gd name="connsiteY874" fmla="*/ 632555 h 1211961"/>
              <a:gd name="connsiteX875" fmla="*/ 1227176 w 1247845"/>
              <a:gd name="connsiteY875" fmla="*/ 492442 h 1211961"/>
              <a:gd name="connsiteX876" fmla="*/ 1228795 w 1247845"/>
              <a:gd name="connsiteY876" fmla="*/ 488918 h 1211961"/>
              <a:gd name="connsiteX877" fmla="*/ 1227462 w 1247845"/>
              <a:gd name="connsiteY877" fmla="*/ 494538 h 1211961"/>
              <a:gd name="connsiteX878" fmla="*/ 1227176 w 1247845"/>
              <a:gd name="connsiteY878" fmla="*/ 492442 h 1211961"/>
              <a:gd name="connsiteX879" fmla="*/ 1225271 w 1247845"/>
              <a:gd name="connsiteY879" fmla="*/ 477488 h 1211961"/>
              <a:gd name="connsiteX880" fmla="*/ 1225366 w 1247845"/>
              <a:gd name="connsiteY880" fmla="*/ 475964 h 1211961"/>
              <a:gd name="connsiteX881" fmla="*/ 1226890 w 1247845"/>
              <a:gd name="connsiteY881" fmla="*/ 479012 h 1211961"/>
              <a:gd name="connsiteX882" fmla="*/ 1225271 w 1247845"/>
              <a:gd name="connsiteY882" fmla="*/ 477488 h 1211961"/>
              <a:gd name="connsiteX883" fmla="*/ 1220413 w 1247845"/>
              <a:gd name="connsiteY883" fmla="*/ 461105 h 1211961"/>
              <a:gd name="connsiteX884" fmla="*/ 1222699 w 1247845"/>
              <a:gd name="connsiteY884" fmla="*/ 470154 h 1211961"/>
              <a:gd name="connsiteX885" fmla="*/ 1221270 w 1247845"/>
              <a:gd name="connsiteY885" fmla="*/ 472916 h 1211961"/>
              <a:gd name="connsiteX886" fmla="*/ 1219365 w 1247845"/>
              <a:gd name="connsiteY886" fmla="*/ 470344 h 1211961"/>
              <a:gd name="connsiteX887" fmla="*/ 1218984 w 1247845"/>
              <a:gd name="connsiteY887" fmla="*/ 468630 h 1211961"/>
              <a:gd name="connsiteX888" fmla="*/ 1216508 w 1247845"/>
              <a:gd name="connsiteY888" fmla="*/ 466058 h 1211961"/>
              <a:gd name="connsiteX889" fmla="*/ 1215365 w 1247845"/>
              <a:gd name="connsiteY889" fmla="*/ 463963 h 1211961"/>
              <a:gd name="connsiteX890" fmla="*/ 1218603 w 1247845"/>
              <a:gd name="connsiteY890" fmla="*/ 460438 h 1211961"/>
              <a:gd name="connsiteX891" fmla="*/ 1220127 w 1247845"/>
              <a:gd name="connsiteY891" fmla="*/ 460819 h 1211961"/>
              <a:gd name="connsiteX892" fmla="*/ 1220413 w 1247845"/>
              <a:gd name="connsiteY892" fmla="*/ 461105 h 1211961"/>
              <a:gd name="connsiteX893" fmla="*/ 1209078 w 1247845"/>
              <a:gd name="connsiteY893" fmla="*/ 417576 h 1211961"/>
              <a:gd name="connsiteX894" fmla="*/ 1208888 w 1247845"/>
              <a:gd name="connsiteY894" fmla="*/ 417100 h 1211961"/>
              <a:gd name="connsiteX895" fmla="*/ 1208697 w 1247845"/>
              <a:gd name="connsiteY895" fmla="*/ 415385 h 1211961"/>
              <a:gd name="connsiteX896" fmla="*/ 1209078 w 1247845"/>
              <a:gd name="connsiteY896" fmla="*/ 417576 h 1211961"/>
              <a:gd name="connsiteX897" fmla="*/ 558616 w 1247845"/>
              <a:gd name="connsiteY897" fmla="*/ 109061 h 1211961"/>
              <a:gd name="connsiteX898" fmla="*/ 556140 w 1247845"/>
              <a:gd name="connsiteY898" fmla="*/ 108394 h 1211961"/>
              <a:gd name="connsiteX899" fmla="*/ 558616 w 1247845"/>
              <a:gd name="connsiteY899" fmla="*/ 109061 h 1211961"/>
              <a:gd name="connsiteX900" fmla="*/ 752069 w 1247845"/>
              <a:gd name="connsiteY900" fmla="*/ 1135475 h 1211961"/>
              <a:gd name="connsiteX901" fmla="*/ 743973 w 1247845"/>
              <a:gd name="connsiteY901" fmla="*/ 1138428 h 1211961"/>
              <a:gd name="connsiteX902" fmla="*/ 752069 w 1247845"/>
              <a:gd name="connsiteY902" fmla="*/ 1135475 h 1211961"/>
              <a:gd name="connsiteX903" fmla="*/ 1064108 w 1247845"/>
              <a:gd name="connsiteY903" fmla="*/ 985837 h 1211961"/>
              <a:gd name="connsiteX904" fmla="*/ 1056583 w 1247845"/>
              <a:gd name="connsiteY904" fmla="*/ 995458 h 1211961"/>
              <a:gd name="connsiteX905" fmla="*/ 1053154 w 1247845"/>
              <a:gd name="connsiteY905" fmla="*/ 994505 h 1211961"/>
              <a:gd name="connsiteX906" fmla="*/ 1064108 w 1247845"/>
              <a:gd name="connsiteY906" fmla="*/ 985837 h 1211961"/>
              <a:gd name="connsiteX907" fmla="*/ 1071537 w 1247845"/>
              <a:gd name="connsiteY907" fmla="*/ 976217 h 1211961"/>
              <a:gd name="connsiteX908" fmla="*/ 1074395 w 1247845"/>
              <a:gd name="connsiteY908" fmla="*/ 976598 h 1211961"/>
              <a:gd name="connsiteX909" fmla="*/ 1068013 w 1247845"/>
              <a:gd name="connsiteY909" fmla="*/ 985076 h 1211961"/>
              <a:gd name="connsiteX910" fmla="*/ 1071537 w 1247845"/>
              <a:gd name="connsiteY910" fmla="*/ 976217 h 1211961"/>
              <a:gd name="connsiteX911" fmla="*/ 1189457 w 1247845"/>
              <a:gd name="connsiteY911" fmla="*/ 722852 h 1211961"/>
              <a:gd name="connsiteX912" fmla="*/ 1190314 w 1247845"/>
              <a:gd name="connsiteY912" fmla="*/ 723328 h 1211961"/>
              <a:gd name="connsiteX913" fmla="*/ 1188504 w 1247845"/>
              <a:gd name="connsiteY913" fmla="*/ 725424 h 1211961"/>
              <a:gd name="connsiteX914" fmla="*/ 1189457 w 1247845"/>
              <a:gd name="connsiteY914" fmla="*/ 722852 h 1211961"/>
              <a:gd name="connsiteX915" fmla="*/ 1206983 w 1247845"/>
              <a:gd name="connsiteY915" fmla="*/ 662273 h 1211961"/>
              <a:gd name="connsiteX916" fmla="*/ 1206602 w 1247845"/>
              <a:gd name="connsiteY916" fmla="*/ 658844 h 1211961"/>
              <a:gd name="connsiteX917" fmla="*/ 1208031 w 1247845"/>
              <a:gd name="connsiteY917" fmla="*/ 657797 h 1211961"/>
              <a:gd name="connsiteX918" fmla="*/ 1206983 w 1247845"/>
              <a:gd name="connsiteY918" fmla="*/ 662273 h 1211961"/>
              <a:gd name="connsiteX919" fmla="*/ 1209936 w 1247845"/>
              <a:gd name="connsiteY919" fmla="*/ 652558 h 1211961"/>
              <a:gd name="connsiteX920" fmla="*/ 1209174 w 1247845"/>
              <a:gd name="connsiteY920" fmla="*/ 645509 h 1211961"/>
              <a:gd name="connsiteX921" fmla="*/ 1211460 w 1247845"/>
              <a:gd name="connsiteY921" fmla="*/ 638461 h 1211961"/>
              <a:gd name="connsiteX922" fmla="*/ 1210698 w 1247845"/>
              <a:gd name="connsiteY922" fmla="*/ 652367 h 1211961"/>
              <a:gd name="connsiteX923" fmla="*/ 1209936 w 1247845"/>
              <a:gd name="connsiteY923" fmla="*/ 652558 h 1211961"/>
              <a:gd name="connsiteX924" fmla="*/ 1229176 w 1247845"/>
              <a:gd name="connsiteY924" fmla="*/ 520351 h 1211961"/>
              <a:gd name="connsiteX925" fmla="*/ 1229557 w 1247845"/>
              <a:gd name="connsiteY925" fmla="*/ 508349 h 1211961"/>
              <a:gd name="connsiteX926" fmla="*/ 1229843 w 1247845"/>
              <a:gd name="connsiteY926" fmla="*/ 524637 h 1211961"/>
              <a:gd name="connsiteX927" fmla="*/ 1229176 w 1247845"/>
              <a:gd name="connsiteY927" fmla="*/ 520351 h 1211961"/>
              <a:gd name="connsiteX928" fmla="*/ 1227938 w 1247845"/>
              <a:gd name="connsiteY928" fmla="*/ 497586 h 1211961"/>
              <a:gd name="connsiteX929" fmla="*/ 1230891 w 1247845"/>
              <a:gd name="connsiteY929" fmla="*/ 506539 h 1211961"/>
              <a:gd name="connsiteX930" fmla="*/ 1227938 w 1247845"/>
              <a:gd name="connsiteY930" fmla="*/ 497586 h 1211961"/>
              <a:gd name="connsiteX931" fmla="*/ 1216508 w 1247845"/>
              <a:gd name="connsiteY931" fmla="*/ 422053 h 1211961"/>
              <a:gd name="connsiteX932" fmla="*/ 1213365 w 1247845"/>
              <a:gd name="connsiteY932" fmla="*/ 422910 h 1211961"/>
              <a:gd name="connsiteX933" fmla="*/ 1211364 w 1247845"/>
              <a:gd name="connsiteY933" fmla="*/ 415385 h 1211961"/>
              <a:gd name="connsiteX934" fmla="*/ 1214127 w 1247845"/>
              <a:gd name="connsiteY934" fmla="*/ 416242 h 1211961"/>
              <a:gd name="connsiteX935" fmla="*/ 1212126 w 1247845"/>
              <a:gd name="connsiteY935" fmla="*/ 411575 h 1211961"/>
              <a:gd name="connsiteX936" fmla="*/ 1213650 w 1247845"/>
              <a:gd name="connsiteY936" fmla="*/ 410146 h 1211961"/>
              <a:gd name="connsiteX937" fmla="*/ 1216508 w 1247845"/>
              <a:gd name="connsiteY937" fmla="*/ 422053 h 1211961"/>
              <a:gd name="connsiteX938" fmla="*/ 1210317 w 1247845"/>
              <a:gd name="connsiteY938" fmla="*/ 396145 h 1211961"/>
              <a:gd name="connsiteX939" fmla="*/ 1208126 w 1247845"/>
              <a:gd name="connsiteY939" fmla="*/ 391096 h 1211961"/>
              <a:gd name="connsiteX940" fmla="*/ 1208412 w 1247845"/>
              <a:gd name="connsiteY940" fmla="*/ 391096 h 1211961"/>
              <a:gd name="connsiteX941" fmla="*/ 1210317 w 1247845"/>
              <a:gd name="connsiteY941" fmla="*/ 389763 h 1211961"/>
              <a:gd name="connsiteX942" fmla="*/ 1210317 w 1247845"/>
              <a:gd name="connsiteY942" fmla="*/ 396145 h 1211961"/>
              <a:gd name="connsiteX943" fmla="*/ 1197267 w 1247845"/>
              <a:gd name="connsiteY943" fmla="*/ 381095 h 1211961"/>
              <a:gd name="connsiteX944" fmla="*/ 1198696 w 1247845"/>
              <a:gd name="connsiteY944" fmla="*/ 381286 h 1211961"/>
              <a:gd name="connsiteX945" fmla="*/ 1203935 w 1247845"/>
              <a:gd name="connsiteY945" fmla="*/ 388810 h 1211961"/>
              <a:gd name="connsiteX946" fmla="*/ 1207078 w 1247845"/>
              <a:gd name="connsiteY946" fmla="*/ 391096 h 1211961"/>
              <a:gd name="connsiteX947" fmla="*/ 1207554 w 1247845"/>
              <a:gd name="connsiteY947" fmla="*/ 395383 h 1211961"/>
              <a:gd name="connsiteX948" fmla="*/ 1206411 w 1247845"/>
              <a:gd name="connsiteY948" fmla="*/ 397383 h 1211961"/>
              <a:gd name="connsiteX949" fmla="*/ 1205268 w 1247845"/>
              <a:gd name="connsiteY949" fmla="*/ 396145 h 1211961"/>
              <a:gd name="connsiteX950" fmla="*/ 1205840 w 1247845"/>
              <a:gd name="connsiteY950" fmla="*/ 399002 h 1211961"/>
              <a:gd name="connsiteX951" fmla="*/ 1198125 w 1247845"/>
              <a:gd name="connsiteY951" fmla="*/ 398621 h 1211961"/>
              <a:gd name="connsiteX952" fmla="*/ 1196410 w 1247845"/>
              <a:gd name="connsiteY952" fmla="*/ 395764 h 1211961"/>
              <a:gd name="connsiteX953" fmla="*/ 1198791 w 1247845"/>
              <a:gd name="connsiteY953" fmla="*/ 389287 h 1211961"/>
              <a:gd name="connsiteX954" fmla="*/ 1196220 w 1247845"/>
              <a:gd name="connsiteY954" fmla="*/ 382619 h 1211961"/>
              <a:gd name="connsiteX955" fmla="*/ 1197267 w 1247845"/>
              <a:gd name="connsiteY955" fmla="*/ 381095 h 1211961"/>
              <a:gd name="connsiteX956" fmla="*/ 1170026 w 1247845"/>
              <a:gd name="connsiteY956" fmla="*/ 330708 h 1211961"/>
              <a:gd name="connsiteX957" fmla="*/ 1167168 w 1247845"/>
              <a:gd name="connsiteY957" fmla="*/ 330327 h 1211961"/>
              <a:gd name="connsiteX958" fmla="*/ 1165359 w 1247845"/>
              <a:gd name="connsiteY958" fmla="*/ 326708 h 1211961"/>
              <a:gd name="connsiteX959" fmla="*/ 1165073 w 1247845"/>
              <a:gd name="connsiteY959" fmla="*/ 323755 h 1211961"/>
              <a:gd name="connsiteX960" fmla="*/ 1170026 w 1247845"/>
              <a:gd name="connsiteY960" fmla="*/ 330708 h 1211961"/>
              <a:gd name="connsiteX961" fmla="*/ 1066394 w 1247845"/>
              <a:gd name="connsiteY961" fmla="*/ 188595 h 1211961"/>
              <a:gd name="connsiteX962" fmla="*/ 1068204 w 1247845"/>
              <a:gd name="connsiteY962" fmla="*/ 190690 h 1211961"/>
              <a:gd name="connsiteX963" fmla="*/ 1067823 w 1247845"/>
              <a:gd name="connsiteY963" fmla="*/ 191357 h 1211961"/>
              <a:gd name="connsiteX964" fmla="*/ 1060869 w 1247845"/>
              <a:gd name="connsiteY964" fmla="*/ 182118 h 1211961"/>
              <a:gd name="connsiteX965" fmla="*/ 1066394 w 1247845"/>
              <a:gd name="connsiteY965" fmla="*/ 188595 h 1211961"/>
              <a:gd name="connsiteX966" fmla="*/ 1011149 w 1247845"/>
              <a:gd name="connsiteY966" fmla="*/ 170974 h 1211961"/>
              <a:gd name="connsiteX967" fmla="*/ 1011816 w 1247845"/>
              <a:gd name="connsiteY967" fmla="*/ 171926 h 1211961"/>
              <a:gd name="connsiteX968" fmla="*/ 1009815 w 1247845"/>
              <a:gd name="connsiteY968" fmla="*/ 171164 h 1211961"/>
              <a:gd name="connsiteX969" fmla="*/ 1011149 w 1247845"/>
              <a:gd name="connsiteY969" fmla="*/ 170974 h 1211961"/>
              <a:gd name="connsiteX970" fmla="*/ 527565 w 1247845"/>
              <a:gd name="connsiteY970" fmla="*/ 110490 h 1211961"/>
              <a:gd name="connsiteX971" fmla="*/ 527660 w 1247845"/>
              <a:gd name="connsiteY971" fmla="*/ 112395 h 1211961"/>
              <a:gd name="connsiteX972" fmla="*/ 530708 w 1247845"/>
              <a:gd name="connsiteY972" fmla="*/ 110395 h 1211961"/>
              <a:gd name="connsiteX973" fmla="*/ 538518 w 1247845"/>
              <a:gd name="connsiteY973" fmla="*/ 110585 h 1211961"/>
              <a:gd name="connsiteX974" fmla="*/ 533851 w 1247845"/>
              <a:gd name="connsiteY974" fmla="*/ 115252 h 1211961"/>
              <a:gd name="connsiteX975" fmla="*/ 527565 w 1247845"/>
              <a:gd name="connsiteY975" fmla="*/ 112776 h 1211961"/>
              <a:gd name="connsiteX976" fmla="*/ 524326 w 1247845"/>
              <a:gd name="connsiteY976" fmla="*/ 113919 h 1211961"/>
              <a:gd name="connsiteX977" fmla="*/ 514801 w 1247845"/>
              <a:gd name="connsiteY977" fmla="*/ 112967 h 1211961"/>
              <a:gd name="connsiteX978" fmla="*/ 514515 w 1247845"/>
              <a:gd name="connsiteY978" fmla="*/ 112585 h 1211961"/>
              <a:gd name="connsiteX979" fmla="*/ 527565 w 1247845"/>
              <a:gd name="connsiteY979" fmla="*/ 110490 h 1211961"/>
              <a:gd name="connsiteX980" fmla="*/ 490322 w 1247845"/>
              <a:gd name="connsiteY980" fmla="*/ 116396 h 1211961"/>
              <a:gd name="connsiteX981" fmla="*/ 502704 w 1247845"/>
              <a:gd name="connsiteY981" fmla="*/ 115157 h 1211961"/>
              <a:gd name="connsiteX982" fmla="*/ 498513 w 1247845"/>
              <a:gd name="connsiteY982" fmla="*/ 116491 h 1211961"/>
              <a:gd name="connsiteX983" fmla="*/ 494989 w 1247845"/>
              <a:gd name="connsiteY983" fmla="*/ 117253 h 1211961"/>
              <a:gd name="connsiteX984" fmla="*/ 479082 w 1247845"/>
              <a:gd name="connsiteY984" fmla="*/ 121634 h 1211961"/>
              <a:gd name="connsiteX985" fmla="*/ 472224 w 1247845"/>
              <a:gd name="connsiteY985" fmla="*/ 120967 h 1211961"/>
              <a:gd name="connsiteX986" fmla="*/ 490322 w 1247845"/>
              <a:gd name="connsiteY986" fmla="*/ 116396 h 1211961"/>
              <a:gd name="connsiteX987" fmla="*/ 173616 w 1247845"/>
              <a:gd name="connsiteY987" fmla="*/ 882872 h 1211961"/>
              <a:gd name="connsiteX988" fmla="*/ 172663 w 1247845"/>
              <a:gd name="connsiteY988" fmla="*/ 880015 h 1211961"/>
              <a:gd name="connsiteX989" fmla="*/ 173330 w 1247845"/>
              <a:gd name="connsiteY989" fmla="*/ 878586 h 1211961"/>
              <a:gd name="connsiteX990" fmla="*/ 174282 w 1247845"/>
              <a:gd name="connsiteY990" fmla="*/ 877252 h 1211961"/>
              <a:gd name="connsiteX991" fmla="*/ 174282 w 1247845"/>
              <a:gd name="connsiteY991" fmla="*/ 877252 h 1211961"/>
              <a:gd name="connsiteX992" fmla="*/ 174282 w 1247845"/>
              <a:gd name="connsiteY992" fmla="*/ 877252 h 1211961"/>
              <a:gd name="connsiteX993" fmla="*/ 175711 w 1247845"/>
              <a:gd name="connsiteY993" fmla="*/ 880015 h 1211961"/>
              <a:gd name="connsiteX994" fmla="*/ 173616 w 1247845"/>
              <a:gd name="connsiteY994" fmla="*/ 882872 h 1211961"/>
              <a:gd name="connsiteX995" fmla="*/ 191046 w 1247845"/>
              <a:gd name="connsiteY995" fmla="*/ 930783 h 1211961"/>
              <a:gd name="connsiteX996" fmla="*/ 189046 w 1247845"/>
              <a:gd name="connsiteY996" fmla="*/ 932974 h 1211961"/>
              <a:gd name="connsiteX997" fmla="*/ 187903 w 1247845"/>
              <a:gd name="connsiteY997" fmla="*/ 931640 h 1211961"/>
              <a:gd name="connsiteX998" fmla="*/ 187617 w 1247845"/>
              <a:gd name="connsiteY998" fmla="*/ 926497 h 1211961"/>
              <a:gd name="connsiteX999" fmla="*/ 187332 w 1247845"/>
              <a:gd name="connsiteY999" fmla="*/ 926497 h 1211961"/>
              <a:gd name="connsiteX1000" fmla="*/ 187332 w 1247845"/>
              <a:gd name="connsiteY1000" fmla="*/ 926116 h 1211961"/>
              <a:gd name="connsiteX1001" fmla="*/ 184855 w 1247845"/>
              <a:gd name="connsiteY1001" fmla="*/ 924877 h 1211961"/>
              <a:gd name="connsiteX1002" fmla="*/ 185046 w 1247845"/>
              <a:gd name="connsiteY1002" fmla="*/ 923639 h 1211961"/>
              <a:gd name="connsiteX1003" fmla="*/ 187332 w 1247845"/>
              <a:gd name="connsiteY1003" fmla="*/ 926116 h 1211961"/>
              <a:gd name="connsiteX1004" fmla="*/ 187617 w 1247845"/>
              <a:gd name="connsiteY1004" fmla="*/ 926211 h 1211961"/>
              <a:gd name="connsiteX1005" fmla="*/ 187617 w 1247845"/>
              <a:gd name="connsiteY1005" fmla="*/ 926497 h 1211961"/>
              <a:gd name="connsiteX1006" fmla="*/ 191046 w 1247845"/>
              <a:gd name="connsiteY1006" fmla="*/ 930783 h 1211961"/>
              <a:gd name="connsiteX1007" fmla="*/ 202572 w 1247845"/>
              <a:gd name="connsiteY1007" fmla="*/ 941260 h 1211961"/>
              <a:gd name="connsiteX1008" fmla="*/ 202572 w 1247845"/>
              <a:gd name="connsiteY1008" fmla="*/ 941260 h 1211961"/>
              <a:gd name="connsiteX1009" fmla="*/ 202572 w 1247845"/>
              <a:gd name="connsiteY1009" fmla="*/ 941260 h 1211961"/>
              <a:gd name="connsiteX1010" fmla="*/ 199619 w 1247845"/>
              <a:gd name="connsiteY1010" fmla="*/ 939546 h 1211961"/>
              <a:gd name="connsiteX1011" fmla="*/ 202762 w 1247845"/>
              <a:gd name="connsiteY1011" fmla="*/ 938117 h 1211961"/>
              <a:gd name="connsiteX1012" fmla="*/ 205810 w 1247845"/>
              <a:gd name="connsiteY1012" fmla="*/ 939832 h 1211961"/>
              <a:gd name="connsiteX1013" fmla="*/ 202572 w 1247845"/>
              <a:gd name="connsiteY1013" fmla="*/ 941260 h 1211961"/>
              <a:gd name="connsiteX1014" fmla="*/ 210287 w 1247845"/>
              <a:gd name="connsiteY1014" fmla="*/ 949452 h 1211961"/>
              <a:gd name="connsiteX1015" fmla="*/ 207906 w 1247845"/>
              <a:gd name="connsiteY1015" fmla="*/ 951928 h 1211961"/>
              <a:gd name="connsiteX1016" fmla="*/ 207715 w 1247845"/>
              <a:gd name="connsiteY1016" fmla="*/ 950690 h 1211961"/>
              <a:gd name="connsiteX1017" fmla="*/ 210287 w 1247845"/>
              <a:gd name="connsiteY1017" fmla="*/ 949452 h 1211961"/>
              <a:gd name="connsiteX1018" fmla="*/ 210287 w 1247845"/>
              <a:gd name="connsiteY1018" fmla="*/ 949071 h 1211961"/>
              <a:gd name="connsiteX1019" fmla="*/ 210573 w 1247845"/>
              <a:gd name="connsiteY1019" fmla="*/ 949071 h 1211961"/>
              <a:gd name="connsiteX1020" fmla="*/ 212097 w 1247845"/>
              <a:gd name="connsiteY1020" fmla="*/ 942689 h 1211961"/>
              <a:gd name="connsiteX1021" fmla="*/ 216859 w 1247845"/>
              <a:gd name="connsiteY1021" fmla="*/ 942689 h 1211961"/>
              <a:gd name="connsiteX1022" fmla="*/ 215907 w 1247845"/>
              <a:gd name="connsiteY1022" fmla="*/ 945451 h 1211961"/>
              <a:gd name="connsiteX1023" fmla="*/ 210477 w 1247845"/>
              <a:gd name="connsiteY1023" fmla="*/ 949071 h 1211961"/>
              <a:gd name="connsiteX1024" fmla="*/ 210477 w 1247845"/>
              <a:gd name="connsiteY1024" fmla="*/ 949357 h 1211961"/>
              <a:gd name="connsiteX1025" fmla="*/ 210287 w 1247845"/>
              <a:gd name="connsiteY1025" fmla="*/ 949452 h 1211961"/>
              <a:gd name="connsiteX1026" fmla="*/ 225336 w 1247845"/>
              <a:gd name="connsiteY1026" fmla="*/ 952976 h 1211961"/>
              <a:gd name="connsiteX1027" fmla="*/ 216478 w 1247845"/>
              <a:gd name="connsiteY1027" fmla="*/ 970978 h 1211961"/>
              <a:gd name="connsiteX1028" fmla="*/ 213240 w 1247845"/>
              <a:gd name="connsiteY1028" fmla="*/ 971645 h 1211961"/>
              <a:gd name="connsiteX1029" fmla="*/ 210954 w 1247845"/>
              <a:gd name="connsiteY1029" fmla="*/ 969264 h 1211961"/>
              <a:gd name="connsiteX1030" fmla="*/ 220383 w 1247845"/>
              <a:gd name="connsiteY1030" fmla="*/ 949547 h 1211961"/>
              <a:gd name="connsiteX1031" fmla="*/ 223908 w 1247845"/>
              <a:gd name="connsiteY1031" fmla="*/ 949833 h 1211961"/>
              <a:gd name="connsiteX1032" fmla="*/ 224003 w 1247845"/>
              <a:gd name="connsiteY1032" fmla="*/ 949833 h 1211961"/>
              <a:gd name="connsiteX1033" fmla="*/ 224955 w 1247845"/>
              <a:gd name="connsiteY1033" fmla="*/ 950690 h 1211961"/>
              <a:gd name="connsiteX1034" fmla="*/ 225336 w 1247845"/>
              <a:gd name="connsiteY1034" fmla="*/ 951071 h 1211961"/>
              <a:gd name="connsiteX1035" fmla="*/ 225336 w 1247845"/>
              <a:gd name="connsiteY1035" fmla="*/ 952976 h 1211961"/>
              <a:gd name="connsiteX1036" fmla="*/ 282391 w 1247845"/>
              <a:gd name="connsiteY1036" fmla="*/ 1000316 h 1211961"/>
              <a:gd name="connsiteX1037" fmla="*/ 279343 w 1247845"/>
              <a:gd name="connsiteY1037" fmla="*/ 1001840 h 1211961"/>
              <a:gd name="connsiteX1038" fmla="*/ 282391 w 1247845"/>
              <a:gd name="connsiteY1038" fmla="*/ 999268 h 1211961"/>
              <a:gd name="connsiteX1039" fmla="*/ 286677 w 1247845"/>
              <a:gd name="connsiteY1039" fmla="*/ 1003649 h 1211961"/>
              <a:gd name="connsiteX1040" fmla="*/ 286773 w 1247845"/>
              <a:gd name="connsiteY1040" fmla="*/ 1004507 h 1211961"/>
              <a:gd name="connsiteX1041" fmla="*/ 282391 w 1247845"/>
              <a:gd name="connsiteY1041" fmla="*/ 1000316 h 1211961"/>
              <a:gd name="connsiteX1042" fmla="*/ 306204 w 1247845"/>
              <a:gd name="connsiteY1042" fmla="*/ 1006221 h 1211961"/>
              <a:gd name="connsiteX1043" fmla="*/ 306108 w 1247845"/>
              <a:gd name="connsiteY1043" fmla="*/ 1006602 h 1211961"/>
              <a:gd name="connsiteX1044" fmla="*/ 305823 w 1247845"/>
              <a:gd name="connsiteY1044" fmla="*/ 1006316 h 1211961"/>
              <a:gd name="connsiteX1045" fmla="*/ 306204 w 1247845"/>
              <a:gd name="connsiteY1045" fmla="*/ 1006221 h 1211961"/>
              <a:gd name="connsiteX1046" fmla="*/ 306489 w 1247845"/>
              <a:gd name="connsiteY1046" fmla="*/ 1005364 h 1211961"/>
              <a:gd name="connsiteX1047" fmla="*/ 307251 w 1247845"/>
              <a:gd name="connsiteY1047" fmla="*/ 1005840 h 1211961"/>
              <a:gd name="connsiteX1048" fmla="*/ 306204 w 1247845"/>
              <a:gd name="connsiteY1048" fmla="*/ 1006221 h 1211961"/>
              <a:gd name="connsiteX1049" fmla="*/ 434886 w 1247845"/>
              <a:gd name="connsiteY1049" fmla="*/ 1106615 h 1211961"/>
              <a:gd name="connsiteX1050" fmla="*/ 397548 w 1247845"/>
              <a:gd name="connsiteY1050" fmla="*/ 1093184 h 1211961"/>
              <a:gd name="connsiteX1051" fmla="*/ 383642 w 1247845"/>
              <a:gd name="connsiteY1051" fmla="*/ 1085088 h 1211961"/>
              <a:gd name="connsiteX1052" fmla="*/ 382023 w 1247845"/>
              <a:gd name="connsiteY1052" fmla="*/ 1084040 h 1211961"/>
              <a:gd name="connsiteX1053" fmla="*/ 388500 w 1247845"/>
              <a:gd name="connsiteY1053" fmla="*/ 1085469 h 1211961"/>
              <a:gd name="connsiteX1054" fmla="*/ 403835 w 1247845"/>
              <a:gd name="connsiteY1054" fmla="*/ 1089279 h 1211961"/>
              <a:gd name="connsiteX1055" fmla="*/ 420027 w 1247845"/>
              <a:gd name="connsiteY1055" fmla="*/ 1094899 h 1211961"/>
              <a:gd name="connsiteX1056" fmla="*/ 452412 w 1247845"/>
              <a:gd name="connsiteY1056" fmla="*/ 1106424 h 1211961"/>
              <a:gd name="connsiteX1057" fmla="*/ 473082 w 1247845"/>
              <a:gd name="connsiteY1057" fmla="*/ 1106424 h 1211961"/>
              <a:gd name="connsiteX1058" fmla="*/ 473272 w 1247845"/>
              <a:gd name="connsiteY1058" fmla="*/ 1116997 h 1211961"/>
              <a:gd name="connsiteX1059" fmla="*/ 434886 w 1247845"/>
              <a:gd name="connsiteY1059" fmla="*/ 1106615 h 1211961"/>
              <a:gd name="connsiteX1060" fmla="*/ 613099 w 1247845"/>
              <a:gd name="connsiteY1060" fmla="*/ 1136523 h 1211961"/>
              <a:gd name="connsiteX1061" fmla="*/ 622815 w 1247845"/>
              <a:gd name="connsiteY1061" fmla="*/ 1137571 h 1211961"/>
              <a:gd name="connsiteX1062" fmla="*/ 619957 w 1247845"/>
              <a:gd name="connsiteY1062" fmla="*/ 1136904 h 1211961"/>
              <a:gd name="connsiteX1063" fmla="*/ 623958 w 1247845"/>
              <a:gd name="connsiteY1063" fmla="*/ 1135094 h 1211961"/>
              <a:gd name="connsiteX1064" fmla="*/ 611575 w 1247845"/>
              <a:gd name="connsiteY1064" fmla="*/ 1134999 h 1211961"/>
              <a:gd name="connsiteX1065" fmla="*/ 635769 w 1247845"/>
              <a:gd name="connsiteY1065" fmla="*/ 1128712 h 1211961"/>
              <a:gd name="connsiteX1066" fmla="*/ 636245 w 1247845"/>
              <a:gd name="connsiteY1066" fmla="*/ 1133570 h 1211961"/>
              <a:gd name="connsiteX1067" fmla="*/ 641865 w 1247845"/>
              <a:gd name="connsiteY1067" fmla="*/ 1134809 h 1211961"/>
              <a:gd name="connsiteX1068" fmla="*/ 638721 w 1247845"/>
              <a:gd name="connsiteY1068" fmla="*/ 1130999 h 1211961"/>
              <a:gd name="connsiteX1069" fmla="*/ 656247 w 1247845"/>
              <a:gd name="connsiteY1069" fmla="*/ 1128236 h 1211961"/>
              <a:gd name="connsiteX1070" fmla="*/ 664439 w 1247845"/>
              <a:gd name="connsiteY1070" fmla="*/ 1127855 h 1211961"/>
              <a:gd name="connsiteX1071" fmla="*/ 652628 w 1247845"/>
              <a:gd name="connsiteY1071" fmla="*/ 1132523 h 1211961"/>
              <a:gd name="connsiteX1072" fmla="*/ 670725 w 1247845"/>
              <a:gd name="connsiteY1072" fmla="*/ 1132618 h 1211961"/>
              <a:gd name="connsiteX1073" fmla="*/ 657295 w 1247845"/>
              <a:gd name="connsiteY1073" fmla="*/ 1134999 h 1211961"/>
              <a:gd name="connsiteX1074" fmla="*/ 642817 w 1247845"/>
              <a:gd name="connsiteY1074" fmla="*/ 1137094 h 1211961"/>
              <a:gd name="connsiteX1075" fmla="*/ 613099 w 1247845"/>
              <a:gd name="connsiteY1075" fmla="*/ 1136523 h 1211961"/>
              <a:gd name="connsiteX1076" fmla="*/ 616242 w 1247845"/>
              <a:gd name="connsiteY1076" fmla="*/ 1169479 h 1211961"/>
              <a:gd name="connsiteX1077" fmla="*/ 622148 w 1247845"/>
              <a:gd name="connsiteY1077" fmla="*/ 1170813 h 1211961"/>
              <a:gd name="connsiteX1078" fmla="*/ 600907 w 1247845"/>
              <a:gd name="connsiteY1078" fmla="*/ 1172813 h 1211961"/>
              <a:gd name="connsiteX1079" fmla="*/ 573951 w 1247845"/>
              <a:gd name="connsiteY1079" fmla="*/ 1172623 h 1211961"/>
              <a:gd name="connsiteX1080" fmla="*/ 616242 w 1247845"/>
              <a:gd name="connsiteY1080" fmla="*/ 1169479 h 1211961"/>
              <a:gd name="connsiteX1081" fmla="*/ 569570 w 1247845"/>
              <a:gd name="connsiteY1081" fmla="*/ 1174813 h 1211961"/>
              <a:gd name="connsiteX1082" fmla="*/ 588715 w 1247845"/>
              <a:gd name="connsiteY1082" fmla="*/ 1176337 h 1211961"/>
              <a:gd name="connsiteX1083" fmla="*/ 609289 w 1247845"/>
              <a:gd name="connsiteY1083" fmla="*/ 1176242 h 1211961"/>
              <a:gd name="connsiteX1084" fmla="*/ 586429 w 1247845"/>
              <a:gd name="connsiteY1084" fmla="*/ 1177576 h 1211961"/>
              <a:gd name="connsiteX1085" fmla="*/ 566522 w 1247845"/>
              <a:gd name="connsiteY1085" fmla="*/ 1178719 h 1211961"/>
              <a:gd name="connsiteX1086" fmla="*/ 569570 w 1247845"/>
              <a:gd name="connsiteY1086" fmla="*/ 1174813 h 1211961"/>
              <a:gd name="connsiteX1087" fmla="*/ 564903 w 1247845"/>
              <a:gd name="connsiteY1087" fmla="*/ 1181957 h 1211961"/>
              <a:gd name="connsiteX1088" fmla="*/ 572332 w 1247845"/>
              <a:gd name="connsiteY1088" fmla="*/ 1182243 h 1211961"/>
              <a:gd name="connsiteX1089" fmla="*/ 564903 w 1247845"/>
              <a:gd name="connsiteY1089" fmla="*/ 1181957 h 1211961"/>
              <a:gd name="connsiteX1090" fmla="*/ 665391 w 1247845"/>
              <a:gd name="connsiteY1090" fmla="*/ 1186434 h 1211961"/>
              <a:gd name="connsiteX1091" fmla="*/ 665010 w 1247845"/>
              <a:gd name="connsiteY1091" fmla="*/ 1183862 h 1211961"/>
              <a:gd name="connsiteX1092" fmla="*/ 663010 w 1247845"/>
              <a:gd name="connsiteY1092" fmla="*/ 1184338 h 1211961"/>
              <a:gd name="connsiteX1093" fmla="*/ 652914 w 1247845"/>
              <a:gd name="connsiteY1093" fmla="*/ 1185767 h 1211961"/>
              <a:gd name="connsiteX1094" fmla="*/ 631197 w 1247845"/>
              <a:gd name="connsiteY1094" fmla="*/ 1187863 h 1211961"/>
              <a:gd name="connsiteX1095" fmla="*/ 585667 w 1247845"/>
              <a:gd name="connsiteY1095" fmla="*/ 1186720 h 1211961"/>
              <a:gd name="connsiteX1096" fmla="*/ 582714 w 1247845"/>
              <a:gd name="connsiteY1096" fmla="*/ 1188244 h 1211961"/>
              <a:gd name="connsiteX1097" fmla="*/ 573761 w 1247845"/>
              <a:gd name="connsiteY1097" fmla="*/ 1186243 h 1211961"/>
              <a:gd name="connsiteX1098" fmla="*/ 585762 w 1247845"/>
              <a:gd name="connsiteY1098" fmla="*/ 1185101 h 1211961"/>
              <a:gd name="connsiteX1099" fmla="*/ 584238 w 1247845"/>
              <a:gd name="connsiteY1099" fmla="*/ 1182624 h 1211961"/>
              <a:gd name="connsiteX1100" fmla="*/ 646246 w 1247845"/>
              <a:gd name="connsiteY1100" fmla="*/ 1176528 h 1211961"/>
              <a:gd name="connsiteX1101" fmla="*/ 658533 w 1247845"/>
              <a:gd name="connsiteY1101" fmla="*/ 1179671 h 1211961"/>
              <a:gd name="connsiteX1102" fmla="*/ 658057 w 1247845"/>
              <a:gd name="connsiteY1102" fmla="*/ 1175671 h 1211961"/>
              <a:gd name="connsiteX1103" fmla="*/ 667011 w 1247845"/>
              <a:gd name="connsiteY1103" fmla="*/ 1175480 h 1211961"/>
              <a:gd name="connsiteX1104" fmla="*/ 668916 w 1247845"/>
              <a:gd name="connsiteY1104" fmla="*/ 1178433 h 1211961"/>
              <a:gd name="connsiteX1105" fmla="*/ 686346 w 1247845"/>
              <a:gd name="connsiteY1105" fmla="*/ 1174147 h 1211961"/>
              <a:gd name="connsiteX1106" fmla="*/ 678726 w 1247845"/>
              <a:gd name="connsiteY1106" fmla="*/ 1173670 h 1211961"/>
              <a:gd name="connsiteX1107" fmla="*/ 697776 w 1247845"/>
              <a:gd name="connsiteY1107" fmla="*/ 1170623 h 1211961"/>
              <a:gd name="connsiteX1108" fmla="*/ 700348 w 1247845"/>
              <a:gd name="connsiteY1108" fmla="*/ 1175957 h 1211961"/>
              <a:gd name="connsiteX1109" fmla="*/ 673869 w 1247845"/>
              <a:gd name="connsiteY1109" fmla="*/ 1181005 h 1211961"/>
              <a:gd name="connsiteX1110" fmla="*/ 711778 w 1247845"/>
              <a:gd name="connsiteY1110" fmla="*/ 1179004 h 1211961"/>
              <a:gd name="connsiteX1111" fmla="*/ 665391 w 1247845"/>
              <a:gd name="connsiteY1111" fmla="*/ 1186434 h 1211961"/>
              <a:gd name="connsiteX1112" fmla="*/ 733495 w 1247845"/>
              <a:gd name="connsiteY1112" fmla="*/ 1167098 h 1211961"/>
              <a:gd name="connsiteX1113" fmla="*/ 731304 w 1247845"/>
              <a:gd name="connsiteY1113" fmla="*/ 1164336 h 1211961"/>
              <a:gd name="connsiteX1114" fmla="*/ 741782 w 1247845"/>
              <a:gd name="connsiteY1114" fmla="*/ 1163288 h 1211961"/>
              <a:gd name="connsiteX1115" fmla="*/ 733495 w 1247845"/>
              <a:gd name="connsiteY1115" fmla="*/ 1167098 h 1211961"/>
              <a:gd name="connsiteX1116" fmla="*/ 772643 w 1247845"/>
              <a:gd name="connsiteY1116" fmla="*/ 1152430 h 1211961"/>
              <a:gd name="connsiteX1117" fmla="*/ 721875 w 1247845"/>
              <a:gd name="connsiteY1117" fmla="*/ 1163384 h 1211961"/>
              <a:gd name="connsiteX1118" fmla="*/ 727971 w 1247845"/>
              <a:gd name="connsiteY1118" fmla="*/ 1163479 h 1211961"/>
              <a:gd name="connsiteX1119" fmla="*/ 719112 w 1247845"/>
              <a:gd name="connsiteY1119" fmla="*/ 1164717 h 1211961"/>
              <a:gd name="connsiteX1120" fmla="*/ 717398 w 1247845"/>
              <a:gd name="connsiteY1120" fmla="*/ 1170718 h 1211961"/>
              <a:gd name="connsiteX1121" fmla="*/ 711683 w 1247845"/>
              <a:gd name="connsiteY1121" fmla="*/ 1165098 h 1211961"/>
              <a:gd name="connsiteX1122" fmla="*/ 728542 w 1247845"/>
              <a:gd name="connsiteY1122" fmla="*/ 1159954 h 1211961"/>
              <a:gd name="connsiteX1123" fmla="*/ 721017 w 1247845"/>
              <a:gd name="connsiteY1123" fmla="*/ 1160240 h 1211961"/>
              <a:gd name="connsiteX1124" fmla="*/ 727590 w 1247845"/>
              <a:gd name="connsiteY1124" fmla="*/ 1156049 h 1211961"/>
              <a:gd name="connsiteX1125" fmla="*/ 729780 w 1247845"/>
              <a:gd name="connsiteY1125" fmla="*/ 1158811 h 1211961"/>
              <a:gd name="connsiteX1126" fmla="*/ 759213 w 1247845"/>
              <a:gd name="connsiteY1126" fmla="*/ 1149382 h 1211961"/>
              <a:gd name="connsiteX1127" fmla="*/ 770166 w 1247845"/>
              <a:gd name="connsiteY1127" fmla="*/ 1149763 h 1211961"/>
              <a:gd name="connsiteX1128" fmla="*/ 769119 w 1247845"/>
              <a:gd name="connsiteY1128" fmla="*/ 1146715 h 1211961"/>
              <a:gd name="connsiteX1129" fmla="*/ 789121 w 1247845"/>
              <a:gd name="connsiteY1129" fmla="*/ 1141857 h 1211961"/>
              <a:gd name="connsiteX1130" fmla="*/ 781406 w 1247845"/>
              <a:gd name="connsiteY1130" fmla="*/ 1142143 h 1211961"/>
              <a:gd name="connsiteX1131" fmla="*/ 797598 w 1247845"/>
              <a:gd name="connsiteY1131" fmla="*/ 1135285 h 1211961"/>
              <a:gd name="connsiteX1132" fmla="*/ 797694 w 1247845"/>
              <a:gd name="connsiteY1132" fmla="*/ 1139571 h 1211961"/>
              <a:gd name="connsiteX1133" fmla="*/ 800646 w 1247845"/>
              <a:gd name="connsiteY1133" fmla="*/ 1134999 h 1211961"/>
              <a:gd name="connsiteX1134" fmla="*/ 812838 w 1247845"/>
              <a:gd name="connsiteY1134" fmla="*/ 1133856 h 1211961"/>
              <a:gd name="connsiteX1135" fmla="*/ 772643 w 1247845"/>
              <a:gd name="connsiteY1135" fmla="*/ 1152430 h 1211961"/>
              <a:gd name="connsiteX1136" fmla="*/ 904945 w 1247845"/>
              <a:gd name="connsiteY1136" fmla="*/ 1116806 h 1211961"/>
              <a:gd name="connsiteX1137" fmla="*/ 914089 w 1247845"/>
              <a:gd name="connsiteY1137" fmla="*/ 1108424 h 1211961"/>
              <a:gd name="connsiteX1138" fmla="*/ 904945 w 1247845"/>
              <a:gd name="connsiteY1138" fmla="*/ 1116806 h 1211961"/>
              <a:gd name="connsiteX1139" fmla="*/ 947046 w 1247845"/>
              <a:gd name="connsiteY1139" fmla="*/ 1107853 h 1211961"/>
              <a:gd name="connsiteX1140" fmla="*/ 940854 w 1247845"/>
              <a:gd name="connsiteY1140" fmla="*/ 1109853 h 1211961"/>
              <a:gd name="connsiteX1141" fmla="*/ 945712 w 1247845"/>
              <a:gd name="connsiteY1141" fmla="*/ 1105852 h 1211961"/>
              <a:gd name="connsiteX1142" fmla="*/ 948379 w 1247845"/>
              <a:gd name="connsiteY1142" fmla="*/ 1106995 h 1211961"/>
              <a:gd name="connsiteX1143" fmla="*/ 947046 w 1247845"/>
              <a:gd name="connsiteY1143" fmla="*/ 1107853 h 1211961"/>
              <a:gd name="connsiteX1144" fmla="*/ 942188 w 1247845"/>
              <a:gd name="connsiteY1144" fmla="*/ 1095661 h 1211961"/>
              <a:gd name="connsiteX1145" fmla="*/ 947331 w 1247845"/>
              <a:gd name="connsiteY1145" fmla="*/ 1092422 h 1211961"/>
              <a:gd name="connsiteX1146" fmla="*/ 948760 w 1247845"/>
              <a:gd name="connsiteY1146" fmla="*/ 1094423 h 1211961"/>
              <a:gd name="connsiteX1147" fmla="*/ 942188 w 1247845"/>
              <a:gd name="connsiteY1147" fmla="*/ 1095661 h 1211961"/>
              <a:gd name="connsiteX1148" fmla="*/ 948189 w 1247845"/>
              <a:gd name="connsiteY1148" fmla="*/ 1090898 h 1211961"/>
              <a:gd name="connsiteX1149" fmla="*/ 954570 w 1247845"/>
              <a:gd name="connsiteY1149" fmla="*/ 1084135 h 1211961"/>
              <a:gd name="connsiteX1150" fmla="*/ 955999 w 1247845"/>
              <a:gd name="connsiteY1150" fmla="*/ 1086041 h 1211961"/>
              <a:gd name="connsiteX1151" fmla="*/ 948189 w 1247845"/>
              <a:gd name="connsiteY1151" fmla="*/ 1090898 h 1211961"/>
              <a:gd name="connsiteX1152" fmla="*/ 945998 w 1247845"/>
              <a:gd name="connsiteY1152" fmla="*/ 1086993 h 1211961"/>
              <a:gd name="connsiteX1153" fmla="*/ 925710 w 1247845"/>
              <a:gd name="connsiteY1153" fmla="*/ 1101185 h 1211961"/>
              <a:gd name="connsiteX1154" fmla="*/ 941235 w 1247845"/>
              <a:gd name="connsiteY1154" fmla="*/ 1087088 h 1211961"/>
              <a:gd name="connsiteX1155" fmla="*/ 964381 w 1247845"/>
              <a:gd name="connsiteY1155" fmla="*/ 1069562 h 1211961"/>
              <a:gd name="connsiteX1156" fmla="*/ 945998 w 1247845"/>
              <a:gd name="connsiteY1156" fmla="*/ 1086993 h 1211961"/>
              <a:gd name="connsiteX1157" fmla="*/ 1002672 w 1247845"/>
              <a:gd name="connsiteY1157" fmla="*/ 1074896 h 1211961"/>
              <a:gd name="connsiteX1158" fmla="*/ 1000195 w 1247845"/>
              <a:gd name="connsiteY1158" fmla="*/ 1069658 h 1211961"/>
              <a:gd name="connsiteX1159" fmla="*/ 1002672 w 1247845"/>
              <a:gd name="connsiteY1159" fmla="*/ 1074896 h 1211961"/>
              <a:gd name="connsiteX1160" fmla="*/ 1007244 w 1247845"/>
              <a:gd name="connsiteY1160" fmla="*/ 1068229 h 1211961"/>
              <a:gd name="connsiteX1161" fmla="*/ 1003148 w 1247845"/>
              <a:gd name="connsiteY1161" fmla="*/ 1068324 h 1211961"/>
              <a:gd name="connsiteX1162" fmla="*/ 1005624 w 1247845"/>
              <a:gd name="connsiteY1162" fmla="*/ 1066419 h 1211961"/>
              <a:gd name="connsiteX1163" fmla="*/ 1009053 w 1247845"/>
              <a:gd name="connsiteY1163" fmla="*/ 1065562 h 1211961"/>
              <a:gd name="connsiteX1164" fmla="*/ 1009434 w 1247845"/>
              <a:gd name="connsiteY1164" fmla="*/ 1068419 h 1211961"/>
              <a:gd name="connsiteX1165" fmla="*/ 1007244 w 1247845"/>
              <a:gd name="connsiteY1165" fmla="*/ 1068229 h 1211961"/>
              <a:gd name="connsiteX1166" fmla="*/ 1029151 w 1247845"/>
              <a:gd name="connsiteY1166" fmla="*/ 1057180 h 1211961"/>
              <a:gd name="connsiteX1167" fmla="*/ 1033247 w 1247845"/>
              <a:gd name="connsiteY1167" fmla="*/ 1052322 h 1211961"/>
              <a:gd name="connsiteX1168" fmla="*/ 1029151 w 1247845"/>
              <a:gd name="connsiteY1168" fmla="*/ 1054989 h 1211961"/>
              <a:gd name="connsiteX1169" fmla="*/ 1026960 w 1247845"/>
              <a:gd name="connsiteY1169" fmla="*/ 1052608 h 1211961"/>
              <a:gd name="connsiteX1170" fmla="*/ 1035533 w 1247845"/>
              <a:gd name="connsiteY1170" fmla="*/ 1050131 h 1211961"/>
              <a:gd name="connsiteX1171" fmla="*/ 1029151 w 1247845"/>
              <a:gd name="connsiteY1171" fmla="*/ 1057180 h 1211961"/>
              <a:gd name="connsiteX1172" fmla="*/ 1056678 w 1247845"/>
              <a:gd name="connsiteY1172" fmla="*/ 1009841 h 1211961"/>
              <a:gd name="connsiteX1173" fmla="*/ 1058488 w 1247845"/>
              <a:gd name="connsiteY1173" fmla="*/ 1011460 h 1211961"/>
              <a:gd name="connsiteX1174" fmla="*/ 1053249 w 1247845"/>
              <a:gd name="connsiteY1174" fmla="*/ 1017175 h 1211961"/>
              <a:gd name="connsiteX1175" fmla="*/ 1056678 w 1247845"/>
              <a:gd name="connsiteY1175" fmla="*/ 1009841 h 1211961"/>
              <a:gd name="connsiteX1176" fmla="*/ 1065251 w 1247845"/>
              <a:gd name="connsiteY1176" fmla="*/ 1019651 h 1211961"/>
              <a:gd name="connsiteX1177" fmla="*/ 1060869 w 1247845"/>
              <a:gd name="connsiteY1177" fmla="*/ 1022033 h 1211961"/>
              <a:gd name="connsiteX1178" fmla="*/ 1070966 w 1247845"/>
              <a:gd name="connsiteY1178" fmla="*/ 1012031 h 1211961"/>
              <a:gd name="connsiteX1179" fmla="*/ 1065251 w 1247845"/>
              <a:gd name="connsiteY1179" fmla="*/ 1019651 h 1211961"/>
              <a:gd name="connsiteX1180" fmla="*/ 1069918 w 1247845"/>
              <a:gd name="connsiteY1180" fmla="*/ 998792 h 1211961"/>
              <a:gd name="connsiteX1181" fmla="*/ 1056678 w 1247845"/>
              <a:gd name="connsiteY1181" fmla="*/ 1018223 h 1211961"/>
              <a:gd name="connsiteX1182" fmla="*/ 1063917 w 1247845"/>
              <a:gd name="connsiteY1182" fmla="*/ 1001840 h 1211961"/>
              <a:gd name="connsiteX1183" fmla="*/ 1084682 w 1247845"/>
              <a:gd name="connsiteY1183" fmla="*/ 980884 h 1211961"/>
              <a:gd name="connsiteX1184" fmla="*/ 1069918 w 1247845"/>
              <a:gd name="connsiteY1184" fmla="*/ 998792 h 1211961"/>
              <a:gd name="connsiteX1185" fmla="*/ 1097445 w 1247845"/>
              <a:gd name="connsiteY1185" fmla="*/ 967168 h 1211961"/>
              <a:gd name="connsiteX1186" fmla="*/ 1086968 w 1247845"/>
              <a:gd name="connsiteY1186" fmla="*/ 980694 h 1211961"/>
              <a:gd name="connsiteX1187" fmla="*/ 1083825 w 1247845"/>
              <a:gd name="connsiteY1187" fmla="*/ 978218 h 1211961"/>
              <a:gd name="connsiteX1188" fmla="*/ 1102303 w 1247845"/>
              <a:gd name="connsiteY1188" fmla="*/ 955358 h 1211961"/>
              <a:gd name="connsiteX1189" fmla="*/ 1097445 w 1247845"/>
              <a:gd name="connsiteY1189" fmla="*/ 967168 h 1211961"/>
              <a:gd name="connsiteX1190" fmla="*/ 1160882 w 1247845"/>
              <a:gd name="connsiteY1190" fmla="*/ 867823 h 1211961"/>
              <a:gd name="connsiteX1191" fmla="*/ 1157167 w 1247845"/>
              <a:gd name="connsiteY1191" fmla="*/ 864299 h 1211961"/>
              <a:gd name="connsiteX1192" fmla="*/ 1164120 w 1247845"/>
              <a:gd name="connsiteY1192" fmla="*/ 857345 h 1211961"/>
              <a:gd name="connsiteX1193" fmla="*/ 1170788 w 1247845"/>
              <a:gd name="connsiteY1193" fmla="*/ 843343 h 1211961"/>
              <a:gd name="connsiteX1194" fmla="*/ 1160882 w 1247845"/>
              <a:gd name="connsiteY1194" fmla="*/ 867823 h 1211961"/>
              <a:gd name="connsiteX1195" fmla="*/ 1161930 w 1247845"/>
              <a:gd name="connsiteY1195" fmla="*/ 894683 h 1211961"/>
              <a:gd name="connsiteX1196" fmla="*/ 1158215 w 1247845"/>
              <a:gd name="connsiteY1196" fmla="*/ 896302 h 1211961"/>
              <a:gd name="connsiteX1197" fmla="*/ 1160787 w 1247845"/>
              <a:gd name="connsiteY1197" fmla="*/ 888778 h 1211961"/>
              <a:gd name="connsiteX1198" fmla="*/ 1162882 w 1247845"/>
              <a:gd name="connsiteY1198" fmla="*/ 891635 h 1211961"/>
              <a:gd name="connsiteX1199" fmla="*/ 1168311 w 1247845"/>
              <a:gd name="connsiteY1199" fmla="*/ 885539 h 1211961"/>
              <a:gd name="connsiteX1200" fmla="*/ 1161930 w 1247845"/>
              <a:gd name="connsiteY1200" fmla="*/ 894683 h 1211961"/>
              <a:gd name="connsiteX1201" fmla="*/ 1170407 w 1247845"/>
              <a:gd name="connsiteY1201" fmla="*/ 877729 h 1211961"/>
              <a:gd name="connsiteX1202" fmla="*/ 1175265 w 1247845"/>
              <a:gd name="connsiteY1202" fmla="*/ 867727 h 1211961"/>
              <a:gd name="connsiteX1203" fmla="*/ 1170407 w 1247845"/>
              <a:gd name="connsiteY1203" fmla="*/ 877729 h 1211961"/>
              <a:gd name="connsiteX1204" fmla="*/ 1175931 w 1247845"/>
              <a:gd name="connsiteY1204" fmla="*/ 820388 h 1211961"/>
              <a:gd name="connsiteX1205" fmla="*/ 1177265 w 1247845"/>
              <a:gd name="connsiteY1205" fmla="*/ 812673 h 1211961"/>
              <a:gd name="connsiteX1206" fmla="*/ 1175931 w 1247845"/>
              <a:gd name="connsiteY1206" fmla="*/ 820388 h 1211961"/>
              <a:gd name="connsiteX1207" fmla="*/ 1174598 w 1247845"/>
              <a:gd name="connsiteY1207" fmla="*/ 798671 h 1211961"/>
              <a:gd name="connsiteX1208" fmla="*/ 1177932 w 1247845"/>
              <a:gd name="connsiteY1208" fmla="*/ 786956 h 1211961"/>
              <a:gd name="connsiteX1209" fmla="*/ 1174598 w 1247845"/>
              <a:gd name="connsiteY1209" fmla="*/ 798671 h 1211961"/>
              <a:gd name="connsiteX1210" fmla="*/ 1182694 w 1247845"/>
              <a:gd name="connsiteY1210" fmla="*/ 766286 h 1211961"/>
              <a:gd name="connsiteX1211" fmla="*/ 1180789 w 1247845"/>
              <a:gd name="connsiteY1211" fmla="*/ 776764 h 1211961"/>
              <a:gd name="connsiteX1212" fmla="*/ 1182694 w 1247845"/>
              <a:gd name="connsiteY1212" fmla="*/ 766286 h 1211961"/>
              <a:gd name="connsiteX1213" fmla="*/ 1182313 w 1247845"/>
              <a:gd name="connsiteY1213" fmla="*/ 791718 h 1211961"/>
              <a:gd name="connsiteX1214" fmla="*/ 1184028 w 1247845"/>
              <a:gd name="connsiteY1214" fmla="*/ 774668 h 1211961"/>
              <a:gd name="connsiteX1215" fmla="*/ 1186599 w 1247845"/>
              <a:gd name="connsiteY1215" fmla="*/ 777050 h 1211961"/>
              <a:gd name="connsiteX1216" fmla="*/ 1182313 w 1247845"/>
              <a:gd name="connsiteY1216" fmla="*/ 791718 h 1211961"/>
              <a:gd name="connsiteX1217" fmla="*/ 1193838 w 1247845"/>
              <a:gd name="connsiteY1217" fmla="*/ 725615 h 1211961"/>
              <a:gd name="connsiteX1218" fmla="*/ 1191838 w 1247845"/>
              <a:gd name="connsiteY1218" fmla="*/ 753142 h 1211961"/>
              <a:gd name="connsiteX1219" fmla="*/ 1188314 w 1247845"/>
              <a:gd name="connsiteY1219" fmla="*/ 756857 h 1211961"/>
              <a:gd name="connsiteX1220" fmla="*/ 1187647 w 1247845"/>
              <a:gd name="connsiteY1220" fmla="*/ 774001 h 1211961"/>
              <a:gd name="connsiteX1221" fmla="*/ 1183551 w 1247845"/>
              <a:gd name="connsiteY1221" fmla="*/ 771144 h 1211961"/>
              <a:gd name="connsiteX1222" fmla="*/ 1185742 w 1247845"/>
              <a:gd name="connsiteY1222" fmla="*/ 762286 h 1211961"/>
              <a:gd name="connsiteX1223" fmla="*/ 1182504 w 1247845"/>
              <a:gd name="connsiteY1223" fmla="*/ 756666 h 1211961"/>
              <a:gd name="connsiteX1224" fmla="*/ 1185266 w 1247845"/>
              <a:gd name="connsiteY1224" fmla="*/ 755904 h 1211961"/>
              <a:gd name="connsiteX1225" fmla="*/ 1192600 w 1247845"/>
              <a:gd name="connsiteY1225" fmla="*/ 720566 h 1211961"/>
              <a:gd name="connsiteX1226" fmla="*/ 1194981 w 1247845"/>
              <a:gd name="connsiteY1226" fmla="*/ 721043 h 1211961"/>
              <a:gd name="connsiteX1227" fmla="*/ 1193648 w 1247845"/>
              <a:gd name="connsiteY1227" fmla="*/ 716185 h 1211961"/>
              <a:gd name="connsiteX1228" fmla="*/ 1191552 w 1247845"/>
              <a:gd name="connsiteY1228" fmla="*/ 715994 h 1211961"/>
              <a:gd name="connsiteX1229" fmla="*/ 1194791 w 1247845"/>
              <a:gd name="connsiteY1229" fmla="*/ 705612 h 1211961"/>
              <a:gd name="connsiteX1230" fmla="*/ 1195458 w 1247845"/>
              <a:gd name="connsiteY1230" fmla="*/ 711994 h 1211961"/>
              <a:gd name="connsiteX1231" fmla="*/ 1199553 w 1247845"/>
              <a:gd name="connsiteY1231" fmla="*/ 692944 h 1211961"/>
              <a:gd name="connsiteX1232" fmla="*/ 1194886 w 1247845"/>
              <a:gd name="connsiteY1232" fmla="*/ 705231 h 1211961"/>
              <a:gd name="connsiteX1233" fmla="*/ 1195077 w 1247845"/>
              <a:gd name="connsiteY1233" fmla="*/ 704659 h 1211961"/>
              <a:gd name="connsiteX1234" fmla="*/ 1198315 w 1247845"/>
              <a:gd name="connsiteY1234" fmla="*/ 686943 h 1211961"/>
              <a:gd name="connsiteX1235" fmla="*/ 1201649 w 1247845"/>
              <a:gd name="connsiteY1235" fmla="*/ 685514 h 1211961"/>
              <a:gd name="connsiteX1236" fmla="*/ 1201554 w 1247845"/>
              <a:gd name="connsiteY1236" fmla="*/ 685705 h 1211961"/>
              <a:gd name="connsiteX1237" fmla="*/ 1202411 w 1247845"/>
              <a:gd name="connsiteY1237" fmla="*/ 697421 h 1211961"/>
              <a:gd name="connsiteX1238" fmla="*/ 1200125 w 1247845"/>
              <a:gd name="connsiteY1238" fmla="*/ 709898 h 1211961"/>
              <a:gd name="connsiteX1239" fmla="*/ 1195934 w 1247845"/>
              <a:gd name="connsiteY1239" fmla="*/ 713708 h 1211961"/>
              <a:gd name="connsiteX1240" fmla="*/ 1194410 w 1247845"/>
              <a:gd name="connsiteY1240" fmla="*/ 733425 h 1211961"/>
              <a:gd name="connsiteX1241" fmla="*/ 1193838 w 1247845"/>
              <a:gd name="connsiteY1241" fmla="*/ 725615 h 1211961"/>
              <a:gd name="connsiteX1242" fmla="*/ 1193743 w 1247845"/>
              <a:gd name="connsiteY1242" fmla="*/ 800481 h 1211961"/>
              <a:gd name="connsiteX1243" fmla="*/ 1197458 w 1247845"/>
              <a:gd name="connsiteY1243" fmla="*/ 790194 h 1211961"/>
              <a:gd name="connsiteX1244" fmla="*/ 1193743 w 1247845"/>
              <a:gd name="connsiteY1244" fmla="*/ 800481 h 1211961"/>
              <a:gd name="connsiteX1245" fmla="*/ 1197648 w 1247845"/>
              <a:gd name="connsiteY1245" fmla="*/ 786956 h 1211961"/>
              <a:gd name="connsiteX1246" fmla="*/ 1207459 w 1247845"/>
              <a:gd name="connsiteY1246" fmla="*/ 778478 h 1211961"/>
              <a:gd name="connsiteX1247" fmla="*/ 1197648 w 1247845"/>
              <a:gd name="connsiteY1247" fmla="*/ 786956 h 1211961"/>
              <a:gd name="connsiteX1248" fmla="*/ 1230319 w 1247845"/>
              <a:gd name="connsiteY1248" fmla="*/ 528542 h 1211961"/>
              <a:gd name="connsiteX1249" fmla="*/ 1230319 w 1247845"/>
              <a:gd name="connsiteY1249" fmla="*/ 528542 h 1211961"/>
              <a:gd name="connsiteX1250" fmla="*/ 1230319 w 1247845"/>
              <a:gd name="connsiteY1250" fmla="*/ 528733 h 1211961"/>
              <a:gd name="connsiteX1251" fmla="*/ 1230319 w 1247845"/>
              <a:gd name="connsiteY1251" fmla="*/ 528542 h 1211961"/>
              <a:gd name="connsiteX1252" fmla="*/ 1233939 w 1247845"/>
              <a:gd name="connsiteY1252" fmla="*/ 521875 h 1211961"/>
              <a:gd name="connsiteX1253" fmla="*/ 1235558 w 1247845"/>
              <a:gd name="connsiteY1253" fmla="*/ 534257 h 1211961"/>
              <a:gd name="connsiteX1254" fmla="*/ 1233939 w 1247845"/>
              <a:gd name="connsiteY1254" fmla="*/ 521875 h 121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845" h="1211961">
                <a:moveTo>
                  <a:pt x="1247845" y="572548"/>
                </a:moveTo>
                <a:cubicBezTo>
                  <a:pt x="1246797" y="555212"/>
                  <a:pt x="1245750" y="538163"/>
                  <a:pt x="1244797" y="521684"/>
                </a:cubicBezTo>
                <a:cubicBezTo>
                  <a:pt x="1244511" y="517588"/>
                  <a:pt x="1244226" y="513493"/>
                  <a:pt x="1243940" y="509492"/>
                </a:cubicBezTo>
                <a:cubicBezTo>
                  <a:pt x="1243368" y="505492"/>
                  <a:pt x="1242892" y="501491"/>
                  <a:pt x="1242321" y="497586"/>
                </a:cubicBezTo>
                <a:cubicBezTo>
                  <a:pt x="1241178" y="489775"/>
                  <a:pt x="1240130" y="482155"/>
                  <a:pt x="1239082" y="474821"/>
                </a:cubicBezTo>
                <a:cubicBezTo>
                  <a:pt x="1235177" y="468916"/>
                  <a:pt x="1235844" y="446627"/>
                  <a:pt x="1228224" y="441579"/>
                </a:cubicBezTo>
                <a:cubicBezTo>
                  <a:pt x="1227843" y="432721"/>
                  <a:pt x="1227747" y="429577"/>
                  <a:pt x="1223937" y="421481"/>
                </a:cubicBezTo>
                <a:cubicBezTo>
                  <a:pt x="1229176" y="423767"/>
                  <a:pt x="1221842" y="411956"/>
                  <a:pt x="1225747" y="412718"/>
                </a:cubicBezTo>
                <a:cubicBezTo>
                  <a:pt x="1222223" y="406146"/>
                  <a:pt x="1223652" y="396811"/>
                  <a:pt x="1219937" y="394525"/>
                </a:cubicBezTo>
                <a:cubicBezTo>
                  <a:pt x="1221747" y="404241"/>
                  <a:pt x="1225557" y="409670"/>
                  <a:pt x="1222604" y="413575"/>
                </a:cubicBezTo>
                <a:cubicBezTo>
                  <a:pt x="1221175" y="404336"/>
                  <a:pt x="1216413" y="395478"/>
                  <a:pt x="1218222" y="388334"/>
                </a:cubicBezTo>
                <a:cubicBezTo>
                  <a:pt x="1215460" y="381476"/>
                  <a:pt x="1207554" y="369760"/>
                  <a:pt x="1208602" y="363093"/>
                </a:cubicBezTo>
                <a:cubicBezTo>
                  <a:pt x="1204887" y="363664"/>
                  <a:pt x="1206316" y="354806"/>
                  <a:pt x="1202697" y="351854"/>
                </a:cubicBezTo>
                <a:cubicBezTo>
                  <a:pt x="1201173" y="351758"/>
                  <a:pt x="1201649" y="354806"/>
                  <a:pt x="1200506" y="352806"/>
                </a:cubicBezTo>
                <a:cubicBezTo>
                  <a:pt x="1196791" y="347663"/>
                  <a:pt x="1197267" y="339185"/>
                  <a:pt x="1193743" y="335185"/>
                </a:cubicBezTo>
                <a:cubicBezTo>
                  <a:pt x="1194315" y="336994"/>
                  <a:pt x="1194886" y="338709"/>
                  <a:pt x="1193362" y="338804"/>
                </a:cubicBezTo>
                <a:cubicBezTo>
                  <a:pt x="1191076" y="334518"/>
                  <a:pt x="1192981" y="333946"/>
                  <a:pt x="1190695" y="329660"/>
                </a:cubicBezTo>
                <a:cubicBezTo>
                  <a:pt x="1188028" y="330232"/>
                  <a:pt x="1191933" y="336518"/>
                  <a:pt x="1191933" y="339471"/>
                </a:cubicBezTo>
                <a:cubicBezTo>
                  <a:pt x="1195458" y="341471"/>
                  <a:pt x="1202030" y="358330"/>
                  <a:pt x="1200982" y="361188"/>
                </a:cubicBezTo>
                <a:cubicBezTo>
                  <a:pt x="1197839" y="356616"/>
                  <a:pt x="1195362" y="355759"/>
                  <a:pt x="1195839" y="349758"/>
                </a:cubicBezTo>
                <a:cubicBezTo>
                  <a:pt x="1193362" y="349567"/>
                  <a:pt x="1195458" y="353282"/>
                  <a:pt x="1193934" y="353949"/>
                </a:cubicBezTo>
                <a:cubicBezTo>
                  <a:pt x="1195743" y="358807"/>
                  <a:pt x="1198220" y="357950"/>
                  <a:pt x="1200030" y="363284"/>
                </a:cubicBezTo>
                <a:cubicBezTo>
                  <a:pt x="1197648" y="363093"/>
                  <a:pt x="1195648" y="360235"/>
                  <a:pt x="1193362" y="359188"/>
                </a:cubicBezTo>
                <a:cubicBezTo>
                  <a:pt x="1195077" y="364522"/>
                  <a:pt x="1197839" y="361950"/>
                  <a:pt x="1199649" y="366808"/>
                </a:cubicBezTo>
                <a:cubicBezTo>
                  <a:pt x="1198791" y="368713"/>
                  <a:pt x="1195553" y="363379"/>
                  <a:pt x="1196601" y="367951"/>
                </a:cubicBezTo>
                <a:cubicBezTo>
                  <a:pt x="1197267" y="368427"/>
                  <a:pt x="1197744" y="368998"/>
                  <a:pt x="1198029" y="369665"/>
                </a:cubicBezTo>
                <a:cubicBezTo>
                  <a:pt x="1197553" y="369760"/>
                  <a:pt x="1197077" y="369856"/>
                  <a:pt x="1196601" y="370046"/>
                </a:cubicBezTo>
                <a:cubicBezTo>
                  <a:pt x="1195648" y="370522"/>
                  <a:pt x="1194600" y="371094"/>
                  <a:pt x="1193648" y="371570"/>
                </a:cubicBezTo>
                <a:cubicBezTo>
                  <a:pt x="1193838" y="370904"/>
                  <a:pt x="1194219" y="370427"/>
                  <a:pt x="1194886" y="370142"/>
                </a:cubicBezTo>
                <a:cubicBezTo>
                  <a:pt x="1192410" y="366141"/>
                  <a:pt x="1192886" y="365284"/>
                  <a:pt x="1192410" y="361093"/>
                </a:cubicBezTo>
                <a:cubicBezTo>
                  <a:pt x="1190600" y="361855"/>
                  <a:pt x="1192029" y="368427"/>
                  <a:pt x="1193076" y="371856"/>
                </a:cubicBezTo>
                <a:cubicBezTo>
                  <a:pt x="1190981" y="372999"/>
                  <a:pt x="1188885" y="374047"/>
                  <a:pt x="1186695" y="375094"/>
                </a:cubicBezTo>
                <a:cubicBezTo>
                  <a:pt x="1186504" y="375190"/>
                  <a:pt x="1186123" y="374904"/>
                  <a:pt x="1185742" y="374523"/>
                </a:cubicBezTo>
                <a:cubicBezTo>
                  <a:pt x="1185361" y="373094"/>
                  <a:pt x="1184885" y="371761"/>
                  <a:pt x="1184409" y="370332"/>
                </a:cubicBezTo>
                <a:cubicBezTo>
                  <a:pt x="1184313" y="368713"/>
                  <a:pt x="1184028" y="367093"/>
                  <a:pt x="1182504" y="365855"/>
                </a:cubicBezTo>
                <a:cubicBezTo>
                  <a:pt x="1180694" y="361569"/>
                  <a:pt x="1179265" y="357378"/>
                  <a:pt x="1181170" y="354139"/>
                </a:cubicBezTo>
                <a:cubicBezTo>
                  <a:pt x="1176122" y="351663"/>
                  <a:pt x="1170312" y="332137"/>
                  <a:pt x="1170978" y="326898"/>
                </a:cubicBezTo>
                <a:cubicBezTo>
                  <a:pt x="1169073" y="327279"/>
                  <a:pt x="1166883" y="324707"/>
                  <a:pt x="1164978" y="321659"/>
                </a:cubicBezTo>
                <a:cubicBezTo>
                  <a:pt x="1164978" y="320516"/>
                  <a:pt x="1164978" y="319468"/>
                  <a:pt x="1165168" y="318325"/>
                </a:cubicBezTo>
                <a:cubicBezTo>
                  <a:pt x="1165359" y="316801"/>
                  <a:pt x="1164120" y="316230"/>
                  <a:pt x="1162501" y="316611"/>
                </a:cubicBezTo>
                <a:cubicBezTo>
                  <a:pt x="1161358" y="313849"/>
                  <a:pt x="1160882" y="311467"/>
                  <a:pt x="1161549" y="311086"/>
                </a:cubicBezTo>
                <a:cubicBezTo>
                  <a:pt x="1159167" y="308896"/>
                  <a:pt x="1156881" y="306610"/>
                  <a:pt x="1154500" y="304133"/>
                </a:cubicBezTo>
                <a:cubicBezTo>
                  <a:pt x="1153738" y="302228"/>
                  <a:pt x="1152976" y="300323"/>
                  <a:pt x="1152119" y="298418"/>
                </a:cubicBezTo>
                <a:cubicBezTo>
                  <a:pt x="1152309" y="298418"/>
                  <a:pt x="1152500" y="298513"/>
                  <a:pt x="1152690" y="298609"/>
                </a:cubicBezTo>
                <a:cubicBezTo>
                  <a:pt x="1149738" y="292227"/>
                  <a:pt x="1146690" y="286321"/>
                  <a:pt x="1143451" y="280606"/>
                </a:cubicBezTo>
                <a:cubicBezTo>
                  <a:pt x="1143356" y="280511"/>
                  <a:pt x="1143356" y="280416"/>
                  <a:pt x="1143261" y="280321"/>
                </a:cubicBezTo>
                <a:cubicBezTo>
                  <a:pt x="1136212" y="267271"/>
                  <a:pt x="1128021" y="254603"/>
                  <a:pt x="1118972" y="242888"/>
                </a:cubicBezTo>
                <a:cubicBezTo>
                  <a:pt x="1115829" y="237554"/>
                  <a:pt x="1112590" y="231934"/>
                  <a:pt x="1109161" y="225742"/>
                </a:cubicBezTo>
                <a:cubicBezTo>
                  <a:pt x="1108113" y="226600"/>
                  <a:pt x="1106780" y="226028"/>
                  <a:pt x="1105446" y="224695"/>
                </a:cubicBezTo>
                <a:cubicBezTo>
                  <a:pt x="1104780" y="218599"/>
                  <a:pt x="1098493" y="212408"/>
                  <a:pt x="1093350" y="206883"/>
                </a:cubicBezTo>
                <a:cubicBezTo>
                  <a:pt x="1092111" y="202692"/>
                  <a:pt x="1090111" y="198692"/>
                  <a:pt x="1087539" y="194786"/>
                </a:cubicBezTo>
                <a:cubicBezTo>
                  <a:pt x="1087730" y="194500"/>
                  <a:pt x="1087920" y="194215"/>
                  <a:pt x="1088301" y="193929"/>
                </a:cubicBezTo>
                <a:cubicBezTo>
                  <a:pt x="1086492" y="191548"/>
                  <a:pt x="1085730" y="191262"/>
                  <a:pt x="1085158" y="191548"/>
                </a:cubicBezTo>
                <a:cubicBezTo>
                  <a:pt x="1084396" y="190500"/>
                  <a:pt x="1083539" y="189547"/>
                  <a:pt x="1082777" y="188595"/>
                </a:cubicBezTo>
                <a:cubicBezTo>
                  <a:pt x="1079348" y="184404"/>
                  <a:pt x="1075538" y="180308"/>
                  <a:pt x="1072014" y="176213"/>
                </a:cubicBezTo>
                <a:cubicBezTo>
                  <a:pt x="1068299" y="172212"/>
                  <a:pt x="1064775" y="168211"/>
                  <a:pt x="1062012" y="164021"/>
                </a:cubicBezTo>
                <a:cubicBezTo>
                  <a:pt x="1053440" y="150590"/>
                  <a:pt x="1044867" y="136779"/>
                  <a:pt x="1035152" y="123634"/>
                </a:cubicBezTo>
                <a:cubicBezTo>
                  <a:pt x="1025055" y="110966"/>
                  <a:pt x="1013721" y="99060"/>
                  <a:pt x="998766" y="91535"/>
                </a:cubicBezTo>
                <a:cubicBezTo>
                  <a:pt x="995814" y="89154"/>
                  <a:pt x="995623" y="93345"/>
                  <a:pt x="992956" y="91440"/>
                </a:cubicBezTo>
                <a:cubicBezTo>
                  <a:pt x="984193" y="83248"/>
                  <a:pt x="972573" y="75819"/>
                  <a:pt x="960857" y="67913"/>
                </a:cubicBezTo>
                <a:cubicBezTo>
                  <a:pt x="948665" y="60769"/>
                  <a:pt x="936473" y="52959"/>
                  <a:pt x="924852" y="46292"/>
                </a:cubicBezTo>
                <a:cubicBezTo>
                  <a:pt x="908660" y="36195"/>
                  <a:pt x="894563" y="23336"/>
                  <a:pt x="876370" y="16573"/>
                </a:cubicBezTo>
                <a:cubicBezTo>
                  <a:pt x="865702" y="12954"/>
                  <a:pt x="856082" y="10382"/>
                  <a:pt x="847033" y="9620"/>
                </a:cubicBezTo>
                <a:cubicBezTo>
                  <a:pt x="837984" y="8954"/>
                  <a:pt x="829602" y="9715"/>
                  <a:pt x="821697" y="12192"/>
                </a:cubicBezTo>
                <a:cubicBezTo>
                  <a:pt x="805885" y="5525"/>
                  <a:pt x="783501" y="12859"/>
                  <a:pt x="769309" y="1905"/>
                </a:cubicBezTo>
                <a:cubicBezTo>
                  <a:pt x="765785" y="2381"/>
                  <a:pt x="765404" y="6001"/>
                  <a:pt x="759594" y="4096"/>
                </a:cubicBezTo>
                <a:cubicBezTo>
                  <a:pt x="755403" y="3238"/>
                  <a:pt x="755879" y="1333"/>
                  <a:pt x="753879" y="0"/>
                </a:cubicBezTo>
                <a:cubicBezTo>
                  <a:pt x="752926" y="4381"/>
                  <a:pt x="755307" y="3905"/>
                  <a:pt x="751974" y="7048"/>
                </a:cubicBezTo>
                <a:cubicBezTo>
                  <a:pt x="764261" y="8096"/>
                  <a:pt x="769595" y="10287"/>
                  <a:pt x="780739" y="9144"/>
                </a:cubicBezTo>
                <a:cubicBezTo>
                  <a:pt x="783501" y="10382"/>
                  <a:pt x="784168" y="12001"/>
                  <a:pt x="788645" y="13049"/>
                </a:cubicBezTo>
                <a:cubicBezTo>
                  <a:pt x="813410" y="13430"/>
                  <a:pt x="842937" y="15716"/>
                  <a:pt x="874084" y="26194"/>
                </a:cubicBezTo>
                <a:cubicBezTo>
                  <a:pt x="903993" y="36671"/>
                  <a:pt x="928853" y="58293"/>
                  <a:pt x="950760" y="64484"/>
                </a:cubicBezTo>
                <a:cubicBezTo>
                  <a:pt x="954761" y="67723"/>
                  <a:pt x="950475" y="70199"/>
                  <a:pt x="952951" y="73247"/>
                </a:cubicBezTo>
                <a:cubicBezTo>
                  <a:pt x="964953" y="76486"/>
                  <a:pt x="969810" y="87439"/>
                  <a:pt x="981717" y="94679"/>
                </a:cubicBezTo>
                <a:cubicBezTo>
                  <a:pt x="989908" y="100108"/>
                  <a:pt x="1000100" y="100870"/>
                  <a:pt x="1008958" y="107823"/>
                </a:cubicBezTo>
                <a:cubicBezTo>
                  <a:pt x="1017721" y="115157"/>
                  <a:pt x="1023722" y="122396"/>
                  <a:pt x="1030008" y="130016"/>
                </a:cubicBezTo>
                <a:cubicBezTo>
                  <a:pt x="1036009" y="137827"/>
                  <a:pt x="1042200" y="146018"/>
                  <a:pt x="1051249" y="155448"/>
                </a:cubicBezTo>
                <a:cubicBezTo>
                  <a:pt x="1051344" y="156019"/>
                  <a:pt x="1051440" y="156496"/>
                  <a:pt x="1051535" y="157067"/>
                </a:cubicBezTo>
                <a:cubicBezTo>
                  <a:pt x="1047153" y="153448"/>
                  <a:pt x="1044105" y="150019"/>
                  <a:pt x="1037152" y="144685"/>
                </a:cubicBezTo>
                <a:cubicBezTo>
                  <a:pt x="1038105" y="142970"/>
                  <a:pt x="1040772" y="147161"/>
                  <a:pt x="1041915" y="146209"/>
                </a:cubicBezTo>
                <a:cubicBezTo>
                  <a:pt x="1036866" y="140970"/>
                  <a:pt x="1032390" y="137731"/>
                  <a:pt x="1028580" y="134398"/>
                </a:cubicBezTo>
                <a:cubicBezTo>
                  <a:pt x="1024770" y="131064"/>
                  <a:pt x="1021626" y="127540"/>
                  <a:pt x="1018864" y="122206"/>
                </a:cubicBezTo>
                <a:cubicBezTo>
                  <a:pt x="1016769" y="125444"/>
                  <a:pt x="1011149" y="118967"/>
                  <a:pt x="1008482" y="120491"/>
                </a:cubicBezTo>
                <a:cubicBezTo>
                  <a:pt x="1014387" y="126111"/>
                  <a:pt x="1022007" y="133159"/>
                  <a:pt x="1021912" y="139065"/>
                </a:cubicBezTo>
                <a:cubicBezTo>
                  <a:pt x="1016102" y="135922"/>
                  <a:pt x="1017054" y="130683"/>
                  <a:pt x="1013625" y="130492"/>
                </a:cubicBezTo>
                <a:cubicBezTo>
                  <a:pt x="1017245" y="137350"/>
                  <a:pt x="1021531" y="141065"/>
                  <a:pt x="1026579" y="144589"/>
                </a:cubicBezTo>
                <a:cubicBezTo>
                  <a:pt x="1031628" y="148114"/>
                  <a:pt x="1036676" y="152019"/>
                  <a:pt x="1042391" y="158496"/>
                </a:cubicBezTo>
                <a:cubicBezTo>
                  <a:pt x="1041629" y="159353"/>
                  <a:pt x="1040676" y="159258"/>
                  <a:pt x="1039629" y="159067"/>
                </a:cubicBezTo>
                <a:cubicBezTo>
                  <a:pt x="1042581" y="164306"/>
                  <a:pt x="1048487" y="167830"/>
                  <a:pt x="1052868" y="170974"/>
                </a:cubicBezTo>
                <a:cubicBezTo>
                  <a:pt x="1053821" y="172498"/>
                  <a:pt x="1054964" y="173926"/>
                  <a:pt x="1056012" y="175355"/>
                </a:cubicBezTo>
                <a:cubicBezTo>
                  <a:pt x="1055250" y="174879"/>
                  <a:pt x="1054488" y="174498"/>
                  <a:pt x="1053535" y="174308"/>
                </a:cubicBezTo>
                <a:cubicBezTo>
                  <a:pt x="1054488" y="176308"/>
                  <a:pt x="1055726" y="178403"/>
                  <a:pt x="1056488" y="180404"/>
                </a:cubicBezTo>
                <a:cubicBezTo>
                  <a:pt x="1055631" y="179927"/>
                  <a:pt x="1054869" y="179642"/>
                  <a:pt x="1054392" y="179737"/>
                </a:cubicBezTo>
                <a:cubicBezTo>
                  <a:pt x="1055440" y="180784"/>
                  <a:pt x="1056393" y="181832"/>
                  <a:pt x="1057250" y="182880"/>
                </a:cubicBezTo>
                <a:cubicBezTo>
                  <a:pt x="1057440" y="183928"/>
                  <a:pt x="1057536" y="184975"/>
                  <a:pt x="1057250" y="185833"/>
                </a:cubicBezTo>
                <a:cubicBezTo>
                  <a:pt x="1049630" y="181642"/>
                  <a:pt x="1042581" y="179642"/>
                  <a:pt x="1035723" y="178022"/>
                </a:cubicBezTo>
                <a:cubicBezTo>
                  <a:pt x="1034676" y="176498"/>
                  <a:pt x="1033914" y="174974"/>
                  <a:pt x="1033342" y="173641"/>
                </a:cubicBezTo>
                <a:lnTo>
                  <a:pt x="1031628" y="175355"/>
                </a:lnTo>
                <a:cubicBezTo>
                  <a:pt x="1032675" y="176213"/>
                  <a:pt x="1033342" y="176975"/>
                  <a:pt x="1033914" y="177641"/>
                </a:cubicBezTo>
                <a:cubicBezTo>
                  <a:pt x="1032866" y="177451"/>
                  <a:pt x="1031913" y="177165"/>
                  <a:pt x="1030866" y="176975"/>
                </a:cubicBezTo>
                <a:cubicBezTo>
                  <a:pt x="1030389" y="176498"/>
                  <a:pt x="1029913" y="176022"/>
                  <a:pt x="1029532" y="175450"/>
                </a:cubicBezTo>
                <a:cubicBezTo>
                  <a:pt x="1030389" y="174593"/>
                  <a:pt x="1028770" y="170688"/>
                  <a:pt x="1027532" y="173355"/>
                </a:cubicBezTo>
                <a:cubicBezTo>
                  <a:pt x="1028865" y="174688"/>
                  <a:pt x="1029151" y="175641"/>
                  <a:pt x="1028675" y="176403"/>
                </a:cubicBezTo>
                <a:cubicBezTo>
                  <a:pt x="1028675" y="176403"/>
                  <a:pt x="1028675" y="176403"/>
                  <a:pt x="1028675" y="176403"/>
                </a:cubicBezTo>
                <a:cubicBezTo>
                  <a:pt x="1026294" y="174974"/>
                  <a:pt x="1023531" y="174117"/>
                  <a:pt x="1021626" y="172212"/>
                </a:cubicBezTo>
                <a:cubicBezTo>
                  <a:pt x="1019531" y="170117"/>
                  <a:pt x="1018769" y="166783"/>
                  <a:pt x="1017054" y="164401"/>
                </a:cubicBezTo>
                <a:cubicBezTo>
                  <a:pt x="1014673" y="161163"/>
                  <a:pt x="1007529" y="161163"/>
                  <a:pt x="1005910" y="164878"/>
                </a:cubicBezTo>
                <a:cubicBezTo>
                  <a:pt x="1005339" y="166116"/>
                  <a:pt x="1004767" y="167164"/>
                  <a:pt x="1004100" y="168307"/>
                </a:cubicBezTo>
                <a:cubicBezTo>
                  <a:pt x="1001910" y="167164"/>
                  <a:pt x="999719" y="165830"/>
                  <a:pt x="997528" y="164401"/>
                </a:cubicBezTo>
                <a:cubicBezTo>
                  <a:pt x="998385" y="160401"/>
                  <a:pt x="997814" y="156305"/>
                  <a:pt x="996004" y="152209"/>
                </a:cubicBezTo>
                <a:cubicBezTo>
                  <a:pt x="995718" y="151638"/>
                  <a:pt x="993813" y="151543"/>
                  <a:pt x="992670" y="151543"/>
                </a:cubicBezTo>
                <a:cubicBezTo>
                  <a:pt x="992194" y="151543"/>
                  <a:pt x="991432" y="152019"/>
                  <a:pt x="991242" y="152495"/>
                </a:cubicBezTo>
                <a:cubicBezTo>
                  <a:pt x="991146" y="152686"/>
                  <a:pt x="991051" y="152876"/>
                  <a:pt x="990956" y="153162"/>
                </a:cubicBezTo>
                <a:cubicBezTo>
                  <a:pt x="987622" y="151733"/>
                  <a:pt x="984193" y="149828"/>
                  <a:pt x="983336" y="145828"/>
                </a:cubicBezTo>
                <a:cubicBezTo>
                  <a:pt x="982383" y="146875"/>
                  <a:pt x="981907" y="147923"/>
                  <a:pt x="982288" y="149257"/>
                </a:cubicBezTo>
                <a:cubicBezTo>
                  <a:pt x="984860" y="150971"/>
                  <a:pt x="987336" y="152400"/>
                  <a:pt x="990289" y="155353"/>
                </a:cubicBezTo>
                <a:cubicBezTo>
                  <a:pt x="990289" y="155638"/>
                  <a:pt x="990289" y="155924"/>
                  <a:pt x="990384" y="156019"/>
                </a:cubicBezTo>
                <a:cubicBezTo>
                  <a:pt x="991813" y="157448"/>
                  <a:pt x="992480" y="159067"/>
                  <a:pt x="993051" y="160687"/>
                </a:cubicBezTo>
                <a:cubicBezTo>
                  <a:pt x="986289" y="154210"/>
                  <a:pt x="980002" y="148780"/>
                  <a:pt x="973716" y="144685"/>
                </a:cubicBezTo>
                <a:cubicBezTo>
                  <a:pt x="972287" y="143732"/>
                  <a:pt x="970858" y="142970"/>
                  <a:pt x="969525" y="142113"/>
                </a:cubicBezTo>
                <a:cubicBezTo>
                  <a:pt x="969715" y="141922"/>
                  <a:pt x="969906" y="141732"/>
                  <a:pt x="970096" y="141542"/>
                </a:cubicBezTo>
                <a:cubicBezTo>
                  <a:pt x="969715" y="141065"/>
                  <a:pt x="969334" y="140589"/>
                  <a:pt x="968953" y="140113"/>
                </a:cubicBezTo>
                <a:cubicBezTo>
                  <a:pt x="968572" y="140494"/>
                  <a:pt x="968191" y="140779"/>
                  <a:pt x="967905" y="141160"/>
                </a:cubicBezTo>
                <a:cubicBezTo>
                  <a:pt x="963429" y="138589"/>
                  <a:pt x="959142" y="136588"/>
                  <a:pt x="954951" y="134874"/>
                </a:cubicBezTo>
                <a:cubicBezTo>
                  <a:pt x="953427" y="133350"/>
                  <a:pt x="951999" y="131826"/>
                  <a:pt x="950856" y="130492"/>
                </a:cubicBezTo>
                <a:cubicBezTo>
                  <a:pt x="949332" y="129350"/>
                  <a:pt x="947617" y="128397"/>
                  <a:pt x="945903" y="127349"/>
                </a:cubicBezTo>
                <a:cubicBezTo>
                  <a:pt x="920757" y="104394"/>
                  <a:pt x="887800" y="82201"/>
                  <a:pt x="851700" y="65913"/>
                </a:cubicBezTo>
                <a:cubicBezTo>
                  <a:pt x="812267" y="47720"/>
                  <a:pt x="769881" y="36671"/>
                  <a:pt x="734448" y="32861"/>
                </a:cubicBezTo>
                <a:cubicBezTo>
                  <a:pt x="726351" y="29051"/>
                  <a:pt x="718731" y="26194"/>
                  <a:pt x="710349" y="24479"/>
                </a:cubicBezTo>
                <a:cubicBezTo>
                  <a:pt x="701967" y="22669"/>
                  <a:pt x="693014" y="21336"/>
                  <a:pt x="682346" y="21336"/>
                </a:cubicBezTo>
                <a:cubicBezTo>
                  <a:pt x="671392" y="11525"/>
                  <a:pt x="649866" y="10192"/>
                  <a:pt x="628911" y="11239"/>
                </a:cubicBezTo>
                <a:cubicBezTo>
                  <a:pt x="623672" y="11525"/>
                  <a:pt x="618433" y="11811"/>
                  <a:pt x="613385" y="12097"/>
                </a:cubicBezTo>
                <a:cubicBezTo>
                  <a:pt x="608337" y="12478"/>
                  <a:pt x="603384" y="12954"/>
                  <a:pt x="598812" y="13144"/>
                </a:cubicBezTo>
                <a:cubicBezTo>
                  <a:pt x="589572" y="13430"/>
                  <a:pt x="581571" y="13144"/>
                  <a:pt x="575666" y="11144"/>
                </a:cubicBezTo>
                <a:cubicBezTo>
                  <a:pt x="565665" y="23622"/>
                  <a:pt x="531946" y="20574"/>
                  <a:pt x="520135" y="16383"/>
                </a:cubicBezTo>
                <a:cubicBezTo>
                  <a:pt x="518706" y="20860"/>
                  <a:pt x="513753" y="22860"/>
                  <a:pt x="507943" y="23622"/>
                </a:cubicBezTo>
                <a:cubicBezTo>
                  <a:pt x="502133" y="24479"/>
                  <a:pt x="495370" y="24384"/>
                  <a:pt x="490036" y="24003"/>
                </a:cubicBezTo>
                <a:cubicBezTo>
                  <a:pt x="489655" y="22288"/>
                  <a:pt x="497847" y="18574"/>
                  <a:pt x="489274" y="20479"/>
                </a:cubicBezTo>
                <a:cubicBezTo>
                  <a:pt x="485178" y="20955"/>
                  <a:pt x="485559" y="22860"/>
                  <a:pt x="483654" y="24098"/>
                </a:cubicBezTo>
                <a:cubicBezTo>
                  <a:pt x="479463" y="22193"/>
                  <a:pt x="474225" y="21336"/>
                  <a:pt x="471653" y="18097"/>
                </a:cubicBezTo>
                <a:cubicBezTo>
                  <a:pt x="463938" y="19145"/>
                  <a:pt x="463461" y="22288"/>
                  <a:pt x="455746" y="23336"/>
                </a:cubicBezTo>
                <a:cubicBezTo>
                  <a:pt x="457175" y="20479"/>
                  <a:pt x="457937" y="17431"/>
                  <a:pt x="462414" y="15430"/>
                </a:cubicBezTo>
                <a:cubicBezTo>
                  <a:pt x="473082" y="11144"/>
                  <a:pt x="475463" y="14478"/>
                  <a:pt x="481654" y="14668"/>
                </a:cubicBezTo>
                <a:cubicBezTo>
                  <a:pt x="480797" y="11716"/>
                  <a:pt x="476892" y="11716"/>
                  <a:pt x="482702" y="9525"/>
                </a:cubicBezTo>
                <a:cubicBezTo>
                  <a:pt x="486988" y="16383"/>
                  <a:pt x="495656" y="5048"/>
                  <a:pt x="502228" y="10668"/>
                </a:cubicBezTo>
                <a:cubicBezTo>
                  <a:pt x="498418" y="11621"/>
                  <a:pt x="495465" y="12763"/>
                  <a:pt x="494418" y="14668"/>
                </a:cubicBezTo>
                <a:cubicBezTo>
                  <a:pt x="502228" y="11906"/>
                  <a:pt x="511753" y="9239"/>
                  <a:pt x="518611" y="6953"/>
                </a:cubicBezTo>
                <a:cubicBezTo>
                  <a:pt x="516420" y="7334"/>
                  <a:pt x="513182" y="7144"/>
                  <a:pt x="516325" y="6096"/>
                </a:cubicBezTo>
                <a:cubicBezTo>
                  <a:pt x="478511" y="4667"/>
                  <a:pt x="443173" y="11525"/>
                  <a:pt x="409931" y="23146"/>
                </a:cubicBezTo>
                <a:cubicBezTo>
                  <a:pt x="376593" y="34861"/>
                  <a:pt x="345256" y="51244"/>
                  <a:pt x="313728" y="70771"/>
                </a:cubicBezTo>
                <a:cubicBezTo>
                  <a:pt x="308775" y="70199"/>
                  <a:pt x="301632" y="73533"/>
                  <a:pt x="294678" y="76295"/>
                </a:cubicBezTo>
                <a:cubicBezTo>
                  <a:pt x="278010" y="90392"/>
                  <a:pt x="265246" y="99060"/>
                  <a:pt x="268104" y="112871"/>
                </a:cubicBezTo>
                <a:cubicBezTo>
                  <a:pt x="288487" y="98108"/>
                  <a:pt x="303727" y="84487"/>
                  <a:pt x="340017" y="66199"/>
                </a:cubicBezTo>
                <a:cubicBezTo>
                  <a:pt x="348876" y="65056"/>
                  <a:pt x="356686" y="66389"/>
                  <a:pt x="361258" y="71914"/>
                </a:cubicBezTo>
                <a:cubicBezTo>
                  <a:pt x="334779" y="89440"/>
                  <a:pt x="301155" y="99441"/>
                  <a:pt x="278391" y="120301"/>
                </a:cubicBezTo>
                <a:cubicBezTo>
                  <a:pt x="275152" y="123349"/>
                  <a:pt x="274771" y="125730"/>
                  <a:pt x="271533" y="128302"/>
                </a:cubicBezTo>
                <a:cubicBezTo>
                  <a:pt x="251816" y="144018"/>
                  <a:pt x="240291" y="149923"/>
                  <a:pt x="226479" y="160306"/>
                </a:cubicBezTo>
                <a:cubicBezTo>
                  <a:pt x="199619" y="180594"/>
                  <a:pt x="177045" y="208788"/>
                  <a:pt x="155232" y="234029"/>
                </a:cubicBezTo>
                <a:cubicBezTo>
                  <a:pt x="150470" y="239649"/>
                  <a:pt x="141421" y="242125"/>
                  <a:pt x="140850" y="251460"/>
                </a:cubicBezTo>
                <a:cubicBezTo>
                  <a:pt x="147422" y="244983"/>
                  <a:pt x="154185" y="238125"/>
                  <a:pt x="159804" y="231267"/>
                </a:cubicBezTo>
                <a:cubicBezTo>
                  <a:pt x="165615" y="224504"/>
                  <a:pt x="170853" y="218122"/>
                  <a:pt x="174187" y="212408"/>
                </a:cubicBezTo>
                <a:cubicBezTo>
                  <a:pt x="181617" y="206407"/>
                  <a:pt x="191618" y="198215"/>
                  <a:pt x="201143" y="189071"/>
                </a:cubicBezTo>
                <a:cubicBezTo>
                  <a:pt x="211239" y="180499"/>
                  <a:pt x="221050" y="170974"/>
                  <a:pt x="229718" y="163925"/>
                </a:cubicBezTo>
                <a:cubicBezTo>
                  <a:pt x="234671" y="161163"/>
                  <a:pt x="239338" y="158305"/>
                  <a:pt x="243815" y="155448"/>
                </a:cubicBezTo>
                <a:cubicBezTo>
                  <a:pt x="248387" y="152686"/>
                  <a:pt x="252673" y="149923"/>
                  <a:pt x="256864" y="147066"/>
                </a:cubicBezTo>
                <a:cubicBezTo>
                  <a:pt x="265151" y="141160"/>
                  <a:pt x="273247" y="135446"/>
                  <a:pt x="281534" y="129445"/>
                </a:cubicBezTo>
                <a:cubicBezTo>
                  <a:pt x="298107" y="117443"/>
                  <a:pt x="316110" y="105156"/>
                  <a:pt x="340779" y="94488"/>
                </a:cubicBezTo>
                <a:cubicBezTo>
                  <a:pt x="346209" y="98869"/>
                  <a:pt x="351257" y="94869"/>
                  <a:pt x="359448" y="91535"/>
                </a:cubicBezTo>
                <a:cubicBezTo>
                  <a:pt x="362115" y="98203"/>
                  <a:pt x="369259" y="98012"/>
                  <a:pt x="378308" y="94679"/>
                </a:cubicBezTo>
                <a:cubicBezTo>
                  <a:pt x="382499" y="90773"/>
                  <a:pt x="373164" y="91630"/>
                  <a:pt x="377546" y="88392"/>
                </a:cubicBezTo>
                <a:cubicBezTo>
                  <a:pt x="383547" y="88011"/>
                  <a:pt x="389262" y="88011"/>
                  <a:pt x="392119" y="92488"/>
                </a:cubicBezTo>
                <a:cubicBezTo>
                  <a:pt x="387357" y="94488"/>
                  <a:pt x="382308" y="97441"/>
                  <a:pt x="379260" y="96964"/>
                </a:cubicBezTo>
                <a:cubicBezTo>
                  <a:pt x="383261" y="101441"/>
                  <a:pt x="393643" y="96012"/>
                  <a:pt x="396405" y="102489"/>
                </a:cubicBezTo>
                <a:cubicBezTo>
                  <a:pt x="388119" y="106966"/>
                  <a:pt x="380403" y="112109"/>
                  <a:pt x="372974" y="117158"/>
                </a:cubicBezTo>
                <a:cubicBezTo>
                  <a:pt x="365735" y="122587"/>
                  <a:pt x="358686" y="127921"/>
                  <a:pt x="351828" y="133350"/>
                </a:cubicBezTo>
                <a:cubicBezTo>
                  <a:pt x="338112" y="144399"/>
                  <a:pt x="324682" y="154972"/>
                  <a:pt x="308966" y="163925"/>
                </a:cubicBezTo>
                <a:cubicBezTo>
                  <a:pt x="303156" y="164021"/>
                  <a:pt x="298298" y="161544"/>
                  <a:pt x="292011" y="162782"/>
                </a:cubicBezTo>
                <a:cubicBezTo>
                  <a:pt x="291916" y="169164"/>
                  <a:pt x="304489" y="163544"/>
                  <a:pt x="308871" y="166973"/>
                </a:cubicBezTo>
                <a:cubicBezTo>
                  <a:pt x="305632" y="171736"/>
                  <a:pt x="300584" y="176403"/>
                  <a:pt x="296012" y="181261"/>
                </a:cubicBezTo>
                <a:cubicBezTo>
                  <a:pt x="294678" y="182785"/>
                  <a:pt x="293345" y="184309"/>
                  <a:pt x="292011" y="185738"/>
                </a:cubicBezTo>
                <a:cubicBezTo>
                  <a:pt x="291726" y="185833"/>
                  <a:pt x="291440" y="185928"/>
                  <a:pt x="291059" y="186023"/>
                </a:cubicBezTo>
                <a:cubicBezTo>
                  <a:pt x="285153" y="187452"/>
                  <a:pt x="278295" y="189452"/>
                  <a:pt x="275628" y="195643"/>
                </a:cubicBezTo>
                <a:cubicBezTo>
                  <a:pt x="275152" y="196691"/>
                  <a:pt x="274581" y="197644"/>
                  <a:pt x="274104" y="198596"/>
                </a:cubicBezTo>
                <a:cubicBezTo>
                  <a:pt x="269628" y="202025"/>
                  <a:pt x="265532" y="205454"/>
                  <a:pt x="261817" y="208883"/>
                </a:cubicBezTo>
                <a:cubicBezTo>
                  <a:pt x="261627" y="208979"/>
                  <a:pt x="261436" y="209074"/>
                  <a:pt x="261150" y="209169"/>
                </a:cubicBezTo>
                <a:cubicBezTo>
                  <a:pt x="260769" y="209740"/>
                  <a:pt x="260293" y="210121"/>
                  <a:pt x="259912" y="210598"/>
                </a:cubicBezTo>
                <a:cubicBezTo>
                  <a:pt x="259245" y="211264"/>
                  <a:pt x="258388" y="211931"/>
                  <a:pt x="257721" y="212693"/>
                </a:cubicBezTo>
                <a:cubicBezTo>
                  <a:pt x="252959" y="216408"/>
                  <a:pt x="246863" y="216598"/>
                  <a:pt x="240672" y="216503"/>
                </a:cubicBezTo>
                <a:cubicBezTo>
                  <a:pt x="238481" y="216503"/>
                  <a:pt x="237338" y="217742"/>
                  <a:pt x="236766" y="219742"/>
                </a:cubicBezTo>
                <a:cubicBezTo>
                  <a:pt x="236385" y="220885"/>
                  <a:pt x="235814" y="222123"/>
                  <a:pt x="235052" y="222980"/>
                </a:cubicBezTo>
                <a:cubicBezTo>
                  <a:pt x="233147" y="225076"/>
                  <a:pt x="231432" y="228790"/>
                  <a:pt x="227813" y="224885"/>
                </a:cubicBezTo>
                <a:cubicBezTo>
                  <a:pt x="224479" y="225647"/>
                  <a:pt x="222765" y="228219"/>
                  <a:pt x="221622" y="230981"/>
                </a:cubicBezTo>
                <a:cubicBezTo>
                  <a:pt x="219526" y="236125"/>
                  <a:pt x="216669" y="239744"/>
                  <a:pt x="210477" y="239363"/>
                </a:cubicBezTo>
                <a:cubicBezTo>
                  <a:pt x="209334" y="239268"/>
                  <a:pt x="207810" y="239744"/>
                  <a:pt x="207048" y="240506"/>
                </a:cubicBezTo>
                <a:cubicBezTo>
                  <a:pt x="202762" y="245078"/>
                  <a:pt x="196476" y="247936"/>
                  <a:pt x="194475" y="254413"/>
                </a:cubicBezTo>
                <a:cubicBezTo>
                  <a:pt x="193237" y="258604"/>
                  <a:pt x="189808" y="257746"/>
                  <a:pt x="187046" y="258223"/>
                </a:cubicBezTo>
                <a:cubicBezTo>
                  <a:pt x="186570" y="259271"/>
                  <a:pt x="186189" y="260699"/>
                  <a:pt x="185522" y="260985"/>
                </a:cubicBezTo>
                <a:cubicBezTo>
                  <a:pt x="176092" y="263842"/>
                  <a:pt x="169044" y="269843"/>
                  <a:pt x="162376" y="276701"/>
                </a:cubicBezTo>
                <a:cubicBezTo>
                  <a:pt x="158852" y="280321"/>
                  <a:pt x="155613" y="283845"/>
                  <a:pt x="150565" y="285845"/>
                </a:cubicBezTo>
                <a:cubicBezTo>
                  <a:pt x="143802" y="288608"/>
                  <a:pt x="135801" y="291084"/>
                  <a:pt x="137135" y="301466"/>
                </a:cubicBezTo>
                <a:cubicBezTo>
                  <a:pt x="137325" y="302800"/>
                  <a:pt x="135039" y="304514"/>
                  <a:pt x="133706" y="305943"/>
                </a:cubicBezTo>
                <a:cubicBezTo>
                  <a:pt x="131420" y="308229"/>
                  <a:pt x="129134" y="310325"/>
                  <a:pt x="126657" y="312420"/>
                </a:cubicBezTo>
                <a:cubicBezTo>
                  <a:pt x="125419" y="313468"/>
                  <a:pt x="124276" y="315944"/>
                  <a:pt x="122276" y="313563"/>
                </a:cubicBezTo>
                <a:cubicBezTo>
                  <a:pt x="120942" y="311944"/>
                  <a:pt x="117513" y="310991"/>
                  <a:pt x="120180" y="307753"/>
                </a:cubicBezTo>
                <a:cubicBezTo>
                  <a:pt x="120942" y="306800"/>
                  <a:pt x="121514" y="305562"/>
                  <a:pt x="121514" y="304324"/>
                </a:cubicBezTo>
                <a:cubicBezTo>
                  <a:pt x="121514" y="303181"/>
                  <a:pt x="120752" y="302038"/>
                  <a:pt x="120371" y="300990"/>
                </a:cubicBezTo>
                <a:cubicBezTo>
                  <a:pt x="119799" y="301371"/>
                  <a:pt x="119323" y="301657"/>
                  <a:pt x="118752" y="302038"/>
                </a:cubicBezTo>
                <a:cubicBezTo>
                  <a:pt x="114561" y="305181"/>
                  <a:pt x="111989" y="309753"/>
                  <a:pt x="112275" y="314515"/>
                </a:cubicBezTo>
                <a:cubicBezTo>
                  <a:pt x="112465" y="316992"/>
                  <a:pt x="113132" y="318802"/>
                  <a:pt x="111227" y="320707"/>
                </a:cubicBezTo>
                <a:cubicBezTo>
                  <a:pt x="108084" y="323755"/>
                  <a:pt x="105226" y="327279"/>
                  <a:pt x="100178" y="327184"/>
                </a:cubicBezTo>
                <a:cubicBezTo>
                  <a:pt x="94082" y="327088"/>
                  <a:pt x="98559" y="330517"/>
                  <a:pt x="98082" y="332613"/>
                </a:cubicBezTo>
                <a:cubicBezTo>
                  <a:pt x="97130" y="336613"/>
                  <a:pt x="94844" y="341852"/>
                  <a:pt x="91510" y="343567"/>
                </a:cubicBezTo>
                <a:cubicBezTo>
                  <a:pt x="88081" y="345376"/>
                  <a:pt x="85700" y="347758"/>
                  <a:pt x="83890" y="350425"/>
                </a:cubicBezTo>
                <a:cubicBezTo>
                  <a:pt x="84652" y="346805"/>
                  <a:pt x="85509" y="343186"/>
                  <a:pt x="86938" y="339661"/>
                </a:cubicBezTo>
                <a:cubicBezTo>
                  <a:pt x="94749" y="318135"/>
                  <a:pt x="113608" y="294989"/>
                  <a:pt x="121323" y="273653"/>
                </a:cubicBezTo>
                <a:cubicBezTo>
                  <a:pt x="130753" y="270510"/>
                  <a:pt x="123228" y="267271"/>
                  <a:pt x="133611" y="259461"/>
                </a:cubicBezTo>
                <a:cubicBezTo>
                  <a:pt x="132372" y="256699"/>
                  <a:pt x="130848" y="251460"/>
                  <a:pt x="127800" y="252984"/>
                </a:cubicBezTo>
                <a:cubicBezTo>
                  <a:pt x="126467" y="252603"/>
                  <a:pt x="124943" y="253841"/>
                  <a:pt x="123419" y="255079"/>
                </a:cubicBezTo>
                <a:cubicBezTo>
                  <a:pt x="118847" y="267081"/>
                  <a:pt x="111513" y="274034"/>
                  <a:pt x="108560" y="285369"/>
                </a:cubicBezTo>
                <a:cubicBezTo>
                  <a:pt x="85986" y="308419"/>
                  <a:pt x="73127" y="335851"/>
                  <a:pt x="63792" y="365474"/>
                </a:cubicBezTo>
                <a:cubicBezTo>
                  <a:pt x="62935" y="365569"/>
                  <a:pt x="62173" y="365665"/>
                  <a:pt x="61221" y="365569"/>
                </a:cubicBezTo>
                <a:cubicBezTo>
                  <a:pt x="61316" y="366808"/>
                  <a:pt x="61983" y="367760"/>
                  <a:pt x="62840" y="368332"/>
                </a:cubicBezTo>
                <a:cubicBezTo>
                  <a:pt x="62649" y="368998"/>
                  <a:pt x="62459" y="369570"/>
                  <a:pt x="62268" y="370237"/>
                </a:cubicBezTo>
                <a:cubicBezTo>
                  <a:pt x="61411" y="373094"/>
                  <a:pt x="60649" y="375952"/>
                  <a:pt x="59887" y="378809"/>
                </a:cubicBezTo>
                <a:cubicBezTo>
                  <a:pt x="58268" y="379857"/>
                  <a:pt x="56649" y="380809"/>
                  <a:pt x="54839" y="381667"/>
                </a:cubicBezTo>
                <a:cubicBezTo>
                  <a:pt x="51600" y="383096"/>
                  <a:pt x="49410" y="385953"/>
                  <a:pt x="49314" y="390430"/>
                </a:cubicBezTo>
                <a:cubicBezTo>
                  <a:pt x="49124" y="403193"/>
                  <a:pt x="48838" y="403288"/>
                  <a:pt x="37313" y="409956"/>
                </a:cubicBezTo>
                <a:cubicBezTo>
                  <a:pt x="36360" y="410527"/>
                  <a:pt x="35313" y="410813"/>
                  <a:pt x="34265" y="411099"/>
                </a:cubicBezTo>
                <a:cubicBezTo>
                  <a:pt x="33979" y="413385"/>
                  <a:pt x="32741" y="414718"/>
                  <a:pt x="30550" y="415004"/>
                </a:cubicBezTo>
                <a:cubicBezTo>
                  <a:pt x="30836" y="418052"/>
                  <a:pt x="35598" y="420910"/>
                  <a:pt x="30550" y="424243"/>
                </a:cubicBezTo>
                <a:cubicBezTo>
                  <a:pt x="27978" y="425958"/>
                  <a:pt x="25692" y="428434"/>
                  <a:pt x="24073" y="431101"/>
                </a:cubicBezTo>
                <a:cubicBezTo>
                  <a:pt x="23406" y="432244"/>
                  <a:pt x="22740" y="433292"/>
                  <a:pt x="21978" y="434340"/>
                </a:cubicBezTo>
                <a:cubicBezTo>
                  <a:pt x="21978" y="433864"/>
                  <a:pt x="21882" y="433483"/>
                  <a:pt x="21787" y="433102"/>
                </a:cubicBezTo>
                <a:cubicBezTo>
                  <a:pt x="21597" y="433864"/>
                  <a:pt x="21311" y="434816"/>
                  <a:pt x="21025" y="435673"/>
                </a:cubicBezTo>
                <a:cubicBezTo>
                  <a:pt x="19977" y="436912"/>
                  <a:pt x="18739" y="438055"/>
                  <a:pt x="16929" y="439007"/>
                </a:cubicBezTo>
                <a:cubicBezTo>
                  <a:pt x="13310" y="440912"/>
                  <a:pt x="16739" y="444436"/>
                  <a:pt x="18168" y="447008"/>
                </a:cubicBezTo>
                <a:cubicBezTo>
                  <a:pt x="12262" y="454152"/>
                  <a:pt x="18263" y="464725"/>
                  <a:pt x="11310" y="471583"/>
                </a:cubicBezTo>
                <a:cubicBezTo>
                  <a:pt x="11214" y="476631"/>
                  <a:pt x="12072" y="481965"/>
                  <a:pt x="10833" y="486727"/>
                </a:cubicBezTo>
                <a:cubicBezTo>
                  <a:pt x="9405" y="492157"/>
                  <a:pt x="6738" y="497014"/>
                  <a:pt x="7595" y="503015"/>
                </a:cubicBezTo>
                <a:cubicBezTo>
                  <a:pt x="8262" y="507397"/>
                  <a:pt x="5880" y="510064"/>
                  <a:pt x="1689" y="511302"/>
                </a:cubicBezTo>
                <a:cubicBezTo>
                  <a:pt x="927" y="511492"/>
                  <a:pt x="-25" y="513874"/>
                  <a:pt x="356" y="514445"/>
                </a:cubicBezTo>
                <a:cubicBezTo>
                  <a:pt x="3023" y="518541"/>
                  <a:pt x="1308" y="522351"/>
                  <a:pt x="261" y="526256"/>
                </a:cubicBezTo>
                <a:cubicBezTo>
                  <a:pt x="5118" y="532257"/>
                  <a:pt x="3975" y="539496"/>
                  <a:pt x="3690" y="546354"/>
                </a:cubicBezTo>
                <a:cubicBezTo>
                  <a:pt x="3404" y="553117"/>
                  <a:pt x="5499" y="560356"/>
                  <a:pt x="356" y="566452"/>
                </a:cubicBezTo>
                <a:cubicBezTo>
                  <a:pt x="-597" y="567595"/>
                  <a:pt x="451" y="570262"/>
                  <a:pt x="2451" y="571024"/>
                </a:cubicBezTo>
                <a:cubicBezTo>
                  <a:pt x="4833" y="571976"/>
                  <a:pt x="7309" y="572548"/>
                  <a:pt x="7119" y="575881"/>
                </a:cubicBezTo>
                <a:cubicBezTo>
                  <a:pt x="7023" y="578453"/>
                  <a:pt x="7119" y="580930"/>
                  <a:pt x="7309" y="583501"/>
                </a:cubicBezTo>
                <a:cubicBezTo>
                  <a:pt x="7976" y="593979"/>
                  <a:pt x="5880" y="604838"/>
                  <a:pt x="11119" y="614934"/>
                </a:cubicBezTo>
                <a:cubicBezTo>
                  <a:pt x="11786" y="616172"/>
                  <a:pt x="10738" y="618554"/>
                  <a:pt x="10167" y="620268"/>
                </a:cubicBezTo>
                <a:cubicBezTo>
                  <a:pt x="9595" y="621792"/>
                  <a:pt x="7500" y="622840"/>
                  <a:pt x="9405" y="624935"/>
                </a:cubicBezTo>
                <a:cubicBezTo>
                  <a:pt x="12357" y="628079"/>
                  <a:pt x="11595" y="632079"/>
                  <a:pt x="11310" y="635794"/>
                </a:cubicBezTo>
                <a:cubicBezTo>
                  <a:pt x="10738" y="643795"/>
                  <a:pt x="10833" y="647414"/>
                  <a:pt x="12643" y="650653"/>
                </a:cubicBezTo>
                <a:cubicBezTo>
                  <a:pt x="15310" y="655510"/>
                  <a:pt x="17406" y="660844"/>
                  <a:pt x="22073" y="664559"/>
                </a:cubicBezTo>
                <a:cubicBezTo>
                  <a:pt x="23883" y="665988"/>
                  <a:pt x="26073" y="668464"/>
                  <a:pt x="26169" y="670560"/>
                </a:cubicBezTo>
                <a:cubicBezTo>
                  <a:pt x="26454" y="676370"/>
                  <a:pt x="27597" y="681704"/>
                  <a:pt x="30360" y="686657"/>
                </a:cubicBezTo>
                <a:cubicBezTo>
                  <a:pt x="29217" y="696563"/>
                  <a:pt x="33979" y="704755"/>
                  <a:pt x="38265" y="713042"/>
                </a:cubicBezTo>
                <a:cubicBezTo>
                  <a:pt x="38837" y="714089"/>
                  <a:pt x="39789" y="715994"/>
                  <a:pt x="40170" y="715899"/>
                </a:cubicBezTo>
                <a:cubicBezTo>
                  <a:pt x="47505" y="713994"/>
                  <a:pt x="48648" y="721614"/>
                  <a:pt x="53124" y="723995"/>
                </a:cubicBezTo>
                <a:cubicBezTo>
                  <a:pt x="57601" y="726376"/>
                  <a:pt x="62268" y="728567"/>
                  <a:pt x="66936" y="730758"/>
                </a:cubicBezTo>
                <a:cubicBezTo>
                  <a:pt x="67793" y="732853"/>
                  <a:pt x="68650" y="735044"/>
                  <a:pt x="69507" y="737235"/>
                </a:cubicBezTo>
                <a:cubicBezTo>
                  <a:pt x="69222" y="737902"/>
                  <a:pt x="69412" y="738473"/>
                  <a:pt x="70174" y="738854"/>
                </a:cubicBezTo>
                <a:cubicBezTo>
                  <a:pt x="70936" y="740950"/>
                  <a:pt x="71698" y="743236"/>
                  <a:pt x="72460" y="745426"/>
                </a:cubicBezTo>
                <a:cubicBezTo>
                  <a:pt x="69793" y="748189"/>
                  <a:pt x="67983" y="750760"/>
                  <a:pt x="70841" y="755618"/>
                </a:cubicBezTo>
                <a:cubicBezTo>
                  <a:pt x="73889" y="760762"/>
                  <a:pt x="74937" y="767143"/>
                  <a:pt x="76461" y="773049"/>
                </a:cubicBezTo>
                <a:cubicBezTo>
                  <a:pt x="76937" y="775049"/>
                  <a:pt x="77508" y="776764"/>
                  <a:pt x="79318" y="777335"/>
                </a:cubicBezTo>
                <a:cubicBezTo>
                  <a:pt x="81985" y="778193"/>
                  <a:pt x="83604" y="778764"/>
                  <a:pt x="81795" y="782193"/>
                </a:cubicBezTo>
                <a:cubicBezTo>
                  <a:pt x="80461" y="784860"/>
                  <a:pt x="81128" y="788956"/>
                  <a:pt x="79318" y="791051"/>
                </a:cubicBezTo>
                <a:cubicBezTo>
                  <a:pt x="74841" y="796100"/>
                  <a:pt x="80747" y="798862"/>
                  <a:pt x="81223" y="802767"/>
                </a:cubicBezTo>
                <a:cubicBezTo>
                  <a:pt x="81414" y="804767"/>
                  <a:pt x="84652" y="804577"/>
                  <a:pt x="85986" y="803529"/>
                </a:cubicBezTo>
                <a:cubicBezTo>
                  <a:pt x="89510" y="800767"/>
                  <a:pt x="92367" y="797338"/>
                  <a:pt x="95796" y="794576"/>
                </a:cubicBezTo>
                <a:cubicBezTo>
                  <a:pt x="99130" y="791909"/>
                  <a:pt x="97225" y="790003"/>
                  <a:pt x="96177" y="786956"/>
                </a:cubicBezTo>
                <a:cubicBezTo>
                  <a:pt x="94082" y="780955"/>
                  <a:pt x="95320" y="774573"/>
                  <a:pt x="96177" y="768286"/>
                </a:cubicBezTo>
                <a:cubicBezTo>
                  <a:pt x="96273" y="767810"/>
                  <a:pt x="96939" y="767429"/>
                  <a:pt x="97320" y="766953"/>
                </a:cubicBezTo>
                <a:cubicBezTo>
                  <a:pt x="97797" y="767429"/>
                  <a:pt x="98559" y="767906"/>
                  <a:pt x="98559" y="768382"/>
                </a:cubicBezTo>
                <a:cubicBezTo>
                  <a:pt x="98844" y="773430"/>
                  <a:pt x="103797" y="775335"/>
                  <a:pt x="105702" y="779145"/>
                </a:cubicBezTo>
                <a:cubicBezTo>
                  <a:pt x="106655" y="780955"/>
                  <a:pt x="101988" y="783908"/>
                  <a:pt x="105702" y="784955"/>
                </a:cubicBezTo>
                <a:cubicBezTo>
                  <a:pt x="111417" y="786575"/>
                  <a:pt x="113703" y="790480"/>
                  <a:pt x="115513" y="795433"/>
                </a:cubicBezTo>
                <a:cubicBezTo>
                  <a:pt x="117704" y="801243"/>
                  <a:pt x="119799" y="807053"/>
                  <a:pt x="122371" y="812673"/>
                </a:cubicBezTo>
                <a:cubicBezTo>
                  <a:pt x="125133" y="818864"/>
                  <a:pt x="128372" y="824960"/>
                  <a:pt x="131420" y="831056"/>
                </a:cubicBezTo>
                <a:cubicBezTo>
                  <a:pt x="132182" y="832676"/>
                  <a:pt x="133611" y="834581"/>
                  <a:pt x="133420" y="836104"/>
                </a:cubicBezTo>
                <a:cubicBezTo>
                  <a:pt x="132563" y="842582"/>
                  <a:pt x="135611" y="847344"/>
                  <a:pt x="140183" y="850868"/>
                </a:cubicBezTo>
                <a:cubicBezTo>
                  <a:pt x="145041" y="854583"/>
                  <a:pt x="145041" y="859250"/>
                  <a:pt x="144945" y="864489"/>
                </a:cubicBezTo>
                <a:cubicBezTo>
                  <a:pt x="144850" y="867632"/>
                  <a:pt x="144374" y="870966"/>
                  <a:pt x="147041" y="873347"/>
                </a:cubicBezTo>
                <a:cubicBezTo>
                  <a:pt x="152280" y="878015"/>
                  <a:pt x="154089" y="884873"/>
                  <a:pt x="157804" y="890492"/>
                </a:cubicBezTo>
                <a:cubicBezTo>
                  <a:pt x="159423" y="892969"/>
                  <a:pt x="159804" y="889349"/>
                  <a:pt x="160471" y="888111"/>
                </a:cubicBezTo>
                <a:cubicBezTo>
                  <a:pt x="160947" y="887159"/>
                  <a:pt x="161805" y="886396"/>
                  <a:pt x="162471" y="885539"/>
                </a:cubicBezTo>
                <a:cubicBezTo>
                  <a:pt x="162852" y="886016"/>
                  <a:pt x="163614" y="886587"/>
                  <a:pt x="163614" y="887063"/>
                </a:cubicBezTo>
                <a:cubicBezTo>
                  <a:pt x="163424" y="894493"/>
                  <a:pt x="165519" y="901827"/>
                  <a:pt x="161519" y="909161"/>
                </a:cubicBezTo>
                <a:cubicBezTo>
                  <a:pt x="158757" y="914209"/>
                  <a:pt x="160471" y="919829"/>
                  <a:pt x="163710" y="925163"/>
                </a:cubicBezTo>
                <a:cubicBezTo>
                  <a:pt x="169139" y="934021"/>
                  <a:pt x="169806" y="935355"/>
                  <a:pt x="178283" y="938212"/>
                </a:cubicBezTo>
                <a:cubicBezTo>
                  <a:pt x="185427" y="940594"/>
                  <a:pt x="186665" y="941927"/>
                  <a:pt x="186855" y="948500"/>
                </a:cubicBezTo>
                <a:cubicBezTo>
                  <a:pt x="187046" y="954215"/>
                  <a:pt x="186379" y="960025"/>
                  <a:pt x="191904" y="964025"/>
                </a:cubicBezTo>
                <a:cubicBezTo>
                  <a:pt x="192856" y="964692"/>
                  <a:pt x="194094" y="966026"/>
                  <a:pt x="194094" y="967073"/>
                </a:cubicBezTo>
                <a:cubicBezTo>
                  <a:pt x="193999" y="975932"/>
                  <a:pt x="200667" y="980408"/>
                  <a:pt x="206001" y="985647"/>
                </a:cubicBezTo>
                <a:cubicBezTo>
                  <a:pt x="210001" y="989552"/>
                  <a:pt x="213240" y="994696"/>
                  <a:pt x="219336" y="996029"/>
                </a:cubicBezTo>
                <a:cubicBezTo>
                  <a:pt x="222098" y="1001840"/>
                  <a:pt x="227051" y="1005840"/>
                  <a:pt x="230861" y="1010793"/>
                </a:cubicBezTo>
                <a:cubicBezTo>
                  <a:pt x="235052" y="1016318"/>
                  <a:pt x="243529" y="1016699"/>
                  <a:pt x="245529" y="1024318"/>
                </a:cubicBezTo>
                <a:cubicBezTo>
                  <a:pt x="245815" y="1025557"/>
                  <a:pt x="247339" y="1025176"/>
                  <a:pt x="248006" y="1023557"/>
                </a:cubicBezTo>
                <a:cubicBezTo>
                  <a:pt x="248482" y="1022413"/>
                  <a:pt x="248387" y="1021080"/>
                  <a:pt x="248958" y="1019937"/>
                </a:cubicBezTo>
                <a:cubicBezTo>
                  <a:pt x="249149" y="1019556"/>
                  <a:pt x="249435" y="1019175"/>
                  <a:pt x="249625" y="1018794"/>
                </a:cubicBezTo>
                <a:cubicBezTo>
                  <a:pt x="252578" y="1021175"/>
                  <a:pt x="255912" y="1023557"/>
                  <a:pt x="259150" y="1025843"/>
                </a:cubicBezTo>
                <a:cubicBezTo>
                  <a:pt x="256864" y="1023557"/>
                  <a:pt x="254197" y="1019461"/>
                  <a:pt x="251435" y="1015936"/>
                </a:cubicBezTo>
                <a:cubicBezTo>
                  <a:pt x="251530" y="1015651"/>
                  <a:pt x="251721" y="1015460"/>
                  <a:pt x="251721" y="1015175"/>
                </a:cubicBezTo>
                <a:cubicBezTo>
                  <a:pt x="252292" y="1012126"/>
                  <a:pt x="250006" y="1011174"/>
                  <a:pt x="247339" y="1010412"/>
                </a:cubicBezTo>
                <a:cubicBezTo>
                  <a:pt x="245720" y="1009936"/>
                  <a:pt x="243624" y="1008412"/>
                  <a:pt x="243053" y="1006983"/>
                </a:cubicBezTo>
                <a:cubicBezTo>
                  <a:pt x="242672" y="1005935"/>
                  <a:pt x="242100" y="1005078"/>
                  <a:pt x="241624" y="1004126"/>
                </a:cubicBezTo>
                <a:cubicBezTo>
                  <a:pt x="241910" y="1004126"/>
                  <a:pt x="242291" y="1004221"/>
                  <a:pt x="242672" y="1004316"/>
                </a:cubicBezTo>
                <a:cubicBezTo>
                  <a:pt x="242005" y="1003459"/>
                  <a:pt x="241434" y="1003078"/>
                  <a:pt x="240862" y="1002697"/>
                </a:cubicBezTo>
                <a:cubicBezTo>
                  <a:pt x="237624" y="997649"/>
                  <a:pt x="232766" y="993934"/>
                  <a:pt x="229432" y="988981"/>
                </a:cubicBezTo>
                <a:cubicBezTo>
                  <a:pt x="227051" y="985361"/>
                  <a:pt x="222955" y="981742"/>
                  <a:pt x="222955" y="978027"/>
                </a:cubicBezTo>
                <a:cubicBezTo>
                  <a:pt x="222860" y="973455"/>
                  <a:pt x="226194" y="968883"/>
                  <a:pt x="228003" y="964311"/>
                </a:cubicBezTo>
                <a:cubicBezTo>
                  <a:pt x="228670" y="962596"/>
                  <a:pt x="229242" y="960882"/>
                  <a:pt x="230004" y="959168"/>
                </a:cubicBezTo>
                <a:cubicBezTo>
                  <a:pt x="230194" y="958596"/>
                  <a:pt x="230766" y="958120"/>
                  <a:pt x="231242" y="957739"/>
                </a:cubicBezTo>
                <a:cubicBezTo>
                  <a:pt x="233337" y="956310"/>
                  <a:pt x="231813" y="957072"/>
                  <a:pt x="232290" y="959168"/>
                </a:cubicBezTo>
                <a:cubicBezTo>
                  <a:pt x="233337" y="963930"/>
                  <a:pt x="235909" y="965073"/>
                  <a:pt x="240195" y="964978"/>
                </a:cubicBezTo>
                <a:cubicBezTo>
                  <a:pt x="244291" y="964883"/>
                  <a:pt x="243148" y="966883"/>
                  <a:pt x="242100" y="969550"/>
                </a:cubicBezTo>
                <a:cubicBezTo>
                  <a:pt x="240481" y="973836"/>
                  <a:pt x="245148" y="971741"/>
                  <a:pt x="246577" y="973074"/>
                </a:cubicBezTo>
                <a:cubicBezTo>
                  <a:pt x="248006" y="974312"/>
                  <a:pt x="248292" y="975551"/>
                  <a:pt x="246482" y="975741"/>
                </a:cubicBezTo>
                <a:cubicBezTo>
                  <a:pt x="240386" y="976122"/>
                  <a:pt x="242100" y="979360"/>
                  <a:pt x="243529" y="982694"/>
                </a:cubicBezTo>
                <a:cubicBezTo>
                  <a:pt x="240386" y="985647"/>
                  <a:pt x="240291" y="989362"/>
                  <a:pt x="241243" y="993172"/>
                </a:cubicBezTo>
                <a:cubicBezTo>
                  <a:pt x="241338" y="993743"/>
                  <a:pt x="241815" y="994505"/>
                  <a:pt x="242291" y="994696"/>
                </a:cubicBezTo>
                <a:cubicBezTo>
                  <a:pt x="242672" y="994886"/>
                  <a:pt x="243434" y="994315"/>
                  <a:pt x="243815" y="993934"/>
                </a:cubicBezTo>
                <a:cubicBezTo>
                  <a:pt x="245148" y="992600"/>
                  <a:pt x="247149" y="991362"/>
                  <a:pt x="247530" y="989743"/>
                </a:cubicBezTo>
                <a:cubicBezTo>
                  <a:pt x="249339" y="982504"/>
                  <a:pt x="253721" y="979742"/>
                  <a:pt x="261055" y="979742"/>
                </a:cubicBezTo>
                <a:cubicBezTo>
                  <a:pt x="263817" y="981170"/>
                  <a:pt x="266580" y="981932"/>
                  <a:pt x="268770" y="981266"/>
                </a:cubicBezTo>
                <a:cubicBezTo>
                  <a:pt x="268008" y="982980"/>
                  <a:pt x="267627" y="984599"/>
                  <a:pt x="268199" y="986409"/>
                </a:cubicBezTo>
                <a:cubicBezTo>
                  <a:pt x="267723" y="986123"/>
                  <a:pt x="267437" y="985933"/>
                  <a:pt x="267342" y="985837"/>
                </a:cubicBezTo>
                <a:cubicBezTo>
                  <a:pt x="267723" y="986314"/>
                  <a:pt x="268199" y="986695"/>
                  <a:pt x="268580" y="987171"/>
                </a:cubicBezTo>
                <a:cubicBezTo>
                  <a:pt x="268961" y="988028"/>
                  <a:pt x="269532" y="988790"/>
                  <a:pt x="270580" y="989648"/>
                </a:cubicBezTo>
                <a:cubicBezTo>
                  <a:pt x="271628" y="990505"/>
                  <a:pt x="271247" y="992410"/>
                  <a:pt x="270580" y="994124"/>
                </a:cubicBezTo>
                <a:cubicBezTo>
                  <a:pt x="269628" y="993458"/>
                  <a:pt x="268675" y="992695"/>
                  <a:pt x="267532" y="992029"/>
                </a:cubicBezTo>
                <a:cubicBezTo>
                  <a:pt x="268961" y="988885"/>
                  <a:pt x="262579" y="982218"/>
                  <a:pt x="262198" y="986028"/>
                </a:cubicBezTo>
                <a:cubicBezTo>
                  <a:pt x="268675" y="986790"/>
                  <a:pt x="262008" y="989552"/>
                  <a:pt x="263341" y="990886"/>
                </a:cubicBezTo>
                <a:cubicBezTo>
                  <a:pt x="265532" y="992029"/>
                  <a:pt x="267342" y="994410"/>
                  <a:pt x="269342" y="996696"/>
                </a:cubicBezTo>
                <a:cubicBezTo>
                  <a:pt x="267532" y="1000601"/>
                  <a:pt x="266008" y="1004507"/>
                  <a:pt x="264675" y="1008507"/>
                </a:cubicBezTo>
                <a:cubicBezTo>
                  <a:pt x="262579" y="1014889"/>
                  <a:pt x="262674" y="1020985"/>
                  <a:pt x="268961" y="1025366"/>
                </a:cubicBezTo>
                <a:cubicBezTo>
                  <a:pt x="274866" y="1029462"/>
                  <a:pt x="276390" y="1035177"/>
                  <a:pt x="275247" y="1041940"/>
                </a:cubicBezTo>
                <a:cubicBezTo>
                  <a:pt x="274962" y="1043750"/>
                  <a:pt x="275343" y="1045750"/>
                  <a:pt x="275057" y="1047655"/>
                </a:cubicBezTo>
                <a:cubicBezTo>
                  <a:pt x="274962" y="1048512"/>
                  <a:pt x="275057" y="1049274"/>
                  <a:pt x="275057" y="1050036"/>
                </a:cubicBezTo>
                <a:cubicBezTo>
                  <a:pt x="274104" y="1049845"/>
                  <a:pt x="273057" y="1049655"/>
                  <a:pt x="271914" y="1049274"/>
                </a:cubicBezTo>
                <a:cubicBezTo>
                  <a:pt x="273057" y="1050417"/>
                  <a:pt x="274200" y="1051274"/>
                  <a:pt x="275343" y="1052036"/>
                </a:cubicBezTo>
                <a:cubicBezTo>
                  <a:pt x="275438" y="1052608"/>
                  <a:pt x="275628" y="1053179"/>
                  <a:pt x="275819" y="1053656"/>
                </a:cubicBezTo>
                <a:cubicBezTo>
                  <a:pt x="268294" y="1049941"/>
                  <a:pt x="260579" y="1043750"/>
                  <a:pt x="252768" y="1037082"/>
                </a:cubicBezTo>
                <a:cubicBezTo>
                  <a:pt x="246672" y="1031748"/>
                  <a:pt x="240481" y="1026224"/>
                  <a:pt x="234671" y="1021080"/>
                </a:cubicBezTo>
                <a:cubicBezTo>
                  <a:pt x="229051" y="1015746"/>
                  <a:pt x="223908" y="1010602"/>
                  <a:pt x="218859" y="1006983"/>
                </a:cubicBezTo>
                <a:cubicBezTo>
                  <a:pt x="220764" y="1008698"/>
                  <a:pt x="213049" y="1004792"/>
                  <a:pt x="210954" y="1000982"/>
                </a:cubicBezTo>
                <a:cubicBezTo>
                  <a:pt x="210954" y="1007554"/>
                  <a:pt x="221907" y="1019270"/>
                  <a:pt x="223622" y="1028319"/>
                </a:cubicBezTo>
                <a:cubicBezTo>
                  <a:pt x="228194" y="1032510"/>
                  <a:pt x="230956" y="1036034"/>
                  <a:pt x="231528" y="1039463"/>
                </a:cubicBezTo>
                <a:cubicBezTo>
                  <a:pt x="233528" y="1040987"/>
                  <a:pt x="235242" y="1042035"/>
                  <a:pt x="236671" y="1042321"/>
                </a:cubicBezTo>
                <a:cubicBezTo>
                  <a:pt x="234385" y="1048988"/>
                  <a:pt x="262770" y="1067467"/>
                  <a:pt x="257150" y="1069277"/>
                </a:cubicBezTo>
                <a:cubicBezTo>
                  <a:pt x="262198" y="1071372"/>
                  <a:pt x="266770" y="1072039"/>
                  <a:pt x="273628" y="1076230"/>
                </a:cubicBezTo>
                <a:cubicBezTo>
                  <a:pt x="275152" y="1074896"/>
                  <a:pt x="272295" y="1073372"/>
                  <a:pt x="274485" y="1072039"/>
                </a:cubicBezTo>
                <a:cubicBezTo>
                  <a:pt x="278010" y="1074325"/>
                  <a:pt x="280962" y="1075658"/>
                  <a:pt x="282772" y="1075182"/>
                </a:cubicBezTo>
                <a:cubicBezTo>
                  <a:pt x="275343" y="1070229"/>
                  <a:pt x="272295" y="1073086"/>
                  <a:pt x="265722" y="1069467"/>
                </a:cubicBezTo>
                <a:cubicBezTo>
                  <a:pt x="268199" y="1067752"/>
                  <a:pt x="265341" y="1064324"/>
                  <a:pt x="262293" y="1064038"/>
                </a:cubicBezTo>
                <a:cubicBezTo>
                  <a:pt x="258864" y="1065085"/>
                  <a:pt x="266103" y="1067371"/>
                  <a:pt x="264579" y="1068610"/>
                </a:cubicBezTo>
                <a:cubicBezTo>
                  <a:pt x="262674" y="1067276"/>
                  <a:pt x="262579" y="1069658"/>
                  <a:pt x="260103" y="1067371"/>
                </a:cubicBezTo>
                <a:cubicBezTo>
                  <a:pt x="264960" y="1065467"/>
                  <a:pt x="250006" y="1060513"/>
                  <a:pt x="248863" y="1055275"/>
                </a:cubicBezTo>
                <a:cubicBezTo>
                  <a:pt x="249911" y="1054132"/>
                  <a:pt x="251149" y="1053656"/>
                  <a:pt x="253054" y="1054322"/>
                </a:cubicBezTo>
                <a:cubicBezTo>
                  <a:pt x="260960" y="1061466"/>
                  <a:pt x="258483" y="1056227"/>
                  <a:pt x="263055" y="1057561"/>
                </a:cubicBezTo>
                <a:cubicBezTo>
                  <a:pt x="266961" y="1059847"/>
                  <a:pt x="264960" y="1061657"/>
                  <a:pt x="267627" y="1063847"/>
                </a:cubicBezTo>
                <a:cubicBezTo>
                  <a:pt x="270390" y="1061085"/>
                  <a:pt x="276962" y="1065085"/>
                  <a:pt x="281629" y="1068800"/>
                </a:cubicBezTo>
                <a:cubicBezTo>
                  <a:pt x="288201" y="1071086"/>
                  <a:pt x="295059" y="1071562"/>
                  <a:pt x="301441" y="1072325"/>
                </a:cubicBezTo>
                <a:cubicBezTo>
                  <a:pt x="301822" y="1072610"/>
                  <a:pt x="302108" y="1072896"/>
                  <a:pt x="302489" y="1073182"/>
                </a:cubicBezTo>
                <a:cubicBezTo>
                  <a:pt x="306108" y="1076420"/>
                  <a:pt x="310395" y="1078992"/>
                  <a:pt x="314490" y="1081754"/>
                </a:cubicBezTo>
                <a:cubicBezTo>
                  <a:pt x="315443" y="1082421"/>
                  <a:pt x="316776" y="1081850"/>
                  <a:pt x="316872" y="1080230"/>
                </a:cubicBezTo>
                <a:cubicBezTo>
                  <a:pt x="317062" y="1076516"/>
                  <a:pt x="318681" y="1072229"/>
                  <a:pt x="316014" y="1069277"/>
                </a:cubicBezTo>
                <a:cubicBezTo>
                  <a:pt x="312395" y="1065276"/>
                  <a:pt x="309633" y="1059656"/>
                  <a:pt x="302584" y="1060228"/>
                </a:cubicBezTo>
                <a:cubicBezTo>
                  <a:pt x="301060" y="1060323"/>
                  <a:pt x="298774" y="1059180"/>
                  <a:pt x="297822" y="1057846"/>
                </a:cubicBezTo>
                <a:cubicBezTo>
                  <a:pt x="296488" y="1055942"/>
                  <a:pt x="295250" y="1053941"/>
                  <a:pt x="293916" y="1052036"/>
                </a:cubicBezTo>
                <a:cubicBezTo>
                  <a:pt x="294202" y="1051846"/>
                  <a:pt x="294678" y="1051655"/>
                  <a:pt x="295250" y="1051560"/>
                </a:cubicBezTo>
                <a:cubicBezTo>
                  <a:pt x="294202" y="1051084"/>
                  <a:pt x="293440" y="1050608"/>
                  <a:pt x="292678" y="1050131"/>
                </a:cubicBezTo>
                <a:cubicBezTo>
                  <a:pt x="290678" y="1047083"/>
                  <a:pt x="288773" y="1043940"/>
                  <a:pt x="286773" y="1040797"/>
                </a:cubicBezTo>
                <a:cubicBezTo>
                  <a:pt x="288678" y="1035653"/>
                  <a:pt x="290392" y="1030415"/>
                  <a:pt x="292583" y="1025366"/>
                </a:cubicBezTo>
                <a:cubicBezTo>
                  <a:pt x="293440" y="1023557"/>
                  <a:pt x="293916" y="1021937"/>
                  <a:pt x="293345" y="1020127"/>
                </a:cubicBezTo>
                <a:cubicBezTo>
                  <a:pt x="293154" y="1019651"/>
                  <a:pt x="292297" y="1018889"/>
                  <a:pt x="292297" y="1018889"/>
                </a:cubicBezTo>
                <a:cubicBezTo>
                  <a:pt x="285344" y="1024509"/>
                  <a:pt x="284201" y="1016413"/>
                  <a:pt x="280962" y="1013936"/>
                </a:cubicBezTo>
                <a:cubicBezTo>
                  <a:pt x="278486" y="1012126"/>
                  <a:pt x="278391" y="1009078"/>
                  <a:pt x="278581" y="1006221"/>
                </a:cubicBezTo>
                <a:cubicBezTo>
                  <a:pt x="282677" y="1004792"/>
                  <a:pt x="284296" y="1012698"/>
                  <a:pt x="288963" y="1010793"/>
                </a:cubicBezTo>
                <a:cubicBezTo>
                  <a:pt x="289344" y="1011174"/>
                  <a:pt x="289821" y="1011650"/>
                  <a:pt x="290297" y="1012031"/>
                </a:cubicBezTo>
                <a:cubicBezTo>
                  <a:pt x="292869" y="1015746"/>
                  <a:pt x="297345" y="1020318"/>
                  <a:pt x="302394" y="1023842"/>
                </a:cubicBezTo>
                <a:cubicBezTo>
                  <a:pt x="307632" y="1027652"/>
                  <a:pt x="312585" y="1030986"/>
                  <a:pt x="314967" y="1033082"/>
                </a:cubicBezTo>
                <a:cubicBezTo>
                  <a:pt x="314586" y="1032224"/>
                  <a:pt x="317348" y="1031081"/>
                  <a:pt x="318300" y="1031462"/>
                </a:cubicBezTo>
                <a:cubicBezTo>
                  <a:pt x="320872" y="1035463"/>
                  <a:pt x="334493" y="1037273"/>
                  <a:pt x="328111" y="1038225"/>
                </a:cubicBezTo>
                <a:cubicBezTo>
                  <a:pt x="332207" y="1041083"/>
                  <a:pt x="334112" y="1039749"/>
                  <a:pt x="336493" y="1039368"/>
                </a:cubicBezTo>
                <a:cubicBezTo>
                  <a:pt x="326397" y="1035463"/>
                  <a:pt x="318491" y="1028891"/>
                  <a:pt x="311157" y="1028033"/>
                </a:cubicBezTo>
                <a:cubicBezTo>
                  <a:pt x="309918" y="1023461"/>
                  <a:pt x="303537" y="1020604"/>
                  <a:pt x="298774" y="1017556"/>
                </a:cubicBezTo>
                <a:cubicBezTo>
                  <a:pt x="296964" y="1016318"/>
                  <a:pt x="295345" y="1015270"/>
                  <a:pt x="294107" y="1014127"/>
                </a:cubicBezTo>
                <a:cubicBezTo>
                  <a:pt x="294869" y="1014032"/>
                  <a:pt x="295821" y="1013555"/>
                  <a:pt x="296583" y="1013269"/>
                </a:cubicBezTo>
                <a:cubicBezTo>
                  <a:pt x="296869" y="1013174"/>
                  <a:pt x="297060" y="1012222"/>
                  <a:pt x="296869" y="1011936"/>
                </a:cubicBezTo>
                <a:cubicBezTo>
                  <a:pt x="296298" y="1010793"/>
                  <a:pt x="295250" y="1009936"/>
                  <a:pt x="294869" y="1008793"/>
                </a:cubicBezTo>
                <a:cubicBezTo>
                  <a:pt x="294297" y="1007078"/>
                  <a:pt x="293726" y="1004983"/>
                  <a:pt x="295821" y="1003840"/>
                </a:cubicBezTo>
                <a:cubicBezTo>
                  <a:pt x="297441" y="1002983"/>
                  <a:pt x="299250" y="1002601"/>
                  <a:pt x="301060" y="1003935"/>
                </a:cubicBezTo>
                <a:cubicBezTo>
                  <a:pt x="302489" y="1004983"/>
                  <a:pt x="304013" y="1005745"/>
                  <a:pt x="305537" y="1006602"/>
                </a:cubicBezTo>
                <a:cubicBezTo>
                  <a:pt x="305727" y="1008507"/>
                  <a:pt x="305442" y="1010698"/>
                  <a:pt x="306394" y="1012031"/>
                </a:cubicBezTo>
                <a:cubicBezTo>
                  <a:pt x="307251" y="1013269"/>
                  <a:pt x="309442" y="1013841"/>
                  <a:pt x="311157" y="1014127"/>
                </a:cubicBezTo>
                <a:cubicBezTo>
                  <a:pt x="313728" y="1014508"/>
                  <a:pt x="316300" y="1014222"/>
                  <a:pt x="318777" y="1014984"/>
                </a:cubicBezTo>
                <a:cubicBezTo>
                  <a:pt x="317538" y="1015460"/>
                  <a:pt x="316205" y="1015270"/>
                  <a:pt x="319253" y="1016984"/>
                </a:cubicBezTo>
                <a:cubicBezTo>
                  <a:pt x="320396" y="1016984"/>
                  <a:pt x="321729" y="1017175"/>
                  <a:pt x="323063" y="1017556"/>
                </a:cubicBezTo>
                <a:cubicBezTo>
                  <a:pt x="323539" y="1017842"/>
                  <a:pt x="324015" y="1017937"/>
                  <a:pt x="324492" y="1018032"/>
                </a:cubicBezTo>
                <a:cubicBezTo>
                  <a:pt x="331635" y="1020509"/>
                  <a:pt x="340113" y="1026890"/>
                  <a:pt x="345542" y="1027843"/>
                </a:cubicBezTo>
                <a:cubicBezTo>
                  <a:pt x="342208" y="1025652"/>
                  <a:pt x="338970" y="1023652"/>
                  <a:pt x="335826" y="1021556"/>
                </a:cubicBezTo>
                <a:cubicBezTo>
                  <a:pt x="337731" y="1021651"/>
                  <a:pt x="339636" y="1021651"/>
                  <a:pt x="341637" y="1021556"/>
                </a:cubicBezTo>
                <a:cubicBezTo>
                  <a:pt x="342113" y="1021556"/>
                  <a:pt x="342684" y="1020890"/>
                  <a:pt x="342875" y="1020413"/>
                </a:cubicBezTo>
                <a:cubicBezTo>
                  <a:pt x="342970" y="1020223"/>
                  <a:pt x="342589" y="1019461"/>
                  <a:pt x="342303" y="1019270"/>
                </a:cubicBezTo>
                <a:cubicBezTo>
                  <a:pt x="339636" y="1017460"/>
                  <a:pt x="336874" y="1017556"/>
                  <a:pt x="334207" y="1019270"/>
                </a:cubicBezTo>
                <a:cubicBezTo>
                  <a:pt x="333921" y="1019461"/>
                  <a:pt x="333826" y="1019842"/>
                  <a:pt x="333636" y="1020223"/>
                </a:cubicBezTo>
                <a:cubicBezTo>
                  <a:pt x="331826" y="1019080"/>
                  <a:pt x="330111" y="1017842"/>
                  <a:pt x="328397" y="1016699"/>
                </a:cubicBezTo>
                <a:cubicBezTo>
                  <a:pt x="330111" y="1015460"/>
                  <a:pt x="331731" y="1014032"/>
                  <a:pt x="333826" y="1014412"/>
                </a:cubicBezTo>
                <a:cubicBezTo>
                  <a:pt x="336017" y="1014793"/>
                  <a:pt x="338303" y="1014698"/>
                  <a:pt x="340589" y="1014508"/>
                </a:cubicBezTo>
                <a:cubicBezTo>
                  <a:pt x="342589" y="1016508"/>
                  <a:pt x="344780" y="1018413"/>
                  <a:pt x="347256" y="1019556"/>
                </a:cubicBezTo>
                <a:cubicBezTo>
                  <a:pt x="347923" y="1017460"/>
                  <a:pt x="351733" y="1021461"/>
                  <a:pt x="352019" y="1018603"/>
                </a:cubicBezTo>
                <a:cubicBezTo>
                  <a:pt x="352305" y="1017937"/>
                  <a:pt x="352114" y="1017270"/>
                  <a:pt x="351733" y="1016603"/>
                </a:cubicBezTo>
                <a:cubicBezTo>
                  <a:pt x="355543" y="1018603"/>
                  <a:pt x="359258" y="1018318"/>
                  <a:pt x="363163" y="1018223"/>
                </a:cubicBezTo>
                <a:cubicBezTo>
                  <a:pt x="367259" y="1018127"/>
                  <a:pt x="369831" y="1018794"/>
                  <a:pt x="371355" y="1023652"/>
                </a:cubicBezTo>
                <a:cubicBezTo>
                  <a:pt x="372117" y="1026128"/>
                  <a:pt x="373926" y="1028033"/>
                  <a:pt x="376403" y="1029081"/>
                </a:cubicBezTo>
                <a:cubicBezTo>
                  <a:pt x="376022" y="1030510"/>
                  <a:pt x="377451" y="1032224"/>
                  <a:pt x="379260" y="1033939"/>
                </a:cubicBezTo>
                <a:cubicBezTo>
                  <a:pt x="375165" y="1033748"/>
                  <a:pt x="373641" y="1037653"/>
                  <a:pt x="368592" y="1036034"/>
                </a:cubicBezTo>
                <a:cubicBezTo>
                  <a:pt x="370688" y="1037177"/>
                  <a:pt x="372212" y="1038320"/>
                  <a:pt x="372498" y="1039654"/>
                </a:cubicBezTo>
                <a:cubicBezTo>
                  <a:pt x="370878" y="1040892"/>
                  <a:pt x="367354" y="1039177"/>
                  <a:pt x="366211" y="1041083"/>
                </a:cubicBezTo>
                <a:cubicBezTo>
                  <a:pt x="370878" y="1042226"/>
                  <a:pt x="376022" y="1045369"/>
                  <a:pt x="380689" y="1049655"/>
                </a:cubicBezTo>
                <a:cubicBezTo>
                  <a:pt x="382308" y="1045654"/>
                  <a:pt x="389071" y="1050417"/>
                  <a:pt x="390976" y="1051751"/>
                </a:cubicBezTo>
                <a:cubicBezTo>
                  <a:pt x="388690" y="1053179"/>
                  <a:pt x="385166" y="1052036"/>
                  <a:pt x="382213" y="1049465"/>
                </a:cubicBezTo>
                <a:cubicBezTo>
                  <a:pt x="382975" y="1053846"/>
                  <a:pt x="377165" y="1048321"/>
                  <a:pt x="377070" y="1051560"/>
                </a:cubicBezTo>
                <a:cubicBezTo>
                  <a:pt x="381451" y="1054703"/>
                  <a:pt x="397644" y="1051941"/>
                  <a:pt x="401263" y="1060513"/>
                </a:cubicBezTo>
                <a:cubicBezTo>
                  <a:pt x="390881" y="1055275"/>
                  <a:pt x="387452" y="1057942"/>
                  <a:pt x="380499" y="1056703"/>
                </a:cubicBezTo>
                <a:cubicBezTo>
                  <a:pt x="376974" y="1060228"/>
                  <a:pt x="378117" y="1063085"/>
                  <a:pt x="380975" y="1065657"/>
                </a:cubicBezTo>
                <a:lnTo>
                  <a:pt x="381832" y="1063561"/>
                </a:lnTo>
                <a:cubicBezTo>
                  <a:pt x="384499" y="1064419"/>
                  <a:pt x="384785" y="1065562"/>
                  <a:pt x="386309" y="1066514"/>
                </a:cubicBezTo>
                <a:cubicBezTo>
                  <a:pt x="385261" y="1066800"/>
                  <a:pt x="384309" y="1067181"/>
                  <a:pt x="385737" y="1068038"/>
                </a:cubicBezTo>
                <a:cubicBezTo>
                  <a:pt x="384690" y="1069753"/>
                  <a:pt x="384118" y="1066324"/>
                  <a:pt x="381261" y="1065848"/>
                </a:cubicBezTo>
                <a:cubicBezTo>
                  <a:pt x="384880" y="1068991"/>
                  <a:pt x="390881" y="1071753"/>
                  <a:pt x="394310" y="1075087"/>
                </a:cubicBezTo>
                <a:cubicBezTo>
                  <a:pt x="405359" y="1077944"/>
                  <a:pt x="419932" y="1088041"/>
                  <a:pt x="429171" y="1088327"/>
                </a:cubicBezTo>
                <a:cubicBezTo>
                  <a:pt x="425552" y="1086041"/>
                  <a:pt x="416503" y="1084326"/>
                  <a:pt x="416694" y="1079659"/>
                </a:cubicBezTo>
                <a:cubicBezTo>
                  <a:pt x="420599" y="1076801"/>
                  <a:pt x="423456" y="1084135"/>
                  <a:pt x="425933" y="1081183"/>
                </a:cubicBezTo>
                <a:cubicBezTo>
                  <a:pt x="420789" y="1078230"/>
                  <a:pt x="417837" y="1079183"/>
                  <a:pt x="416789" y="1075373"/>
                </a:cubicBezTo>
                <a:cubicBezTo>
                  <a:pt x="418408" y="1075944"/>
                  <a:pt x="418408" y="1074420"/>
                  <a:pt x="419742" y="1074706"/>
                </a:cubicBezTo>
                <a:cubicBezTo>
                  <a:pt x="424409" y="1077373"/>
                  <a:pt x="429362" y="1081564"/>
                  <a:pt x="427933" y="1083564"/>
                </a:cubicBezTo>
                <a:cubicBezTo>
                  <a:pt x="428314" y="1080992"/>
                  <a:pt x="430886" y="1086802"/>
                  <a:pt x="431934" y="1084135"/>
                </a:cubicBezTo>
                <a:cubicBezTo>
                  <a:pt x="430314" y="1082802"/>
                  <a:pt x="430886" y="1080992"/>
                  <a:pt x="430600" y="1079373"/>
                </a:cubicBezTo>
                <a:cubicBezTo>
                  <a:pt x="424504" y="1077468"/>
                  <a:pt x="420885" y="1074896"/>
                  <a:pt x="420789" y="1071658"/>
                </a:cubicBezTo>
                <a:cubicBezTo>
                  <a:pt x="428790" y="1070991"/>
                  <a:pt x="434124" y="1074992"/>
                  <a:pt x="440125" y="1075563"/>
                </a:cubicBezTo>
                <a:cubicBezTo>
                  <a:pt x="441268" y="1077849"/>
                  <a:pt x="442697" y="1079944"/>
                  <a:pt x="444507" y="1081754"/>
                </a:cubicBezTo>
                <a:cubicBezTo>
                  <a:pt x="446126" y="1083374"/>
                  <a:pt x="447840" y="1082993"/>
                  <a:pt x="449650" y="1082326"/>
                </a:cubicBezTo>
                <a:cubicBezTo>
                  <a:pt x="451174" y="1081754"/>
                  <a:pt x="452031" y="1079373"/>
                  <a:pt x="454317" y="1080802"/>
                </a:cubicBezTo>
                <a:cubicBezTo>
                  <a:pt x="457461" y="1082707"/>
                  <a:pt x="461271" y="1083945"/>
                  <a:pt x="463842" y="1086421"/>
                </a:cubicBezTo>
                <a:cubicBezTo>
                  <a:pt x="469653" y="1092327"/>
                  <a:pt x="476415" y="1096327"/>
                  <a:pt x="484131" y="1099280"/>
                </a:cubicBezTo>
                <a:cubicBezTo>
                  <a:pt x="484226" y="1099280"/>
                  <a:pt x="484226" y="1099376"/>
                  <a:pt x="484226" y="1099471"/>
                </a:cubicBezTo>
                <a:cubicBezTo>
                  <a:pt x="484035" y="1099757"/>
                  <a:pt x="483750" y="1100042"/>
                  <a:pt x="483654" y="1100423"/>
                </a:cubicBezTo>
                <a:cubicBezTo>
                  <a:pt x="476415" y="1099280"/>
                  <a:pt x="471272" y="1101090"/>
                  <a:pt x="464033" y="1097280"/>
                </a:cubicBezTo>
                <a:cubicBezTo>
                  <a:pt x="464319" y="1097947"/>
                  <a:pt x="464890" y="1098233"/>
                  <a:pt x="465366" y="1098709"/>
                </a:cubicBezTo>
                <a:cubicBezTo>
                  <a:pt x="460794" y="1097756"/>
                  <a:pt x="456127" y="1096899"/>
                  <a:pt x="451365" y="1096042"/>
                </a:cubicBezTo>
                <a:cubicBezTo>
                  <a:pt x="448126" y="1100995"/>
                  <a:pt x="456794" y="1095946"/>
                  <a:pt x="456413" y="1100042"/>
                </a:cubicBezTo>
                <a:cubicBezTo>
                  <a:pt x="453365" y="1100804"/>
                  <a:pt x="443364" y="1098613"/>
                  <a:pt x="443173" y="1095185"/>
                </a:cubicBezTo>
                <a:cubicBezTo>
                  <a:pt x="445459" y="1096232"/>
                  <a:pt x="447840" y="1097280"/>
                  <a:pt x="450031" y="1097947"/>
                </a:cubicBezTo>
                <a:cubicBezTo>
                  <a:pt x="449364" y="1096137"/>
                  <a:pt x="446316" y="1094994"/>
                  <a:pt x="443649" y="1093851"/>
                </a:cubicBezTo>
                <a:cubicBezTo>
                  <a:pt x="443649" y="1093851"/>
                  <a:pt x="443649" y="1093756"/>
                  <a:pt x="443649" y="1093756"/>
                </a:cubicBezTo>
                <a:cubicBezTo>
                  <a:pt x="443554" y="1093756"/>
                  <a:pt x="443364" y="1093660"/>
                  <a:pt x="443268" y="1093660"/>
                </a:cubicBezTo>
                <a:cubicBezTo>
                  <a:pt x="441649" y="1092899"/>
                  <a:pt x="440125" y="1092136"/>
                  <a:pt x="439458" y="1090993"/>
                </a:cubicBezTo>
                <a:cubicBezTo>
                  <a:pt x="438506" y="1091470"/>
                  <a:pt x="432124" y="1090517"/>
                  <a:pt x="434982" y="1092041"/>
                </a:cubicBezTo>
                <a:cubicBezTo>
                  <a:pt x="435077" y="1092041"/>
                  <a:pt x="435363" y="1092136"/>
                  <a:pt x="435458" y="1092232"/>
                </a:cubicBezTo>
                <a:cubicBezTo>
                  <a:pt x="425933" y="1090136"/>
                  <a:pt x="417075" y="1086898"/>
                  <a:pt x="408597" y="1084421"/>
                </a:cubicBezTo>
                <a:cubicBezTo>
                  <a:pt x="397834" y="1080802"/>
                  <a:pt x="387547" y="1077944"/>
                  <a:pt x="376879" y="1077944"/>
                </a:cubicBezTo>
                <a:cubicBezTo>
                  <a:pt x="374784" y="1073468"/>
                  <a:pt x="370593" y="1071753"/>
                  <a:pt x="366211" y="1071372"/>
                </a:cubicBezTo>
                <a:cubicBezTo>
                  <a:pt x="354876" y="1068038"/>
                  <a:pt x="346113" y="1061180"/>
                  <a:pt x="340208" y="1055370"/>
                </a:cubicBezTo>
                <a:cubicBezTo>
                  <a:pt x="336588" y="1059656"/>
                  <a:pt x="331254" y="1048131"/>
                  <a:pt x="325920" y="1047941"/>
                </a:cubicBezTo>
                <a:cubicBezTo>
                  <a:pt x="326016" y="1046702"/>
                  <a:pt x="325158" y="1045940"/>
                  <a:pt x="327063" y="1045845"/>
                </a:cubicBezTo>
                <a:cubicBezTo>
                  <a:pt x="315729" y="1045083"/>
                  <a:pt x="314967" y="1032701"/>
                  <a:pt x="303060" y="1028700"/>
                </a:cubicBezTo>
                <a:cubicBezTo>
                  <a:pt x="307632" y="1032129"/>
                  <a:pt x="296488" y="1029843"/>
                  <a:pt x="305537" y="1034891"/>
                </a:cubicBezTo>
                <a:cubicBezTo>
                  <a:pt x="308013" y="1034225"/>
                  <a:pt x="304203" y="1030510"/>
                  <a:pt x="307251" y="1032129"/>
                </a:cubicBezTo>
                <a:cubicBezTo>
                  <a:pt x="304394" y="1036129"/>
                  <a:pt x="314395" y="1040987"/>
                  <a:pt x="315824" y="1046702"/>
                </a:cubicBezTo>
                <a:cubicBezTo>
                  <a:pt x="324492" y="1046607"/>
                  <a:pt x="328873" y="1054322"/>
                  <a:pt x="338017" y="1059656"/>
                </a:cubicBezTo>
                <a:cubicBezTo>
                  <a:pt x="338208" y="1061466"/>
                  <a:pt x="338208" y="1066991"/>
                  <a:pt x="342303" y="1066228"/>
                </a:cubicBezTo>
                <a:cubicBezTo>
                  <a:pt x="337160" y="1064228"/>
                  <a:pt x="344494" y="1064133"/>
                  <a:pt x="345351" y="1063181"/>
                </a:cubicBezTo>
                <a:cubicBezTo>
                  <a:pt x="350304" y="1065467"/>
                  <a:pt x="354305" y="1068800"/>
                  <a:pt x="358401" y="1071753"/>
                </a:cubicBezTo>
                <a:cubicBezTo>
                  <a:pt x="355543" y="1072325"/>
                  <a:pt x="353162" y="1073182"/>
                  <a:pt x="351828" y="1074039"/>
                </a:cubicBezTo>
                <a:cubicBezTo>
                  <a:pt x="352971" y="1074515"/>
                  <a:pt x="354019" y="1074896"/>
                  <a:pt x="355162" y="1075373"/>
                </a:cubicBezTo>
                <a:cubicBezTo>
                  <a:pt x="355067" y="1076230"/>
                  <a:pt x="355257" y="1076706"/>
                  <a:pt x="353638" y="1077754"/>
                </a:cubicBezTo>
                <a:cubicBezTo>
                  <a:pt x="358972" y="1081373"/>
                  <a:pt x="360306" y="1079278"/>
                  <a:pt x="363354" y="1079659"/>
                </a:cubicBezTo>
                <a:cubicBezTo>
                  <a:pt x="359448" y="1083754"/>
                  <a:pt x="376879" y="1088231"/>
                  <a:pt x="380213" y="1092803"/>
                </a:cubicBezTo>
                <a:cubicBezTo>
                  <a:pt x="380594" y="1091089"/>
                  <a:pt x="382118" y="1090993"/>
                  <a:pt x="384975" y="1092041"/>
                </a:cubicBezTo>
                <a:cubicBezTo>
                  <a:pt x="384023" y="1092899"/>
                  <a:pt x="382880" y="1092708"/>
                  <a:pt x="384118" y="1094327"/>
                </a:cubicBezTo>
                <a:cubicBezTo>
                  <a:pt x="409169" y="1102995"/>
                  <a:pt x="432315" y="1109662"/>
                  <a:pt x="455270" y="1116520"/>
                </a:cubicBezTo>
                <a:cubicBezTo>
                  <a:pt x="463747" y="1115949"/>
                  <a:pt x="486798" y="1119092"/>
                  <a:pt x="484131" y="1126903"/>
                </a:cubicBezTo>
                <a:cubicBezTo>
                  <a:pt x="512039" y="1135761"/>
                  <a:pt x="541947" y="1137571"/>
                  <a:pt x="573285" y="1140238"/>
                </a:cubicBezTo>
                <a:cubicBezTo>
                  <a:pt x="583857" y="1136523"/>
                  <a:pt x="596811" y="1138428"/>
                  <a:pt x="606432" y="1139285"/>
                </a:cubicBezTo>
                <a:cubicBezTo>
                  <a:pt x="605003" y="1139095"/>
                  <a:pt x="609289" y="1137285"/>
                  <a:pt x="611956" y="1138237"/>
                </a:cubicBezTo>
                <a:cubicBezTo>
                  <a:pt x="621862" y="1141476"/>
                  <a:pt x="605193" y="1144715"/>
                  <a:pt x="596907" y="1144334"/>
                </a:cubicBezTo>
                <a:cubicBezTo>
                  <a:pt x="604146" y="1144238"/>
                  <a:pt x="597097" y="1149668"/>
                  <a:pt x="595668" y="1151573"/>
                </a:cubicBezTo>
                <a:cubicBezTo>
                  <a:pt x="579857" y="1153096"/>
                  <a:pt x="566998" y="1152430"/>
                  <a:pt x="553092" y="1153859"/>
                </a:cubicBezTo>
                <a:cubicBezTo>
                  <a:pt x="549377" y="1153382"/>
                  <a:pt x="548996" y="1151287"/>
                  <a:pt x="544710" y="1151001"/>
                </a:cubicBezTo>
                <a:cubicBezTo>
                  <a:pt x="538518" y="1153859"/>
                  <a:pt x="532327" y="1147953"/>
                  <a:pt x="525088" y="1147762"/>
                </a:cubicBezTo>
                <a:cubicBezTo>
                  <a:pt x="520897" y="1147572"/>
                  <a:pt x="517468" y="1150715"/>
                  <a:pt x="513372" y="1150144"/>
                </a:cubicBezTo>
                <a:cubicBezTo>
                  <a:pt x="508705" y="1149572"/>
                  <a:pt x="504990" y="1145667"/>
                  <a:pt x="501085" y="1145095"/>
                </a:cubicBezTo>
                <a:cubicBezTo>
                  <a:pt x="498704" y="1144715"/>
                  <a:pt x="494418" y="1145572"/>
                  <a:pt x="492417" y="1145381"/>
                </a:cubicBezTo>
                <a:cubicBezTo>
                  <a:pt x="492608" y="1145381"/>
                  <a:pt x="493656" y="1143952"/>
                  <a:pt x="494037" y="1144048"/>
                </a:cubicBezTo>
                <a:cubicBezTo>
                  <a:pt x="489846" y="1143381"/>
                  <a:pt x="487369" y="1145286"/>
                  <a:pt x="483750" y="1144905"/>
                </a:cubicBezTo>
                <a:cubicBezTo>
                  <a:pt x="483083" y="1144810"/>
                  <a:pt x="483083" y="1142333"/>
                  <a:pt x="482797" y="1142238"/>
                </a:cubicBezTo>
                <a:cubicBezTo>
                  <a:pt x="478035" y="1139761"/>
                  <a:pt x="471081" y="1142428"/>
                  <a:pt x="465557" y="1141381"/>
                </a:cubicBezTo>
                <a:cubicBezTo>
                  <a:pt x="462033" y="1138142"/>
                  <a:pt x="470986" y="1138904"/>
                  <a:pt x="464985" y="1137094"/>
                </a:cubicBezTo>
                <a:cubicBezTo>
                  <a:pt x="464033" y="1139666"/>
                  <a:pt x="458223" y="1137761"/>
                  <a:pt x="455746" y="1139000"/>
                </a:cubicBezTo>
                <a:cubicBezTo>
                  <a:pt x="452793" y="1133666"/>
                  <a:pt x="440030" y="1135475"/>
                  <a:pt x="442792" y="1131570"/>
                </a:cubicBezTo>
                <a:cubicBezTo>
                  <a:pt x="437934" y="1130999"/>
                  <a:pt x="431172" y="1130522"/>
                  <a:pt x="424695" y="1128998"/>
                </a:cubicBezTo>
                <a:cubicBezTo>
                  <a:pt x="418313" y="1127474"/>
                  <a:pt x="412026" y="1125760"/>
                  <a:pt x="407835" y="1124141"/>
                </a:cubicBezTo>
                <a:cubicBezTo>
                  <a:pt x="409359" y="1124807"/>
                  <a:pt x="408883" y="1125855"/>
                  <a:pt x="408502" y="1126903"/>
                </a:cubicBezTo>
                <a:cubicBezTo>
                  <a:pt x="398310" y="1123283"/>
                  <a:pt x="394977" y="1122140"/>
                  <a:pt x="388976" y="1121664"/>
                </a:cubicBezTo>
                <a:cubicBezTo>
                  <a:pt x="389262" y="1120902"/>
                  <a:pt x="390405" y="1121188"/>
                  <a:pt x="390881" y="1120616"/>
                </a:cubicBezTo>
                <a:cubicBezTo>
                  <a:pt x="383166" y="1117949"/>
                  <a:pt x="375927" y="1115949"/>
                  <a:pt x="369735" y="1113187"/>
                </a:cubicBezTo>
                <a:cubicBezTo>
                  <a:pt x="363544" y="1110425"/>
                  <a:pt x="358115" y="1107758"/>
                  <a:pt x="353733" y="1105186"/>
                </a:cubicBezTo>
                <a:cubicBezTo>
                  <a:pt x="352019" y="1105567"/>
                  <a:pt x="350590" y="1106424"/>
                  <a:pt x="348495" y="1106329"/>
                </a:cubicBezTo>
                <a:cubicBezTo>
                  <a:pt x="346018" y="1102900"/>
                  <a:pt x="344875" y="1103281"/>
                  <a:pt x="341637" y="1103948"/>
                </a:cubicBezTo>
                <a:cubicBezTo>
                  <a:pt x="339636" y="1101376"/>
                  <a:pt x="342113" y="1098899"/>
                  <a:pt x="337731" y="1098518"/>
                </a:cubicBezTo>
                <a:cubicBezTo>
                  <a:pt x="341256" y="1102709"/>
                  <a:pt x="331445" y="1098518"/>
                  <a:pt x="328492" y="1097661"/>
                </a:cubicBezTo>
                <a:cubicBezTo>
                  <a:pt x="329159" y="1096232"/>
                  <a:pt x="325349" y="1094994"/>
                  <a:pt x="327254" y="1093470"/>
                </a:cubicBezTo>
                <a:cubicBezTo>
                  <a:pt x="327730" y="1091660"/>
                  <a:pt x="331445" y="1094518"/>
                  <a:pt x="332207" y="1093184"/>
                </a:cubicBezTo>
                <a:cubicBezTo>
                  <a:pt x="323634" y="1089279"/>
                  <a:pt x="322587" y="1091470"/>
                  <a:pt x="320205" y="1094613"/>
                </a:cubicBezTo>
                <a:cubicBezTo>
                  <a:pt x="322777" y="1097280"/>
                  <a:pt x="328016" y="1099852"/>
                  <a:pt x="330969" y="1102519"/>
                </a:cubicBezTo>
                <a:cubicBezTo>
                  <a:pt x="335350" y="1099566"/>
                  <a:pt x="348304" y="1108710"/>
                  <a:pt x="350685" y="1111853"/>
                </a:cubicBezTo>
                <a:cubicBezTo>
                  <a:pt x="348971" y="1111091"/>
                  <a:pt x="348971" y="1112615"/>
                  <a:pt x="347447" y="1112044"/>
                </a:cubicBezTo>
                <a:cubicBezTo>
                  <a:pt x="347637" y="1111091"/>
                  <a:pt x="348590" y="1110043"/>
                  <a:pt x="347066" y="1109186"/>
                </a:cubicBezTo>
                <a:cubicBezTo>
                  <a:pt x="337350" y="1110139"/>
                  <a:pt x="330207" y="1103662"/>
                  <a:pt x="320110" y="1098137"/>
                </a:cubicBezTo>
                <a:cubicBezTo>
                  <a:pt x="321729" y="1102519"/>
                  <a:pt x="316491" y="1099090"/>
                  <a:pt x="314967" y="1101852"/>
                </a:cubicBezTo>
                <a:cubicBezTo>
                  <a:pt x="325444" y="1106900"/>
                  <a:pt x="336112" y="1111758"/>
                  <a:pt x="345542" y="1116425"/>
                </a:cubicBezTo>
                <a:cubicBezTo>
                  <a:pt x="342018" y="1112996"/>
                  <a:pt x="350400" y="1116044"/>
                  <a:pt x="352114" y="1115949"/>
                </a:cubicBezTo>
                <a:cubicBezTo>
                  <a:pt x="354210" y="1118235"/>
                  <a:pt x="360877" y="1123855"/>
                  <a:pt x="363163" y="1123760"/>
                </a:cubicBezTo>
                <a:cubicBezTo>
                  <a:pt x="361639" y="1122902"/>
                  <a:pt x="362211" y="1121950"/>
                  <a:pt x="362687" y="1120902"/>
                </a:cubicBezTo>
                <a:cubicBezTo>
                  <a:pt x="366783" y="1127093"/>
                  <a:pt x="375927" y="1128522"/>
                  <a:pt x="383451" y="1132523"/>
                </a:cubicBezTo>
                <a:cubicBezTo>
                  <a:pt x="374879" y="1128903"/>
                  <a:pt x="378213" y="1132237"/>
                  <a:pt x="371545" y="1130713"/>
                </a:cubicBezTo>
                <a:cubicBezTo>
                  <a:pt x="377260" y="1133951"/>
                  <a:pt x="380308" y="1136237"/>
                  <a:pt x="385737" y="1134999"/>
                </a:cubicBezTo>
                <a:lnTo>
                  <a:pt x="384975" y="1137285"/>
                </a:lnTo>
                <a:cubicBezTo>
                  <a:pt x="391929" y="1138428"/>
                  <a:pt x="400120" y="1141952"/>
                  <a:pt x="408788" y="1145667"/>
                </a:cubicBezTo>
                <a:cubicBezTo>
                  <a:pt x="413169" y="1147477"/>
                  <a:pt x="417551" y="1149477"/>
                  <a:pt x="422028" y="1151001"/>
                </a:cubicBezTo>
                <a:cubicBezTo>
                  <a:pt x="426600" y="1152335"/>
                  <a:pt x="431172" y="1153287"/>
                  <a:pt x="435648" y="1153763"/>
                </a:cubicBezTo>
                <a:cubicBezTo>
                  <a:pt x="435648" y="1154716"/>
                  <a:pt x="434886" y="1155954"/>
                  <a:pt x="436506" y="1156526"/>
                </a:cubicBezTo>
                <a:cubicBezTo>
                  <a:pt x="452222" y="1157383"/>
                  <a:pt x="473272" y="1168336"/>
                  <a:pt x="481464" y="1166432"/>
                </a:cubicBezTo>
                <a:cubicBezTo>
                  <a:pt x="481559" y="1169670"/>
                  <a:pt x="474034" y="1169289"/>
                  <a:pt x="470891" y="1166622"/>
                </a:cubicBezTo>
                <a:cubicBezTo>
                  <a:pt x="470796" y="1172337"/>
                  <a:pt x="480035" y="1170146"/>
                  <a:pt x="483845" y="1170051"/>
                </a:cubicBezTo>
                <a:cubicBezTo>
                  <a:pt x="483654" y="1170051"/>
                  <a:pt x="483845" y="1171670"/>
                  <a:pt x="483559" y="1171670"/>
                </a:cubicBezTo>
                <a:cubicBezTo>
                  <a:pt x="489560" y="1171766"/>
                  <a:pt x="492703" y="1168527"/>
                  <a:pt x="498990" y="1169099"/>
                </a:cubicBezTo>
                <a:cubicBezTo>
                  <a:pt x="506991" y="1169765"/>
                  <a:pt x="508705" y="1174337"/>
                  <a:pt x="519278" y="1174433"/>
                </a:cubicBezTo>
                <a:cubicBezTo>
                  <a:pt x="516611" y="1170242"/>
                  <a:pt x="530136" y="1175671"/>
                  <a:pt x="534232" y="1174052"/>
                </a:cubicBezTo>
                <a:cubicBezTo>
                  <a:pt x="526326" y="1172813"/>
                  <a:pt x="530898" y="1172432"/>
                  <a:pt x="537280" y="1173099"/>
                </a:cubicBezTo>
                <a:cubicBezTo>
                  <a:pt x="543662" y="1173575"/>
                  <a:pt x="552044" y="1174242"/>
                  <a:pt x="551853" y="1177004"/>
                </a:cubicBezTo>
                <a:cubicBezTo>
                  <a:pt x="546996" y="1176528"/>
                  <a:pt x="546138" y="1178528"/>
                  <a:pt x="542805" y="1178909"/>
                </a:cubicBezTo>
                <a:cubicBezTo>
                  <a:pt x="550996" y="1179004"/>
                  <a:pt x="547091" y="1179957"/>
                  <a:pt x="548520" y="1183291"/>
                </a:cubicBezTo>
                <a:cubicBezTo>
                  <a:pt x="555187" y="1182719"/>
                  <a:pt x="555854" y="1185005"/>
                  <a:pt x="560426" y="1185482"/>
                </a:cubicBezTo>
                <a:cubicBezTo>
                  <a:pt x="559854" y="1182910"/>
                  <a:pt x="553854" y="1182910"/>
                  <a:pt x="551663" y="1181005"/>
                </a:cubicBezTo>
                <a:cubicBezTo>
                  <a:pt x="553663" y="1181100"/>
                  <a:pt x="554901" y="1180814"/>
                  <a:pt x="556140" y="1180433"/>
                </a:cubicBezTo>
                <a:cubicBezTo>
                  <a:pt x="559569" y="1181576"/>
                  <a:pt x="561664" y="1185767"/>
                  <a:pt x="564998" y="1182434"/>
                </a:cubicBezTo>
                <a:cubicBezTo>
                  <a:pt x="564807" y="1183862"/>
                  <a:pt x="565284" y="1185005"/>
                  <a:pt x="566427" y="1185767"/>
                </a:cubicBezTo>
                <a:cubicBezTo>
                  <a:pt x="554330" y="1186148"/>
                  <a:pt x="546043" y="1186529"/>
                  <a:pt x="537947" y="1186243"/>
                </a:cubicBezTo>
                <a:cubicBezTo>
                  <a:pt x="529946" y="1185386"/>
                  <a:pt x="522135" y="1183862"/>
                  <a:pt x="511086" y="1180719"/>
                </a:cubicBezTo>
                <a:cubicBezTo>
                  <a:pt x="504228" y="1181005"/>
                  <a:pt x="497370" y="1179290"/>
                  <a:pt x="490512" y="1177766"/>
                </a:cubicBezTo>
                <a:cubicBezTo>
                  <a:pt x="483559" y="1176242"/>
                  <a:pt x="476606" y="1175099"/>
                  <a:pt x="469272" y="1175385"/>
                </a:cubicBezTo>
                <a:cubicBezTo>
                  <a:pt x="469367" y="1173861"/>
                  <a:pt x="464509" y="1173670"/>
                  <a:pt x="465366" y="1171956"/>
                </a:cubicBezTo>
                <a:cubicBezTo>
                  <a:pt x="446602" y="1169670"/>
                  <a:pt x="429076" y="1157192"/>
                  <a:pt x="412884" y="1158240"/>
                </a:cubicBezTo>
                <a:cubicBezTo>
                  <a:pt x="416884" y="1159859"/>
                  <a:pt x="422885" y="1160621"/>
                  <a:pt x="422504" y="1162907"/>
                </a:cubicBezTo>
                <a:cubicBezTo>
                  <a:pt x="417932" y="1161860"/>
                  <a:pt x="397072" y="1157097"/>
                  <a:pt x="403359" y="1153287"/>
                </a:cubicBezTo>
                <a:cubicBezTo>
                  <a:pt x="399834" y="1152525"/>
                  <a:pt x="396501" y="1152144"/>
                  <a:pt x="391738" y="1150049"/>
                </a:cubicBezTo>
                <a:cubicBezTo>
                  <a:pt x="388500" y="1152525"/>
                  <a:pt x="399072" y="1152811"/>
                  <a:pt x="398120" y="1154906"/>
                </a:cubicBezTo>
                <a:cubicBezTo>
                  <a:pt x="391548" y="1153001"/>
                  <a:pt x="376593" y="1149286"/>
                  <a:pt x="373355" y="1143476"/>
                </a:cubicBezTo>
                <a:cubicBezTo>
                  <a:pt x="360306" y="1139190"/>
                  <a:pt x="349447" y="1133761"/>
                  <a:pt x="339636" y="1129093"/>
                </a:cubicBezTo>
                <a:cubicBezTo>
                  <a:pt x="329921" y="1124236"/>
                  <a:pt x="321444" y="1119283"/>
                  <a:pt x="314395" y="1113377"/>
                </a:cubicBezTo>
                <a:cubicBezTo>
                  <a:pt x="311728" y="1116711"/>
                  <a:pt x="312490" y="1110425"/>
                  <a:pt x="309728" y="1109282"/>
                </a:cubicBezTo>
                <a:cubicBezTo>
                  <a:pt x="305918" y="1108329"/>
                  <a:pt x="309156" y="1113473"/>
                  <a:pt x="306585" y="1112139"/>
                </a:cubicBezTo>
                <a:cubicBezTo>
                  <a:pt x="305251" y="1111377"/>
                  <a:pt x="304775" y="1111853"/>
                  <a:pt x="303632" y="1111377"/>
                </a:cubicBezTo>
                <a:cubicBezTo>
                  <a:pt x="298298" y="1109091"/>
                  <a:pt x="299917" y="1106900"/>
                  <a:pt x="296964" y="1104710"/>
                </a:cubicBezTo>
                <a:cubicBezTo>
                  <a:pt x="294297" y="1105757"/>
                  <a:pt x="288297" y="1101376"/>
                  <a:pt x="283248" y="1098518"/>
                </a:cubicBezTo>
                <a:cubicBezTo>
                  <a:pt x="285249" y="1092613"/>
                  <a:pt x="274104" y="1090422"/>
                  <a:pt x="269056" y="1087088"/>
                </a:cubicBezTo>
                <a:cubicBezTo>
                  <a:pt x="258579" y="1080707"/>
                  <a:pt x="247911" y="1071086"/>
                  <a:pt x="237243" y="1062609"/>
                </a:cubicBezTo>
                <a:cubicBezTo>
                  <a:pt x="226860" y="1053846"/>
                  <a:pt x="216478" y="1046131"/>
                  <a:pt x="209239" y="1039749"/>
                </a:cubicBezTo>
                <a:cubicBezTo>
                  <a:pt x="219336" y="1051369"/>
                  <a:pt x="225051" y="1052322"/>
                  <a:pt x="232861" y="1062990"/>
                </a:cubicBezTo>
                <a:cubicBezTo>
                  <a:pt x="240957" y="1066991"/>
                  <a:pt x="248863" y="1073182"/>
                  <a:pt x="256864" y="1079754"/>
                </a:cubicBezTo>
                <a:cubicBezTo>
                  <a:pt x="265056" y="1086041"/>
                  <a:pt x="273723" y="1092136"/>
                  <a:pt x="282296" y="1096994"/>
                </a:cubicBezTo>
                <a:cubicBezTo>
                  <a:pt x="281058" y="1098613"/>
                  <a:pt x="283058" y="1100328"/>
                  <a:pt x="282867" y="1102043"/>
                </a:cubicBezTo>
                <a:cubicBezTo>
                  <a:pt x="280772" y="1102138"/>
                  <a:pt x="277343" y="1100233"/>
                  <a:pt x="275152" y="1100233"/>
                </a:cubicBezTo>
                <a:cubicBezTo>
                  <a:pt x="279343" y="1104805"/>
                  <a:pt x="295631" y="1108615"/>
                  <a:pt x="301822" y="1117854"/>
                </a:cubicBezTo>
                <a:cubicBezTo>
                  <a:pt x="303727" y="1115949"/>
                  <a:pt x="307347" y="1119664"/>
                  <a:pt x="310299" y="1121378"/>
                </a:cubicBezTo>
                <a:cubicBezTo>
                  <a:pt x="317157" y="1118616"/>
                  <a:pt x="337446" y="1128712"/>
                  <a:pt x="344875" y="1133285"/>
                </a:cubicBezTo>
                <a:cubicBezTo>
                  <a:pt x="343923" y="1134523"/>
                  <a:pt x="332397" y="1127569"/>
                  <a:pt x="336017" y="1130903"/>
                </a:cubicBezTo>
                <a:cubicBezTo>
                  <a:pt x="340113" y="1132808"/>
                  <a:pt x="344399" y="1134713"/>
                  <a:pt x="343351" y="1136999"/>
                </a:cubicBezTo>
                <a:cubicBezTo>
                  <a:pt x="340779" y="1136333"/>
                  <a:pt x="335636" y="1132332"/>
                  <a:pt x="334779" y="1133856"/>
                </a:cubicBezTo>
                <a:cubicBezTo>
                  <a:pt x="338684" y="1136999"/>
                  <a:pt x="348304" y="1139857"/>
                  <a:pt x="343923" y="1143476"/>
                </a:cubicBezTo>
                <a:cubicBezTo>
                  <a:pt x="349542" y="1146715"/>
                  <a:pt x="343256" y="1139761"/>
                  <a:pt x="349352" y="1142428"/>
                </a:cubicBezTo>
                <a:cubicBezTo>
                  <a:pt x="349447" y="1143191"/>
                  <a:pt x="350209" y="1143857"/>
                  <a:pt x="351828" y="1144429"/>
                </a:cubicBezTo>
                <a:cubicBezTo>
                  <a:pt x="352209" y="1148715"/>
                  <a:pt x="347828" y="1146905"/>
                  <a:pt x="345542" y="1147762"/>
                </a:cubicBezTo>
                <a:cubicBezTo>
                  <a:pt x="350971" y="1152620"/>
                  <a:pt x="352590" y="1149763"/>
                  <a:pt x="353448" y="1148715"/>
                </a:cubicBezTo>
                <a:cubicBezTo>
                  <a:pt x="356972" y="1152716"/>
                  <a:pt x="348685" y="1149858"/>
                  <a:pt x="351638" y="1153192"/>
                </a:cubicBezTo>
                <a:cubicBezTo>
                  <a:pt x="357067" y="1157287"/>
                  <a:pt x="363735" y="1159764"/>
                  <a:pt x="366973" y="1160907"/>
                </a:cubicBezTo>
                <a:cubicBezTo>
                  <a:pt x="365354" y="1160145"/>
                  <a:pt x="364973" y="1159193"/>
                  <a:pt x="364592" y="1158335"/>
                </a:cubicBezTo>
                <a:cubicBezTo>
                  <a:pt x="366973" y="1159764"/>
                  <a:pt x="371450" y="1158335"/>
                  <a:pt x="371831" y="1161002"/>
                </a:cubicBezTo>
                <a:cubicBezTo>
                  <a:pt x="370116" y="1160526"/>
                  <a:pt x="367735" y="1159383"/>
                  <a:pt x="367164" y="1160145"/>
                </a:cubicBezTo>
                <a:cubicBezTo>
                  <a:pt x="374593" y="1165193"/>
                  <a:pt x="388500" y="1168146"/>
                  <a:pt x="392214" y="1173480"/>
                </a:cubicBezTo>
                <a:cubicBezTo>
                  <a:pt x="396120" y="1173766"/>
                  <a:pt x="390309" y="1170242"/>
                  <a:pt x="394691" y="1170908"/>
                </a:cubicBezTo>
                <a:cubicBezTo>
                  <a:pt x="403454" y="1172718"/>
                  <a:pt x="401454" y="1176242"/>
                  <a:pt x="406978" y="1178624"/>
                </a:cubicBezTo>
                <a:cubicBezTo>
                  <a:pt x="408121" y="1177766"/>
                  <a:pt x="406407" y="1174052"/>
                  <a:pt x="409550" y="1175290"/>
                </a:cubicBezTo>
                <a:cubicBezTo>
                  <a:pt x="414598" y="1177576"/>
                  <a:pt x="424314" y="1177957"/>
                  <a:pt x="422313" y="1181481"/>
                </a:cubicBezTo>
                <a:cubicBezTo>
                  <a:pt x="420599" y="1181671"/>
                  <a:pt x="410693" y="1179195"/>
                  <a:pt x="414312" y="1181100"/>
                </a:cubicBezTo>
                <a:cubicBezTo>
                  <a:pt x="423171" y="1181862"/>
                  <a:pt x="428695" y="1185101"/>
                  <a:pt x="433172" y="1182624"/>
                </a:cubicBezTo>
                <a:cubicBezTo>
                  <a:pt x="438982" y="1185101"/>
                  <a:pt x="431076" y="1186529"/>
                  <a:pt x="436601" y="1188434"/>
                </a:cubicBezTo>
                <a:cubicBezTo>
                  <a:pt x="438792" y="1188529"/>
                  <a:pt x="437553" y="1185482"/>
                  <a:pt x="440316" y="1186053"/>
                </a:cubicBezTo>
                <a:cubicBezTo>
                  <a:pt x="441935" y="1187958"/>
                  <a:pt x="457270" y="1195292"/>
                  <a:pt x="450507" y="1190244"/>
                </a:cubicBezTo>
                <a:cubicBezTo>
                  <a:pt x="456794" y="1192530"/>
                  <a:pt x="458032" y="1192720"/>
                  <a:pt x="467081" y="1195007"/>
                </a:cubicBezTo>
                <a:cubicBezTo>
                  <a:pt x="467557" y="1193863"/>
                  <a:pt x="467081" y="1191959"/>
                  <a:pt x="469176" y="1192149"/>
                </a:cubicBezTo>
                <a:cubicBezTo>
                  <a:pt x="481654" y="1196245"/>
                  <a:pt x="493751" y="1197483"/>
                  <a:pt x="505371" y="1199102"/>
                </a:cubicBezTo>
                <a:cubicBezTo>
                  <a:pt x="516992" y="1200436"/>
                  <a:pt x="528231" y="1201960"/>
                  <a:pt x="539566" y="1204055"/>
                </a:cubicBezTo>
                <a:cubicBezTo>
                  <a:pt x="540233" y="1202722"/>
                  <a:pt x="537471" y="1201865"/>
                  <a:pt x="539757" y="1201674"/>
                </a:cubicBezTo>
                <a:cubicBezTo>
                  <a:pt x="548329" y="1203388"/>
                  <a:pt x="555378" y="1204912"/>
                  <a:pt x="561283" y="1201960"/>
                </a:cubicBezTo>
                <a:cubicBezTo>
                  <a:pt x="561283" y="1203103"/>
                  <a:pt x="560521" y="1203674"/>
                  <a:pt x="559664" y="1204341"/>
                </a:cubicBezTo>
                <a:cubicBezTo>
                  <a:pt x="566046" y="1203198"/>
                  <a:pt x="574047" y="1205293"/>
                  <a:pt x="579762" y="1206818"/>
                </a:cubicBezTo>
                <a:cubicBezTo>
                  <a:pt x="575475" y="1209866"/>
                  <a:pt x="567570" y="1206818"/>
                  <a:pt x="565665" y="1211961"/>
                </a:cubicBezTo>
                <a:cubicBezTo>
                  <a:pt x="576523" y="1211961"/>
                  <a:pt x="581286" y="1205484"/>
                  <a:pt x="593668" y="1207294"/>
                </a:cubicBezTo>
                <a:cubicBezTo>
                  <a:pt x="595764" y="1205484"/>
                  <a:pt x="589668" y="1204151"/>
                  <a:pt x="593573" y="1204055"/>
                </a:cubicBezTo>
                <a:cubicBezTo>
                  <a:pt x="598240" y="1205198"/>
                  <a:pt x="599574" y="1205008"/>
                  <a:pt x="602812" y="1203293"/>
                </a:cubicBezTo>
                <a:cubicBezTo>
                  <a:pt x="602812" y="1206056"/>
                  <a:pt x="607384" y="1206056"/>
                  <a:pt x="610623" y="1207008"/>
                </a:cubicBezTo>
                <a:cubicBezTo>
                  <a:pt x="622719" y="1203388"/>
                  <a:pt x="635007" y="1208246"/>
                  <a:pt x="645865" y="1202627"/>
                </a:cubicBezTo>
                <a:cubicBezTo>
                  <a:pt x="652056" y="1202722"/>
                  <a:pt x="658914" y="1202817"/>
                  <a:pt x="666058" y="1202245"/>
                </a:cubicBezTo>
                <a:cubicBezTo>
                  <a:pt x="673202" y="1201388"/>
                  <a:pt x="680536" y="1200341"/>
                  <a:pt x="687680" y="1199007"/>
                </a:cubicBezTo>
                <a:cubicBezTo>
                  <a:pt x="702063" y="1196435"/>
                  <a:pt x="715588" y="1193197"/>
                  <a:pt x="724923" y="1189958"/>
                </a:cubicBezTo>
                <a:cubicBezTo>
                  <a:pt x="726732" y="1191768"/>
                  <a:pt x="733495" y="1188815"/>
                  <a:pt x="733400" y="1192149"/>
                </a:cubicBezTo>
                <a:cubicBezTo>
                  <a:pt x="741306" y="1187101"/>
                  <a:pt x="747306" y="1190720"/>
                  <a:pt x="752545" y="1185577"/>
                </a:cubicBezTo>
                <a:cubicBezTo>
                  <a:pt x="750640" y="1185958"/>
                  <a:pt x="748926" y="1186243"/>
                  <a:pt x="749116" y="1184815"/>
                </a:cubicBezTo>
                <a:cubicBezTo>
                  <a:pt x="752545" y="1183195"/>
                  <a:pt x="752926" y="1183291"/>
                  <a:pt x="759308" y="1181291"/>
                </a:cubicBezTo>
                <a:cubicBezTo>
                  <a:pt x="759784" y="1182434"/>
                  <a:pt x="759879" y="1184053"/>
                  <a:pt x="763023" y="1182815"/>
                </a:cubicBezTo>
                <a:cubicBezTo>
                  <a:pt x="766356" y="1176528"/>
                  <a:pt x="779691" y="1178243"/>
                  <a:pt x="787121" y="1177004"/>
                </a:cubicBezTo>
                <a:cubicBezTo>
                  <a:pt x="787026" y="1175385"/>
                  <a:pt x="784549" y="1176052"/>
                  <a:pt x="783311" y="1175576"/>
                </a:cubicBezTo>
                <a:cubicBezTo>
                  <a:pt x="789026" y="1173670"/>
                  <a:pt x="799218" y="1169003"/>
                  <a:pt x="801980" y="1172527"/>
                </a:cubicBezTo>
                <a:cubicBezTo>
                  <a:pt x="798551" y="1174718"/>
                  <a:pt x="795693" y="1171099"/>
                  <a:pt x="794455" y="1174433"/>
                </a:cubicBezTo>
                <a:cubicBezTo>
                  <a:pt x="796551" y="1173861"/>
                  <a:pt x="796741" y="1175480"/>
                  <a:pt x="798170" y="1175671"/>
                </a:cubicBezTo>
                <a:cubicBezTo>
                  <a:pt x="812553" y="1165574"/>
                  <a:pt x="834746" y="1158716"/>
                  <a:pt x="845223" y="1155287"/>
                </a:cubicBezTo>
                <a:cubicBezTo>
                  <a:pt x="848938" y="1153859"/>
                  <a:pt x="849510" y="1150525"/>
                  <a:pt x="851224" y="1149763"/>
                </a:cubicBezTo>
                <a:cubicBezTo>
                  <a:pt x="855606" y="1147858"/>
                  <a:pt x="860654" y="1149477"/>
                  <a:pt x="867607" y="1144524"/>
                </a:cubicBezTo>
                <a:cubicBezTo>
                  <a:pt x="866369" y="1145381"/>
                  <a:pt x="869607" y="1143667"/>
                  <a:pt x="873132" y="1141762"/>
                </a:cubicBezTo>
                <a:cubicBezTo>
                  <a:pt x="874560" y="1141095"/>
                  <a:pt x="888181" y="1132427"/>
                  <a:pt x="893325" y="1133475"/>
                </a:cubicBezTo>
                <a:cubicBezTo>
                  <a:pt x="894944" y="1134999"/>
                  <a:pt x="883038" y="1139952"/>
                  <a:pt x="887610" y="1139095"/>
                </a:cubicBezTo>
                <a:cubicBezTo>
                  <a:pt x="892467" y="1136333"/>
                  <a:pt x="893706" y="1134618"/>
                  <a:pt x="898754" y="1133475"/>
                </a:cubicBezTo>
                <a:cubicBezTo>
                  <a:pt x="897135" y="1131951"/>
                  <a:pt x="898563" y="1130236"/>
                  <a:pt x="900754" y="1129093"/>
                </a:cubicBezTo>
                <a:cubicBezTo>
                  <a:pt x="902850" y="1127760"/>
                  <a:pt x="905802" y="1126712"/>
                  <a:pt x="907422" y="1126808"/>
                </a:cubicBezTo>
                <a:cubicBezTo>
                  <a:pt x="903897" y="1130522"/>
                  <a:pt x="897801" y="1133856"/>
                  <a:pt x="897230" y="1137094"/>
                </a:cubicBezTo>
                <a:cubicBezTo>
                  <a:pt x="905421" y="1131856"/>
                  <a:pt x="918661" y="1118902"/>
                  <a:pt x="921423" y="1125855"/>
                </a:cubicBezTo>
                <a:cubicBezTo>
                  <a:pt x="921042" y="1125188"/>
                  <a:pt x="923233" y="1123569"/>
                  <a:pt x="924090" y="1124236"/>
                </a:cubicBezTo>
                <a:cubicBezTo>
                  <a:pt x="919709" y="1129284"/>
                  <a:pt x="922757" y="1129379"/>
                  <a:pt x="919042" y="1133951"/>
                </a:cubicBezTo>
                <a:cubicBezTo>
                  <a:pt x="925900" y="1125665"/>
                  <a:pt x="934282" y="1121854"/>
                  <a:pt x="942283" y="1117663"/>
                </a:cubicBezTo>
                <a:cubicBezTo>
                  <a:pt x="950189" y="1113377"/>
                  <a:pt x="958095" y="1109377"/>
                  <a:pt x="962286" y="1099661"/>
                </a:cubicBezTo>
                <a:cubicBezTo>
                  <a:pt x="963524" y="1100709"/>
                  <a:pt x="961905" y="1102138"/>
                  <a:pt x="962952" y="1103185"/>
                </a:cubicBezTo>
                <a:cubicBezTo>
                  <a:pt x="966953" y="1100328"/>
                  <a:pt x="965048" y="1098518"/>
                  <a:pt x="970763" y="1095280"/>
                </a:cubicBezTo>
                <a:cubicBezTo>
                  <a:pt x="971430" y="1096709"/>
                  <a:pt x="973239" y="1095661"/>
                  <a:pt x="974001" y="1096899"/>
                </a:cubicBezTo>
                <a:cubicBezTo>
                  <a:pt x="977049" y="1094232"/>
                  <a:pt x="980669" y="1091375"/>
                  <a:pt x="981812" y="1088993"/>
                </a:cubicBezTo>
                <a:cubicBezTo>
                  <a:pt x="976478" y="1093470"/>
                  <a:pt x="973049" y="1093946"/>
                  <a:pt x="970572" y="1092422"/>
                </a:cubicBezTo>
                <a:cubicBezTo>
                  <a:pt x="979621" y="1087088"/>
                  <a:pt x="981431" y="1081183"/>
                  <a:pt x="991527" y="1078516"/>
                </a:cubicBezTo>
                <a:cubicBezTo>
                  <a:pt x="986098" y="1081754"/>
                  <a:pt x="989337" y="1083278"/>
                  <a:pt x="983812" y="1086421"/>
                </a:cubicBezTo>
                <a:cubicBezTo>
                  <a:pt x="986193" y="1086993"/>
                  <a:pt x="987432" y="1090136"/>
                  <a:pt x="991908" y="1086326"/>
                </a:cubicBezTo>
                <a:cubicBezTo>
                  <a:pt x="991337" y="1085278"/>
                  <a:pt x="989622" y="1084326"/>
                  <a:pt x="991146" y="1082897"/>
                </a:cubicBezTo>
                <a:cubicBezTo>
                  <a:pt x="992480" y="1086231"/>
                  <a:pt x="1010006" y="1074896"/>
                  <a:pt x="1016388" y="1068800"/>
                </a:cubicBezTo>
                <a:cubicBezTo>
                  <a:pt x="1015626" y="1065467"/>
                  <a:pt x="1011911" y="1069753"/>
                  <a:pt x="1010768" y="1067276"/>
                </a:cubicBezTo>
                <a:cubicBezTo>
                  <a:pt x="1012768" y="1066705"/>
                  <a:pt x="1015530" y="1064228"/>
                  <a:pt x="1018293" y="1061561"/>
                </a:cubicBezTo>
                <a:cubicBezTo>
                  <a:pt x="1017150" y="1065181"/>
                  <a:pt x="1017816" y="1064324"/>
                  <a:pt x="1020388" y="1066228"/>
                </a:cubicBezTo>
                <a:cubicBezTo>
                  <a:pt x="1024674" y="1063371"/>
                  <a:pt x="1020198" y="1062800"/>
                  <a:pt x="1023436" y="1060228"/>
                </a:cubicBezTo>
                <a:cubicBezTo>
                  <a:pt x="1025341" y="1062609"/>
                  <a:pt x="1030675" y="1055846"/>
                  <a:pt x="1033247" y="1056799"/>
                </a:cubicBezTo>
                <a:cubicBezTo>
                  <a:pt x="1036485" y="1050131"/>
                  <a:pt x="1039533" y="1050417"/>
                  <a:pt x="1040200" y="1052512"/>
                </a:cubicBezTo>
                <a:cubicBezTo>
                  <a:pt x="1043058" y="1046798"/>
                  <a:pt x="1045344" y="1045750"/>
                  <a:pt x="1046677" y="1040987"/>
                </a:cubicBezTo>
                <a:cubicBezTo>
                  <a:pt x="1049725" y="1040320"/>
                  <a:pt x="1047344" y="1041844"/>
                  <a:pt x="1048963" y="1043273"/>
                </a:cubicBezTo>
                <a:cubicBezTo>
                  <a:pt x="1053345" y="1038034"/>
                  <a:pt x="1053059" y="1038796"/>
                  <a:pt x="1057631" y="1036225"/>
                </a:cubicBezTo>
                <a:cubicBezTo>
                  <a:pt x="1058774" y="1033939"/>
                  <a:pt x="1058774" y="1031938"/>
                  <a:pt x="1059726" y="1029462"/>
                </a:cubicBezTo>
                <a:cubicBezTo>
                  <a:pt x="1062870" y="1028509"/>
                  <a:pt x="1064489" y="1025081"/>
                  <a:pt x="1062584" y="1029938"/>
                </a:cubicBezTo>
                <a:cubicBezTo>
                  <a:pt x="1075633" y="1018127"/>
                  <a:pt x="1072585" y="1007650"/>
                  <a:pt x="1079538" y="1002697"/>
                </a:cubicBezTo>
                <a:cubicBezTo>
                  <a:pt x="1075633" y="998125"/>
                  <a:pt x="1082205" y="994219"/>
                  <a:pt x="1087635" y="991076"/>
                </a:cubicBezTo>
                <a:cubicBezTo>
                  <a:pt x="1087635" y="988314"/>
                  <a:pt x="1082586" y="992219"/>
                  <a:pt x="1085158" y="989076"/>
                </a:cubicBezTo>
                <a:cubicBezTo>
                  <a:pt x="1089349" y="986885"/>
                  <a:pt x="1091730" y="984218"/>
                  <a:pt x="1094874" y="978884"/>
                </a:cubicBezTo>
                <a:cubicBezTo>
                  <a:pt x="1097731" y="979360"/>
                  <a:pt x="1095350" y="982409"/>
                  <a:pt x="1096207" y="983837"/>
                </a:cubicBezTo>
                <a:cubicBezTo>
                  <a:pt x="1097255" y="980218"/>
                  <a:pt x="1101446" y="977170"/>
                  <a:pt x="1101255" y="975836"/>
                </a:cubicBezTo>
                <a:cubicBezTo>
                  <a:pt x="1099541" y="977360"/>
                  <a:pt x="1097922" y="978122"/>
                  <a:pt x="1096493" y="978122"/>
                </a:cubicBezTo>
                <a:cubicBezTo>
                  <a:pt x="1098779" y="975169"/>
                  <a:pt x="1098207" y="973645"/>
                  <a:pt x="1101541" y="970121"/>
                </a:cubicBezTo>
                <a:lnTo>
                  <a:pt x="1103446" y="971550"/>
                </a:lnTo>
                <a:cubicBezTo>
                  <a:pt x="1107828" y="958310"/>
                  <a:pt x="1122020" y="945737"/>
                  <a:pt x="1122401" y="938975"/>
                </a:cubicBezTo>
                <a:cubicBezTo>
                  <a:pt x="1124687" y="934498"/>
                  <a:pt x="1126020" y="937451"/>
                  <a:pt x="1128116" y="935260"/>
                </a:cubicBezTo>
                <a:cubicBezTo>
                  <a:pt x="1127259" y="934593"/>
                  <a:pt x="1126211" y="934879"/>
                  <a:pt x="1125163" y="935260"/>
                </a:cubicBezTo>
                <a:cubicBezTo>
                  <a:pt x="1126211" y="931354"/>
                  <a:pt x="1140689" y="918686"/>
                  <a:pt x="1132021" y="924782"/>
                </a:cubicBezTo>
                <a:cubicBezTo>
                  <a:pt x="1136117" y="918686"/>
                  <a:pt x="1140022" y="918401"/>
                  <a:pt x="1140689" y="913543"/>
                </a:cubicBezTo>
                <a:cubicBezTo>
                  <a:pt x="1138593" y="916591"/>
                  <a:pt x="1136974" y="915543"/>
                  <a:pt x="1138593" y="912304"/>
                </a:cubicBezTo>
                <a:cubicBezTo>
                  <a:pt x="1138498" y="914781"/>
                  <a:pt x="1140213" y="914591"/>
                  <a:pt x="1142308" y="910876"/>
                </a:cubicBezTo>
                <a:cubicBezTo>
                  <a:pt x="1141927" y="908876"/>
                  <a:pt x="1143261" y="905827"/>
                  <a:pt x="1144213" y="902970"/>
                </a:cubicBezTo>
                <a:cubicBezTo>
                  <a:pt x="1143927" y="907637"/>
                  <a:pt x="1149166" y="897541"/>
                  <a:pt x="1149642" y="895255"/>
                </a:cubicBezTo>
                <a:cubicBezTo>
                  <a:pt x="1148880" y="896207"/>
                  <a:pt x="1148023" y="897922"/>
                  <a:pt x="1147356" y="897541"/>
                </a:cubicBezTo>
                <a:cubicBezTo>
                  <a:pt x="1148690" y="894683"/>
                  <a:pt x="1151452" y="886682"/>
                  <a:pt x="1154500" y="885444"/>
                </a:cubicBezTo>
                <a:cubicBezTo>
                  <a:pt x="1154976" y="886777"/>
                  <a:pt x="1151547" y="890683"/>
                  <a:pt x="1152786" y="891635"/>
                </a:cubicBezTo>
                <a:cubicBezTo>
                  <a:pt x="1156691" y="887730"/>
                  <a:pt x="1155357" y="885063"/>
                  <a:pt x="1157643" y="880110"/>
                </a:cubicBezTo>
                <a:cubicBezTo>
                  <a:pt x="1163263" y="880301"/>
                  <a:pt x="1161263" y="864584"/>
                  <a:pt x="1167454" y="865823"/>
                </a:cubicBezTo>
                <a:cubicBezTo>
                  <a:pt x="1163263" y="870776"/>
                  <a:pt x="1162787" y="876300"/>
                  <a:pt x="1161834" y="880967"/>
                </a:cubicBezTo>
                <a:cubicBezTo>
                  <a:pt x="1160787" y="885539"/>
                  <a:pt x="1159644" y="889444"/>
                  <a:pt x="1154976" y="891159"/>
                </a:cubicBezTo>
                <a:cubicBezTo>
                  <a:pt x="1158882" y="893540"/>
                  <a:pt x="1153738" y="896779"/>
                  <a:pt x="1151452" y="903542"/>
                </a:cubicBezTo>
                <a:cubicBezTo>
                  <a:pt x="1154595" y="903256"/>
                  <a:pt x="1151928" y="906590"/>
                  <a:pt x="1152690" y="907828"/>
                </a:cubicBezTo>
                <a:cubicBezTo>
                  <a:pt x="1156977" y="901827"/>
                  <a:pt x="1154214" y="903542"/>
                  <a:pt x="1154500" y="901636"/>
                </a:cubicBezTo>
                <a:cubicBezTo>
                  <a:pt x="1156024" y="900779"/>
                  <a:pt x="1157643" y="896779"/>
                  <a:pt x="1159072" y="898684"/>
                </a:cubicBezTo>
                <a:cubicBezTo>
                  <a:pt x="1158215" y="900303"/>
                  <a:pt x="1156691" y="902494"/>
                  <a:pt x="1157358" y="903160"/>
                </a:cubicBezTo>
                <a:cubicBezTo>
                  <a:pt x="1160120" y="897160"/>
                  <a:pt x="1162692" y="894778"/>
                  <a:pt x="1165073" y="894683"/>
                </a:cubicBezTo>
                <a:cubicBezTo>
                  <a:pt x="1166311" y="890587"/>
                  <a:pt x="1168216" y="887635"/>
                  <a:pt x="1170693" y="883634"/>
                </a:cubicBezTo>
                <a:cubicBezTo>
                  <a:pt x="1172979" y="879443"/>
                  <a:pt x="1175741" y="874300"/>
                  <a:pt x="1179075" y="866108"/>
                </a:cubicBezTo>
                <a:cubicBezTo>
                  <a:pt x="1179075" y="862870"/>
                  <a:pt x="1175836" y="867061"/>
                  <a:pt x="1177551" y="861917"/>
                </a:cubicBezTo>
                <a:cubicBezTo>
                  <a:pt x="1189647" y="844677"/>
                  <a:pt x="1191552" y="825056"/>
                  <a:pt x="1198220" y="810577"/>
                </a:cubicBezTo>
                <a:cubicBezTo>
                  <a:pt x="1196982" y="806672"/>
                  <a:pt x="1192886" y="811720"/>
                  <a:pt x="1195267" y="804482"/>
                </a:cubicBezTo>
                <a:cubicBezTo>
                  <a:pt x="1197648" y="801243"/>
                  <a:pt x="1198887" y="802767"/>
                  <a:pt x="1200411" y="804577"/>
                </a:cubicBezTo>
                <a:cubicBezTo>
                  <a:pt x="1202316" y="789908"/>
                  <a:pt x="1210031" y="782669"/>
                  <a:pt x="1214317" y="767525"/>
                </a:cubicBezTo>
                <a:cubicBezTo>
                  <a:pt x="1209555" y="759524"/>
                  <a:pt x="1221366" y="740188"/>
                  <a:pt x="1218318" y="729520"/>
                </a:cubicBezTo>
                <a:cubicBezTo>
                  <a:pt x="1217651" y="736854"/>
                  <a:pt x="1215365" y="745998"/>
                  <a:pt x="1211745" y="748856"/>
                </a:cubicBezTo>
                <a:cubicBezTo>
                  <a:pt x="1210412" y="742474"/>
                  <a:pt x="1213841" y="724567"/>
                  <a:pt x="1218699" y="727901"/>
                </a:cubicBezTo>
                <a:cubicBezTo>
                  <a:pt x="1217937" y="719042"/>
                  <a:pt x="1225652" y="713042"/>
                  <a:pt x="1221461" y="709327"/>
                </a:cubicBezTo>
                <a:cubicBezTo>
                  <a:pt x="1227271" y="708660"/>
                  <a:pt x="1229938" y="690943"/>
                  <a:pt x="1229652" y="680561"/>
                </a:cubicBezTo>
                <a:cubicBezTo>
                  <a:pt x="1229652" y="682085"/>
                  <a:pt x="1230891" y="678371"/>
                  <a:pt x="1231367" y="674465"/>
                </a:cubicBezTo>
                <a:cubicBezTo>
                  <a:pt x="1232605" y="664178"/>
                  <a:pt x="1234320" y="652653"/>
                  <a:pt x="1235558" y="641318"/>
                </a:cubicBezTo>
                <a:cubicBezTo>
                  <a:pt x="1236034" y="632460"/>
                  <a:pt x="1235939" y="623602"/>
                  <a:pt x="1235177" y="615505"/>
                </a:cubicBezTo>
                <a:cubicBezTo>
                  <a:pt x="1236034" y="615505"/>
                  <a:pt x="1236987" y="615601"/>
                  <a:pt x="1238130" y="615982"/>
                </a:cubicBezTo>
                <a:cubicBezTo>
                  <a:pt x="1237463" y="606266"/>
                  <a:pt x="1236796" y="596646"/>
                  <a:pt x="1236129" y="587121"/>
                </a:cubicBezTo>
                <a:cubicBezTo>
                  <a:pt x="1236320" y="587311"/>
                  <a:pt x="1236510" y="587407"/>
                  <a:pt x="1236987" y="587216"/>
                </a:cubicBezTo>
                <a:cubicBezTo>
                  <a:pt x="1235653" y="582454"/>
                  <a:pt x="1236034" y="580739"/>
                  <a:pt x="1235367" y="576263"/>
                </a:cubicBezTo>
                <a:cubicBezTo>
                  <a:pt x="1235082" y="573024"/>
                  <a:pt x="1234891" y="569881"/>
                  <a:pt x="1234605" y="566642"/>
                </a:cubicBezTo>
                <a:cubicBezTo>
                  <a:pt x="1236225" y="562642"/>
                  <a:pt x="1237463" y="555403"/>
                  <a:pt x="1237844" y="551307"/>
                </a:cubicBezTo>
                <a:cubicBezTo>
                  <a:pt x="1238034" y="554355"/>
                  <a:pt x="1240130" y="553117"/>
                  <a:pt x="1239749" y="557403"/>
                </a:cubicBezTo>
                <a:cubicBezTo>
                  <a:pt x="1238606" y="564261"/>
                  <a:pt x="1239082" y="572738"/>
                  <a:pt x="1242130" y="577691"/>
                </a:cubicBezTo>
                <a:cubicBezTo>
                  <a:pt x="1241559" y="580930"/>
                  <a:pt x="1240797" y="581025"/>
                  <a:pt x="1239654" y="579310"/>
                </a:cubicBezTo>
                <a:cubicBezTo>
                  <a:pt x="1241654" y="597598"/>
                  <a:pt x="1239082" y="611219"/>
                  <a:pt x="1242511" y="627983"/>
                </a:cubicBezTo>
                <a:cubicBezTo>
                  <a:pt x="1239749" y="623792"/>
                  <a:pt x="1239654" y="643318"/>
                  <a:pt x="1242702" y="639032"/>
                </a:cubicBezTo>
                <a:cubicBezTo>
                  <a:pt x="1240416" y="649605"/>
                  <a:pt x="1238034" y="663130"/>
                  <a:pt x="1236796" y="676561"/>
                </a:cubicBezTo>
                <a:cubicBezTo>
                  <a:pt x="1236129" y="683323"/>
                  <a:pt x="1235653" y="689991"/>
                  <a:pt x="1235558" y="696277"/>
                </a:cubicBezTo>
                <a:cubicBezTo>
                  <a:pt x="1235463" y="699421"/>
                  <a:pt x="1235463" y="702469"/>
                  <a:pt x="1235558" y="705326"/>
                </a:cubicBezTo>
                <a:cubicBezTo>
                  <a:pt x="1235463" y="708184"/>
                  <a:pt x="1235463" y="710851"/>
                  <a:pt x="1235558" y="713422"/>
                </a:cubicBezTo>
                <a:cubicBezTo>
                  <a:pt x="1236606" y="705612"/>
                  <a:pt x="1241178" y="691896"/>
                  <a:pt x="1238987" y="684943"/>
                </a:cubicBezTo>
                <a:cubicBezTo>
                  <a:pt x="1241940" y="689038"/>
                  <a:pt x="1240606" y="678085"/>
                  <a:pt x="1239368" y="676942"/>
                </a:cubicBezTo>
                <a:lnTo>
                  <a:pt x="1241749" y="677227"/>
                </a:lnTo>
                <a:cubicBezTo>
                  <a:pt x="1246893" y="643318"/>
                  <a:pt x="1247464" y="607314"/>
                  <a:pt x="1247845" y="572548"/>
                </a:cubicBezTo>
                <a:close/>
                <a:moveTo>
                  <a:pt x="1020007" y="132112"/>
                </a:moveTo>
                <a:cubicBezTo>
                  <a:pt x="1022769" y="130778"/>
                  <a:pt x="1024484" y="134969"/>
                  <a:pt x="1025532" y="137160"/>
                </a:cubicBezTo>
                <a:cubicBezTo>
                  <a:pt x="1024008" y="138303"/>
                  <a:pt x="1020388" y="133159"/>
                  <a:pt x="1020007" y="132112"/>
                </a:cubicBezTo>
                <a:close/>
                <a:moveTo>
                  <a:pt x="351924" y="1112615"/>
                </a:moveTo>
                <a:cubicBezTo>
                  <a:pt x="352209" y="1108424"/>
                  <a:pt x="358877" y="1114520"/>
                  <a:pt x="359448" y="1113473"/>
                </a:cubicBezTo>
                <a:cubicBezTo>
                  <a:pt x="362877" y="1116616"/>
                  <a:pt x="355353" y="1114806"/>
                  <a:pt x="351924" y="1112615"/>
                </a:cubicBezTo>
                <a:close/>
                <a:moveTo>
                  <a:pt x="398120" y="1139761"/>
                </a:moveTo>
                <a:cubicBezTo>
                  <a:pt x="400120" y="1135570"/>
                  <a:pt x="402597" y="1141095"/>
                  <a:pt x="408121" y="1142428"/>
                </a:cubicBezTo>
                <a:cubicBezTo>
                  <a:pt x="406978" y="1143952"/>
                  <a:pt x="401168" y="1140333"/>
                  <a:pt x="398120" y="1139761"/>
                </a:cubicBezTo>
                <a:close/>
                <a:moveTo>
                  <a:pt x="409740" y="1127569"/>
                </a:moveTo>
                <a:cubicBezTo>
                  <a:pt x="410407" y="1125474"/>
                  <a:pt x="416694" y="1127951"/>
                  <a:pt x="418122" y="1129665"/>
                </a:cubicBezTo>
                <a:cubicBezTo>
                  <a:pt x="417360" y="1131284"/>
                  <a:pt x="412217" y="1127951"/>
                  <a:pt x="409740" y="1127569"/>
                </a:cubicBezTo>
                <a:close/>
                <a:moveTo>
                  <a:pt x="509467" y="1168527"/>
                </a:moveTo>
                <a:cubicBezTo>
                  <a:pt x="510801" y="1168051"/>
                  <a:pt x="512896" y="1168146"/>
                  <a:pt x="515373" y="1168527"/>
                </a:cubicBezTo>
                <a:cubicBezTo>
                  <a:pt x="515087" y="1169670"/>
                  <a:pt x="514896" y="1170813"/>
                  <a:pt x="516516" y="1171194"/>
                </a:cubicBezTo>
                <a:cubicBezTo>
                  <a:pt x="515277" y="1172813"/>
                  <a:pt x="507467" y="1170623"/>
                  <a:pt x="509467" y="1168527"/>
                </a:cubicBezTo>
                <a:close/>
                <a:moveTo>
                  <a:pt x="556140" y="1177481"/>
                </a:moveTo>
                <a:cubicBezTo>
                  <a:pt x="555187" y="1175194"/>
                  <a:pt x="559188" y="1175957"/>
                  <a:pt x="559188" y="1174433"/>
                </a:cubicBezTo>
                <a:cubicBezTo>
                  <a:pt x="547567" y="1171575"/>
                  <a:pt x="535470" y="1173290"/>
                  <a:pt x="531756" y="1166717"/>
                </a:cubicBezTo>
                <a:cubicBezTo>
                  <a:pt x="541757" y="1169575"/>
                  <a:pt x="545853" y="1167289"/>
                  <a:pt x="553663" y="1166051"/>
                </a:cubicBezTo>
                <a:cubicBezTo>
                  <a:pt x="555568" y="1166908"/>
                  <a:pt x="556425" y="1168336"/>
                  <a:pt x="559378" y="1168718"/>
                </a:cubicBezTo>
                <a:cubicBezTo>
                  <a:pt x="557092" y="1170527"/>
                  <a:pt x="555759" y="1169765"/>
                  <a:pt x="552044" y="1169194"/>
                </a:cubicBezTo>
                <a:cubicBezTo>
                  <a:pt x="553092" y="1172337"/>
                  <a:pt x="556997" y="1174147"/>
                  <a:pt x="563569" y="1174623"/>
                </a:cubicBezTo>
                <a:cubicBezTo>
                  <a:pt x="564617" y="1177671"/>
                  <a:pt x="561188" y="1178052"/>
                  <a:pt x="556140" y="1177481"/>
                </a:cubicBezTo>
                <a:close/>
                <a:moveTo>
                  <a:pt x="1186885" y="730186"/>
                </a:moveTo>
                <a:cubicBezTo>
                  <a:pt x="1188695" y="730377"/>
                  <a:pt x="1185933" y="735425"/>
                  <a:pt x="1185837" y="737616"/>
                </a:cubicBezTo>
                <a:cubicBezTo>
                  <a:pt x="1185361" y="736854"/>
                  <a:pt x="1184885" y="735997"/>
                  <a:pt x="1184694" y="734854"/>
                </a:cubicBezTo>
                <a:cubicBezTo>
                  <a:pt x="1185266" y="733520"/>
                  <a:pt x="1185837" y="732282"/>
                  <a:pt x="1186314" y="730949"/>
                </a:cubicBezTo>
                <a:cubicBezTo>
                  <a:pt x="1186504" y="730949"/>
                  <a:pt x="1186695" y="730758"/>
                  <a:pt x="1186885" y="730186"/>
                </a:cubicBezTo>
                <a:close/>
                <a:moveTo>
                  <a:pt x="1173931" y="834485"/>
                </a:moveTo>
                <a:cubicBezTo>
                  <a:pt x="1170693" y="839915"/>
                  <a:pt x="1171550" y="839248"/>
                  <a:pt x="1168692" y="845725"/>
                </a:cubicBezTo>
                <a:cubicBezTo>
                  <a:pt x="1166311" y="847534"/>
                  <a:pt x="1163835" y="844963"/>
                  <a:pt x="1166978" y="839915"/>
                </a:cubicBezTo>
                <a:cubicBezTo>
                  <a:pt x="1169359" y="846106"/>
                  <a:pt x="1169454" y="833533"/>
                  <a:pt x="1173931" y="834485"/>
                </a:cubicBezTo>
                <a:close/>
                <a:moveTo>
                  <a:pt x="783216" y="1133761"/>
                </a:moveTo>
                <a:cubicBezTo>
                  <a:pt x="782835" y="1135761"/>
                  <a:pt x="775786" y="1137094"/>
                  <a:pt x="772548" y="1138237"/>
                </a:cubicBezTo>
                <a:cubicBezTo>
                  <a:pt x="773786" y="1133856"/>
                  <a:pt x="777501" y="1135570"/>
                  <a:pt x="783216" y="1133761"/>
                </a:cubicBezTo>
                <a:close/>
                <a:moveTo>
                  <a:pt x="707682" y="1167479"/>
                </a:moveTo>
                <a:cubicBezTo>
                  <a:pt x="699491" y="1168241"/>
                  <a:pt x="695681" y="1167098"/>
                  <a:pt x="686537" y="1166812"/>
                </a:cubicBezTo>
                <a:cubicBezTo>
                  <a:pt x="690728" y="1162526"/>
                  <a:pt x="699396" y="1164431"/>
                  <a:pt x="707968" y="1161669"/>
                </a:cubicBezTo>
                <a:cubicBezTo>
                  <a:pt x="707873" y="1163669"/>
                  <a:pt x="706254" y="1165098"/>
                  <a:pt x="707682" y="1167479"/>
                </a:cubicBezTo>
                <a:close/>
                <a:moveTo>
                  <a:pt x="662915" y="1168051"/>
                </a:moveTo>
                <a:cubicBezTo>
                  <a:pt x="661772" y="1170813"/>
                  <a:pt x="657962" y="1168146"/>
                  <a:pt x="657009" y="1167765"/>
                </a:cubicBezTo>
                <a:cubicBezTo>
                  <a:pt x="656343" y="1165955"/>
                  <a:pt x="661105" y="1166622"/>
                  <a:pt x="661010" y="1165003"/>
                </a:cubicBezTo>
                <a:cubicBezTo>
                  <a:pt x="666153" y="1164527"/>
                  <a:pt x="657867" y="1168622"/>
                  <a:pt x="662915" y="1168051"/>
                </a:cubicBezTo>
                <a:close/>
                <a:moveTo>
                  <a:pt x="680536" y="1167003"/>
                </a:moveTo>
                <a:cubicBezTo>
                  <a:pt x="679869" y="1169003"/>
                  <a:pt x="676059" y="1169860"/>
                  <a:pt x="675393" y="1171861"/>
                </a:cubicBezTo>
                <a:cubicBezTo>
                  <a:pt x="673107" y="1169765"/>
                  <a:pt x="662820" y="1173670"/>
                  <a:pt x="661772" y="1170623"/>
                </a:cubicBezTo>
                <a:cubicBezTo>
                  <a:pt x="668535" y="1172051"/>
                  <a:pt x="672916" y="1166432"/>
                  <a:pt x="680536" y="1167003"/>
                </a:cubicBezTo>
                <a:close/>
                <a:moveTo>
                  <a:pt x="669678" y="1155478"/>
                </a:moveTo>
                <a:cubicBezTo>
                  <a:pt x="665010" y="1156621"/>
                  <a:pt x="660819" y="1158145"/>
                  <a:pt x="653104" y="1159193"/>
                </a:cubicBezTo>
                <a:cubicBezTo>
                  <a:pt x="649770" y="1155097"/>
                  <a:pt x="656438" y="1153573"/>
                  <a:pt x="664820" y="1151477"/>
                </a:cubicBezTo>
                <a:cubicBezTo>
                  <a:pt x="673202" y="1149572"/>
                  <a:pt x="683489" y="1148239"/>
                  <a:pt x="687489" y="1147096"/>
                </a:cubicBezTo>
                <a:cubicBezTo>
                  <a:pt x="693776" y="1148239"/>
                  <a:pt x="695490" y="1151287"/>
                  <a:pt x="687204" y="1153668"/>
                </a:cubicBezTo>
                <a:cubicBezTo>
                  <a:pt x="687394" y="1153001"/>
                  <a:pt x="688537" y="1152620"/>
                  <a:pt x="688347" y="1151858"/>
                </a:cubicBezTo>
                <a:cubicBezTo>
                  <a:pt x="679298" y="1153287"/>
                  <a:pt x="674345" y="1154335"/>
                  <a:pt x="669678" y="1155478"/>
                </a:cubicBezTo>
                <a:close/>
                <a:moveTo>
                  <a:pt x="655676" y="1168718"/>
                </a:moveTo>
                <a:cubicBezTo>
                  <a:pt x="645103" y="1171480"/>
                  <a:pt x="620433" y="1171575"/>
                  <a:pt x="626339" y="1167384"/>
                </a:cubicBezTo>
                <a:cubicBezTo>
                  <a:pt x="633864" y="1170337"/>
                  <a:pt x="643484" y="1166241"/>
                  <a:pt x="655676" y="1168718"/>
                </a:cubicBezTo>
                <a:close/>
                <a:moveTo>
                  <a:pt x="695205" y="1149953"/>
                </a:moveTo>
                <a:cubicBezTo>
                  <a:pt x="694347" y="1147953"/>
                  <a:pt x="697776" y="1147382"/>
                  <a:pt x="700348" y="1146619"/>
                </a:cubicBezTo>
                <a:cubicBezTo>
                  <a:pt x="700729" y="1148715"/>
                  <a:pt x="697967" y="1151001"/>
                  <a:pt x="695205" y="1149953"/>
                </a:cubicBezTo>
                <a:close/>
                <a:moveTo>
                  <a:pt x="705968" y="1125474"/>
                </a:moveTo>
                <a:cubicBezTo>
                  <a:pt x="696157" y="1126903"/>
                  <a:pt x="686251" y="1127855"/>
                  <a:pt x="678631" y="1128903"/>
                </a:cubicBezTo>
                <a:cubicBezTo>
                  <a:pt x="675297" y="1130236"/>
                  <a:pt x="680346" y="1132237"/>
                  <a:pt x="683298" y="1131475"/>
                </a:cubicBezTo>
                <a:cubicBezTo>
                  <a:pt x="682346" y="1133951"/>
                  <a:pt x="677488" y="1132142"/>
                  <a:pt x="675107" y="1132808"/>
                </a:cubicBezTo>
                <a:cubicBezTo>
                  <a:pt x="674726" y="1131379"/>
                  <a:pt x="676536" y="1130903"/>
                  <a:pt x="675964" y="1129379"/>
                </a:cubicBezTo>
                <a:cubicBezTo>
                  <a:pt x="675107" y="1127665"/>
                  <a:pt x="669201" y="1130141"/>
                  <a:pt x="666344" y="1130046"/>
                </a:cubicBezTo>
                <a:cubicBezTo>
                  <a:pt x="675012" y="1124712"/>
                  <a:pt x="684060" y="1122807"/>
                  <a:pt x="694538" y="1121569"/>
                </a:cubicBezTo>
                <a:cubicBezTo>
                  <a:pt x="699777" y="1120997"/>
                  <a:pt x="705396" y="1120426"/>
                  <a:pt x="711302" y="1119759"/>
                </a:cubicBezTo>
                <a:cubicBezTo>
                  <a:pt x="717207" y="1118807"/>
                  <a:pt x="723494" y="1117283"/>
                  <a:pt x="730352" y="1115377"/>
                </a:cubicBezTo>
                <a:cubicBezTo>
                  <a:pt x="730542" y="1116520"/>
                  <a:pt x="730733" y="1117663"/>
                  <a:pt x="732352" y="1117378"/>
                </a:cubicBezTo>
                <a:cubicBezTo>
                  <a:pt x="728828" y="1119187"/>
                  <a:pt x="724732" y="1120807"/>
                  <a:pt x="720255" y="1122235"/>
                </a:cubicBezTo>
                <a:cubicBezTo>
                  <a:pt x="718065" y="1122998"/>
                  <a:pt x="715683" y="1123664"/>
                  <a:pt x="713302" y="1124236"/>
                </a:cubicBezTo>
                <a:cubicBezTo>
                  <a:pt x="710826" y="1124617"/>
                  <a:pt x="708444" y="1125093"/>
                  <a:pt x="705968" y="1125474"/>
                </a:cubicBezTo>
                <a:close/>
                <a:moveTo>
                  <a:pt x="382023" y="1029462"/>
                </a:moveTo>
                <a:cubicBezTo>
                  <a:pt x="382594" y="1029367"/>
                  <a:pt x="383261" y="1029462"/>
                  <a:pt x="383832" y="1029748"/>
                </a:cubicBezTo>
                <a:cubicBezTo>
                  <a:pt x="383832" y="1029748"/>
                  <a:pt x="383832" y="1029748"/>
                  <a:pt x="383832" y="1029748"/>
                </a:cubicBezTo>
                <a:cubicBezTo>
                  <a:pt x="383737" y="1029938"/>
                  <a:pt x="383832" y="1030129"/>
                  <a:pt x="383642" y="1030319"/>
                </a:cubicBezTo>
                <a:cubicBezTo>
                  <a:pt x="381832" y="1029938"/>
                  <a:pt x="380975" y="1029748"/>
                  <a:pt x="380499" y="1029462"/>
                </a:cubicBezTo>
                <a:cubicBezTo>
                  <a:pt x="381070" y="1029462"/>
                  <a:pt x="381546" y="1029557"/>
                  <a:pt x="382023" y="1029462"/>
                </a:cubicBezTo>
                <a:close/>
                <a:moveTo>
                  <a:pt x="305537" y="996982"/>
                </a:moveTo>
                <a:cubicBezTo>
                  <a:pt x="305156" y="997363"/>
                  <a:pt x="304680" y="997744"/>
                  <a:pt x="304299" y="998125"/>
                </a:cubicBezTo>
                <a:cubicBezTo>
                  <a:pt x="303918" y="997934"/>
                  <a:pt x="303537" y="997744"/>
                  <a:pt x="303156" y="997553"/>
                </a:cubicBezTo>
                <a:cubicBezTo>
                  <a:pt x="303346" y="997268"/>
                  <a:pt x="303537" y="996982"/>
                  <a:pt x="303727" y="996696"/>
                </a:cubicBezTo>
                <a:cubicBezTo>
                  <a:pt x="303918" y="996410"/>
                  <a:pt x="304108" y="996125"/>
                  <a:pt x="304299" y="995839"/>
                </a:cubicBezTo>
                <a:lnTo>
                  <a:pt x="304299" y="995839"/>
                </a:lnTo>
                <a:lnTo>
                  <a:pt x="304299" y="995839"/>
                </a:lnTo>
                <a:cubicBezTo>
                  <a:pt x="304680" y="996220"/>
                  <a:pt x="305061" y="996601"/>
                  <a:pt x="305537" y="996982"/>
                </a:cubicBezTo>
                <a:close/>
                <a:moveTo>
                  <a:pt x="549377" y="107061"/>
                </a:moveTo>
                <a:cubicBezTo>
                  <a:pt x="548329" y="108109"/>
                  <a:pt x="546710" y="108680"/>
                  <a:pt x="544233" y="108871"/>
                </a:cubicBezTo>
                <a:cubicBezTo>
                  <a:pt x="543852" y="108871"/>
                  <a:pt x="543471" y="108871"/>
                  <a:pt x="543090" y="108871"/>
                </a:cubicBezTo>
                <a:cubicBezTo>
                  <a:pt x="542043" y="108490"/>
                  <a:pt x="540328" y="108775"/>
                  <a:pt x="538614" y="108966"/>
                </a:cubicBezTo>
                <a:cubicBezTo>
                  <a:pt x="542043" y="107156"/>
                  <a:pt x="545662" y="106775"/>
                  <a:pt x="549377" y="107061"/>
                </a:cubicBezTo>
                <a:close/>
                <a:moveTo>
                  <a:pt x="1213365" y="426148"/>
                </a:moveTo>
                <a:cubicBezTo>
                  <a:pt x="1214412" y="429673"/>
                  <a:pt x="1213555" y="431197"/>
                  <a:pt x="1212603" y="432625"/>
                </a:cubicBezTo>
                <a:cubicBezTo>
                  <a:pt x="1211460" y="428339"/>
                  <a:pt x="1211174" y="423863"/>
                  <a:pt x="1209840" y="419576"/>
                </a:cubicBezTo>
                <a:cubicBezTo>
                  <a:pt x="1209936" y="418719"/>
                  <a:pt x="1210031" y="417957"/>
                  <a:pt x="1210221" y="417385"/>
                </a:cubicBezTo>
                <a:cubicBezTo>
                  <a:pt x="1212888" y="426339"/>
                  <a:pt x="1209364" y="425577"/>
                  <a:pt x="1213365" y="426148"/>
                </a:cubicBezTo>
                <a:close/>
                <a:moveTo>
                  <a:pt x="1215365" y="433673"/>
                </a:moveTo>
                <a:cubicBezTo>
                  <a:pt x="1215841" y="436435"/>
                  <a:pt x="1216317" y="438436"/>
                  <a:pt x="1216698" y="440246"/>
                </a:cubicBezTo>
                <a:cubicBezTo>
                  <a:pt x="1216508" y="440150"/>
                  <a:pt x="1216413" y="440055"/>
                  <a:pt x="1216127" y="440055"/>
                </a:cubicBezTo>
                <a:cubicBezTo>
                  <a:pt x="1215555" y="439293"/>
                  <a:pt x="1215079" y="438531"/>
                  <a:pt x="1214698" y="437769"/>
                </a:cubicBezTo>
                <a:cubicBezTo>
                  <a:pt x="1213936" y="435292"/>
                  <a:pt x="1213365" y="433102"/>
                  <a:pt x="1215365" y="433673"/>
                </a:cubicBezTo>
                <a:close/>
                <a:moveTo>
                  <a:pt x="1210126" y="635318"/>
                </a:moveTo>
                <a:cubicBezTo>
                  <a:pt x="1210317" y="633222"/>
                  <a:pt x="1209936" y="631984"/>
                  <a:pt x="1209269" y="631222"/>
                </a:cubicBezTo>
                <a:cubicBezTo>
                  <a:pt x="1209555" y="627697"/>
                  <a:pt x="1210031" y="624364"/>
                  <a:pt x="1210793" y="621887"/>
                </a:cubicBezTo>
                <a:cubicBezTo>
                  <a:pt x="1211364" y="622840"/>
                  <a:pt x="1211841" y="623888"/>
                  <a:pt x="1212317" y="624935"/>
                </a:cubicBezTo>
                <a:cubicBezTo>
                  <a:pt x="1212507" y="623506"/>
                  <a:pt x="1211936" y="621411"/>
                  <a:pt x="1211745" y="619506"/>
                </a:cubicBezTo>
                <a:cubicBezTo>
                  <a:pt x="1211841" y="619315"/>
                  <a:pt x="1211936" y="619030"/>
                  <a:pt x="1212031" y="618839"/>
                </a:cubicBezTo>
                <a:cubicBezTo>
                  <a:pt x="1211936" y="618458"/>
                  <a:pt x="1211841" y="617982"/>
                  <a:pt x="1211745" y="617506"/>
                </a:cubicBezTo>
                <a:cubicBezTo>
                  <a:pt x="1211841" y="616839"/>
                  <a:pt x="1212126" y="616268"/>
                  <a:pt x="1212698" y="615886"/>
                </a:cubicBezTo>
                <a:cubicBezTo>
                  <a:pt x="1212888" y="618744"/>
                  <a:pt x="1214889" y="618649"/>
                  <a:pt x="1213936" y="623506"/>
                </a:cubicBezTo>
                <a:cubicBezTo>
                  <a:pt x="1208507" y="629317"/>
                  <a:pt x="1212126" y="626078"/>
                  <a:pt x="1210126" y="635318"/>
                </a:cubicBezTo>
                <a:close/>
                <a:moveTo>
                  <a:pt x="709587" y="115252"/>
                </a:moveTo>
                <a:cubicBezTo>
                  <a:pt x="708635" y="115443"/>
                  <a:pt x="708159" y="115157"/>
                  <a:pt x="707873" y="114776"/>
                </a:cubicBezTo>
                <a:cubicBezTo>
                  <a:pt x="708444" y="114586"/>
                  <a:pt x="709111" y="114490"/>
                  <a:pt x="709778" y="114300"/>
                </a:cubicBezTo>
                <a:cubicBezTo>
                  <a:pt x="709778" y="114776"/>
                  <a:pt x="709683" y="115252"/>
                  <a:pt x="709587" y="115252"/>
                </a:cubicBezTo>
                <a:close/>
                <a:moveTo>
                  <a:pt x="1097826" y="269176"/>
                </a:moveTo>
                <a:cubicBezTo>
                  <a:pt x="1095350" y="268986"/>
                  <a:pt x="1093254" y="268319"/>
                  <a:pt x="1093064" y="265271"/>
                </a:cubicBezTo>
                <a:cubicBezTo>
                  <a:pt x="1093064" y="265176"/>
                  <a:pt x="1093064" y="265176"/>
                  <a:pt x="1093064" y="265081"/>
                </a:cubicBezTo>
                <a:cubicBezTo>
                  <a:pt x="1094683" y="266319"/>
                  <a:pt x="1096302" y="267652"/>
                  <a:pt x="1097826" y="269176"/>
                </a:cubicBezTo>
                <a:close/>
                <a:moveTo>
                  <a:pt x="1208602" y="588740"/>
                </a:moveTo>
                <a:cubicBezTo>
                  <a:pt x="1208412" y="586359"/>
                  <a:pt x="1208221" y="583883"/>
                  <a:pt x="1208031" y="581406"/>
                </a:cubicBezTo>
                <a:cubicBezTo>
                  <a:pt x="1208126" y="581215"/>
                  <a:pt x="1208221" y="581025"/>
                  <a:pt x="1208221" y="580834"/>
                </a:cubicBezTo>
                <a:cubicBezTo>
                  <a:pt x="1208793" y="579025"/>
                  <a:pt x="1210412" y="577501"/>
                  <a:pt x="1211936" y="575977"/>
                </a:cubicBezTo>
                <a:cubicBezTo>
                  <a:pt x="1211936" y="578453"/>
                  <a:pt x="1211936" y="581025"/>
                  <a:pt x="1212031" y="583501"/>
                </a:cubicBezTo>
                <a:cubicBezTo>
                  <a:pt x="1212222" y="589026"/>
                  <a:pt x="1212603" y="594360"/>
                  <a:pt x="1213460" y="599408"/>
                </a:cubicBezTo>
                <a:cubicBezTo>
                  <a:pt x="1212222" y="599504"/>
                  <a:pt x="1210698" y="599218"/>
                  <a:pt x="1210888" y="602361"/>
                </a:cubicBezTo>
                <a:cubicBezTo>
                  <a:pt x="1212126" y="602647"/>
                  <a:pt x="1213936" y="601885"/>
                  <a:pt x="1214031" y="603885"/>
                </a:cubicBezTo>
                <a:cubicBezTo>
                  <a:pt x="1213460" y="608362"/>
                  <a:pt x="1212507" y="611981"/>
                  <a:pt x="1211079" y="614839"/>
                </a:cubicBezTo>
                <a:cubicBezTo>
                  <a:pt x="1209459" y="607505"/>
                  <a:pt x="1208983" y="598360"/>
                  <a:pt x="1208602" y="588740"/>
                </a:cubicBezTo>
                <a:close/>
                <a:moveTo>
                  <a:pt x="1211555" y="567404"/>
                </a:moveTo>
                <a:cubicBezTo>
                  <a:pt x="1211555" y="567785"/>
                  <a:pt x="1211555" y="568261"/>
                  <a:pt x="1211650" y="568643"/>
                </a:cubicBezTo>
                <a:cubicBezTo>
                  <a:pt x="1211460" y="568166"/>
                  <a:pt x="1211460" y="567785"/>
                  <a:pt x="1211555" y="567404"/>
                </a:cubicBezTo>
                <a:close/>
                <a:moveTo>
                  <a:pt x="1132497" y="306705"/>
                </a:moveTo>
                <a:cubicBezTo>
                  <a:pt x="1130688" y="304800"/>
                  <a:pt x="1131069" y="302133"/>
                  <a:pt x="1133355" y="300323"/>
                </a:cubicBezTo>
                <a:cubicBezTo>
                  <a:pt x="1133545" y="300228"/>
                  <a:pt x="1133736" y="300133"/>
                  <a:pt x="1134021" y="300133"/>
                </a:cubicBezTo>
                <a:cubicBezTo>
                  <a:pt x="1136688" y="303371"/>
                  <a:pt x="1139165" y="307086"/>
                  <a:pt x="1141546" y="311277"/>
                </a:cubicBezTo>
                <a:cubicBezTo>
                  <a:pt x="1138117" y="311944"/>
                  <a:pt x="1136212" y="310705"/>
                  <a:pt x="1132497" y="306705"/>
                </a:cubicBezTo>
                <a:close/>
                <a:moveTo>
                  <a:pt x="1129830" y="295656"/>
                </a:moveTo>
                <a:cubicBezTo>
                  <a:pt x="1127068" y="294894"/>
                  <a:pt x="1125258" y="293084"/>
                  <a:pt x="1124306" y="290322"/>
                </a:cubicBezTo>
                <a:cubicBezTo>
                  <a:pt x="1126211" y="291941"/>
                  <a:pt x="1128021" y="293656"/>
                  <a:pt x="1129830" y="295656"/>
                </a:cubicBezTo>
                <a:close/>
                <a:moveTo>
                  <a:pt x="1209174" y="632555"/>
                </a:moveTo>
                <a:cubicBezTo>
                  <a:pt x="1209459" y="634365"/>
                  <a:pt x="1209364" y="636365"/>
                  <a:pt x="1208983" y="638365"/>
                </a:cubicBezTo>
                <a:cubicBezTo>
                  <a:pt x="1208983" y="636460"/>
                  <a:pt x="1208983" y="634460"/>
                  <a:pt x="1209174" y="632555"/>
                </a:cubicBezTo>
                <a:close/>
                <a:moveTo>
                  <a:pt x="1227176" y="492442"/>
                </a:moveTo>
                <a:cubicBezTo>
                  <a:pt x="1227557" y="491300"/>
                  <a:pt x="1228128" y="490061"/>
                  <a:pt x="1228795" y="488918"/>
                </a:cubicBezTo>
                <a:cubicBezTo>
                  <a:pt x="1228890" y="491490"/>
                  <a:pt x="1228509" y="493681"/>
                  <a:pt x="1227462" y="494538"/>
                </a:cubicBezTo>
                <a:cubicBezTo>
                  <a:pt x="1227366" y="493871"/>
                  <a:pt x="1227271" y="493109"/>
                  <a:pt x="1227176" y="492442"/>
                </a:cubicBezTo>
                <a:close/>
                <a:moveTo>
                  <a:pt x="1225271" y="477488"/>
                </a:moveTo>
                <a:cubicBezTo>
                  <a:pt x="1225271" y="477012"/>
                  <a:pt x="1225271" y="476345"/>
                  <a:pt x="1225366" y="475964"/>
                </a:cubicBezTo>
                <a:cubicBezTo>
                  <a:pt x="1225938" y="476631"/>
                  <a:pt x="1226414" y="477679"/>
                  <a:pt x="1226890" y="479012"/>
                </a:cubicBezTo>
                <a:cubicBezTo>
                  <a:pt x="1226414" y="478631"/>
                  <a:pt x="1225842" y="478155"/>
                  <a:pt x="1225271" y="477488"/>
                </a:cubicBezTo>
                <a:close/>
                <a:moveTo>
                  <a:pt x="1220413" y="461105"/>
                </a:moveTo>
                <a:cubicBezTo>
                  <a:pt x="1218413" y="465487"/>
                  <a:pt x="1221270" y="470725"/>
                  <a:pt x="1222699" y="470154"/>
                </a:cubicBezTo>
                <a:cubicBezTo>
                  <a:pt x="1222509" y="472154"/>
                  <a:pt x="1221937" y="472821"/>
                  <a:pt x="1221270" y="472916"/>
                </a:cubicBezTo>
                <a:cubicBezTo>
                  <a:pt x="1220604" y="472059"/>
                  <a:pt x="1219937" y="471202"/>
                  <a:pt x="1219365" y="470344"/>
                </a:cubicBezTo>
                <a:cubicBezTo>
                  <a:pt x="1219175" y="469773"/>
                  <a:pt x="1219080" y="469201"/>
                  <a:pt x="1218984" y="468630"/>
                </a:cubicBezTo>
                <a:cubicBezTo>
                  <a:pt x="1218222" y="467677"/>
                  <a:pt x="1217365" y="466820"/>
                  <a:pt x="1216508" y="466058"/>
                </a:cubicBezTo>
                <a:cubicBezTo>
                  <a:pt x="1216032" y="465201"/>
                  <a:pt x="1215555" y="464439"/>
                  <a:pt x="1215365" y="463963"/>
                </a:cubicBezTo>
                <a:cubicBezTo>
                  <a:pt x="1214698" y="462343"/>
                  <a:pt x="1216603" y="460153"/>
                  <a:pt x="1218603" y="460438"/>
                </a:cubicBezTo>
                <a:cubicBezTo>
                  <a:pt x="1219080" y="460534"/>
                  <a:pt x="1219651" y="460629"/>
                  <a:pt x="1220127" y="460819"/>
                </a:cubicBezTo>
                <a:cubicBezTo>
                  <a:pt x="1220318" y="460915"/>
                  <a:pt x="1220318" y="461010"/>
                  <a:pt x="1220413" y="461105"/>
                </a:cubicBezTo>
                <a:close/>
                <a:moveTo>
                  <a:pt x="1209078" y="417576"/>
                </a:moveTo>
                <a:cubicBezTo>
                  <a:pt x="1208983" y="417481"/>
                  <a:pt x="1208983" y="417290"/>
                  <a:pt x="1208888" y="417100"/>
                </a:cubicBezTo>
                <a:cubicBezTo>
                  <a:pt x="1208602" y="416433"/>
                  <a:pt x="1208602" y="415957"/>
                  <a:pt x="1208697" y="415385"/>
                </a:cubicBezTo>
                <a:cubicBezTo>
                  <a:pt x="1208888" y="416147"/>
                  <a:pt x="1208983" y="416909"/>
                  <a:pt x="1209078" y="417576"/>
                </a:cubicBezTo>
                <a:close/>
                <a:moveTo>
                  <a:pt x="558616" y="109061"/>
                </a:moveTo>
                <a:cubicBezTo>
                  <a:pt x="557664" y="108966"/>
                  <a:pt x="556902" y="108775"/>
                  <a:pt x="556140" y="108394"/>
                </a:cubicBezTo>
                <a:cubicBezTo>
                  <a:pt x="556902" y="108585"/>
                  <a:pt x="557759" y="108775"/>
                  <a:pt x="558616" y="109061"/>
                </a:cubicBezTo>
                <a:close/>
                <a:moveTo>
                  <a:pt x="752069" y="1135475"/>
                </a:moveTo>
                <a:cubicBezTo>
                  <a:pt x="753212" y="1138904"/>
                  <a:pt x="747783" y="1136237"/>
                  <a:pt x="743973" y="1138428"/>
                </a:cubicBezTo>
                <a:cubicBezTo>
                  <a:pt x="745306" y="1136047"/>
                  <a:pt x="748354" y="1135856"/>
                  <a:pt x="752069" y="1135475"/>
                </a:cubicBezTo>
                <a:close/>
                <a:moveTo>
                  <a:pt x="1064108" y="985837"/>
                </a:moveTo>
                <a:cubicBezTo>
                  <a:pt x="1065632" y="988504"/>
                  <a:pt x="1059917" y="990314"/>
                  <a:pt x="1056583" y="995458"/>
                </a:cubicBezTo>
                <a:cubicBezTo>
                  <a:pt x="1055631" y="994410"/>
                  <a:pt x="1054011" y="995743"/>
                  <a:pt x="1053154" y="994505"/>
                </a:cubicBezTo>
                <a:cubicBezTo>
                  <a:pt x="1056964" y="991267"/>
                  <a:pt x="1060774" y="987743"/>
                  <a:pt x="1064108" y="985837"/>
                </a:cubicBezTo>
                <a:close/>
                <a:moveTo>
                  <a:pt x="1071537" y="976217"/>
                </a:moveTo>
                <a:cubicBezTo>
                  <a:pt x="1072299" y="977075"/>
                  <a:pt x="1073157" y="977836"/>
                  <a:pt x="1074395" y="976598"/>
                </a:cubicBezTo>
                <a:cubicBezTo>
                  <a:pt x="1076205" y="978122"/>
                  <a:pt x="1070204" y="984313"/>
                  <a:pt x="1068013" y="985076"/>
                </a:cubicBezTo>
                <a:cubicBezTo>
                  <a:pt x="1066965" y="983075"/>
                  <a:pt x="1068299" y="980027"/>
                  <a:pt x="1071537" y="976217"/>
                </a:cubicBezTo>
                <a:close/>
                <a:moveTo>
                  <a:pt x="1189457" y="722852"/>
                </a:moveTo>
                <a:cubicBezTo>
                  <a:pt x="1189743" y="723043"/>
                  <a:pt x="1190028" y="723138"/>
                  <a:pt x="1190314" y="723328"/>
                </a:cubicBezTo>
                <a:cubicBezTo>
                  <a:pt x="1189362" y="725519"/>
                  <a:pt x="1188981" y="725710"/>
                  <a:pt x="1188504" y="725424"/>
                </a:cubicBezTo>
                <a:cubicBezTo>
                  <a:pt x="1188790" y="724471"/>
                  <a:pt x="1189171" y="723709"/>
                  <a:pt x="1189457" y="722852"/>
                </a:cubicBezTo>
                <a:close/>
                <a:moveTo>
                  <a:pt x="1206983" y="662273"/>
                </a:moveTo>
                <a:cubicBezTo>
                  <a:pt x="1206888" y="661035"/>
                  <a:pt x="1206792" y="659892"/>
                  <a:pt x="1206602" y="658844"/>
                </a:cubicBezTo>
                <a:cubicBezTo>
                  <a:pt x="1207078" y="658368"/>
                  <a:pt x="1207554" y="657987"/>
                  <a:pt x="1208031" y="657797"/>
                </a:cubicBezTo>
                <a:cubicBezTo>
                  <a:pt x="1207935" y="659225"/>
                  <a:pt x="1207554" y="660749"/>
                  <a:pt x="1206983" y="662273"/>
                </a:cubicBezTo>
                <a:close/>
                <a:moveTo>
                  <a:pt x="1209936" y="652558"/>
                </a:moveTo>
                <a:cubicBezTo>
                  <a:pt x="1209650" y="650653"/>
                  <a:pt x="1209364" y="648176"/>
                  <a:pt x="1209174" y="645509"/>
                </a:cubicBezTo>
                <a:cubicBezTo>
                  <a:pt x="1209650" y="643318"/>
                  <a:pt x="1210221" y="641318"/>
                  <a:pt x="1211460" y="638461"/>
                </a:cubicBezTo>
                <a:cubicBezTo>
                  <a:pt x="1211079" y="645223"/>
                  <a:pt x="1210412" y="647414"/>
                  <a:pt x="1210698" y="652367"/>
                </a:cubicBezTo>
                <a:cubicBezTo>
                  <a:pt x="1210507" y="652463"/>
                  <a:pt x="1210221" y="652558"/>
                  <a:pt x="1209936" y="652558"/>
                </a:cubicBezTo>
                <a:close/>
                <a:moveTo>
                  <a:pt x="1229176" y="520351"/>
                </a:moveTo>
                <a:cubicBezTo>
                  <a:pt x="1229938" y="516636"/>
                  <a:pt x="1230224" y="512921"/>
                  <a:pt x="1229557" y="508349"/>
                </a:cubicBezTo>
                <a:cubicBezTo>
                  <a:pt x="1234034" y="510159"/>
                  <a:pt x="1232129" y="520827"/>
                  <a:pt x="1229843" y="524637"/>
                </a:cubicBezTo>
                <a:cubicBezTo>
                  <a:pt x="1229652" y="523208"/>
                  <a:pt x="1229367" y="521780"/>
                  <a:pt x="1229176" y="520351"/>
                </a:cubicBezTo>
                <a:close/>
                <a:moveTo>
                  <a:pt x="1227938" y="497586"/>
                </a:moveTo>
                <a:cubicBezTo>
                  <a:pt x="1229367" y="499300"/>
                  <a:pt x="1230224" y="502634"/>
                  <a:pt x="1230891" y="506539"/>
                </a:cubicBezTo>
                <a:cubicBezTo>
                  <a:pt x="1228033" y="508349"/>
                  <a:pt x="1227081" y="500063"/>
                  <a:pt x="1227938" y="497586"/>
                </a:cubicBezTo>
                <a:close/>
                <a:moveTo>
                  <a:pt x="1216508" y="422053"/>
                </a:moveTo>
                <a:lnTo>
                  <a:pt x="1213365" y="422910"/>
                </a:lnTo>
                <a:cubicBezTo>
                  <a:pt x="1212222" y="420338"/>
                  <a:pt x="1214031" y="416052"/>
                  <a:pt x="1211364" y="415385"/>
                </a:cubicBezTo>
                <a:cubicBezTo>
                  <a:pt x="1210793" y="410146"/>
                  <a:pt x="1213365" y="416623"/>
                  <a:pt x="1214127" y="416242"/>
                </a:cubicBezTo>
                <a:cubicBezTo>
                  <a:pt x="1214508" y="414242"/>
                  <a:pt x="1213460" y="413099"/>
                  <a:pt x="1212126" y="411575"/>
                </a:cubicBezTo>
                <a:cubicBezTo>
                  <a:pt x="1212698" y="411099"/>
                  <a:pt x="1213174" y="410623"/>
                  <a:pt x="1213650" y="410146"/>
                </a:cubicBezTo>
                <a:cubicBezTo>
                  <a:pt x="1215651" y="413290"/>
                  <a:pt x="1217079" y="417195"/>
                  <a:pt x="1216508" y="422053"/>
                </a:cubicBezTo>
                <a:close/>
                <a:moveTo>
                  <a:pt x="1210317" y="396145"/>
                </a:moveTo>
                <a:cubicBezTo>
                  <a:pt x="1209269" y="396050"/>
                  <a:pt x="1208697" y="393287"/>
                  <a:pt x="1208126" y="391096"/>
                </a:cubicBezTo>
                <a:cubicBezTo>
                  <a:pt x="1208221" y="391096"/>
                  <a:pt x="1208316" y="391096"/>
                  <a:pt x="1208412" y="391096"/>
                </a:cubicBezTo>
                <a:cubicBezTo>
                  <a:pt x="1209174" y="391001"/>
                  <a:pt x="1209840" y="390430"/>
                  <a:pt x="1210317" y="389763"/>
                </a:cubicBezTo>
                <a:cubicBezTo>
                  <a:pt x="1212317" y="394049"/>
                  <a:pt x="1210031" y="393668"/>
                  <a:pt x="1210317" y="396145"/>
                </a:cubicBezTo>
                <a:close/>
                <a:moveTo>
                  <a:pt x="1197267" y="381095"/>
                </a:moveTo>
                <a:cubicBezTo>
                  <a:pt x="1197553" y="380905"/>
                  <a:pt x="1198315" y="381000"/>
                  <a:pt x="1198696" y="381286"/>
                </a:cubicBezTo>
                <a:cubicBezTo>
                  <a:pt x="1201458" y="383096"/>
                  <a:pt x="1203268" y="385381"/>
                  <a:pt x="1203935" y="388810"/>
                </a:cubicBezTo>
                <a:cubicBezTo>
                  <a:pt x="1204221" y="390430"/>
                  <a:pt x="1205554" y="391001"/>
                  <a:pt x="1207078" y="391096"/>
                </a:cubicBezTo>
                <a:cubicBezTo>
                  <a:pt x="1207364" y="392335"/>
                  <a:pt x="1207554" y="393668"/>
                  <a:pt x="1207554" y="395383"/>
                </a:cubicBezTo>
                <a:cubicBezTo>
                  <a:pt x="1206792" y="395573"/>
                  <a:pt x="1206983" y="396907"/>
                  <a:pt x="1206411" y="397383"/>
                </a:cubicBezTo>
                <a:cubicBezTo>
                  <a:pt x="1204411" y="390430"/>
                  <a:pt x="1200601" y="392811"/>
                  <a:pt x="1205268" y="396145"/>
                </a:cubicBezTo>
                <a:cubicBezTo>
                  <a:pt x="1205459" y="397097"/>
                  <a:pt x="1205649" y="398050"/>
                  <a:pt x="1205840" y="399002"/>
                </a:cubicBezTo>
                <a:cubicBezTo>
                  <a:pt x="1203268" y="398907"/>
                  <a:pt x="1200696" y="398907"/>
                  <a:pt x="1198125" y="398621"/>
                </a:cubicBezTo>
                <a:cubicBezTo>
                  <a:pt x="1197363" y="398526"/>
                  <a:pt x="1196220" y="396621"/>
                  <a:pt x="1196410" y="395764"/>
                </a:cubicBezTo>
                <a:cubicBezTo>
                  <a:pt x="1196982" y="393478"/>
                  <a:pt x="1199077" y="391192"/>
                  <a:pt x="1198791" y="389287"/>
                </a:cubicBezTo>
                <a:cubicBezTo>
                  <a:pt x="1198410" y="387096"/>
                  <a:pt x="1195648" y="385477"/>
                  <a:pt x="1196220" y="382619"/>
                </a:cubicBezTo>
                <a:cubicBezTo>
                  <a:pt x="1196220" y="382048"/>
                  <a:pt x="1196696" y="381476"/>
                  <a:pt x="1197267" y="381095"/>
                </a:cubicBezTo>
                <a:close/>
                <a:moveTo>
                  <a:pt x="1170026" y="330708"/>
                </a:moveTo>
                <a:cubicBezTo>
                  <a:pt x="1169073" y="330232"/>
                  <a:pt x="1168121" y="329851"/>
                  <a:pt x="1167168" y="330327"/>
                </a:cubicBezTo>
                <a:cubicBezTo>
                  <a:pt x="1166597" y="328898"/>
                  <a:pt x="1165930" y="327755"/>
                  <a:pt x="1165359" y="326708"/>
                </a:cubicBezTo>
                <a:cubicBezTo>
                  <a:pt x="1165168" y="325755"/>
                  <a:pt x="1165073" y="324707"/>
                  <a:pt x="1165073" y="323755"/>
                </a:cubicBezTo>
                <a:cubicBezTo>
                  <a:pt x="1166597" y="325850"/>
                  <a:pt x="1168407" y="328422"/>
                  <a:pt x="1170026" y="330708"/>
                </a:cubicBezTo>
                <a:close/>
                <a:moveTo>
                  <a:pt x="1066394" y="188595"/>
                </a:moveTo>
                <a:cubicBezTo>
                  <a:pt x="1066965" y="189262"/>
                  <a:pt x="1067632" y="190024"/>
                  <a:pt x="1068204" y="190690"/>
                </a:cubicBezTo>
                <a:cubicBezTo>
                  <a:pt x="1068108" y="190881"/>
                  <a:pt x="1068013" y="191167"/>
                  <a:pt x="1067823" y="191357"/>
                </a:cubicBezTo>
                <a:cubicBezTo>
                  <a:pt x="1064489" y="190690"/>
                  <a:pt x="1062870" y="186309"/>
                  <a:pt x="1060869" y="182118"/>
                </a:cubicBezTo>
                <a:cubicBezTo>
                  <a:pt x="1062679" y="184309"/>
                  <a:pt x="1064489" y="186500"/>
                  <a:pt x="1066394" y="188595"/>
                </a:cubicBezTo>
                <a:close/>
                <a:moveTo>
                  <a:pt x="1011149" y="170974"/>
                </a:moveTo>
                <a:cubicBezTo>
                  <a:pt x="1011435" y="171164"/>
                  <a:pt x="1011625" y="171545"/>
                  <a:pt x="1011816" y="171926"/>
                </a:cubicBezTo>
                <a:cubicBezTo>
                  <a:pt x="1011149" y="171640"/>
                  <a:pt x="1010482" y="171355"/>
                  <a:pt x="1009815" y="171164"/>
                </a:cubicBezTo>
                <a:cubicBezTo>
                  <a:pt x="1010101" y="170783"/>
                  <a:pt x="1010577" y="170593"/>
                  <a:pt x="1011149" y="170974"/>
                </a:cubicBezTo>
                <a:close/>
                <a:moveTo>
                  <a:pt x="527565" y="110490"/>
                </a:moveTo>
                <a:cubicBezTo>
                  <a:pt x="527565" y="111157"/>
                  <a:pt x="527565" y="111823"/>
                  <a:pt x="527660" y="112395"/>
                </a:cubicBezTo>
                <a:cubicBezTo>
                  <a:pt x="529184" y="112395"/>
                  <a:pt x="530136" y="111538"/>
                  <a:pt x="530708" y="110395"/>
                </a:cubicBezTo>
                <a:cubicBezTo>
                  <a:pt x="533280" y="110395"/>
                  <a:pt x="535851" y="110490"/>
                  <a:pt x="538518" y="110585"/>
                </a:cubicBezTo>
                <a:cubicBezTo>
                  <a:pt x="537566" y="112681"/>
                  <a:pt x="535661" y="114014"/>
                  <a:pt x="533851" y="115252"/>
                </a:cubicBezTo>
                <a:cubicBezTo>
                  <a:pt x="530803" y="117253"/>
                  <a:pt x="528612" y="116110"/>
                  <a:pt x="527565" y="112776"/>
                </a:cubicBezTo>
                <a:cubicBezTo>
                  <a:pt x="526517" y="113157"/>
                  <a:pt x="525374" y="113443"/>
                  <a:pt x="524326" y="113919"/>
                </a:cubicBezTo>
                <a:cubicBezTo>
                  <a:pt x="519278" y="116491"/>
                  <a:pt x="517468" y="116396"/>
                  <a:pt x="514801" y="112967"/>
                </a:cubicBezTo>
                <a:cubicBezTo>
                  <a:pt x="514706" y="112871"/>
                  <a:pt x="514611" y="112681"/>
                  <a:pt x="514515" y="112585"/>
                </a:cubicBezTo>
                <a:cubicBezTo>
                  <a:pt x="518802" y="111157"/>
                  <a:pt x="523088" y="110680"/>
                  <a:pt x="527565" y="110490"/>
                </a:cubicBezTo>
                <a:close/>
                <a:moveTo>
                  <a:pt x="490322" y="116396"/>
                </a:moveTo>
                <a:cubicBezTo>
                  <a:pt x="494703" y="115538"/>
                  <a:pt x="498894" y="115157"/>
                  <a:pt x="502704" y="115157"/>
                </a:cubicBezTo>
                <a:cubicBezTo>
                  <a:pt x="501752" y="116014"/>
                  <a:pt x="500514" y="116586"/>
                  <a:pt x="498513" y="116491"/>
                </a:cubicBezTo>
                <a:cubicBezTo>
                  <a:pt x="497275" y="116491"/>
                  <a:pt x="495561" y="116491"/>
                  <a:pt x="494989" y="117253"/>
                </a:cubicBezTo>
                <a:cubicBezTo>
                  <a:pt x="490703" y="122682"/>
                  <a:pt x="483845" y="118205"/>
                  <a:pt x="479082" y="121634"/>
                </a:cubicBezTo>
                <a:cubicBezTo>
                  <a:pt x="475749" y="124015"/>
                  <a:pt x="473844" y="122777"/>
                  <a:pt x="472224" y="120967"/>
                </a:cubicBezTo>
                <a:cubicBezTo>
                  <a:pt x="478320" y="118872"/>
                  <a:pt x="484512" y="117443"/>
                  <a:pt x="490322" y="116396"/>
                </a:cubicBezTo>
                <a:close/>
                <a:moveTo>
                  <a:pt x="173616" y="882872"/>
                </a:moveTo>
                <a:cubicBezTo>
                  <a:pt x="173044" y="882777"/>
                  <a:pt x="172568" y="880967"/>
                  <a:pt x="172663" y="880015"/>
                </a:cubicBezTo>
                <a:cubicBezTo>
                  <a:pt x="172758" y="879538"/>
                  <a:pt x="173044" y="879062"/>
                  <a:pt x="173330" y="878586"/>
                </a:cubicBezTo>
                <a:cubicBezTo>
                  <a:pt x="173616" y="878110"/>
                  <a:pt x="173997" y="877729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759" y="878205"/>
                  <a:pt x="175521" y="879062"/>
                  <a:pt x="175711" y="880015"/>
                </a:cubicBezTo>
                <a:cubicBezTo>
                  <a:pt x="175997" y="881539"/>
                  <a:pt x="175806" y="883349"/>
                  <a:pt x="173616" y="882872"/>
                </a:cubicBezTo>
                <a:close/>
                <a:moveTo>
                  <a:pt x="191046" y="930783"/>
                </a:moveTo>
                <a:cubicBezTo>
                  <a:pt x="190856" y="931640"/>
                  <a:pt x="189713" y="932212"/>
                  <a:pt x="189046" y="932974"/>
                </a:cubicBezTo>
                <a:cubicBezTo>
                  <a:pt x="188665" y="932498"/>
                  <a:pt x="187903" y="932117"/>
                  <a:pt x="187903" y="931640"/>
                </a:cubicBezTo>
                <a:cubicBezTo>
                  <a:pt x="187713" y="929926"/>
                  <a:pt x="187713" y="928211"/>
                  <a:pt x="187617" y="926497"/>
                </a:cubicBezTo>
                <a:cubicBezTo>
                  <a:pt x="187522" y="926497"/>
                  <a:pt x="187427" y="926497"/>
                  <a:pt x="187332" y="926497"/>
                </a:cubicBezTo>
                <a:cubicBezTo>
                  <a:pt x="187332" y="926401"/>
                  <a:pt x="187332" y="926211"/>
                  <a:pt x="187332" y="926116"/>
                </a:cubicBezTo>
                <a:cubicBezTo>
                  <a:pt x="186474" y="925735"/>
                  <a:pt x="185617" y="925354"/>
                  <a:pt x="184855" y="924877"/>
                </a:cubicBezTo>
                <a:cubicBezTo>
                  <a:pt x="184665" y="924782"/>
                  <a:pt x="184950" y="923639"/>
                  <a:pt x="185046" y="923639"/>
                </a:cubicBezTo>
                <a:cubicBezTo>
                  <a:pt x="187141" y="923353"/>
                  <a:pt x="187236" y="924687"/>
                  <a:pt x="187332" y="926116"/>
                </a:cubicBezTo>
                <a:cubicBezTo>
                  <a:pt x="187427" y="926116"/>
                  <a:pt x="187522" y="926211"/>
                  <a:pt x="187617" y="926211"/>
                </a:cubicBezTo>
                <a:cubicBezTo>
                  <a:pt x="187617" y="926306"/>
                  <a:pt x="187617" y="926401"/>
                  <a:pt x="187617" y="926497"/>
                </a:cubicBezTo>
                <a:cubicBezTo>
                  <a:pt x="190380" y="926497"/>
                  <a:pt x="191808" y="927926"/>
                  <a:pt x="191046" y="930783"/>
                </a:cubicBezTo>
                <a:close/>
                <a:moveTo>
                  <a:pt x="202572" y="941260"/>
                </a:moveTo>
                <a:cubicBezTo>
                  <a:pt x="202572" y="941260"/>
                  <a:pt x="202572" y="941260"/>
                  <a:pt x="202572" y="941260"/>
                </a:cubicBezTo>
                <a:lnTo>
                  <a:pt x="202572" y="941260"/>
                </a:lnTo>
                <a:cubicBezTo>
                  <a:pt x="201619" y="940689"/>
                  <a:pt x="200667" y="940118"/>
                  <a:pt x="199619" y="939546"/>
                </a:cubicBezTo>
                <a:cubicBezTo>
                  <a:pt x="200667" y="938975"/>
                  <a:pt x="201714" y="938022"/>
                  <a:pt x="202762" y="938117"/>
                </a:cubicBezTo>
                <a:cubicBezTo>
                  <a:pt x="203810" y="938117"/>
                  <a:pt x="204762" y="939165"/>
                  <a:pt x="205810" y="939832"/>
                </a:cubicBezTo>
                <a:cubicBezTo>
                  <a:pt x="204762" y="940213"/>
                  <a:pt x="203619" y="940784"/>
                  <a:pt x="202572" y="941260"/>
                </a:cubicBezTo>
                <a:close/>
                <a:moveTo>
                  <a:pt x="210287" y="949452"/>
                </a:moveTo>
                <a:cubicBezTo>
                  <a:pt x="210192" y="950881"/>
                  <a:pt x="210096" y="952309"/>
                  <a:pt x="207906" y="951928"/>
                </a:cubicBezTo>
                <a:cubicBezTo>
                  <a:pt x="207810" y="951928"/>
                  <a:pt x="207525" y="950785"/>
                  <a:pt x="207715" y="950690"/>
                </a:cubicBezTo>
                <a:cubicBezTo>
                  <a:pt x="208477" y="950214"/>
                  <a:pt x="209334" y="949833"/>
                  <a:pt x="210287" y="949452"/>
                </a:cubicBezTo>
                <a:cubicBezTo>
                  <a:pt x="210287" y="949357"/>
                  <a:pt x="210287" y="949166"/>
                  <a:pt x="210287" y="949071"/>
                </a:cubicBezTo>
                <a:cubicBezTo>
                  <a:pt x="210382" y="949071"/>
                  <a:pt x="210477" y="949071"/>
                  <a:pt x="210573" y="949071"/>
                </a:cubicBezTo>
                <a:cubicBezTo>
                  <a:pt x="210477" y="946785"/>
                  <a:pt x="210192" y="944499"/>
                  <a:pt x="212097" y="942689"/>
                </a:cubicBezTo>
                <a:cubicBezTo>
                  <a:pt x="213240" y="941642"/>
                  <a:pt x="216954" y="941642"/>
                  <a:pt x="216859" y="942689"/>
                </a:cubicBezTo>
                <a:cubicBezTo>
                  <a:pt x="216764" y="943642"/>
                  <a:pt x="216478" y="944785"/>
                  <a:pt x="215907" y="945451"/>
                </a:cubicBezTo>
                <a:cubicBezTo>
                  <a:pt x="214478" y="947166"/>
                  <a:pt x="213240" y="949261"/>
                  <a:pt x="210477" y="949071"/>
                </a:cubicBezTo>
                <a:cubicBezTo>
                  <a:pt x="210477" y="949166"/>
                  <a:pt x="210477" y="949261"/>
                  <a:pt x="210477" y="949357"/>
                </a:cubicBezTo>
                <a:cubicBezTo>
                  <a:pt x="210477" y="949357"/>
                  <a:pt x="210382" y="949452"/>
                  <a:pt x="210287" y="949452"/>
                </a:cubicBezTo>
                <a:close/>
                <a:moveTo>
                  <a:pt x="225336" y="952976"/>
                </a:moveTo>
                <a:cubicBezTo>
                  <a:pt x="222669" y="959072"/>
                  <a:pt x="217050" y="963740"/>
                  <a:pt x="216478" y="970978"/>
                </a:cubicBezTo>
                <a:cubicBezTo>
                  <a:pt x="216478" y="971359"/>
                  <a:pt x="214192" y="971931"/>
                  <a:pt x="213240" y="971645"/>
                </a:cubicBezTo>
                <a:cubicBezTo>
                  <a:pt x="212287" y="971359"/>
                  <a:pt x="210858" y="969931"/>
                  <a:pt x="210954" y="969264"/>
                </a:cubicBezTo>
                <a:cubicBezTo>
                  <a:pt x="212763" y="962120"/>
                  <a:pt x="215907" y="955453"/>
                  <a:pt x="220383" y="949547"/>
                </a:cubicBezTo>
                <a:cubicBezTo>
                  <a:pt x="220764" y="949071"/>
                  <a:pt x="222765" y="949547"/>
                  <a:pt x="223908" y="949833"/>
                </a:cubicBezTo>
                <a:cubicBezTo>
                  <a:pt x="223908" y="949833"/>
                  <a:pt x="223908" y="949833"/>
                  <a:pt x="224003" y="949833"/>
                </a:cubicBezTo>
                <a:cubicBezTo>
                  <a:pt x="224289" y="950119"/>
                  <a:pt x="224574" y="950404"/>
                  <a:pt x="224955" y="950690"/>
                </a:cubicBezTo>
                <a:cubicBezTo>
                  <a:pt x="225051" y="950881"/>
                  <a:pt x="225146" y="950976"/>
                  <a:pt x="225336" y="951071"/>
                </a:cubicBezTo>
                <a:cubicBezTo>
                  <a:pt x="225241" y="951833"/>
                  <a:pt x="225622" y="952500"/>
                  <a:pt x="225336" y="952976"/>
                </a:cubicBezTo>
                <a:close/>
                <a:moveTo>
                  <a:pt x="282391" y="1000316"/>
                </a:moveTo>
                <a:cubicBezTo>
                  <a:pt x="281724" y="1001744"/>
                  <a:pt x="280772" y="1002316"/>
                  <a:pt x="279343" y="1001840"/>
                </a:cubicBezTo>
                <a:cubicBezTo>
                  <a:pt x="279724" y="1000601"/>
                  <a:pt x="280486" y="999553"/>
                  <a:pt x="282391" y="999268"/>
                </a:cubicBezTo>
                <a:cubicBezTo>
                  <a:pt x="285630" y="998792"/>
                  <a:pt x="287058" y="1000792"/>
                  <a:pt x="286677" y="1003649"/>
                </a:cubicBezTo>
                <a:cubicBezTo>
                  <a:pt x="286677" y="1004030"/>
                  <a:pt x="286773" y="1004221"/>
                  <a:pt x="286773" y="1004507"/>
                </a:cubicBezTo>
                <a:cubicBezTo>
                  <a:pt x="285725" y="1003459"/>
                  <a:pt x="284487" y="1002125"/>
                  <a:pt x="282391" y="1000316"/>
                </a:cubicBezTo>
                <a:close/>
                <a:moveTo>
                  <a:pt x="306204" y="1006221"/>
                </a:moveTo>
                <a:cubicBezTo>
                  <a:pt x="306204" y="1006316"/>
                  <a:pt x="306108" y="1006507"/>
                  <a:pt x="306108" y="1006602"/>
                </a:cubicBezTo>
                <a:lnTo>
                  <a:pt x="305823" y="1006316"/>
                </a:lnTo>
                <a:cubicBezTo>
                  <a:pt x="305918" y="1006316"/>
                  <a:pt x="306013" y="1006316"/>
                  <a:pt x="306204" y="1006221"/>
                </a:cubicBezTo>
                <a:cubicBezTo>
                  <a:pt x="306299" y="1005935"/>
                  <a:pt x="306394" y="1005650"/>
                  <a:pt x="306489" y="1005364"/>
                </a:cubicBezTo>
                <a:cubicBezTo>
                  <a:pt x="306775" y="1005554"/>
                  <a:pt x="307061" y="1005650"/>
                  <a:pt x="307251" y="1005840"/>
                </a:cubicBezTo>
                <a:cubicBezTo>
                  <a:pt x="306870" y="1006031"/>
                  <a:pt x="306489" y="1006126"/>
                  <a:pt x="306204" y="1006221"/>
                </a:cubicBezTo>
                <a:close/>
                <a:moveTo>
                  <a:pt x="434886" y="1106615"/>
                </a:moveTo>
                <a:cubicBezTo>
                  <a:pt x="423075" y="1101185"/>
                  <a:pt x="411550" y="1095756"/>
                  <a:pt x="397548" y="1093184"/>
                </a:cubicBezTo>
                <a:cubicBezTo>
                  <a:pt x="392976" y="1091089"/>
                  <a:pt x="388500" y="1088136"/>
                  <a:pt x="383642" y="1085088"/>
                </a:cubicBezTo>
                <a:cubicBezTo>
                  <a:pt x="383166" y="1084707"/>
                  <a:pt x="382594" y="1084326"/>
                  <a:pt x="382023" y="1084040"/>
                </a:cubicBezTo>
                <a:cubicBezTo>
                  <a:pt x="384213" y="1084517"/>
                  <a:pt x="386404" y="1084993"/>
                  <a:pt x="388500" y="1085469"/>
                </a:cubicBezTo>
                <a:cubicBezTo>
                  <a:pt x="393738" y="1086612"/>
                  <a:pt x="398787" y="1087755"/>
                  <a:pt x="403835" y="1089279"/>
                </a:cubicBezTo>
                <a:cubicBezTo>
                  <a:pt x="408978" y="1090612"/>
                  <a:pt x="414312" y="1092327"/>
                  <a:pt x="420027" y="1094899"/>
                </a:cubicBezTo>
                <a:cubicBezTo>
                  <a:pt x="429648" y="1090612"/>
                  <a:pt x="443268" y="1107662"/>
                  <a:pt x="452412" y="1106424"/>
                </a:cubicBezTo>
                <a:cubicBezTo>
                  <a:pt x="448793" y="1100614"/>
                  <a:pt x="464223" y="1105376"/>
                  <a:pt x="473082" y="1106424"/>
                </a:cubicBezTo>
                <a:cubicBezTo>
                  <a:pt x="471653" y="1108996"/>
                  <a:pt x="472701" y="1112329"/>
                  <a:pt x="473272" y="1116997"/>
                </a:cubicBezTo>
                <a:cubicBezTo>
                  <a:pt x="459175" y="1115568"/>
                  <a:pt x="446983" y="1111091"/>
                  <a:pt x="434886" y="1106615"/>
                </a:cubicBezTo>
                <a:close/>
                <a:moveTo>
                  <a:pt x="613099" y="1136523"/>
                </a:moveTo>
                <a:cubicBezTo>
                  <a:pt x="615957" y="1134713"/>
                  <a:pt x="617671" y="1138428"/>
                  <a:pt x="622815" y="1137571"/>
                </a:cubicBezTo>
                <a:cubicBezTo>
                  <a:pt x="622719" y="1136809"/>
                  <a:pt x="621100" y="1137094"/>
                  <a:pt x="619957" y="1136904"/>
                </a:cubicBezTo>
                <a:cubicBezTo>
                  <a:pt x="620243" y="1135761"/>
                  <a:pt x="624053" y="1136428"/>
                  <a:pt x="623958" y="1135094"/>
                </a:cubicBezTo>
                <a:cubicBezTo>
                  <a:pt x="622338" y="1133380"/>
                  <a:pt x="615290" y="1135285"/>
                  <a:pt x="611575" y="1134999"/>
                </a:cubicBezTo>
                <a:cubicBezTo>
                  <a:pt x="617195" y="1130999"/>
                  <a:pt x="631197" y="1131284"/>
                  <a:pt x="635769" y="1128712"/>
                </a:cubicBezTo>
                <a:cubicBezTo>
                  <a:pt x="638055" y="1130332"/>
                  <a:pt x="637102" y="1132999"/>
                  <a:pt x="636245" y="1133570"/>
                </a:cubicBezTo>
                <a:cubicBezTo>
                  <a:pt x="637769" y="1136237"/>
                  <a:pt x="639293" y="1133475"/>
                  <a:pt x="641865" y="1134809"/>
                </a:cubicBezTo>
                <a:cubicBezTo>
                  <a:pt x="645579" y="1133475"/>
                  <a:pt x="637388" y="1133475"/>
                  <a:pt x="638721" y="1130999"/>
                </a:cubicBezTo>
                <a:cubicBezTo>
                  <a:pt x="649199" y="1130236"/>
                  <a:pt x="651675" y="1131094"/>
                  <a:pt x="656247" y="1128236"/>
                </a:cubicBezTo>
                <a:cubicBezTo>
                  <a:pt x="660724" y="1128903"/>
                  <a:pt x="656247" y="1129665"/>
                  <a:pt x="664439" y="1127855"/>
                </a:cubicBezTo>
                <a:cubicBezTo>
                  <a:pt x="665868" y="1133285"/>
                  <a:pt x="655866" y="1130522"/>
                  <a:pt x="652628" y="1132523"/>
                </a:cubicBezTo>
                <a:cubicBezTo>
                  <a:pt x="657676" y="1135952"/>
                  <a:pt x="669868" y="1127093"/>
                  <a:pt x="670725" y="1132618"/>
                </a:cubicBezTo>
                <a:cubicBezTo>
                  <a:pt x="666439" y="1133094"/>
                  <a:pt x="661962" y="1134046"/>
                  <a:pt x="657295" y="1134999"/>
                </a:cubicBezTo>
                <a:cubicBezTo>
                  <a:pt x="652628" y="1135666"/>
                  <a:pt x="647770" y="1136428"/>
                  <a:pt x="642817" y="1137094"/>
                </a:cubicBezTo>
                <a:cubicBezTo>
                  <a:pt x="633006" y="1138333"/>
                  <a:pt x="622719" y="1139000"/>
                  <a:pt x="613099" y="1136523"/>
                </a:cubicBezTo>
                <a:close/>
                <a:moveTo>
                  <a:pt x="616242" y="1169479"/>
                </a:moveTo>
                <a:cubicBezTo>
                  <a:pt x="614909" y="1171956"/>
                  <a:pt x="619576" y="1170718"/>
                  <a:pt x="622148" y="1170813"/>
                </a:cubicBezTo>
                <a:cubicBezTo>
                  <a:pt x="617385" y="1172146"/>
                  <a:pt x="609575" y="1172527"/>
                  <a:pt x="600907" y="1172813"/>
                </a:cubicBezTo>
                <a:cubicBezTo>
                  <a:pt x="592144" y="1172527"/>
                  <a:pt x="582524" y="1172051"/>
                  <a:pt x="573951" y="1172623"/>
                </a:cubicBezTo>
                <a:cubicBezTo>
                  <a:pt x="584238" y="1166622"/>
                  <a:pt x="600812" y="1172337"/>
                  <a:pt x="616242" y="1169479"/>
                </a:cubicBezTo>
                <a:close/>
                <a:moveTo>
                  <a:pt x="569570" y="1174813"/>
                </a:moveTo>
                <a:cubicBezTo>
                  <a:pt x="577857" y="1176147"/>
                  <a:pt x="579857" y="1175576"/>
                  <a:pt x="588715" y="1176337"/>
                </a:cubicBezTo>
                <a:cubicBezTo>
                  <a:pt x="580428" y="1172242"/>
                  <a:pt x="607098" y="1174337"/>
                  <a:pt x="609289" y="1176242"/>
                </a:cubicBezTo>
                <a:cubicBezTo>
                  <a:pt x="602336" y="1178528"/>
                  <a:pt x="594144" y="1178052"/>
                  <a:pt x="586429" y="1177576"/>
                </a:cubicBezTo>
                <a:cubicBezTo>
                  <a:pt x="578714" y="1177195"/>
                  <a:pt x="571570" y="1176814"/>
                  <a:pt x="566522" y="1178719"/>
                </a:cubicBezTo>
                <a:cubicBezTo>
                  <a:pt x="565284" y="1176147"/>
                  <a:pt x="568903" y="1176337"/>
                  <a:pt x="569570" y="1174813"/>
                </a:cubicBezTo>
                <a:close/>
                <a:moveTo>
                  <a:pt x="564903" y="1181957"/>
                </a:moveTo>
                <a:cubicBezTo>
                  <a:pt x="566141" y="1179195"/>
                  <a:pt x="570141" y="1181291"/>
                  <a:pt x="572332" y="1182243"/>
                </a:cubicBezTo>
                <a:cubicBezTo>
                  <a:pt x="571951" y="1184148"/>
                  <a:pt x="565760" y="1182434"/>
                  <a:pt x="564903" y="1181957"/>
                </a:cubicBezTo>
                <a:close/>
                <a:moveTo>
                  <a:pt x="665391" y="1186434"/>
                </a:moveTo>
                <a:lnTo>
                  <a:pt x="665010" y="1183862"/>
                </a:lnTo>
                <a:cubicBezTo>
                  <a:pt x="664344" y="1184053"/>
                  <a:pt x="663677" y="1184148"/>
                  <a:pt x="663010" y="1184338"/>
                </a:cubicBezTo>
                <a:cubicBezTo>
                  <a:pt x="659772" y="1184910"/>
                  <a:pt x="656438" y="1185291"/>
                  <a:pt x="652914" y="1185767"/>
                </a:cubicBezTo>
                <a:cubicBezTo>
                  <a:pt x="645960" y="1186625"/>
                  <a:pt x="638626" y="1187386"/>
                  <a:pt x="631197" y="1187863"/>
                </a:cubicBezTo>
                <a:cubicBezTo>
                  <a:pt x="616242" y="1188720"/>
                  <a:pt x="600431" y="1189482"/>
                  <a:pt x="585667" y="1186720"/>
                </a:cubicBezTo>
                <a:cubicBezTo>
                  <a:pt x="584048" y="1186910"/>
                  <a:pt x="584619" y="1188339"/>
                  <a:pt x="582714" y="1188244"/>
                </a:cubicBezTo>
                <a:cubicBezTo>
                  <a:pt x="579190" y="1187863"/>
                  <a:pt x="576523" y="1187006"/>
                  <a:pt x="573761" y="1186243"/>
                </a:cubicBezTo>
                <a:cubicBezTo>
                  <a:pt x="574142" y="1183767"/>
                  <a:pt x="581190" y="1185196"/>
                  <a:pt x="585762" y="1185101"/>
                </a:cubicBezTo>
                <a:cubicBezTo>
                  <a:pt x="585858" y="1183958"/>
                  <a:pt x="585953" y="1182815"/>
                  <a:pt x="584238" y="1182624"/>
                </a:cubicBezTo>
                <a:cubicBezTo>
                  <a:pt x="598716" y="1182243"/>
                  <a:pt x="624910" y="1182338"/>
                  <a:pt x="646246" y="1176528"/>
                </a:cubicBezTo>
                <a:cubicBezTo>
                  <a:pt x="651104" y="1177100"/>
                  <a:pt x="655771" y="1177766"/>
                  <a:pt x="658533" y="1179671"/>
                </a:cubicBezTo>
                <a:cubicBezTo>
                  <a:pt x="662820" y="1178719"/>
                  <a:pt x="657295" y="1177195"/>
                  <a:pt x="658057" y="1175671"/>
                </a:cubicBezTo>
                <a:cubicBezTo>
                  <a:pt x="661772" y="1174909"/>
                  <a:pt x="665201" y="1178052"/>
                  <a:pt x="667011" y="1175480"/>
                </a:cubicBezTo>
                <a:cubicBezTo>
                  <a:pt x="671392" y="1175576"/>
                  <a:pt x="668820" y="1176433"/>
                  <a:pt x="668916" y="1178433"/>
                </a:cubicBezTo>
                <a:cubicBezTo>
                  <a:pt x="676250" y="1176147"/>
                  <a:pt x="681489" y="1174337"/>
                  <a:pt x="686346" y="1174147"/>
                </a:cubicBezTo>
                <a:cubicBezTo>
                  <a:pt x="687394" y="1171289"/>
                  <a:pt x="681584" y="1173670"/>
                  <a:pt x="678726" y="1173670"/>
                </a:cubicBezTo>
                <a:cubicBezTo>
                  <a:pt x="682917" y="1170146"/>
                  <a:pt x="693300" y="1169575"/>
                  <a:pt x="697776" y="1170623"/>
                </a:cubicBezTo>
                <a:cubicBezTo>
                  <a:pt x="699491" y="1173480"/>
                  <a:pt x="691871" y="1177004"/>
                  <a:pt x="700348" y="1175957"/>
                </a:cubicBezTo>
                <a:cubicBezTo>
                  <a:pt x="694347" y="1179862"/>
                  <a:pt x="676440" y="1177004"/>
                  <a:pt x="673869" y="1181005"/>
                </a:cubicBezTo>
                <a:cubicBezTo>
                  <a:pt x="685489" y="1181291"/>
                  <a:pt x="704920" y="1175194"/>
                  <a:pt x="711778" y="1179004"/>
                </a:cubicBezTo>
                <a:cubicBezTo>
                  <a:pt x="696443" y="1185291"/>
                  <a:pt x="682251" y="1182815"/>
                  <a:pt x="665391" y="1186434"/>
                </a:cubicBezTo>
                <a:close/>
                <a:moveTo>
                  <a:pt x="733495" y="1167098"/>
                </a:moveTo>
                <a:cubicBezTo>
                  <a:pt x="733305" y="1165669"/>
                  <a:pt x="731304" y="1165860"/>
                  <a:pt x="731304" y="1164336"/>
                </a:cubicBezTo>
                <a:cubicBezTo>
                  <a:pt x="736829" y="1162050"/>
                  <a:pt x="736257" y="1165574"/>
                  <a:pt x="741782" y="1163288"/>
                </a:cubicBezTo>
                <a:cubicBezTo>
                  <a:pt x="740639" y="1164908"/>
                  <a:pt x="735876" y="1165765"/>
                  <a:pt x="733495" y="1167098"/>
                </a:cubicBezTo>
                <a:close/>
                <a:moveTo>
                  <a:pt x="772643" y="1152430"/>
                </a:moveTo>
                <a:cubicBezTo>
                  <a:pt x="755022" y="1155192"/>
                  <a:pt x="739877" y="1159764"/>
                  <a:pt x="721875" y="1163384"/>
                </a:cubicBezTo>
                <a:cubicBezTo>
                  <a:pt x="722446" y="1164812"/>
                  <a:pt x="726828" y="1162621"/>
                  <a:pt x="727971" y="1163479"/>
                </a:cubicBezTo>
                <a:cubicBezTo>
                  <a:pt x="728352" y="1165955"/>
                  <a:pt x="719493" y="1167193"/>
                  <a:pt x="719112" y="1164717"/>
                </a:cubicBezTo>
                <a:cubicBezTo>
                  <a:pt x="715398" y="1167003"/>
                  <a:pt x="715207" y="1167765"/>
                  <a:pt x="717398" y="1170718"/>
                </a:cubicBezTo>
                <a:cubicBezTo>
                  <a:pt x="710730" y="1169003"/>
                  <a:pt x="709397" y="1166908"/>
                  <a:pt x="711683" y="1165098"/>
                </a:cubicBezTo>
                <a:cubicBezTo>
                  <a:pt x="714064" y="1163193"/>
                  <a:pt x="720160" y="1161764"/>
                  <a:pt x="728542" y="1159954"/>
                </a:cubicBezTo>
                <a:cubicBezTo>
                  <a:pt x="727018" y="1159097"/>
                  <a:pt x="723684" y="1159954"/>
                  <a:pt x="721017" y="1160240"/>
                </a:cubicBezTo>
                <a:cubicBezTo>
                  <a:pt x="719779" y="1157954"/>
                  <a:pt x="727399" y="1157954"/>
                  <a:pt x="727590" y="1156049"/>
                </a:cubicBezTo>
                <a:cubicBezTo>
                  <a:pt x="729590" y="1155763"/>
                  <a:pt x="729304" y="1157764"/>
                  <a:pt x="729780" y="1158811"/>
                </a:cubicBezTo>
                <a:cubicBezTo>
                  <a:pt x="743401" y="1154430"/>
                  <a:pt x="744354" y="1153763"/>
                  <a:pt x="759213" y="1149382"/>
                </a:cubicBezTo>
                <a:cubicBezTo>
                  <a:pt x="761975" y="1151763"/>
                  <a:pt x="766356" y="1147477"/>
                  <a:pt x="770166" y="1149763"/>
                </a:cubicBezTo>
                <a:cubicBezTo>
                  <a:pt x="773786" y="1148048"/>
                  <a:pt x="765309" y="1149191"/>
                  <a:pt x="769119" y="1146715"/>
                </a:cubicBezTo>
                <a:cubicBezTo>
                  <a:pt x="779310" y="1144619"/>
                  <a:pt x="779025" y="1146905"/>
                  <a:pt x="789121" y="1141857"/>
                </a:cubicBezTo>
                <a:cubicBezTo>
                  <a:pt x="788550" y="1139666"/>
                  <a:pt x="780453" y="1146048"/>
                  <a:pt x="781406" y="1142143"/>
                </a:cubicBezTo>
                <a:cubicBezTo>
                  <a:pt x="788169" y="1141000"/>
                  <a:pt x="792931" y="1138523"/>
                  <a:pt x="797598" y="1135285"/>
                </a:cubicBezTo>
                <a:cubicBezTo>
                  <a:pt x="798741" y="1136904"/>
                  <a:pt x="798456" y="1138237"/>
                  <a:pt x="797694" y="1139571"/>
                </a:cubicBezTo>
                <a:cubicBezTo>
                  <a:pt x="801408" y="1138428"/>
                  <a:pt x="801789" y="1136809"/>
                  <a:pt x="800646" y="1134999"/>
                </a:cubicBezTo>
                <a:cubicBezTo>
                  <a:pt x="807314" y="1131570"/>
                  <a:pt x="809600" y="1133189"/>
                  <a:pt x="812838" y="1133856"/>
                </a:cubicBezTo>
                <a:cubicBezTo>
                  <a:pt x="807790" y="1142048"/>
                  <a:pt x="780834" y="1146143"/>
                  <a:pt x="772643" y="1152430"/>
                </a:cubicBezTo>
                <a:close/>
                <a:moveTo>
                  <a:pt x="904945" y="1116806"/>
                </a:moveTo>
                <a:cubicBezTo>
                  <a:pt x="904755" y="1112615"/>
                  <a:pt x="910755" y="1112234"/>
                  <a:pt x="914089" y="1108424"/>
                </a:cubicBezTo>
                <a:cubicBezTo>
                  <a:pt x="915327" y="1110901"/>
                  <a:pt x="907707" y="1114044"/>
                  <a:pt x="904945" y="1116806"/>
                </a:cubicBezTo>
                <a:close/>
                <a:moveTo>
                  <a:pt x="947046" y="1107853"/>
                </a:moveTo>
                <a:cubicBezTo>
                  <a:pt x="944569" y="1113758"/>
                  <a:pt x="944760" y="1106710"/>
                  <a:pt x="940854" y="1109853"/>
                </a:cubicBezTo>
                <a:cubicBezTo>
                  <a:pt x="940664" y="1108710"/>
                  <a:pt x="943807" y="1107186"/>
                  <a:pt x="945712" y="1105852"/>
                </a:cubicBezTo>
                <a:cubicBezTo>
                  <a:pt x="946284" y="1106900"/>
                  <a:pt x="946760" y="1107853"/>
                  <a:pt x="948379" y="1106995"/>
                </a:cubicBezTo>
                <a:cubicBezTo>
                  <a:pt x="948570" y="1107948"/>
                  <a:pt x="947236" y="1108234"/>
                  <a:pt x="947046" y="1107853"/>
                </a:cubicBezTo>
                <a:close/>
                <a:moveTo>
                  <a:pt x="942188" y="1095661"/>
                </a:moveTo>
                <a:lnTo>
                  <a:pt x="947331" y="1092422"/>
                </a:lnTo>
                <a:lnTo>
                  <a:pt x="948760" y="1094423"/>
                </a:lnTo>
                <a:cubicBezTo>
                  <a:pt x="946093" y="1095661"/>
                  <a:pt x="943045" y="1097661"/>
                  <a:pt x="942188" y="1095661"/>
                </a:cubicBezTo>
                <a:close/>
                <a:moveTo>
                  <a:pt x="948189" y="1090898"/>
                </a:moveTo>
                <a:cubicBezTo>
                  <a:pt x="947141" y="1089184"/>
                  <a:pt x="951332" y="1086612"/>
                  <a:pt x="954570" y="1084135"/>
                </a:cubicBezTo>
                <a:lnTo>
                  <a:pt x="955999" y="1086041"/>
                </a:lnTo>
                <a:cubicBezTo>
                  <a:pt x="953046" y="1088422"/>
                  <a:pt x="950189" y="1090612"/>
                  <a:pt x="948189" y="1090898"/>
                </a:cubicBezTo>
                <a:close/>
                <a:moveTo>
                  <a:pt x="945998" y="1086993"/>
                </a:moveTo>
                <a:cubicBezTo>
                  <a:pt x="937997" y="1092518"/>
                  <a:pt x="929805" y="1097661"/>
                  <a:pt x="925710" y="1101185"/>
                </a:cubicBezTo>
                <a:cubicBezTo>
                  <a:pt x="926186" y="1097852"/>
                  <a:pt x="933044" y="1092708"/>
                  <a:pt x="941235" y="1087088"/>
                </a:cubicBezTo>
                <a:cubicBezTo>
                  <a:pt x="949332" y="1081373"/>
                  <a:pt x="958380" y="1074515"/>
                  <a:pt x="964381" y="1069562"/>
                </a:cubicBezTo>
                <a:cubicBezTo>
                  <a:pt x="961143" y="1074610"/>
                  <a:pt x="953713" y="1080992"/>
                  <a:pt x="945998" y="1086993"/>
                </a:cubicBezTo>
                <a:close/>
                <a:moveTo>
                  <a:pt x="1002672" y="1074896"/>
                </a:moveTo>
                <a:cubicBezTo>
                  <a:pt x="999909" y="1073086"/>
                  <a:pt x="999433" y="1073182"/>
                  <a:pt x="1000195" y="1069658"/>
                </a:cubicBezTo>
                <a:cubicBezTo>
                  <a:pt x="1003148" y="1069467"/>
                  <a:pt x="1007815" y="1070801"/>
                  <a:pt x="1002672" y="1074896"/>
                </a:cubicBezTo>
                <a:close/>
                <a:moveTo>
                  <a:pt x="1007244" y="1068229"/>
                </a:moveTo>
                <a:cubicBezTo>
                  <a:pt x="1005910" y="1068229"/>
                  <a:pt x="1003910" y="1069848"/>
                  <a:pt x="1003148" y="1068324"/>
                </a:cubicBezTo>
                <a:cubicBezTo>
                  <a:pt x="1004577" y="1067848"/>
                  <a:pt x="1006005" y="1067371"/>
                  <a:pt x="1005624" y="1066419"/>
                </a:cubicBezTo>
                <a:cubicBezTo>
                  <a:pt x="1007053" y="1065467"/>
                  <a:pt x="1007434" y="1066895"/>
                  <a:pt x="1009053" y="1065562"/>
                </a:cubicBezTo>
                <a:cubicBezTo>
                  <a:pt x="1008863" y="1066610"/>
                  <a:pt x="1008672" y="1067657"/>
                  <a:pt x="1009434" y="1068419"/>
                </a:cubicBezTo>
                <a:cubicBezTo>
                  <a:pt x="1008006" y="1069467"/>
                  <a:pt x="1005529" y="1069848"/>
                  <a:pt x="1007244" y="1068229"/>
                </a:cubicBezTo>
                <a:close/>
                <a:moveTo>
                  <a:pt x="1029151" y="1057180"/>
                </a:moveTo>
                <a:cubicBezTo>
                  <a:pt x="1028770" y="1056037"/>
                  <a:pt x="1031628" y="1054036"/>
                  <a:pt x="1033247" y="1052322"/>
                </a:cubicBezTo>
                <a:cubicBezTo>
                  <a:pt x="1032390" y="1051846"/>
                  <a:pt x="1030675" y="1053751"/>
                  <a:pt x="1029151" y="1054989"/>
                </a:cubicBezTo>
                <a:cubicBezTo>
                  <a:pt x="1027056" y="1054894"/>
                  <a:pt x="1030770" y="1049845"/>
                  <a:pt x="1026960" y="1052608"/>
                </a:cubicBezTo>
                <a:cubicBezTo>
                  <a:pt x="1027246" y="1050703"/>
                  <a:pt x="1033437" y="1050227"/>
                  <a:pt x="1035533" y="1050131"/>
                </a:cubicBezTo>
                <a:cubicBezTo>
                  <a:pt x="1031628" y="1054132"/>
                  <a:pt x="1034199" y="1054418"/>
                  <a:pt x="1029151" y="1057180"/>
                </a:cubicBezTo>
                <a:close/>
                <a:moveTo>
                  <a:pt x="1056678" y="1009841"/>
                </a:moveTo>
                <a:lnTo>
                  <a:pt x="1058488" y="1011460"/>
                </a:lnTo>
                <a:lnTo>
                  <a:pt x="1053249" y="1017175"/>
                </a:lnTo>
                <a:cubicBezTo>
                  <a:pt x="1051154" y="1015936"/>
                  <a:pt x="1055440" y="1012317"/>
                  <a:pt x="1056678" y="1009841"/>
                </a:cubicBezTo>
                <a:close/>
                <a:moveTo>
                  <a:pt x="1065251" y="1019651"/>
                </a:moveTo>
                <a:cubicBezTo>
                  <a:pt x="1066203" y="1015936"/>
                  <a:pt x="1063727" y="1018794"/>
                  <a:pt x="1060869" y="1022033"/>
                </a:cubicBezTo>
                <a:cubicBezTo>
                  <a:pt x="1059726" y="1018413"/>
                  <a:pt x="1067727" y="1015270"/>
                  <a:pt x="1070966" y="1012031"/>
                </a:cubicBezTo>
                <a:cubicBezTo>
                  <a:pt x="1072204" y="1013460"/>
                  <a:pt x="1066775" y="1017270"/>
                  <a:pt x="1065251" y="1019651"/>
                </a:cubicBezTo>
                <a:close/>
                <a:moveTo>
                  <a:pt x="1069918" y="998792"/>
                </a:moveTo>
                <a:cubicBezTo>
                  <a:pt x="1068870" y="1005650"/>
                  <a:pt x="1067061" y="1011936"/>
                  <a:pt x="1056678" y="1018223"/>
                </a:cubicBezTo>
                <a:cubicBezTo>
                  <a:pt x="1057726" y="1013746"/>
                  <a:pt x="1067251" y="1007554"/>
                  <a:pt x="1063917" y="1001840"/>
                </a:cubicBezTo>
                <a:cubicBezTo>
                  <a:pt x="1073538" y="993076"/>
                  <a:pt x="1079443" y="984409"/>
                  <a:pt x="1084682" y="980884"/>
                </a:cubicBezTo>
                <a:cubicBezTo>
                  <a:pt x="1084587" y="987171"/>
                  <a:pt x="1075919" y="996410"/>
                  <a:pt x="1069918" y="998792"/>
                </a:cubicBezTo>
                <a:close/>
                <a:moveTo>
                  <a:pt x="1097445" y="967168"/>
                </a:moveTo>
                <a:cubicBezTo>
                  <a:pt x="1092111" y="973169"/>
                  <a:pt x="1089159" y="974598"/>
                  <a:pt x="1086968" y="980694"/>
                </a:cubicBezTo>
                <a:lnTo>
                  <a:pt x="1083825" y="978218"/>
                </a:lnTo>
                <a:cubicBezTo>
                  <a:pt x="1090111" y="972407"/>
                  <a:pt x="1094969" y="962216"/>
                  <a:pt x="1102303" y="955358"/>
                </a:cubicBezTo>
                <a:cubicBezTo>
                  <a:pt x="1102303" y="959929"/>
                  <a:pt x="1096112" y="962882"/>
                  <a:pt x="1097445" y="967168"/>
                </a:cubicBezTo>
                <a:close/>
                <a:moveTo>
                  <a:pt x="1160882" y="867823"/>
                </a:moveTo>
                <a:cubicBezTo>
                  <a:pt x="1158215" y="867727"/>
                  <a:pt x="1159929" y="864394"/>
                  <a:pt x="1157167" y="864299"/>
                </a:cubicBezTo>
                <a:cubicBezTo>
                  <a:pt x="1159548" y="862775"/>
                  <a:pt x="1161644" y="854678"/>
                  <a:pt x="1164120" y="857345"/>
                </a:cubicBezTo>
                <a:cubicBezTo>
                  <a:pt x="1162406" y="854107"/>
                  <a:pt x="1168216" y="848201"/>
                  <a:pt x="1170788" y="843343"/>
                </a:cubicBezTo>
                <a:cubicBezTo>
                  <a:pt x="1165835" y="852392"/>
                  <a:pt x="1165359" y="861441"/>
                  <a:pt x="1160882" y="867823"/>
                </a:cubicBezTo>
                <a:close/>
                <a:moveTo>
                  <a:pt x="1161930" y="894683"/>
                </a:moveTo>
                <a:cubicBezTo>
                  <a:pt x="1160787" y="893921"/>
                  <a:pt x="1159453" y="894683"/>
                  <a:pt x="1158215" y="896302"/>
                </a:cubicBezTo>
                <a:cubicBezTo>
                  <a:pt x="1156786" y="895255"/>
                  <a:pt x="1158691" y="892111"/>
                  <a:pt x="1160787" y="888778"/>
                </a:cubicBezTo>
                <a:cubicBezTo>
                  <a:pt x="1160882" y="891921"/>
                  <a:pt x="1162787" y="888492"/>
                  <a:pt x="1162882" y="891635"/>
                </a:cubicBezTo>
                <a:cubicBezTo>
                  <a:pt x="1164692" y="889254"/>
                  <a:pt x="1166692" y="882872"/>
                  <a:pt x="1168311" y="885539"/>
                </a:cubicBezTo>
                <a:cubicBezTo>
                  <a:pt x="1166216" y="886777"/>
                  <a:pt x="1164025" y="891064"/>
                  <a:pt x="1161930" y="894683"/>
                </a:cubicBezTo>
                <a:close/>
                <a:moveTo>
                  <a:pt x="1170407" y="877729"/>
                </a:moveTo>
                <a:cubicBezTo>
                  <a:pt x="1170121" y="872871"/>
                  <a:pt x="1172502" y="871918"/>
                  <a:pt x="1175265" y="867727"/>
                </a:cubicBezTo>
                <a:cubicBezTo>
                  <a:pt x="1175455" y="872585"/>
                  <a:pt x="1173169" y="873538"/>
                  <a:pt x="1170407" y="877729"/>
                </a:cubicBezTo>
                <a:close/>
                <a:moveTo>
                  <a:pt x="1175931" y="820388"/>
                </a:moveTo>
                <a:cubicBezTo>
                  <a:pt x="1175455" y="818769"/>
                  <a:pt x="1175836" y="816197"/>
                  <a:pt x="1177265" y="812673"/>
                </a:cubicBezTo>
                <a:cubicBezTo>
                  <a:pt x="1179551" y="813149"/>
                  <a:pt x="1178122" y="818864"/>
                  <a:pt x="1175931" y="820388"/>
                </a:cubicBezTo>
                <a:close/>
                <a:moveTo>
                  <a:pt x="1174598" y="798671"/>
                </a:moveTo>
                <a:cubicBezTo>
                  <a:pt x="1174503" y="794576"/>
                  <a:pt x="1176693" y="793242"/>
                  <a:pt x="1177932" y="786956"/>
                </a:cubicBezTo>
                <a:cubicBezTo>
                  <a:pt x="1180313" y="787908"/>
                  <a:pt x="1176408" y="796957"/>
                  <a:pt x="1174598" y="798671"/>
                </a:cubicBezTo>
                <a:close/>
                <a:moveTo>
                  <a:pt x="1182694" y="766286"/>
                </a:moveTo>
                <a:cubicBezTo>
                  <a:pt x="1184980" y="768382"/>
                  <a:pt x="1180503" y="772001"/>
                  <a:pt x="1180789" y="776764"/>
                </a:cubicBezTo>
                <a:cubicBezTo>
                  <a:pt x="1177455" y="777050"/>
                  <a:pt x="1182123" y="769715"/>
                  <a:pt x="1182694" y="766286"/>
                </a:cubicBezTo>
                <a:close/>
                <a:moveTo>
                  <a:pt x="1182313" y="791718"/>
                </a:moveTo>
                <a:cubicBezTo>
                  <a:pt x="1181456" y="786003"/>
                  <a:pt x="1182599" y="783336"/>
                  <a:pt x="1184028" y="774668"/>
                </a:cubicBezTo>
                <a:cubicBezTo>
                  <a:pt x="1184504" y="777145"/>
                  <a:pt x="1183170" y="785146"/>
                  <a:pt x="1186599" y="777050"/>
                </a:cubicBezTo>
                <a:cubicBezTo>
                  <a:pt x="1189266" y="780098"/>
                  <a:pt x="1183742" y="786289"/>
                  <a:pt x="1182313" y="791718"/>
                </a:cubicBezTo>
                <a:close/>
                <a:moveTo>
                  <a:pt x="1193838" y="725615"/>
                </a:moveTo>
                <a:cubicBezTo>
                  <a:pt x="1190695" y="740378"/>
                  <a:pt x="1192124" y="745998"/>
                  <a:pt x="1191838" y="753142"/>
                </a:cubicBezTo>
                <a:cubicBezTo>
                  <a:pt x="1191171" y="756571"/>
                  <a:pt x="1189171" y="754190"/>
                  <a:pt x="1188314" y="756857"/>
                </a:cubicBezTo>
                <a:cubicBezTo>
                  <a:pt x="1192600" y="755428"/>
                  <a:pt x="1189647" y="766572"/>
                  <a:pt x="1187647" y="774001"/>
                </a:cubicBezTo>
                <a:cubicBezTo>
                  <a:pt x="1185075" y="772668"/>
                  <a:pt x="1183647" y="772668"/>
                  <a:pt x="1183551" y="771144"/>
                </a:cubicBezTo>
                <a:cubicBezTo>
                  <a:pt x="1184980" y="769906"/>
                  <a:pt x="1186123" y="764667"/>
                  <a:pt x="1185742" y="762286"/>
                </a:cubicBezTo>
                <a:cubicBezTo>
                  <a:pt x="1182789" y="765905"/>
                  <a:pt x="1184409" y="757237"/>
                  <a:pt x="1182504" y="756666"/>
                </a:cubicBezTo>
                <a:cubicBezTo>
                  <a:pt x="1183837" y="753809"/>
                  <a:pt x="1184599" y="753904"/>
                  <a:pt x="1185266" y="755904"/>
                </a:cubicBezTo>
                <a:cubicBezTo>
                  <a:pt x="1186314" y="744665"/>
                  <a:pt x="1191743" y="731710"/>
                  <a:pt x="1192600" y="720566"/>
                </a:cubicBezTo>
                <a:cubicBezTo>
                  <a:pt x="1193457" y="720947"/>
                  <a:pt x="1193743" y="723519"/>
                  <a:pt x="1194981" y="721043"/>
                </a:cubicBezTo>
                <a:cubicBezTo>
                  <a:pt x="1191648" y="722662"/>
                  <a:pt x="1195743" y="715994"/>
                  <a:pt x="1193648" y="716185"/>
                </a:cubicBezTo>
                <a:cubicBezTo>
                  <a:pt x="1192600" y="717804"/>
                  <a:pt x="1191933" y="717328"/>
                  <a:pt x="1191552" y="715994"/>
                </a:cubicBezTo>
                <a:cubicBezTo>
                  <a:pt x="1192695" y="712565"/>
                  <a:pt x="1193838" y="709136"/>
                  <a:pt x="1194791" y="705612"/>
                </a:cubicBezTo>
                <a:cubicBezTo>
                  <a:pt x="1197744" y="704564"/>
                  <a:pt x="1193362" y="711994"/>
                  <a:pt x="1195458" y="711994"/>
                </a:cubicBezTo>
                <a:cubicBezTo>
                  <a:pt x="1196696" y="705422"/>
                  <a:pt x="1202411" y="695420"/>
                  <a:pt x="1199553" y="692944"/>
                </a:cubicBezTo>
                <a:cubicBezTo>
                  <a:pt x="1197839" y="699421"/>
                  <a:pt x="1197934" y="702183"/>
                  <a:pt x="1194886" y="705231"/>
                </a:cubicBezTo>
                <a:cubicBezTo>
                  <a:pt x="1194981" y="705040"/>
                  <a:pt x="1194981" y="704850"/>
                  <a:pt x="1195077" y="704659"/>
                </a:cubicBezTo>
                <a:cubicBezTo>
                  <a:pt x="1196410" y="698944"/>
                  <a:pt x="1197458" y="693039"/>
                  <a:pt x="1198315" y="686943"/>
                </a:cubicBezTo>
                <a:cubicBezTo>
                  <a:pt x="1199553" y="686943"/>
                  <a:pt x="1200601" y="686372"/>
                  <a:pt x="1201649" y="685514"/>
                </a:cubicBezTo>
                <a:cubicBezTo>
                  <a:pt x="1201649" y="685609"/>
                  <a:pt x="1201649" y="685609"/>
                  <a:pt x="1201554" y="685705"/>
                </a:cubicBezTo>
                <a:cubicBezTo>
                  <a:pt x="1203840" y="688943"/>
                  <a:pt x="1203363" y="693134"/>
                  <a:pt x="1202411" y="697421"/>
                </a:cubicBezTo>
                <a:cubicBezTo>
                  <a:pt x="1201363" y="701707"/>
                  <a:pt x="1199649" y="705993"/>
                  <a:pt x="1200125" y="709898"/>
                </a:cubicBezTo>
                <a:cubicBezTo>
                  <a:pt x="1198125" y="713327"/>
                  <a:pt x="1197077" y="712946"/>
                  <a:pt x="1195934" y="713708"/>
                </a:cubicBezTo>
                <a:cubicBezTo>
                  <a:pt x="1198029" y="716661"/>
                  <a:pt x="1195458" y="730472"/>
                  <a:pt x="1194410" y="733425"/>
                </a:cubicBezTo>
                <a:cubicBezTo>
                  <a:pt x="1191743" y="733616"/>
                  <a:pt x="1195458" y="726662"/>
                  <a:pt x="1193838" y="725615"/>
                </a:cubicBezTo>
                <a:close/>
                <a:moveTo>
                  <a:pt x="1193743" y="800481"/>
                </a:moveTo>
                <a:cubicBezTo>
                  <a:pt x="1196315" y="795433"/>
                  <a:pt x="1194600" y="792766"/>
                  <a:pt x="1197458" y="790194"/>
                </a:cubicBezTo>
                <a:cubicBezTo>
                  <a:pt x="1201363" y="789527"/>
                  <a:pt x="1196410" y="803338"/>
                  <a:pt x="1193743" y="800481"/>
                </a:cubicBezTo>
                <a:close/>
                <a:moveTo>
                  <a:pt x="1197648" y="786956"/>
                </a:moveTo>
                <a:cubicBezTo>
                  <a:pt x="1200982" y="784669"/>
                  <a:pt x="1203744" y="778478"/>
                  <a:pt x="1207459" y="778478"/>
                </a:cubicBezTo>
                <a:cubicBezTo>
                  <a:pt x="1204602" y="784098"/>
                  <a:pt x="1201744" y="789527"/>
                  <a:pt x="1197648" y="786956"/>
                </a:cubicBezTo>
                <a:close/>
                <a:moveTo>
                  <a:pt x="1230319" y="528542"/>
                </a:moveTo>
                <a:cubicBezTo>
                  <a:pt x="1230319" y="528542"/>
                  <a:pt x="1230319" y="528542"/>
                  <a:pt x="1230319" y="528542"/>
                </a:cubicBezTo>
                <a:cubicBezTo>
                  <a:pt x="1230319" y="528542"/>
                  <a:pt x="1230319" y="528638"/>
                  <a:pt x="1230319" y="528733"/>
                </a:cubicBezTo>
                <a:cubicBezTo>
                  <a:pt x="1230319" y="528733"/>
                  <a:pt x="1230319" y="528638"/>
                  <a:pt x="1230319" y="528542"/>
                </a:cubicBezTo>
                <a:close/>
                <a:moveTo>
                  <a:pt x="1233939" y="521875"/>
                </a:moveTo>
                <a:cubicBezTo>
                  <a:pt x="1234605" y="519493"/>
                  <a:pt x="1234701" y="528447"/>
                  <a:pt x="1235558" y="534257"/>
                </a:cubicBezTo>
                <a:cubicBezTo>
                  <a:pt x="1231938" y="532638"/>
                  <a:pt x="1232796" y="525589"/>
                  <a:pt x="1233939" y="521875"/>
                </a:cubicBezTo>
                <a:close/>
              </a:path>
            </a:pathLst>
          </a:custGeom>
          <a:solidFill>
            <a:srgbClr val="C5071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FDD29051-6F33-5C14-53EB-44B3BD619A97}"/>
              </a:ext>
            </a:extLst>
          </p:cNvPr>
          <p:cNvSpPr/>
          <p:nvPr/>
        </p:nvSpPr>
        <p:spPr>
          <a:xfrm>
            <a:off x="6827629" y="1463584"/>
            <a:ext cx="805279" cy="782122"/>
          </a:xfrm>
          <a:custGeom>
            <a:avLst/>
            <a:gdLst>
              <a:gd name="connsiteX0" fmla="*/ 1247845 w 1247845"/>
              <a:gd name="connsiteY0" fmla="*/ 572548 h 1211961"/>
              <a:gd name="connsiteX1" fmla="*/ 1244797 w 1247845"/>
              <a:gd name="connsiteY1" fmla="*/ 521684 h 1211961"/>
              <a:gd name="connsiteX2" fmla="*/ 1243940 w 1247845"/>
              <a:gd name="connsiteY2" fmla="*/ 509492 h 1211961"/>
              <a:gd name="connsiteX3" fmla="*/ 1242321 w 1247845"/>
              <a:gd name="connsiteY3" fmla="*/ 497586 h 1211961"/>
              <a:gd name="connsiteX4" fmla="*/ 1239082 w 1247845"/>
              <a:gd name="connsiteY4" fmla="*/ 474821 h 1211961"/>
              <a:gd name="connsiteX5" fmla="*/ 1228224 w 1247845"/>
              <a:gd name="connsiteY5" fmla="*/ 441579 h 1211961"/>
              <a:gd name="connsiteX6" fmla="*/ 1223937 w 1247845"/>
              <a:gd name="connsiteY6" fmla="*/ 421481 h 1211961"/>
              <a:gd name="connsiteX7" fmla="*/ 1225747 w 1247845"/>
              <a:gd name="connsiteY7" fmla="*/ 412718 h 1211961"/>
              <a:gd name="connsiteX8" fmla="*/ 1219937 w 1247845"/>
              <a:gd name="connsiteY8" fmla="*/ 394525 h 1211961"/>
              <a:gd name="connsiteX9" fmla="*/ 1222604 w 1247845"/>
              <a:gd name="connsiteY9" fmla="*/ 413575 h 1211961"/>
              <a:gd name="connsiteX10" fmla="*/ 1218222 w 1247845"/>
              <a:gd name="connsiteY10" fmla="*/ 388334 h 1211961"/>
              <a:gd name="connsiteX11" fmla="*/ 1208602 w 1247845"/>
              <a:gd name="connsiteY11" fmla="*/ 363093 h 1211961"/>
              <a:gd name="connsiteX12" fmla="*/ 1202697 w 1247845"/>
              <a:gd name="connsiteY12" fmla="*/ 351854 h 1211961"/>
              <a:gd name="connsiteX13" fmla="*/ 1200506 w 1247845"/>
              <a:gd name="connsiteY13" fmla="*/ 352806 h 1211961"/>
              <a:gd name="connsiteX14" fmla="*/ 1193743 w 1247845"/>
              <a:gd name="connsiteY14" fmla="*/ 335185 h 1211961"/>
              <a:gd name="connsiteX15" fmla="*/ 1193362 w 1247845"/>
              <a:gd name="connsiteY15" fmla="*/ 338804 h 1211961"/>
              <a:gd name="connsiteX16" fmla="*/ 1190695 w 1247845"/>
              <a:gd name="connsiteY16" fmla="*/ 329660 h 1211961"/>
              <a:gd name="connsiteX17" fmla="*/ 1191933 w 1247845"/>
              <a:gd name="connsiteY17" fmla="*/ 339471 h 1211961"/>
              <a:gd name="connsiteX18" fmla="*/ 1200982 w 1247845"/>
              <a:gd name="connsiteY18" fmla="*/ 361188 h 1211961"/>
              <a:gd name="connsiteX19" fmla="*/ 1195839 w 1247845"/>
              <a:gd name="connsiteY19" fmla="*/ 349758 h 1211961"/>
              <a:gd name="connsiteX20" fmla="*/ 1193934 w 1247845"/>
              <a:gd name="connsiteY20" fmla="*/ 353949 h 1211961"/>
              <a:gd name="connsiteX21" fmla="*/ 1200030 w 1247845"/>
              <a:gd name="connsiteY21" fmla="*/ 363284 h 1211961"/>
              <a:gd name="connsiteX22" fmla="*/ 1193362 w 1247845"/>
              <a:gd name="connsiteY22" fmla="*/ 359188 h 1211961"/>
              <a:gd name="connsiteX23" fmla="*/ 1199649 w 1247845"/>
              <a:gd name="connsiteY23" fmla="*/ 366808 h 1211961"/>
              <a:gd name="connsiteX24" fmla="*/ 1196601 w 1247845"/>
              <a:gd name="connsiteY24" fmla="*/ 367951 h 1211961"/>
              <a:gd name="connsiteX25" fmla="*/ 1198029 w 1247845"/>
              <a:gd name="connsiteY25" fmla="*/ 369665 h 1211961"/>
              <a:gd name="connsiteX26" fmla="*/ 1196601 w 1247845"/>
              <a:gd name="connsiteY26" fmla="*/ 370046 h 1211961"/>
              <a:gd name="connsiteX27" fmla="*/ 1193648 w 1247845"/>
              <a:gd name="connsiteY27" fmla="*/ 371570 h 1211961"/>
              <a:gd name="connsiteX28" fmla="*/ 1194886 w 1247845"/>
              <a:gd name="connsiteY28" fmla="*/ 370142 h 1211961"/>
              <a:gd name="connsiteX29" fmla="*/ 1192410 w 1247845"/>
              <a:gd name="connsiteY29" fmla="*/ 361093 h 1211961"/>
              <a:gd name="connsiteX30" fmla="*/ 1193076 w 1247845"/>
              <a:gd name="connsiteY30" fmla="*/ 371856 h 1211961"/>
              <a:gd name="connsiteX31" fmla="*/ 1186695 w 1247845"/>
              <a:gd name="connsiteY31" fmla="*/ 375094 h 1211961"/>
              <a:gd name="connsiteX32" fmla="*/ 1185742 w 1247845"/>
              <a:gd name="connsiteY32" fmla="*/ 374523 h 1211961"/>
              <a:gd name="connsiteX33" fmla="*/ 1184409 w 1247845"/>
              <a:gd name="connsiteY33" fmla="*/ 370332 h 1211961"/>
              <a:gd name="connsiteX34" fmla="*/ 1182504 w 1247845"/>
              <a:gd name="connsiteY34" fmla="*/ 365855 h 1211961"/>
              <a:gd name="connsiteX35" fmla="*/ 1181170 w 1247845"/>
              <a:gd name="connsiteY35" fmla="*/ 354139 h 1211961"/>
              <a:gd name="connsiteX36" fmla="*/ 1170978 w 1247845"/>
              <a:gd name="connsiteY36" fmla="*/ 326898 h 1211961"/>
              <a:gd name="connsiteX37" fmla="*/ 1164978 w 1247845"/>
              <a:gd name="connsiteY37" fmla="*/ 321659 h 1211961"/>
              <a:gd name="connsiteX38" fmla="*/ 1165168 w 1247845"/>
              <a:gd name="connsiteY38" fmla="*/ 318325 h 1211961"/>
              <a:gd name="connsiteX39" fmla="*/ 1162501 w 1247845"/>
              <a:gd name="connsiteY39" fmla="*/ 316611 h 1211961"/>
              <a:gd name="connsiteX40" fmla="*/ 1161549 w 1247845"/>
              <a:gd name="connsiteY40" fmla="*/ 311086 h 1211961"/>
              <a:gd name="connsiteX41" fmla="*/ 1154500 w 1247845"/>
              <a:gd name="connsiteY41" fmla="*/ 304133 h 1211961"/>
              <a:gd name="connsiteX42" fmla="*/ 1152119 w 1247845"/>
              <a:gd name="connsiteY42" fmla="*/ 298418 h 1211961"/>
              <a:gd name="connsiteX43" fmla="*/ 1152690 w 1247845"/>
              <a:gd name="connsiteY43" fmla="*/ 298609 h 1211961"/>
              <a:gd name="connsiteX44" fmla="*/ 1143451 w 1247845"/>
              <a:gd name="connsiteY44" fmla="*/ 280606 h 1211961"/>
              <a:gd name="connsiteX45" fmla="*/ 1143261 w 1247845"/>
              <a:gd name="connsiteY45" fmla="*/ 280321 h 1211961"/>
              <a:gd name="connsiteX46" fmla="*/ 1118972 w 1247845"/>
              <a:gd name="connsiteY46" fmla="*/ 242888 h 1211961"/>
              <a:gd name="connsiteX47" fmla="*/ 1109161 w 1247845"/>
              <a:gd name="connsiteY47" fmla="*/ 225742 h 1211961"/>
              <a:gd name="connsiteX48" fmla="*/ 1105446 w 1247845"/>
              <a:gd name="connsiteY48" fmla="*/ 224695 h 1211961"/>
              <a:gd name="connsiteX49" fmla="*/ 1093350 w 1247845"/>
              <a:gd name="connsiteY49" fmla="*/ 206883 h 1211961"/>
              <a:gd name="connsiteX50" fmla="*/ 1087539 w 1247845"/>
              <a:gd name="connsiteY50" fmla="*/ 194786 h 1211961"/>
              <a:gd name="connsiteX51" fmla="*/ 1088301 w 1247845"/>
              <a:gd name="connsiteY51" fmla="*/ 193929 h 1211961"/>
              <a:gd name="connsiteX52" fmla="*/ 1085158 w 1247845"/>
              <a:gd name="connsiteY52" fmla="*/ 191548 h 1211961"/>
              <a:gd name="connsiteX53" fmla="*/ 1082777 w 1247845"/>
              <a:gd name="connsiteY53" fmla="*/ 188595 h 1211961"/>
              <a:gd name="connsiteX54" fmla="*/ 1072014 w 1247845"/>
              <a:gd name="connsiteY54" fmla="*/ 176213 h 1211961"/>
              <a:gd name="connsiteX55" fmla="*/ 1062012 w 1247845"/>
              <a:gd name="connsiteY55" fmla="*/ 164021 h 1211961"/>
              <a:gd name="connsiteX56" fmla="*/ 1035152 w 1247845"/>
              <a:gd name="connsiteY56" fmla="*/ 123634 h 1211961"/>
              <a:gd name="connsiteX57" fmla="*/ 998766 w 1247845"/>
              <a:gd name="connsiteY57" fmla="*/ 91535 h 1211961"/>
              <a:gd name="connsiteX58" fmla="*/ 992956 w 1247845"/>
              <a:gd name="connsiteY58" fmla="*/ 91440 h 1211961"/>
              <a:gd name="connsiteX59" fmla="*/ 960857 w 1247845"/>
              <a:gd name="connsiteY59" fmla="*/ 67913 h 1211961"/>
              <a:gd name="connsiteX60" fmla="*/ 924852 w 1247845"/>
              <a:gd name="connsiteY60" fmla="*/ 46292 h 1211961"/>
              <a:gd name="connsiteX61" fmla="*/ 876370 w 1247845"/>
              <a:gd name="connsiteY61" fmla="*/ 16573 h 1211961"/>
              <a:gd name="connsiteX62" fmla="*/ 847033 w 1247845"/>
              <a:gd name="connsiteY62" fmla="*/ 9620 h 1211961"/>
              <a:gd name="connsiteX63" fmla="*/ 821697 w 1247845"/>
              <a:gd name="connsiteY63" fmla="*/ 12192 h 1211961"/>
              <a:gd name="connsiteX64" fmla="*/ 769309 w 1247845"/>
              <a:gd name="connsiteY64" fmla="*/ 1905 h 1211961"/>
              <a:gd name="connsiteX65" fmla="*/ 759594 w 1247845"/>
              <a:gd name="connsiteY65" fmla="*/ 4096 h 1211961"/>
              <a:gd name="connsiteX66" fmla="*/ 753879 w 1247845"/>
              <a:gd name="connsiteY66" fmla="*/ 0 h 1211961"/>
              <a:gd name="connsiteX67" fmla="*/ 751974 w 1247845"/>
              <a:gd name="connsiteY67" fmla="*/ 7048 h 1211961"/>
              <a:gd name="connsiteX68" fmla="*/ 780739 w 1247845"/>
              <a:gd name="connsiteY68" fmla="*/ 9144 h 1211961"/>
              <a:gd name="connsiteX69" fmla="*/ 788645 w 1247845"/>
              <a:gd name="connsiteY69" fmla="*/ 13049 h 1211961"/>
              <a:gd name="connsiteX70" fmla="*/ 874084 w 1247845"/>
              <a:gd name="connsiteY70" fmla="*/ 26194 h 1211961"/>
              <a:gd name="connsiteX71" fmla="*/ 950760 w 1247845"/>
              <a:gd name="connsiteY71" fmla="*/ 64484 h 1211961"/>
              <a:gd name="connsiteX72" fmla="*/ 952951 w 1247845"/>
              <a:gd name="connsiteY72" fmla="*/ 73247 h 1211961"/>
              <a:gd name="connsiteX73" fmla="*/ 981717 w 1247845"/>
              <a:gd name="connsiteY73" fmla="*/ 94679 h 1211961"/>
              <a:gd name="connsiteX74" fmla="*/ 1008958 w 1247845"/>
              <a:gd name="connsiteY74" fmla="*/ 107823 h 1211961"/>
              <a:gd name="connsiteX75" fmla="*/ 1030008 w 1247845"/>
              <a:gd name="connsiteY75" fmla="*/ 130016 h 1211961"/>
              <a:gd name="connsiteX76" fmla="*/ 1051249 w 1247845"/>
              <a:gd name="connsiteY76" fmla="*/ 155448 h 1211961"/>
              <a:gd name="connsiteX77" fmla="*/ 1051535 w 1247845"/>
              <a:gd name="connsiteY77" fmla="*/ 157067 h 1211961"/>
              <a:gd name="connsiteX78" fmla="*/ 1037152 w 1247845"/>
              <a:gd name="connsiteY78" fmla="*/ 144685 h 1211961"/>
              <a:gd name="connsiteX79" fmla="*/ 1041915 w 1247845"/>
              <a:gd name="connsiteY79" fmla="*/ 146209 h 1211961"/>
              <a:gd name="connsiteX80" fmla="*/ 1028580 w 1247845"/>
              <a:gd name="connsiteY80" fmla="*/ 134398 h 1211961"/>
              <a:gd name="connsiteX81" fmla="*/ 1018864 w 1247845"/>
              <a:gd name="connsiteY81" fmla="*/ 122206 h 1211961"/>
              <a:gd name="connsiteX82" fmla="*/ 1008482 w 1247845"/>
              <a:gd name="connsiteY82" fmla="*/ 120491 h 1211961"/>
              <a:gd name="connsiteX83" fmla="*/ 1021912 w 1247845"/>
              <a:gd name="connsiteY83" fmla="*/ 139065 h 1211961"/>
              <a:gd name="connsiteX84" fmla="*/ 1013625 w 1247845"/>
              <a:gd name="connsiteY84" fmla="*/ 130492 h 1211961"/>
              <a:gd name="connsiteX85" fmla="*/ 1026579 w 1247845"/>
              <a:gd name="connsiteY85" fmla="*/ 144589 h 1211961"/>
              <a:gd name="connsiteX86" fmla="*/ 1042391 w 1247845"/>
              <a:gd name="connsiteY86" fmla="*/ 158496 h 1211961"/>
              <a:gd name="connsiteX87" fmla="*/ 1039629 w 1247845"/>
              <a:gd name="connsiteY87" fmla="*/ 159067 h 1211961"/>
              <a:gd name="connsiteX88" fmla="*/ 1052868 w 1247845"/>
              <a:gd name="connsiteY88" fmla="*/ 170974 h 1211961"/>
              <a:gd name="connsiteX89" fmla="*/ 1056012 w 1247845"/>
              <a:gd name="connsiteY89" fmla="*/ 175355 h 1211961"/>
              <a:gd name="connsiteX90" fmla="*/ 1053535 w 1247845"/>
              <a:gd name="connsiteY90" fmla="*/ 174308 h 1211961"/>
              <a:gd name="connsiteX91" fmla="*/ 1056488 w 1247845"/>
              <a:gd name="connsiteY91" fmla="*/ 180404 h 1211961"/>
              <a:gd name="connsiteX92" fmla="*/ 1054392 w 1247845"/>
              <a:gd name="connsiteY92" fmla="*/ 179737 h 1211961"/>
              <a:gd name="connsiteX93" fmla="*/ 1057250 w 1247845"/>
              <a:gd name="connsiteY93" fmla="*/ 182880 h 1211961"/>
              <a:gd name="connsiteX94" fmla="*/ 1057250 w 1247845"/>
              <a:gd name="connsiteY94" fmla="*/ 185833 h 1211961"/>
              <a:gd name="connsiteX95" fmla="*/ 1035723 w 1247845"/>
              <a:gd name="connsiteY95" fmla="*/ 178022 h 1211961"/>
              <a:gd name="connsiteX96" fmla="*/ 1033342 w 1247845"/>
              <a:gd name="connsiteY96" fmla="*/ 173641 h 1211961"/>
              <a:gd name="connsiteX97" fmla="*/ 1031628 w 1247845"/>
              <a:gd name="connsiteY97" fmla="*/ 175355 h 1211961"/>
              <a:gd name="connsiteX98" fmla="*/ 1033914 w 1247845"/>
              <a:gd name="connsiteY98" fmla="*/ 177641 h 1211961"/>
              <a:gd name="connsiteX99" fmla="*/ 1030866 w 1247845"/>
              <a:gd name="connsiteY99" fmla="*/ 176975 h 1211961"/>
              <a:gd name="connsiteX100" fmla="*/ 1029532 w 1247845"/>
              <a:gd name="connsiteY100" fmla="*/ 175450 h 1211961"/>
              <a:gd name="connsiteX101" fmla="*/ 1027532 w 1247845"/>
              <a:gd name="connsiteY101" fmla="*/ 173355 h 1211961"/>
              <a:gd name="connsiteX102" fmla="*/ 1028675 w 1247845"/>
              <a:gd name="connsiteY102" fmla="*/ 176403 h 1211961"/>
              <a:gd name="connsiteX103" fmla="*/ 1028675 w 1247845"/>
              <a:gd name="connsiteY103" fmla="*/ 176403 h 1211961"/>
              <a:gd name="connsiteX104" fmla="*/ 1021626 w 1247845"/>
              <a:gd name="connsiteY104" fmla="*/ 172212 h 1211961"/>
              <a:gd name="connsiteX105" fmla="*/ 1017054 w 1247845"/>
              <a:gd name="connsiteY105" fmla="*/ 164401 h 1211961"/>
              <a:gd name="connsiteX106" fmla="*/ 1005910 w 1247845"/>
              <a:gd name="connsiteY106" fmla="*/ 164878 h 1211961"/>
              <a:gd name="connsiteX107" fmla="*/ 1004100 w 1247845"/>
              <a:gd name="connsiteY107" fmla="*/ 168307 h 1211961"/>
              <a:gd name="connsiteX108" fmla="*/ 997528 w 1247845"/>
              <a:gd name="connsiteY108" fmla="*/ 164401 h 1211961"/>
              <a:gd name="connsiteX109" fmla="*/ 996004 w 1247845"/>
              <a:gd name="connsiteY109" fmla="*/ 152209 h 1211961"/>
              <a:gd name="connsiteX110" fmla="*/ 992670 w 1247845"/>
              <a:gd name="connsiteY110" fmla="*/ 151543 h 1211961"/>
              <a:gd name="connsiteX111" fmla="*/ 991242 w 1247845"/>
              <a:gd name="connsiteY111" fmla="*/ 152495 h 1211961"/>
              <a:gd name="connsiteX112" fmla="*/ 990956 w 1247845"/>
              <a:gd name="connsiteY112" fmla="*/ 153162 h 1211961"/>
              <a:gd name="connsiteX113" fmla="*/ 983336 w 1247845"/>
              <a:gd name="connsiteY113" fmla="*/ 145828 h 1211961"/>
              <a:gd name="connsiteX114" fmla="*/ 982288 w 1247845"/>
              <a:gd name="connsiteY114" fmla="*/ 149257 h 1211961"/>
              <a:gd name="connsiteX115" fmla="*/ 990289 w 1247845"/>
              <a:gd name="connsiteY115" fmla="*/ 155353 h 1211961"/>
              <a:gd name="connsiteX116" fmla="*/ 990384 w 1247845"/>
              <a:gd name="connsiteY116" fmla="*/ 156019 h 1211961"/>
              <a:gd name="connsiteX117" fmla="*/ 993051 w 1247845"/>
              <a:gd name="connsiteY117" fmla="*/ 160687 h 1211961"/>
              <a:gd name="connsiteX118" fmla="*/ 973716 w 1247845"/>
              <a:gd name="connsiteY118" fmla="*/ 144685 h 1211961"/>
              <a:gd name="connsiteX119" fmla="*/ 969525 w 1247845"/>
              <a:gd name="connsiteY119" fmla="*/ 142113 h 1211961"/>
              <a:gd name="connsiteX120" fmla="*/ 970096 w 1247845"/>
              <a:gd name="connsiteY120" fmla="*/ 141542 h 1211961"/>
              <a:gd name="connsiteX121" fmla="*/ 968953 w 1247845"/>
              <a:gd name="connsiteY121" fmla="*/ 140113 h 1211961"/>
              <a:gd name="connsiteX122" fmla="*/ 967905 w 1247845"/>
              <a:gd name="connsiteY122" fmla="*/ 141160 h 1211961"/>
              <a:gd name="connsiteX123" fmla="*/ 954951 w 1247845"/>
              <a:gd name="connsiteY123" fmla="*/ 134874 h 1211961"/>
              <a:gd name="connsiteX124" fmla="*/ 950856 w 1247845"/>
              <a:gd name="connsiteY124" fmla="*/ 130492 h 1211961"/>
              <a:gd name="connsiteX125" fmla="*/ 945903 w 1247845"/>
              <a:gd name="connsiteY125" fmla="*/ 127349 h 1211961"/>
              <a:gd name="connsiteX126" fmla="*/ 851700 w 1247845"/>
              <a:gd name="connsiteY126" fmla="*/ 65913 h 1211961"/>
              <a:gd name="connsiteX127" fmla="*/ 734448 w 1247845"/>
              <a:gd name="connsiteY127" fmla="*/ 32861 h 1211961"/>
              <a:gd name="connsiteX128" fmla="*/ 710349 w 1247845"/>
              <a:gd name="connsiteY128" fmla="*/ 24479 h 1211961"/>
              <a:gd name="connsiteX129" fmla="*/ 682346 w 1247845"/>
              <a:gd name="connsiteY129" fmla="*/ 21336 h 1211961"/>
              <a:gd name="connsiteX130" fmla="*/ 628911 w 1247845"/>
              <a:gd name="connsiteY130" fmla="*/ 11239 h 1211961"/>
              <a:gd name="connsiteX131" fmla="*/ 613385 w 1247845"/>
              <a:gd name="connsiteY131" fmla="*/ 12097 h 1211961"/>
              <a:gd name="connsiteX132" fmla="*/ 598812 w 1247845"/>
              <a:gd name="connsiteY132" fmla="*/ 13144 h 1211961"/>
              <a:gd name="connsiteX133" fmla="*/ 575666 w 1247845"/>
              <a:gd name="connsiteY133" fmla="*/ 11144 h 1211961"/>
              <a:gd name="connsiteX134" fmla="*/ 520135 w 1247845"/>
              <a:gd name="connsiteY134" fmla="*/ 16383 h 1211961"/>
              <a:gd name="connsiteX135" fmla="*/ 507943 w 1247845"/>
              <a:gd name="connsiteY135" fmla="*/ 23622 h 1211961"/>
              <a:gd name="connsiteX136" fmla="*/ 490036 w 1247845"/>
              <a:gd name="connsiteY136" fmla="*/ 24003 h 1211961"/>
              <a:gd name="connsiteX137" fmla="*/ 489274 w 1247845"/>
              <a:gd name="connsiteY137" fmla="*/ 20479 h 1211961"/>
              <a:gd name="connsiteX138" fmla="*/ 483654 w 1247845"/>
              <a:gd name="connsiteY138" fmla="*/ 24098 h 1211961"/>
              <a:gd name="connsiteX139" fmla="*/ 471653 w 1247845"/>
              <a:gd name="connsiteY139" fmla="*/ 18097 h 1211961"/>
              <a:gd name="connsiteX140" fmla="*/ 455746 w 1247845"/>
              <a:gd name="connsiteY140" fmla="*/ 23336 h 1211961"/>
              <a:gd name="connsiteX141" fmla="*/ 462414 w 1247845"/>
              <a:gd name="connsiteY141" fmla="*/ 15430 h 1211961"/>
              <a:gd name="connsiteX142" fmla="*/ 481654 w 1247845"/>
              <a:gd name="connsiteY142" fmla="*/ 14668 h 1211961"/>
              <a:gd name="connsiteX143" fmla="*/ 482702 w 1247845"/>
              <a:gd name="connsiteY143" fmla="*/ 9525 h 1211961"/>
              <a:gd name="connsiteX144" fmla="*/ 502228 w 1247845"/>
              <a:gd name="connsiteY144" fmla="*/ 10668 h 1211961"/>
              <a:gd name="connsiteX145" fmla="*/ 494418 w 1247845"/>
              <a:gd name="connsiteY145" fmla="*/ 14668 h 1211961"/>
              <a:gd name="connsiteX146" fmla="*/ 518611 w 1247845"/>
              <a:gd name="connsiteY146" fmla="*/ 6953 h 1211961"/>
              <a:gd name="connsiteX147" fmla="*/ 516325 w 1247845"/>
              <a:gd name="connsiteY147" fmla="*/ 6096 h 1211961"/>
              <a:gd name="connsiteX148" fmla="*/ 409931 w 1247845"/>
              <a:gd name="connsiteY148" fmla="*/ 23146 h 1211961"/>
              <a:gd name="connsiteX149" fmla="*/ 313728 w 1247845"/>
              <a:gd name="connsiteY149" fmla="*/ 70771 h 1211961"/>
              <a:gd name="connsiteX150" fmla="*/ 294678 w 1247845"/>
              <a:gd name="connsiteY150" fmla="*/ 76295 h 1211961"/>
              <a:gd name="connsiteX151" fmla="*/ 268104 w 1247845"/>
              <a:gd name="connsiteY151" fmla="*/ 112871 h 1211961"/>
              <a:gd name="connsiteX152" fmla="*/ 340017 w 1247845"/>
              <a:gd name="connsiteY152" fmla="*/ 66199 h 1211961"/>
              <a:gd name="connsiteX153" fmla="*/ 361258 w 1247845"/>
              <a:gd name="connsiteY153" fmla="*/ 71914 h 1211961"/>
              <a:gd name="connsiteX154" fmla="*/ 278391 w 1247845"/>
              <a:gd name="connsiteY154" fmla="*/ 120301 h 1211961"/>
              <a:gd name="connsiteX155" fmla="*/ 271533 w 1247845"/>
              <a:gd name="connsiteY155" fmla="*/ 128302 h 1211961"/>
              <a:gd name="connsiteX156" fmla="*/ 226479 w 1247845"/>
              <a:gd name="connsiteY156" fmla="*/ 160306 h 1211961"/>
              <a:gd name="connsiteX157" fmla="*/ 155232 w 1247845"/>
              <a:gd name="connsiteY157" fmla="*/ 234029 h 1211961"/>
              <a:gd name="connsiteX158" fmla="*/ 140850 w 1247845"/>
              <a:gd name="connsiteY158" fmla="*/ 251460 h 1211961"/>
              <a:gd name="connsiteX159" fmla="*/ 159804 w 1247845"/>
              <a:gd name="connsiteY159" fmla="*/ 231267 h 1211961"/>
              <a:gd name="connsiteX160" fmla="*/ 174187 w 1247845"/>
              <a:gd name="connsiteY160" fmla="*/ 212408 h 1211961"/>
              <a:gd name="connsiteX161" fmla="*/ 201143 w 1247845"/>
              <a:gd name="connsiteY161" fmla="*/ 189071 h 1211961"/>
              <a:gd name="connsiteX162" fmla="*/ 229718 w 1247845"/>
              <a:gd name="connsiteY162" fmla="*/ 163925 h 1211961"/>
              <a:gd name="connsiteX163" fmla="*/ 243815 w 1247845"/>
              <a:gd name="connsiteY163" fmla="*/ 155448 h 1211961"/>
              <a:gd name="connsiteX164" fmla="*/ 256864 w 1247845"/>
              <a:gd name="connsiteY164" fmla="*/ 147066 h 1211961"/>
              <a:gd name="connsiteX165" fmla="*/ 281534 w 1247845"/>
              <a:gd name="connsiteY165" fmla="*/ 129445 h 1211961"/>
              <a:gd name="connsiteX166" fmla="*/ 340779 w 1247845"/>
              <a:gd name="connsiteY166" fmla="*/ 94488 h 1211961"/>
              <a:gd name="connsiteX167" fmla="*/ 359448 w 1247845"/>
              <a:gd name="connsiteY167" fmla="*/ 91535 h 1211961"/>
              <a:gd name="connsiteX168" fmla="*/ 378308 w 1247845"/>
              <a:gd name="connsiteY168" fmla="*/ 94679 h 1211961"/>
              <a:gd name="connsiteX169" fmla="*/ 377546 w 1247845"/>
              <a:gd name="connsiteY169" fmla="*/ 88392 h 1211961"/>
              <a:gd name="connsiteX170" fmla="*/ 392119 w 1247845"/>
              <a:gd name="connsiteY170" fmla="*/ 92488 h 1211961"/>
              <a:gd name="connsiteX171" fmla="*/ 379260 w 1247845"/>
              <a:gd name="connsiteY171" fmla="*/ 96964 h 1211961"/>
              <a:gd name="connsiteX172" fmla="*/ 396405 w 1247845"/>
              <a:gd name="connsiteY172" fmla="*/ 102489 h 1211961"/>
              <a:gd name="connsiteX173" fmla="*/ 372974 w 1247845"/>
              <a:gd name="connsiteY173" fmla="*/ 117158 h 1211961"/>
              <a:gd name="connsiteX174" fmla="*/ 351828 w 1247845"/>
              <a:gd name="connsiteY174" fmla="*/ 133350 h 1211961"/>
              <a:gd name="connsiteX175" fmla="*/ 308966 w 1247845"/>
              <a:gd name="connsiteY175" fmla="*/ 163925 h 1211961"/>
              <a:gd name="connsiteX176" fmla="*/ 292011 w 1247845"/>
              <a:gd name="connsiteY176" fmla="*/ 162782 h 1211961"/>
              <a:gd name="connsiteX177" fmla="*/ 308871 w 1247845"/>
              <a:gd name="connsiteY177" fmla="*/ 166973 h 1211961"/>
              <a:gd name="connsiteX178" fmla="*/ 296012 w 1247845"/>
              <a:gd name="connsiteY178" fmla="*/ 181261 h 1211961"/>
              <a:gd name="connsiteX179" fmla="*/ 292011 w 1247845"/>
              <a:gd name="connsiteY179" fmla="*/ 185738 h 1211961"/>
              <a:gd name="connsiteX180" fmla="*/ 291059 w 1247845"/>
              <a:gd name="connsiteY180" fmla="*/ 186023 h 1211961"/>
              <a:gd name="connsiteX181" fmla="*/ 275628 w 1247845"/>
              <a:gd name="connsiteY181" fmla="*/ 195643 h 1211961"/>
              <a:gd name="connsiteX182" fmla="*/ 274104 w 1247845"/>
              <a:gd name="connsiteY182" fmla="*/ 198596 h 1211961"/>
              <a:gd name="connsiteX183" fmla="*/ 261817 w 1247845"/>
              <a:gd name="connsiteY183" fmla="*/ 208883 h 1211961"/>
              <a:gd name="connsiteX184" fmla="*/ 261150 w 1247845"/>
              <a:gd name="connsiteY184" fmla="*/ 209169 h 1211961"/>
              <a:gd name="connsiteX185" fmla="*/ 259912 w 1247845"/>
              <a:gd name="connsiteY185" fmla="*/ 210598 h 1211961"/>
              <a:gd name="connsiteX186" fmla="*/ 257721 w 1247845"/>
              <a:gd name="connsiteY186" fmla="*/ 212693 h 1211961"/>
              <a:gd name="connsiteX187" fmla="*/ 240672 w 1247845"/>
              <a:gd name="connsiteY187" fmla="*/ 216503 h 1211961"/>
              <a:gd name="connsiteX188" fmla="*/ 236766 w 1247845"/>
              <a:gd name="connsiteY188" fmla="*/ 219742 h 1211961"/>
              <a:gd name="connsiteX189" fmla="*/ 235052 w 1247845"/>
              <a:gd name="connsiteY189" fmla="*/ 222980 h 1211961"/>
              <a:gd name="connsiteX190" fmla="*/ 227813 w 1247845"/>
              <a:gd name="connsiteY190" fmla="*/ 224885 h 1211961"/>
              <a:gd name="connsiteX191" fmla="*/ 221622 w 1247845"/>
              <a:gd name="connsiteY191" fmla="*/ 230981 h 1211961"/>
              <a:gd name="connsiteX192" fmla="*/ 210477 w 1247845"/>
              <a:gd name="connsiteY192" fmla="*/ 239363 h 1211961"/>
              <a:gd name="connsiteX193" fmla="*/ 207048 w 1247845"/>
              <a:gd name="connsiteY193" fmla="*/ 240506 h 1211961"/>
              <a:gd name="connsiteX194" fmla="*/ 194475 w 1247845"/>
              <a:gd name="connsiteY194" fmla="*/ 254413 h 1211961"/>
              <a:gd name="connsiteX195" fmla="*/ 187046 w 1247845"/>
              <a:gd name="connsiteY195" fmla="*/ 258223 h 1211961"/>
              <a:gd name="connsiteX196" fmla="*/ 185522 w 1247845"/>
              <a:gd name="connsiteY196" fmla="*/ 260985 h 1211961"/>
              <a:gd name="connsiteX197" fmla="*/ 162376 w 1247845"/>
              <a:gd name="connsiteY197" fmla="*/ 276701 h 1211961"/>
              <a:gd name="connsiteX198" fmla="*/ 150565 w 1247845"/>
              <a:gd name="connsiteY198" fmla="*/ 285845 h 1211961"/>
              <a:gd name="connsiteX199" fmla="*/ 137135 w 1247845"/>
              <a:gd name="connsiteY199" fmla="*/ 301466 h 1211961"/>
              <a:gd name="connsiteX200" fmla="*/ 133706 w 1247845"/>
              <a:gd name="connsiteY200" fmla="*/ 305943 h 1211961"/>
              <a:gd name="connsiteX201" fmla="*/ 126657 w 1247845"/>
              <a:gd name="connsiteY201" fmla="*/ 312420 h 1211961"/>
              <a:gd name="connsiteX202" fmla="*/ 122276 w 1247845"/>
              <a:gd name="connsiteY202" fmla="*/ 313563 h 1211961"/>
              <a:gd name="connsiteX203" fmla="*/ 120180 w 1247845"/>
              <a:gd name="connsiteY203" fmla="*/ 307753 h 1211961"/>
              <a:gd name="connsiteX204" fmla="*/ 121514 w 1247845"/>
              <a:gd name="connsiteY204" fmla="*/ 304324 h 1211961"/>
              <a:gd name="connsiteX205" fmla="*/ 120371 w 1247845"/>
              <a:gd name="connsiteY205" fmla="*/ 300990 h 1211961"/>
              <a:gd name="connsiteX206" fmla="*/ 118752 w 1247845"/>
              <a:gd name="connsiteY206" fmla="*/ 302038 h 1211961"/>
              <a:gd name="connsiteX207" fmla="*/ 112275 w 1247845"/>
              <a:gd name="connsiteY207" fmla="*/ 314515 h 1211961"/>
              <a:gd name="connsiteX208" fmla="*/ 111227 w 1247845"/>
              <a:gd name="connsiteY208" fmla="*/ 320707 h 1211961"/>
              <a:gd name="connsiteX209" fmla="*/ 100178 w 1247845"/>
              <a:gd name="connsiteY209" fmla="*/ 327184 h 1211961"/>
              <a:gd name="connsiteX210" fmla="*/ 98082 w 1247845"/>
              <a:gd name="connsiteY210" fmla="*/ 332613 h 1211961"/>
              <a:gd name="connsiteX211" fmla="*/ 91510 w 1247845"/>
              <a:gd name="connsiteY211" fmla="*/ 343567 h 1211961"/>
              <a:gd name="connsiteX212" fmla="*/ 83890 w 1247845"/>
              <a:gd name="connsiteY212" fmla="*/ 350425 h 1211961"/>
              <a:gd name="connsiteX213" fmla="*/ 86938 w 1247845"/>
              <a:gd name="connsiteY213" fmla="*/ 339661 h 1211961"/>
              <a:gd name="connsiteX214" fmla="*/ 121323 w 1247845"/>
              <a:gd name="connsiteY214" fmla="*/ 273653 h 1211961"/>
              <a:gd name="connsiteX215" fmla="*/ 133611 w 1247845"/>
              <a:gd name="connsiteY215" fmla="*/ 259461 h 1211961"/>
              <a:gd name="connsiteX216" fmla="*/ 127800 w 1247845"/>
              <a:gd name="connsiteY216" fmla="*/ 252984 h 1211961"/>
              <a:gd name="connsiteX217" fmla="*/ 123419 w 1247845"/>
              <a:gd name="connsiteY217" fmla="*/ 255079 h 1211961"/>
              <a:gd name="connsiteX218" fmla="*/ 108560 w 1247845"/>
              <a:gd name="connsiteY218" fmla="*/ 285369 h 1211961"/>
              <a:gd name="connsiteX219" fmla="*/ 63792 w 1247845"/>
              <a:gd name="connsiteY219" fmla="*/ 365474 h 1211961"/>
              <a:gd name="connsiteX220" fmla="*/ 61221 w 1247845"/>
              <a:gd name="connsiteY220" fmla="*/ 365569 h 1211961"/>
              <a:gd name="connsiteX221" fmla="*/ 62840 w 1247845"/>
              <a:gd name="connsiteY221" fmla="*/ 368332 h 1211961"/>
              <a:gd name="connsiteX222" fmla="*/ 62268 w 1247845"/>
              <a:gd name="connsiteY222" fmla="*/ 370237 h 1211961"/>
              <a:gd name="connsiteX223" fmla="*/ 59887 w 1247845"/>
              <a:gd name="connsiteY223" fmla="*/ 378809 h 1211961"/>
              <a:gd name="connsiteX224" fmla="*/ 54839 w 1247845"/>
              <a:gd name="connsiteY224" fmla="*/ 381667 h 1211961"/>
              <a:gd name="connsiteX225" fmla="*/ 49314 w 1247845"/>
              <a:gd name="connsiteY225" fmla="*/ 390430 h 1211961"/>
              <a:gd name="connsiteX226" fmla="*/ 37313 w 1247845"/>
              <a:gd name="connsiteY226" fmla="*/ 409956 h 1211961"/>
              <a:gd name="connsiteX227" fmla="*/ 34265 w 1247845"/>
              <a:gd name="connsiteY227" fmla="*/ 411099 h 1211961"/>
              <a:gd name="connsiteX228" fmla="*/ 30550 w 1247845"/>
              <a:gd name="connsiteY228" fmla="*/ 415004 h 1211961"/>
              <a:gd name="connsiteX229" fmla="*/ 30550 w 1247845"/>
              <a:gd name="connsiteY229" fmla="*/ 424243 h 1211961"/>
              <a:gd name="connsiteX230" fmla="*/ 24073 w 1247845"/>
              <a:gd name="connsiteY230" fmla="*/ 431101 h 1211961"/>
              <a:gd name="connsiteX231" fmla="*/ 21978 w 1247845"/>
              <a:gd name="connsiteY231" fmla="*/ 434340 h 1211961"/>
              <a:gd name="connsiteX232" fmla="*/ 21787 w 1247845"/>
              <a:gd name="connsiteY232" fmla="*/ 433102 h 1211961"/>
              <a:gd name="connsiteX233" fmla="*/ 21025 w 1247845"/>
              <a:gd name="connsiteY233" fmla="*/ 435673 h 1211961"/>
              <a:gd name="connsiteX234" fmla="*/ 16929 w 1247845"/>
              <a:gd name="connsiteY234" fmla="*/ 439007 h 1211961"/>
              <a:gd name="connsiteX235" fmla="*/ 18168 w 1247845"/>
              <a:gd name="connsiteY235" fmla="*/ 447008 h 1211961"/>
              <a:gd name="connsiteX236" fmla="*/ 11310 w 1247845"/>
              <a:gd name="connsiteY236" fmla="*/ 471583 h 1211961"/>
              <a:gd name="connsiteX237" fmla="*/ 10833 w 1247845"/>
              <a:gd name="connsiteY237" fmla="*/ 486727 h 1211961"/>
              <a:gd name="connsiteX238" fmla="*/ 7595 w 1247845"/>
              <a:gd name="connsiteY238" fmla="*/ 503015 h 1211961"/>
              <a:gd name="connsiteX239" fmla="*/ 1689 w 1247845"/>
              <a:gd name="connsiteY239" fmla="*/ 511302 h 1211961"/>
              <a:gd name="connsiteX240" fmla="*/ 356 w 1247845"/>
              <a:gd name="connsiteY240" fmla="*/ 514445 h 1211961"/>
              <a:gd name="connsiteX241" fmla="*/ 261 w 1247845"/>
              <a:gd name="connsiteY241" fmla="*/ 526256 h 1211961"/>
              <a:gd name="connsiteX242" fmla="*/ 3690 w 1247845"/>
              <a:gd name="connsiteY242" fmla="*/ 546354 h 1211961"/>
              <a:gd name="connsiteX243" fmla="*/ 356 w 1247845"/>
              <a:gd name="connsiteY243" fmla="*/ 566452 h 1211961"/>
              <a:gd name="connsiteX244" fmla="*/ 2451 w 1247845"/>
              <a:gd name="connsiteY244" fmla="*/ 571024 h 1211961"/>
              <a:gd name="connsiteX245" fmla="*/ 7119 w 1247845"/>
              <a:gd name="connsiteY245" fmla="*/ 575881 h 1211961"/>
              <a:gd name="connsiteX246" fmla="*/ 7309 w 1247845"/>
              <a:gd name="connsiteY246" fmla="*/ 583501 h 1211961"/>
              <a:gd name="connsiteX247" fmla="*/ 11119 w 1247845"/>
              <a:gd name="connsiteY247" fmla="*/ 614934 h 1211961"/>
              <a:gd name="connsiteX248" fmla="*/ 10167 w 1247845"/>
              <a:gd name="connsiteY248" fmla="*/ 620268 h 1211961"/>
              <a:gd name="connsiteX249" fmla="*/ 9405 w 1247845"/>
              <a:gd name="connsiteY249" fmla="*/ 624935 h 1211961"/>
              <a:gd name="connsiteX250" fmla="*/ 11310 w 1247845"/>
              <a:gd name="connsiteY250" fmla="*/ 635794 h 1211961"/>
              <a:gd name="connsiteX251" fmla="*/ 12643 w 1247845"/>
              <a:gd name="connsiteY251" fmla="*/ 650653 h 1211961"/>
              <a:gd name="connsiteX252" fmla="*/ 22073 w 1247845"/>
              <a:gd name="connsiteY252" fmla="*/ 664559 h 1211961"/>
              <a:gd name="connsiteX253" fmla="*/ 26169 w 1247845"/>
              <a:gd name="connsiteY253" fmla="*/ 670560 h 1211961"/>
              <a:gd name="connsiteX254" fmla="*/ 30360 w 1247845"/>
              <a:gd name="connsiteY254" fmla="*/ 686657 h 1211961"/>
              <a:gd name="connsiteX255" fmla="*/ 38265 w 1247845"/>
              <a:gd name="connsiteY255" fmla="*/ 713042 h 1211961"/>
              <a:gd name="connsiteX256" fmla="*/ 40170 w 1247845"/>
              <a:gd name="connsiteY256" fmla="*/ 715899 h 1211961"/>
              <a:gd name="connsiteX257" fmla="*/ 53124 w 1247845"/>
              <a:gd name="connsiteY257" fmla="*/ 723995 h 1211961"/>
              <a:gd name="connsiteX258" fmla="*/ 66936 w 1247845"/>
              <a:gd name="connsiteY258" fmla="*/ 730758 h 1211961"/>
              <a:gd name="connsiteX259" fmla="*/ 69507 w 1247845"/>
              <a:gd name="connsiteY259" fmla="*/ 737235 h 1211961"/>
              <a:gd name="connsiteX260" fmla="*/ 70174 w 1247845"/>
              <a:gd name="connsiteY260" fmla="*/ 738854 h 1211961"/>
              <a:gd name="connsiteX261" fmla="*/ 72460 w 1247845"/>
              <a:gd name="connsiteY261" fmla="*/ 745426 h 1211961"/>
              <a:gd name="connsiteX262" fmla="*/ 70841 w 1247845"/>
              <a:gd name="connsiteY262" fmla="*/ 755618 h 1211961"/>
              <a:gd name="connsiteX263" fmla="*/ 76461 w 1247845"/>
              <a:gd name="connsiteY263" fmla="*/ 773049 h 1211961"/>
              <a:gd name="connsiteX264" fmla="*/ 79318 w 1247845"/>
              <a:gd name="connsiteY264" fmla="*/ 777335 h 1211961"/>
              <a:gd name="connsiteX265" fmla="*/ 81795 w 1247845"/>
              <a:gd name="connsiteY265" fmla="*/ 782193 h 1211961"/>
              <a:gd name="connsiteX266" fmla="*/ 79318 w 1247845"/>
              <a:gd name="connsiteY266" fmla="*/ 791051 h 1211961"/>
              <a:gd name="connsiteX267" fmla="*/ 81223 w 1247845"/>
              <a:gd name="connsiteY267" fmla="*/ 802767 h 1211961"/>
              <a:gd name="connsiteX268" fmla="*/ 85986 w 1247845"/>
              <a:gd name="connsiteY268" fmla="*/ 803529 h 1211961"/>
              <a:gd name="connsiteX269" fmla="*/ 95796 w 1247845"/>
              <a:gd name="connsiteY269" fmla="*/ 794576 h 1211961"/>
              <a:gd name="connsiteX270" fmla="*/ 96177 w 1247845"/>
              <a:gd name="connsiteY270" fmla="*/ 786956 h 1211961"/>
              <a:gd name="connsiteX271" fmla="*/ 96177 w 1247845"/>
              <a:gd name="connsiteY271" fmla="*/ 768286 h 1211961"/>
              <a:gd name="connsiteX272" fmla="*/ 97320 w 1247845"/>
              <a:gd name="connsiteY272" fmla="*/ 766953 h 1211961"/>
              <a:gd name="connsiteX273" fmla="*/ 98559 w 1247845"/>
              <a:gd name="connsiteY273" fmla="*/ 768382 h 1211961"/>
              <a:gd name="connsiteX274" fmla="*/ 105702 w 1247845"/>
              <a:gd name="connsiteY274" fmla="*/ 779145 h 1211961"/>
              <a:gd name="connsiteX275" fmla="*/ 105702 w 1247845"/>
              <a:gd name="connsiteY275" fmla="*/ 784955 h 1211961"/>
              <a:gd name="connsiteX276" fmla="*/ 115513 w 1247845"/>
              <a:gd name="connsiteY276" fmla="*/ 795433 h 1211961"/>
              <a:gd name="connsiteX277" fmla="*/ 122371 w 1247845"/>
              <a:gd name="connsiteY277" fmla="*/ 812673 h 1211961"/>
              <a:gd name="connsiteX278" fmla="*/ 131420 w 1247845"/>
              <a:gd name="connsiteY278" fmla="*/ 831056 h 1211961"/>
              <a:gd name="connsiteX279" fmla="*/ 133420 w 1247845"/>
              <a:gd name="connsiteY279" fmla="*/ 836104 h 1211961"/>
              <a:gd name="connsiteX280" fmla="*/ 140183 w 1247845"/>
              <a:gd name="connsiteY280" fmla="*/ 850868 h 1211961"/>
              <a:gd name="connsiteX281" fmla="*/ 144945 w 1247845"/>
              <a:gd name="connsiteY281" fmla="*/ 864489 h 1211961"/>
              <a:gd name="connsiteX282" fmla="*/ 147041 w 1247845"/>
              <a:gd name="connsiteY282" fmla="*/ 873347 h 1211961"/>
              <a:gd name="connsiteX283" fmla="*/ 157804 w 1247845"/>
              <a:gd name="connsiteY283" fmla="*/ 890492 h 1211961"/>
              <a:gd name="connsiteX284" fmla="*/ 160471 w 1247845"/>
              <a:gd name="connsiteY284" fmla="*/ 888111 h 1211961"/>
              <a:gd name="connsiteX285" fmla="*/ 162471 w 1247845"/>
              <a:gd name="connsiteY285" fmla="*/ 885539 h 1211961"/>
              <a:gd name="connsiteX286" fmla="*/ 163614 w 1247845"/>
              <a:gd name="connsiteY286" fmla="*/ 887063 h 1211961"/>
              <a:gd name="connsiteX287" fmla="*/ 161519 w 1247845"/>
              <a:gd name="connsiteY287" fmla="*/ 909161 h 1211961"/>
              <a:gd name="connsiteX288" fmla="*/ 163710 w 1247845"/>
              <a:gd name="connsiteY288" fmla="*/ 925163 h 1211961"/>
              <a:gd name="connsiteX289" fmla="*/ 178283 w 1247845"/>
              <a:gd name="connsiteY289" fmla="*/ 938212 h 1211961"/>
              <a:gd name="connsiteX290" fmla="*/ 186855 w 1247845"/>
              <a:gd name="connsiteY290" fmla="*/ 948500 h 1211961"/>
              <a:gd name="connsiteX291" fmla="*/ 191904 w 1247845"/>
              <a:gd name="connsiteY291" fmla="*/ 964025 h 1211961"/>
              <a:gd name="connsiteX292" fmla="*/ 194094 w 1247845"/>
              <a:gd name="connsiteY292" fmla="*/ 967073 h 1211961"/>
              <a:gd name="connsiteX293" fmla="*/ 206001 w 1247845"/>
              <a:gd name="connsiteY293" fmla="*/ 985647 h 1211961"/>
              <a:gd name="connsiteX294" fmla="*/ 219336 w 1247845"/>
              <a:gd name="connsiteY294" fmla="*/ 996029 h 1211961"/>
              <a:gd name="connsiteX295" fmla="*/ 230861 w 1247845"/>
              <a:gd name="connsiteY295" fmla="*/ 1010793 h 1211961"/>
              <a:gd name="connsiteX296" fmla="*/ 245529 w 1247845"/>
              <a:gd name="connsiteY296" fmla="*/ 1024318 h 1211961"/>
              <a:gd name="connsiteX297" fmla="*/ 248006 w 1247845"/>
              <a:gd name="connsiteY297" fmla="*/ 1023557 h 1211961"/>
              <a:gd name="connsiteX298" fmla="*/ 248958 w 1247845"/>
              <a:gd name="connsiteY298" fmla="*/ 1019937 h 1211961"/>
              <a:gd name="connsiteX299" fmla="*/ 249625 w 1247845"/>
              <a:gd name="connsiteY299" fmla="*/ 1018794 h 1211961"/>
              <a:gd name="connsiteX300" fmla="*/ 259150 w 1247845"/>
              <a:gd name="connsiteY300" fmla="*/ 1025843 h 1211961"/>
              <a:gd name="connsiteX301" fmla="*/ 251435 w 1247845"/>
              <a:gd name="connsiteY301" fmla="*/ 1015936 h 1211961"/>
              <a:gd name="connsiteX302" fmla="*/ 251721 w 1247845"/>
              <a:gd name="connsiteY302" fmla="*/ 1015175 h 1211961"/>
              <a:gd name="connsiteX303" fmla="*/ 247339 w 1247845"/>
              <a:gd name="connsiteY303" fmla="*/ 1010412 h 1211961"/>
              <a:gd name="connsiteX304" fmla="*/ 243053 w 1247845"/>
              <a:gd name="connsiteY304" fmla="*/ 1006983 h 1211961"/>
              <a:gd name="connsiteX305" fmla="*/ 241624 w 1247845"/>
              <a:gd name="connsiteY305" fmla="*/ 1004126 h 1211961"/>
              <a:gd name="connsiteX306" fmla="*/ 242672 w 1247845"/>
              <a:gd name="connsiteY306" fmla="*/ 1004316 h 1211961"/>
              <a:gd name="connsiteX307" fmla="*/ 240862 w 1247845"/>
              <a:gd name="connsiteY307" fmla="*/ 1002697 h 1211961"/>
              <a:gd name="connsiteX308" fmla="*/ 229432 w 1247845"/>
              <a:gd name="connsiteY308" fmla="*/ 988981 h 1211961"/>
              <a:gd name="connsiteX309" fmla="*/ 222955 w 1247845"/>
              <a:gd name="connsiteY309" fmla="*/ 978027 h 1211961"/>
              <a:gd name="connsiteX310" fmla="*/ 228003 w 1247845"/>
              <a:gd name="connsiteY310" fmla="*/ 964311 h 1211961"/>
              <a:gd name="connsiteX311" fmla="*/ 230004 w 1247845"/>
              <a:gd name="connsiteY311" fmla="*/ 959168 h 1211961"/>
              <a:gd name="connsiteX312" fmla="*/ 231242 w 1247845"/>
              <a:gd name="connsiteY312" fmla="*/ 957739 h 1211961"/>
              <a:gd name="connsiteX313" fmla="*/ 232290 w 1247845"/>
              <a:gd name="connsiteY313" fmla="*/ 959168 h 1211961"/>
              <a:gd name="connsiteX314" fmla="*/ 240195 w 1247845"/>
              <a:gd name="connsiteY314" fmla="*/ 964978 h 1211961"/>
              <a:gd name="connsiteX315" fmla="*/ 242100 w 1247845"/>
              <a:gd name="connsiteY315" fmla="*/ 969550 h 1211961"/>
              <a:gd name="connsiteX316" fmla="*/ 246577 w 1247845"/>
              <a:gd name="connsiteY316" fmla="*/ 973074 h 1211961"/>
              <a:gd name="connsiteX317" fmla="*/ 246482 w 1247845"/>
              <a:gd name="connsiteY317" fmla="*/ 975741 h 1211961"/>
              <a:gd name="connsiteX318" fmla="*/ 243529 w 1247845"/>
              <a:gd name="connsiteY318" fmla="*/ 982694 h 1211961"/>
              <a:gd name="connsiteX319" fmla="*/ 241243 w 1247845"/>
              <a:gd name="connsiteY319" fmla="*/ 993172 h 1211961"/>
              <a:gd name="connsiteX320" fmla="*/ 242291 w 1247845"/>
              <a:gd name="connsiteY320" fmla="*/ 994696 h 1211961"/>
              <a:gd name="connsiteX321" fmla="*/ 243815 w 1247845"/>
              <a:gd name="connsiteY321" fmla="*/ 993934 h 1211961"/>
              <a:gd name="connsiteX322" fmla="*/ 247530 w 1247845"/>
              <a:gd name="connsiteY322" fmla="*/ 989743 h 1211961"/>
              <a:gd name="connsiteX323" fmla="*/ 261055 w 1247845"/>
              <a:gd name="connsiteY323" fmla="*/ 979742 h 1211961"/>
              <a:gd name="connsiteX324" fmla="*/ 268770 w 1247845"/>
              <a:gd name="connsiteY324" fmla="*/ 981266 h 1211961"/>
              <a:gd name="connsiteX325" fmla="*/ 268199 w 1247845"/>
              <a:gd name="connsiteY325" fmla="*/ 986409 h 1211961"/>
              <a:gd name="connsiteX326" fmla="*/ 267342 w 1247845"/>
              <a:gd name="connsiteY326" fmla="*/ 985837 h 1211961"/>
              <a:gd name="connsiteX327" fmla="*/ 268580 w 1247845"/>
              <a:gd name="connsiteY327" fmla="*/ 987171 h 1211961"/>
              <a:gd name="connsiteX328" fmla="*/ 270580 w 1247845"/>
              <a:gd name="connsiteY328" fmla="*/ 989648 h 1211961"/>
              <a:gd name="connsiteX329" fmla="*/ 270580 w 1247845"/>
              <a:gd name="connsiteY329" fmla="*/ 994124 h 1211961"/>
              <a:gd name="connsiteX330" fmla="*/ 267532 w 1247845"/>
              <a:gd name="connsiteY330" fmla="*/ 992029 h 1211961"/>
              <a:gd name="connsiteX331" fmla="*/ 262198 w 1247845"/>
              <a:gd name="connsiteY331" fmla="*/ 986028 h 1211961"/>
              <a:gd name="connsiteX332" fmla="*/ 263341 w 1247845"/>
              <a:gd name="connsiteY332" fmla="*/ 990886 h 1211961"/>
              <a:gd name="connsiteX333" fmla="*/ 269342 w 1247845"/>
              <a:gd name="connsiteY333" fmla="*/ 996696 h 1211961"/>
              <a:gd name="connsiteX334" fmla="*/ 264675 w 1247845"/>
              <a:gd name="connsiteY334" fmla="*/ 1008507 h 1211961"/>
              <a:gd name="connsiteX335" fmla="*/ 268961 w 1247845"/>
              <a:gd name="connsiteY335" fmla="*/ 1025366 h 1211961"/>
              <a:gd name="connsiteX336" fmla="*/ 275247 w 1247845"/>
              <a:gd name="connsiteY336" fmla="*/ 1041940 h 1211961"/>
              <a:gd name="connsiteX337" fmla="*/ 275057 w 1247845"/>
              <a:gd name="connsiteY337" fmla="*/ 1047655 h 1211961"/>
              <a:gd name="connsiteX338" fmla="*/ 275057 w 1247845"/>
              <a:gd name="connsiteY338" fmla="*/ 1050036 h 1211961"/>
              <a:gd name="connsiteX339" fmla="*/ 271914 w 1247845"/>
              <a:gd name="connsiteY339" fmla="*/ 1049274 h 1211961"/>
              <a:gd name="connsiteX340" fmla="*/ 275343 w 1247845"/>
              <a:gd name="connsiteY340" fmla="*/ 1052036 h 1211961"/>
              <a:gd name="connsiteX341" fmla="*/ 275819 w 1247845"/>
              <a:gd name="connsiteY341" fmla="*/ 1053656 h 1211961"/>
              <a:gd name="connsiteX342" fmla="*/ 252768 w 1247845"/>
              <a:gd name="connsiteY342" fmla="*/ 1037082 h 1211961"/>
              <a:gd name="connsiteX343" fmla="*/ 234671 w 1247845"/>
              <a:gd name="connsiteY343" fmla="*/ 1021080 h 1211961"/>
              <a:gd name="connsiteX344" fmla="*/ 218859 w 1247845"/>
              <a:gd name="connsiteY344" fmla="*/ 1006983 h 1211961"/>
              <a:gd name="connsiteX345" fmla="*/ 210954 w 1247845"/>
              <a:gd name="connsiteY345" fmla="*/ 1000982 h 1211961"/>
              <a:gd name="connsiteX346" fmla="*/ 223622 w 1247845"/>
              <a:gd name="connsiteY346" fmla="*/ 1028319 h 1211961"/>
              <a:gd name="connsiteX347" fmla="*/ 231528 w 1247845"/>
              <a:gd name="connsiteY347" fmla="*/ 1039463 h 1211961"/>
              <a:gd name="connsiteX348" fmla="*/ 236671 w 1247845"/>
              <a:gd name="connsiteY348" fmla="*/ 1042321 h 1211961"/>
              <a:gd name="connsiteX349" fmla="*/ 257150 w 1247845"/>
              <a:gd name="connsiteY349" fmla="*/ 1069277 h 1211961"/>
              <a:gd name="connsiteX350" fmla="*/ 273628 w 1247845"/>
              <a:gd name="connsiteY350" fmla="*/ 1076230 h 1211961"/>
              <a:gd name="connsiteX351" fmla="*/ 274485 w 1247845"/>
              <a:gd name="connsiteY351" fmla="*/ 1072039 h 1211961"/>
              <a:gd name="connsiteX352" fmla="*/ 282772 w 1247845"/>
              <a:gd name="connsiteY352" fmla="*/ 1075182 h 1211961"/>
              <a:gd name="connsiteX353" fmla="*/ 265722 w 1247845"/>
              <a:gd name="connsiteY353" fmla="*/ 1069467 h 1211961"/>
              <a:gd name="connsiteX354" fmla="*/ 262293 w 1247845"/>
              <a:gd name="connsiteY354" fmla="*/ 1064038 h 1211961"/>
              <a:gd name="connsiteX355" fmla="*/ 264579 w 1247845"/>
              <a:gd name="connsiteY355" fmla="*/ 1068610 h 1211961"/>
              <a:gd name="connsiteX356" fmla="*/ 260103 w 1247845"/>
              <a:gd name="connsiteY356" fmla="*/ 1067371 h 1211961"/>
              <a:gd name="connsiteX357" fmla="*/ 248863 w 1247845"/>
              <a:gd name="connsiteY357" fmla="*/ 1055275 h 1211961"/>
              <a:gd name="connsiteX358" fmla="*/ 253054 w 1247845"/>
              <a:gd name="connsiteY358" fmla="*/ 1054322 h 1211961"/>
              <a:gd name="connsiteX359" fmla="*/ 263055 w 1247845"/>
              <a:gd name="connsiteY359" fmla="*/ 1057561 h 1211961"/>
              <a:gd name="connsiteX360" fmla="*/ 267627 w 1247845"/>
              <a:gd name="connsiteY360" fmla="*/ 1063847 h 1211961"/>
              <a:gd name="connsiteX361" fmla="*/ 281629 w 1247845"/>
              <a:gd name="connsiteY361" fmla="*/ 1068800 h 1211961"/>
              <a:gd name="connsiteX362" fmla="*/ 301441 w 1247845"/>
              <a:gd name="connsiteY362" fmla="*/ 1072325 h 1211961"/>
              <a:gd name="connsiteX363" fmla="*/ 302489 w 1247845"/>
              <a:gd name="connsiteY363" fmla="*/ 1073182 h 1211961"/>
              <a:gd name="connsiteX364" fmla="*/ 314490 w 1247845"/>
              <a:gd name="connsiteY364" fmla="*/ 1081754 h 1211961"/>
              <a:gd name="connsiteX365" fmla="*/ 316872 w 1247845"/>
              <a:gd name="connsiteY365" fmla="*/ 1080230 h 1211961"/>
              <a:gd name="connsiteX366" fmla="*/ 316014 w 1247845"/>
              <a:gd name="connsiteY366" fmla="*/ 1069277 h 1211961"/>
              <a:gd name="connsiteX367" fmla="*/ 302584 w 1247845"/>
              <a:gd name="connsiteY367" fmla="*/ 1060228 h 1211961"/>
              <a:gd name="connsiteX368" fmla="*/ 297822 w 1247845"/>
              <a:gd name="connsiteY368" fmla="*/ 1057846 h 1211961"/>
              <a:gd name="connsiteX369" fmla="*/ 293916 w 1247845"/>
              <a:gd name="connsiteY369" fmla="*/ 1052036 h 1211961"/>
              <a:gd name="connsiteX370" fmla="*/ 295250 w 1247845"/>
              <a:gd name="connsiteY370" fmla="*/ 1051560 h 1211961"/>
              <a:gd name="connsiteX371" fmla="*/ 292678 w 1247845"/>
              <a:gd name="connsiteY371" fmla="*/ 1050131 h 1211961"/>
              <a:gd name="connsiteX372" fmla="*/ 286773 w 1247845"/>
              <a:gd name="connsiteY372" fmla="*/ 1040797 h 1211961"/>
              <a:gd name="connsiteX373" fmla="*/ 292583 w 1247845"/>
              <a:gd name="connsiteY373" fmla="*/ 1025366 h 1211961"/>
              <a:gd name="connsiteX374" fmla="*/ 293345 w 1247845"/>
              <a:gd name="connsiteY374" fmla="*/ 1020127 h 1211961"/>
              <a:gd name="connsiteX375" fmla="*/ 292297 w 1247845"/>
              <a:gd name="connsiteY375" fmla="*/ 1018889 h 1211961"/>
              <a:gd name="connsiteX376" fmla="*/ 280962 w 1247845"/>
              <a:gd name="connsiteY376" fmla="*/ 1013936 h 1211961"/>
              <a:gd name="connsiteX377" fmla="*/ 278581 w 1247845"/>
              <a:gd name="connsiteY377" fmla="*/ 1006221 h 1211961"/>
              <a:gd name="connsiteX378" fmla="*/ 288963 w 1247845"/>
              <a:gd name="connsiteY378" fmla="*/ 1010793 h 1211961"/>
              <a:gd name="connsiteX379" fmla="*/ 290297 w 1247845"/>
              <a:gd name="connsiteY379" fmla="*/ 1012031 h 1211961"/>
              <a:gd name="connsiteX380" fmla="*/ 302394 w 1247845"/>
              <a:gd name="connsiteY380" fmla="*/ 1023842 h 1211961"/>
              <a:gd name="connsiteX381" fmla="*/ 314967 w 1247845"/>
              <a:gd name="connsiteY381" fmla="*/ 1033082 h 1211961"/>
              <a:gd name="connsiteX382" fmla="*/ 318300 w 1247845"/>
              <a:gd name="connsiteY382" fmla="*/ 1031462 h 1211961"/>
              <a:gd name="connsiteX383" fmla="*/ 328111 w 1247845"/>
              <a:gd name="connsiteY383" fmla="*/ 1038225 h 1211961"/>
              <a:gd name="connsiteX384" fmla="*/ 336493 w 1247845"/>
              <a:gd name="connsiteY384" fmla="*/ 1039368 h 1211961"/>
              <a:gd name="connsiteX385" fmla="*/ 311157 w 1247845"/>
              <a:gd name="connsiteY385" fmla="*/ 1028033 h 1211961"/>
              <a:gd name="connsiteX386" fmla="*/ 298774 w 1247845"/>
              <a:gd name="connsiteY386" fmla="*/ 1017556 h 1211961"/>
              <a:gd name="connsiteX387" fmla="*/ 294107 w 1247845"/>
              <a:gd name="connsiteY387" fmla="*/ 1014127 h 1211961"/>
              <a:gd name="connsiteX388" fmla="*/ 296583 w 1247845"/>
              <a:gd name="connsiteY388" fmla="*/ 1013269 h 1211961"/>
              <a:gd name="connsiteX389" fmla="*/ 296869 w 1247845"/>
              <a:gd name="connsiteY389" fmla="*/ 1011936 h 1211961"/>
              <a:gd name="connsiteX390" fmla="*/ 294869 w 1247845"/>
              <a:gd name="connsiteY390" fmla="*/ 1008793 h 1211961"/>
              <a:gd name="connsiteX391" fmla="*/ 295821 w 1247845"/>
              <a:gd name="connsiteY391" fmla="*/ 1003840 h 1211961"/>
              <a:gd name="connsiteX392" fmla="*/ 301060 w 1247845"/>
              <a:gd name="connsiteY392" fmla="*/ 1003935 h 1211961"/>
              <a:gd name="connsiteX393" fmla="*/ 305537 w 1247845"/>
              <a:gd name="connsiteY393" fmla="*/ 1006602 h 1211961"/>
              <a:gd name="connsiteX394" fmla="*/ 306394 w 1247845"/>
              <a:gd name="connsiteY394" fmla="*/ 1012031 h 1211961"/>
              <a:gd name="connsiteX395" fmla="*/ 311157 w 1247845"/>
              <a:gd name="connsiteY395" fmla="*/ 1014127 h 1211961"/>
              <a:gd name="connsiteX396" fmla="*/ 318777 w 1247845"/>
              <a:gd name="connsiteY396" fmla="*/ 1014984 h 1211961"/>
              <a:gd name="connsiteX397" fmla="*/ 319253 w 1247845"/>
              <a:gd name="connsiteY397" fmla="*/ 1016984 h 1211961"/>
              <a:gd name="connsiteX398" fmla="*/ 323063 w 1247845"/>
              <a:gd name="connsiteY398" fmla="*/ 1017556 h 1211961"/>
              <a:gd name="connsiteX399" fmla="*/ 324492 w 1247845"/>
              <a:gd name="connsiteY399" fmla="*/ 1018032 h 1211961"/>
              <a:gd name="connsiteX400" fmla="*/ 345542 w 1247845"/>
              <a:gd name="connsiteY400" fmla="*/ 1027843 h 1211961"/>
              <a:gd name="connsiteX401" fmla="*/ 335826 w 1247845"/>
              <a:gd name="connsiteY401" fmla="*/ 1021556 h 1211961"/>
              <a:gd name="connsiteX402" fmla="*/ 341637 w 1247845"/>
              <a:gd name="connsiteY402" fmla="*/ 1021556 h 1211961"/>
              <a:gd name="connsiteX403" fmla="*/ 342875 w 1247845"/>
              <a:gd name="connsiteY403" fmla="*/ 1020413 h 1211961"/>
              <a:gd name="connsiteX404" fmla="*/ 342303 w 1247845"/>
              <a:gd name="connsiteY404" fmla="*/ 1019270 h 1211961"/>
              <a:gd name="connsiteX405" fmla="*/ 334207 w 1247845"/>
              <a:gd name="connsiteY405" fmla="*/ 1019270 h 1211961"/>
              <a:gd name="connsiteX406" fmla="*/ 333636 w 1247845"/>
              <a:gd name="connsiteY406" fmla="*/ 1020223 h 1211961"/>
              <a:gd name="connsiteX407" fmla="*/ 328397 w 1247845"/>
              <a:gd name="connsiteY407" fmla="*/ 1016699 h 1211961"/>
              <a:gd name="connsiteX408" fmla="*/ 333826 w 1247845"/>
              <a:gd name="connsiteY408" fmla="*/ 1014412 h 1211961"/>
              <a:gd name="connsiteX409" fmla="*/ 340589 w 1247845"/>
              <a:gd name="connsiteY409" fmla="*/ 1014508 h 1211961"/>
              <a:gd name="connsiteX410" fmla="*/ 347256 w 1247845"/>
              <a:gd name="connsiteY410" fmla="*/ 1019556 h 1211961"/>
              <a:gd name="connsiteX411" fmla="*/ 352019 w 1247845"/>
              <a:gd name="connsiteY411" fmla="*/ 1018603 h 1211961"/>
              <a:gd name="connsiteX412" fmla="*/ 351733 w 1247845"/>
              <a:gd name="connsiteY412" fmla="*/ 1016603 h 1211961"/>
              <a:gd name="connsiteX413" fmla="*/ 363163 w 1247845"/>
              <a:gd name="connsiteY413" fmla="*/ 1018223 h 1211961"/>
              <a:gd name="connsiteX414" fmla="*/ 371355 w 1247845"/>
              <a:gd name="connsiteY414" fmla="*/ 1023652 h 1211961"/>
              <a:gd name="connsiteX415" fmla="*/ 376403 w 1247845"/>
              <a:gd name="connsiteY415" fmla="*/ 1029081 h 1211961"/>
              <a:gd name="connsiteX416" fmla="*/ 379260 w 1247845"/>
              <a:gd name="connsiteY416" fmla="*/ 1033939 h 1211961"/>
              <a:gd name="connsiteX417" fmla="*/ 368592 w 1247845"/>
              <a:gd name="connsiteY417" fmla="*/ 1036034 h 1211961"/>
              <a:gd name="connsiteX418" fmla="*/ 372498 w 1247845"/>
              <a:gd name="connsiteY418" fmla="*/ 1039654 h 1211961"/>
              <a:gd name="connsiteX419" fmla="*/ 366211 w 1247845"/>
              <a:gd name="connsiteY419" fmla="*/ 1041083 h 1211961"/>
              <a:gd name="connsiteX420" fmla="*/ 380689 w 1247845"/>
              <a:gd name="connsiteY420" fmla="*/ 1049655 h 1211961"/>
              <a:gd name="connsiteX421" fmla="*/ 390976 w 1247845"/>
              <a:gd name="connsiteY421" fmla="*/ 1051751 h 1211961"/>
              <a:gd name="connsiteX422" fmla="*/ 382213 w 1247845"/>
              <a:gd name="connsiteY422" fmla="*/ 1049465 h 1211961"/>
              <a:gd name="connsiteX423" fmla="*/ 377070 w 1247845"/>
              <a:gd name="connsiteY423" fmla="*/ 1051560 h 1211961"/>
              <a:gd name="connsiteX424" fmla="*/ 401263 w 1247845"/>
              <a:gd name="connsiteY424" fmla="*/ 1060513 h 1211961"/>
              <a:gd name="connsiteX425" fmla="*/ 380499 w 1247845"/>
              <a:gd name="connsiteY425" fmla="*/ 1056703 h 1211961"/>
              <a:gd name="connsiteX426" fmla="*/ 380975 w 1247845"/>
              <a:gd name="connsiteY426" fmla="*/ 1065657 h 1211961"/>
              <a:gd name="connsiteX427" fmla="*/ 381832 w 1247845"/>
              <a:gd name="connsiteY427" fmla="*/ 1063561 h 1211961"/>
              <a:gd name="connsiteX428" fmla="*/ 386309 w 1247845"/>
              <a:gd name="connsiteY428" fmla="*/ 1066514 h 1211961"/>
              <a:gd name="connsiteX429" fmla="*/ 385737 w 1247845"/>
              <a:gd name="connsiteY429" fmla="*/ 1068038 h 1211961"/>
              <a:gd name="connsiteX430" fmla="*/ 381261 w 1247845"/>
              <a:gd name="connsiteY430" fmla="*/ 1065848 h 1211961"/>
              <a:gd name="connsiteX431" fmla="*/ 394310 w 1247845"/>
              <a:gd name="connsiteY431" fmla="*/ 1075087 h 1211961"/>
              <a:gd name="connsiteX432" fmla="*/ 429171 w 1247845"/>
              <a:gd name="connsiteY432" fmla="*/ 1088327 h 1211961"/>
              <a:gd name="connsiteX433" fmla="*/ 416694 w 1247845"/>
              <a:gd name="connsiteY433" fmla="*/ 1079659 h 1211961"/>
              <a:gd name="connsiteX434" fmla="*/ 425933 w 1247845"/>
              <a:gd name="connsiteY434" fmla="*/ 1081183 h 1211961"/>
              <a:gd name="connsiteX435" fmla="*/ 416789 w 1247845"/>
              <a:gd name="connsiteY435" fmla="*/ 1075373 h 1211961"/>
              <a:gd name="connsiteX436" fmla="*/ 419742 w 1247845"/>
              <a:gd name="connsiteY436" fmla="*/ 1074706 h 1211961"/>
              <a:gd name="connsiteX437" fmla="*/ 427933 w 1247845"/>
              <a:gd name="connsiteY437" fmla="*/ 1083564 h 1211961"/>
              <a:gd name="connsiteX438" fmla="*/ 431934 w 1247845"/>
              <a:gd name="connsiteY438" fmla="*/ 1084135 h 1211961"/>
              <a:gd name="connsiteX439" fmla="*/ 430600 w 1247845"/>
              <a:gd name="connsiteY439" fmla="*/ 1079373 h 1211961"/>
              <a:gd name="connsiteX440" fmla="*/ 420789 w 1247845"/>
              <a:gd name="connsiteY440" fmla="*/ 1071658 h 1211961"/>
              <a:gd name="connsiteX441" fmla="*/ 440125 w 1247845"/>
              <a:gd name="connsiteY441" fmla="*/ 1075563 h 1211961"/>
              <a:gd name="connsiteX442" fmla="*/ 444507 w 1247845"/>
              <a:gd name="connsiteY442" fmla="*/ 1081754 h 1211961"/>
              <a:gd name="connsiteX443" fmla="*/ 449650 w 1247845"/>
              <a:gd name="connsiteY443" fmla="*/ 1082326 h 1211961"/>
              <a:gd name="connsiteX444" fmla="*/ 454317 w 1247845"/>
              <a:gd name="connsiteY444" fmla="*/ 1080802 h 1211961"/>
              <a:gd name="connsiteX445" fmla="*/ 463842 w 1247845"/>
              <a:gd name="connsiteY445" fmla="*/ 1086421 h 1211961"/>
              <a:gd name="connsiteX446" fmla="*/ 484131 w 1247845"/>
              <a:gd name="connsiteY446" fmla="*/ 1099280 h 1211961"/>
              <a:gd name="connsiteX447" fmla="*/ 484226 w 1247845"/>
              <a:gd name="connsiteY447" fmla="*/ 1099471 h 1211961"/>
              <a:gd name="connsiteX448" fmla="*/ 483654 w 1247845"/>
              <a:gd name="connsiteY448" fmla="*/ 1100423 h 1211961"/>
              <a:gd name="connsiteX449" fmla="*/ 464033 w 1247845"/>
              <a:gd name="connsiteY449" fmla="*/ 1097280 h 1211961"/>
              <a:gd name="connsiteX450" fmla="*/ 465366 w 1247845"/>
              <a:gd name="connsiteY450" fmla="*/ 1098709 h 1211961"/>
              <a:gd name="connsiteX451" fmla="*/ 451365 w 1247845"/>
              <a:gd name="connsiteY451" fmla="*/ 1096042 h 1211961"/>
              <a:gd name="connsiteX452" fmla="*/ 456413 w 1247845"/>
              <a:gd name="connsiteY452" fmla="*/ 1100042 h 1211961"/>
              <a:gd name="connsiteX453" fmla="*/ 443173 w 1247845"/>
              <a:gd name="connsiteY453" fmla="*/ 1095185 h 1211961"/>
              <a:gd name="connsiteX454" fmla="*/ 450031 w 1247845"/>
              <a:gd name="connsiteY454" fmla="*/ 1097947 h 1211961"/>
              <a:gd name="connsiteX455" fmla="*/ 443649 w 1247845"/>
              <a:gd name="connsiteY455" fmla="*/ 1093851 h 1211961"/>
              <a:gd name="connsiteX456" fmla="*/ 443649 w 1247845"/>
              <a:gd name="connsiteY456" fmla="*/ 1093756 h 1211961"/>
              <a:gd name="connsiteX457" fmla="*/ 443268 w 1247845"/>
              <a:gd name="connsiteY457" fmla="*/ 1093660 h 1211961"/>
              <a:gd name="connsiteX458" fmla="*/ 439458 w 1247845"/>
              <a:gd name="connsiteY458" fmla="*/ 1090993 h 1211961"/>
              <a:gd name="connsiteX459" fmla="*/ 434982 w 1247845"/>
              <a:gd name="connsiteY459" fmla="*/ 1092041 h 1211961"/>
              <a:gd name="connsiteX460" fmla="*/ 435458 w 1247845"/>
              <a:gd name="connsiteY460" fmla="*/ 1092232 h 1211961"/>
              <a:gd name="connsiteX461" fmla="*/ 408597 w 1247845"/>
              <a:gd name="connsiteY461" fmla="*/ 1084421 h 1211961"/>
              <a:gd name="connsiteX462" fmla="*/ 376879 w 1247845"/>
              <a:gd name="connsiteY462" fmla="*/ 1077944 h 1211961"/>
              <a:gd name="connsiteX463" fmla="*/ 366211 w 1247845"/>
              <a:gd name="connsiteY463" fmla="*/ 1071372 h 1211961"/>
              <a:gd name="connsiteX464" fmla="*/ 340208 w 1247845"/>
              <a:gd name="connsiteY464" fmla="*/ 1055370 h 1211961"/>
              <a:gd name="connsiteX465" fmla="*/ 325920 w 1247845"/>
              <a:gd name="connsiteY465" fmla="*/ 1047941 h 1211961"/>
              <a:gd name="connsiteX466" fmla="*/ 327063 w 1247845"/>
              <a:gd name="connsiteY466" fmla="*/ 1045845 h 1211961"/>
              <a:gd name="connsiteX467" fmla="*/ 303060 w 1247845"/>
              <a:gd name="connsiteY467" fmla="*/ 1028700 h 1211961"/>
              <a:gd name="connsiteX468" fmla="*/ 305537 w 1247845"/>
              <a:gd name="connsiteY468" fmla="*/ 1034891 h 1211961"/>
              <a:gd name="connsiteX469" fmla="*/ 307251 w 1247845"/>
              <a:gd name="connsiteY469" fmla="*/ 1032129 h 1211961"/>
              <a:gd name="connsiteX470" fmla="*/ 315824 w 1247845"/>
              <a:gd name="connsiteY470" fmla="*/ 1046702 h 1211961"/>
              <a:gd name="connsiteX471" fmla="*/ 338017 w 1247845"/>
              <a:gd name="connsiteY471" fmla="*/ 1059656 h 1211961"/>
              <a:gd name="connsiteX472" fmla="*/ 342303 w 1247845"/>
              <a:gd name="connsiteY472" fmla="*/ 1066228 h 1211961"/>
              <a:gd name="connsiteX473" fmla="*/ 345351 w 1247845"/>
              <a:gd name="connsiteY473" fmla="*/ 1063181 h 1211961"/>
              <a:gd name="connsiteX474" fmla="*/ 358401 w 1247845"/>
              <a:gd name="connsiteY474" fmla="*/ 1071753 h 1211961"/>
              <a:gd name="connsiteX475" fmla="*/ 351828 w 1247845"/>
              <a:gd name="connsiteY475" fmla="*/ 1074039 h 1211961"/>
              <a:gd name="connsiteX476" fmla="*/ 355162 w 1247845"/>
              <a:gd name="connsiteY476" fmla="*/ 1075373 h 1211961"/>
              <a:gd name="connsiteX477" fmla="*/ 353638 w 1247845"/>
              <a:gd name="connsiteY477" fmla="*/ 1077754 h 1211961"/>
              <a:gd name="connsiteX478" fmla="*/ 363354 w 1247845"/>
              <a:gd name="connsiteY478" fmla="*/ 1079659 h 1211961"/>
              <a:gd name="connsiteX479" fmla="*/ 380213 w 1247845"/>
              <a:gd name="connsiteY479" fmla="*/ 1092803 h 1211961"/>
              <a:gd name="connsiteX480" fmla="*/ 384975 w 1247845"/>
              <a:gd name="connsiteY480" fmla="*/ 1092041 h 1211961"/>
              <a:gd name="connsiteX481" fmla="*/ 384118 w 1247845"/>
              <a:gd name="connsiteY481" fmla="*/ 1094327 h 1211961"/>
              <a:gd name="connsiteX482" fmla="*/ 455270 w 1247845"/>
              <a:gd name="connsiteY482" fmla="*/ 1116520 h 1211961"/>
              <a:gd name="connsiteX483" fmla="*/ 484131 w 1247845"/>
              <a:gd name="connsiteY483" fmla="*/ 1126903 h 1211961"/>
              <a:gd name="connsiteX484" fmla="*/ 573285 w 1247845"/>
              <a:gd name="connsiteY484" fmla="*/ 1140238 h 1211961"/>
              <a:gd name="connsiteX485" fmla="*/ 606432 w 1247845"/>
              <a:gd name="connsiteY485" fmla="*/ 1139285 h 1211961"/>
              <a:gd name="connsiteX486" fmla="*/ 611956 w 1247845"/>
              <a:gd name="connsiteY486" fmla="*/ 1138237 h 1211961"/>
              <a:gd name="connsiteX487" fmla="*/ 596907 w 1247845"/>
              <a:gd name="connsiteY487" fmla="*/ 1144334 h 1211961"/>
              <a:gd name="connsiteX488" fmla="*/ 595668 w 1247845"/>
              <a:gd name="connsiteY488" fmla="*/ 1151573 h 1211961"/>
              <a:gd name="connsiteX489" fmla="*/ 553092 w 1247845"/>
              <a:gd name="connsiteY489" fmla="*/ 1153859 h 1211961"/>
              <a:gd name="connsiteX490" fmla="*/ 544710 w 1247845"/>
              <a:gd name="connsiteY490" fmla="*/ 1151001 h 1211961"/>
              <a:gd name="connsiteX491" fmla="*/ 525088 w 1247845"/>
              <a:gd name="connsiteY491" fmla="*/ 1147762 h 1211961"/>
              <a:gd name="connsiteX492" fmla="*/ 513372 w 1247845"/>
              <a:gd name="connsiteY492" fmla="*/ 1150144 h 1211961"/>
              <a:gd name="connsiteX493" fmla="*/ 501085 w 1247845"/>
              <a:gd name="connsiteY493" fmla="*/ 1145095 h 1211961"/>
              <a:gd name="connsiteX494" fmla="*/ 492417 w 1247845"/>
              <a:gd name="connsiteY494" fmla="*/ 1145381 h 1211961"/>
              <a:gd name="connsiteX495" fmla="*/ 494037 w 1247845"/>
              <a:gd name="connsiteY495" fmla="*/ 1144048 h 1211961"/>
              <a:gd name="connsiteX496" fmla="*/ 483750 w 1247845"/>
              <a:gd name="connsiteY496" fmla="*/ 1144905 h 1211961"/>
              <a:gd name="connsiteX497" fmla="*/ 482797 w 1247845"/>
              <a:gd name="connsiteY497" fmla="*/ 1142238 h 1211961"/>
              <a:gd name="connsiteX498" fmla="*/ 465557 w 1247845"/>
              <a:gd name="connsiteY498" fmla="*/ 1141381 h 1211961"/>
              <a:gd name="connsiteX499" fmla="*/ 464985 w 1247845"/>
              <a:gd name="connsiteY499" fmla="*/ 1137094 h 1211961"/>
              <a:gd name="connsiteX500" fmla="*/ 455746 w 1247845"/>
              <a:gd name="connsiteY500" fmla="*/ 1139000 h 1211961"/>
              <a:gd name="connsiteX501" fmla="*/ 442792 w 1247845"/>
              <a:gd name="connsiteY501" fmla="*/ 1131570 h 1211961"/>
              <a:gd name="connsiteX502" fmla="*/ 424695 w 1247845"/>
              <a:gd name="connsiteY502" fmla="*/ 1128998 h 1211961"/>
              <a:gd name="connsiteX503" fmla="*/ 407835 w 1247845"/>
              <a:gd name="connsiteY503" fmla="*/ 1124141 h 1211961"/>
              <a:gd name="connsiteX504" fmla="*/ 408502 w 1247845"/>
              <a:gd name="connsiteY504" fmla="*/ 1126903 h 1211961"/>
              <a:gd name="connsiteX505" fmla="*/ 388976 w 1247845"/>
              <a:gd name="connsiteY505" fmla="*/ 1121664 h 1211961"/>
              <a:gd name="connsiteX506" fmla="*/ 390881 w 1247845"/>
              <a:gd name="connsiteY506" fmla="*/ 1120616 h 1211961"/>
              <a:gd name="connsiteX507" fmla="*/ 369735 w 1247845"/>
              <a:gd name="connsiteY507" fmla="*/ 1113187 h 1211961"/>
              <a:gd name="connsiteX508" fmla="*/ 353733 w 1247845"/>
              <a:gd name="connsiteY508" fmla="*/ 1105186 h 1211961"/>
              <a:gd name="connsiteX509" fmla="*/ 348495 w 1247845"/>
              <a:gd name="connsiteY509" fmla="*/ 1106329 h 1211961"/>
              <a:gd name="connsiteX510" fmla="*/ 341637 w 1247845"/>
              <a:gd name="connsiteY510" fmla="*/ 1103948 h 1211961"/>
              <a:gd name="connsiteX511" fmla="*/ 337731 w 1247845"/>
              <a:gd name="connsiteY511" fmla="*/ 1098518 h 1211961"/>
              <a:gd name="connsiteX512" fmla="*/ 328492 w 1247845"/>
              <a:gd name="connsiteY512" fmla="*/ 1097661 h 1211961"/>
              <a:gd name="connsiteX513" fmla="*/ 327254 w 1247845"/>
              <a:gd name="connsiteY513" fmla="*/ 1093470 h 1211961"/>
              <a:gd name="connsiteX514" fmla="*/ 332207 w 1247845"/>
              <a:gd name="connsiteY514" fmla="*/ 1093184 h 1211961"/>
              <a:gd name="connsiteX515" fmla="*/ 320205 w 1247845"/>
              <a:gd name="connsiteY515" fmla="*/ 1094613 h 1211961"/>
              <a:gd name="connsiteX516" fmla="*/ 330969 w 1247845"/>
              <a:gd name="connsiteY516" fmla="*/ 1102519 h 1211961"/>
              <a:gd name="connsiteX517" fmla="*/ 350685 w 1247845"/>
              <a:gd name="connsiteY517" fmla="*/ 1111853 h 1211961"/>
              <a:gd name="connsiteX518" fmla="*/ 347447 w 1247845"/>
              <a:gd name="connsiteY518" fmla="*/ 1112044 h 1211961"/>
              <a:gd name="connsiteX519" fmla="*/ 347066 w 1247845"/>
              <a:gd name="connsiteY519" fmla="*/ 1109186 h 1211961"/>
              <a:gd name="connsiteX520" fmla="*/ 320110 w 1247845"/>
              <a:gd name="connsiteY520" fmla="*/ 1098137 h 1211961"/>
              <a:gd name="connsiteX521" fmla="*/ 314967 w 1247845"/>
              <a:gd name="connsiteY521" fmla="*/ 1101852 h 1211961"/>
              <a:gd name="connsiteX522" fmla="*/ 345542 w 1247845"/>
              <a:gd name="connsiteY522" fmla="*/ 1116425 h 1211961"/>
              <a:gd name="connsiteX523" fmla="*/ 352114 w 1247845"/>
              <a:gd name="connsiteY523" fmla="*/ 1115949 h 1211961"/>
              <a:gd name="connsiteX524" fmla="*/ 363163 w 1247845"/>
              <a:gd name="connsiteY524" fmla="*/ 1123760 h 1211961"/>
              <a:gd name="connsiteX525" fmla="*/ 362687 w 1247845"/>
              <a:gd name="connsiteY525" fmla="*/ 1120902 h 1211961"/>
              <a:gd name="connsiteX526" fmla="*/ 383451 w 1247845"/>
              <a:gd name="connsiteY526" fmla="*/ 1132523 h 1211961"/>
              <a:gd name="connsiteX527" fmla="*/ 371545 w 1247845"/>
              <a:gd name="connsiteY527" fmla="*/ 1130713 h 1211961"/>
              <a:gd name="connsiteX528" fmla="*/ 385737 w 1247845"/>
              <a:gd name="connsiteY528" fmla="*/ 1134999 h 1211961"/>
              <a:gd name="connsiteX529" fmla="*/ 384975 w 1247845"/>
              <a:gd name="connsiteY529" fmla="*/ 1137285 h 1211961"/>
              <a:gd name="connsiteX530" fmla="*/ 408788 w 1247845"/>
              <a:gd name="connsiteY530" fmla="*/ 1145667 h 1211961"/>
              <a:gd name="connsiteX531" fmla="*/ 422028 w 1247845"/>
              <a:gd name="connsiteY531" fmla="*/ 1151001 h 1211961"/>
              <a:gd name="connsiteX532" fmla="*/ 435648 w 1247845"/>
              <a:gd name="connsiteY532" fmla="*/ 1153763 h 1211961"/>
              <a:gd name="connsiteX533" fmla="*/ 436506 w 1247845"/>
              <a:gd name="connsiteY533" fmla="*/ 1156526 h 1211961"/>
              <a:gd name="connsiteX534" fmla="*/ 481464 w 1247845"/>
              <a:gd name="connsiteY534" fmla="*/ 1166432 h 1211961"/>
              <a:gd name="connsiteX535" fmla="*/ 470891 w 1247845"/>
              <a:gd name="connsiteY535" fmla="*/ 1166622 h 1211961"/>
              <a:gd name="connsiteX536" fmla="*/ 483845 w 1247845"/>
              <a:gd name="connsiteY536" fmla="*/ 1170051 h 1211961"/>
              <a:gd name="connsiteX537" fmla="*/ 483559 w 1247845"/>
              <a:gd name="connsiteY537" fmla="*/ 1171670 h 1211961"/>
              <a:gd name="connsiteX538" fmla="*/ 498990 w 1247845"/>
              <a:gd name="connsiteY538" fmla="*/ 1169099 h 1211961"/>
              <a:gd name="connsiteX539" fmla="*/ 519278 w 1247845"/>
              <a:gd name="connsiteY539" fmla="*/ 1174433 h 1211961"/>
              <a:gd name="connsiteX540" fmla="*/ 534232 w 1247845"/>
              <a:gd name="connsiteY540" fmla="*/ 1174052 h 1211961"/>
              <a:gd name="connsiteX541" fmla="*/ 537280 w 1247845"/>
              <a:gd name="connsiteY541" fmla="*/ 1173099 h 1211961"/>
              <a:gd name="connsiteX542" fmla="*/ 551853 w 1247845"/>
              <a:gd name="connsiteY542" fmla="*/ 1177004 h 1211961"/>
              <a:gd name="connsiteX543" fmla="*/ 542805 w 1247845"/>
              <a:gd name="connsiteY543" fmla="*/ 1178909 h 1211961"/>
              <a:gd name="connsiteX544" fmla="*/ 548520 w 1247845"/>
              <a:gd name="connsiteY544" fmla="*/ 1183291 h 1211961"/>
              <a:gd name="connsiteX545" fmla="*/ 560426 w 1247845"/>
              <a:gd name="connsiteY545" fmla="*/ 1185482 h 1211961"/>
              <a:gd name="connsiteX546" fmla="*/ 551663 w 1247845"/>
              <a:gd name="connsiteY546" fmla="*/ 1181005 h 1211961"/>
              <a:gd name="connsiteX547" fmla="*/ 556140 w 1247845"/>
              <a:gd name="connsiteY547" fmla="*/ 1180433 h 1211961"/>
              <a:gd name="connsiteX548" fmla="*/ 564998 w 1247845"/>
              <a:gd name="connsiteY548" fmla="*/ 1182434 h 1211961"/>
              <a:gd name="connsiteX549" fmla="*/ 566427 w 1247845"/>
              <a:gd name="connsiteY549" fmla="*/ 1185767 h 1211961"/>
              <a:gd name="connsiteX550" fmla="*/ 537947 w 1247845"/>
              <a:gd name="connsiteY550" fmla="*/ 1186243 h 1211961"/>
              <a:gd name="connsiteX551" fmla="*/ 511086 w 1247845"/>
              <a:gd name="connsiteY551" fmla="*/ 1180719 h 1211961"/>
              <a:gd name="connsiteX552" fmla="*/ 490512 w 1247845"/>
              <a:gd name="connsiteY552" fmla="*/ 1177766 h 1211961"/>
              <a:gd name="connsiteX553" fmla="*/ 469272 w 1247845"/>
              <a:gd name="connsiteY553" fmla="*/ 1175385 h 1211961"/>
              <a:gd name="connsiteX554" fmla="*/ 465366 w 1247845"/>
              <a:gd name="connsiteY554" fmla="*/ 1171956 h 1211961"/>
              <a:gd name="connsiteX555" fmla="*/ 412884 w 1247845"/>
              <a:gd name="connsiteY555" fmla="*/ 1158240 h 1211961"/>
              <a:gd name="connsiteX556" fmla="*/ 422504 w 1247845"/>
              <a:gd name="connsiteY556" fmla="*/ 1162907 h 1211961"/>
              <a:gd name="connsiteX557" fmla="*/ 403359 w 1247845"/>
              <a:gd name="connsiteY557" fmla="*/ 1153287 h 1211961"/>
              <a:gd name="connsiteX558" fmla="*/ 391738 w 1247845"/>
              <a:gd name="connsiteY558" fmla="*/ 1150049 h 1211961"/>
              <a:gd name="connsiteX559" fmla="*/ 398120 w 1247845"/>
              <a:gd name="connsiteY559" fmla="*/ 1154906 h 1211961"/>
              <a:gd name="connsiteX560" fmla="*/ 373355 w 1247845"/>
              <a:gd name="connsiteY560" fmla="*/ 1143476 h 1211961"/>
              <a:gd name="connsiteX561" fmla="*/ 339636 w 1247845"/>
              <a:gd name="connsiteY561" fmla="*/ 1129093 h 1211961"/>
              <a:gd name="connsiteX562" fmla="*/ 314395 w 1247845"/>
              <a:gd name="connsiteY562" fmla="*/ 1113377 h 1211961"/>
              <a:gd name="connsiteX563" fmla="*/ 309728 w 1247845"/>
              <a:gd name="connsiteY563" fmla="*/ 1109282 h 1211961"/>
              <a:gd name="connsiteX564" fmla="*/ 306585 w 1247845"/>
              <a:gd name="connsiteY564" fmla="*/ 1112139 h 1211961"/>
              <a:gd name="connsiteX565" fmla="*/ 303632 w 1247845"/>
              <a:gd name="connsiteY565" fmla="*/ 1111377 h 1211961"/>
              <a:gd name="connsiteX566" fmla="*/ 296964 w 1247845"/>
              <a:gd name="connsiteY566" fmla="*/ 1104710 h 1211961"/>
              <a:gd name="connsiteX567" fmla="*/ 283248 w 1247845"/>
              <a:gd name="connsiteY567" fmla="*/ 1098518 h 1211961"/>
              <a:gd name="connsiteX568" fmla="*/ 269056 w 1247845"/>
              <a:gd name="connsiteY568" fmla="*/ 1087088 h 1211961"/>
              <a:gd name="connsiteX569" fmla="*/ 237243 w 1247845"/>
              <a:gd name="connsiteY569" fmla="*/ 1062609 h 1211961"/>
              <a:gd name="connsiteX570" fmla="*/ 209239 w 1247845"/>
              <a:gd name="connsiteY570" fmla="*/ 1039749 h 1211961"/>
              <a:gd name="connsiteX571" fmla="*/ 232861 w 1247845"/>
              <a:gd name="connsiteY571" fmla="*/ 1062990 h 1211961"/>
              <a:gd name="connsiteX572" fmla="*/ 256864 w 1247845"/>
              <a:gd name="connsiteY572" fmla="*/ 1079754 h 1211961"/>
              <a:gd name="connsiteX573" fmla="*/ 282296 w 1247845"/>
              <a:gd name="connsiteY573" fmla="*/ 1096994 h 1211961"/>
              <a:gd name="connsiteX574" fmla="*/ 282867 w 1247845"/>
              <a:gd name="connsiteY574" fmla="*/ 1102043 h 1211961"/>
              <a:gd name="connsiteX575" fmla="*/ 275152 w 1247845"/>
              <a:gd name="connsiteY575" fmla="*/ 1100233 h 1211961"/>
              <a:gd name="connsiteX576" fmla="*/ 301822 w 1247845"/>
              <a:gd name="connsiteY576" fmla="*/ 1117854 h 1211961"/>
              <a:gd name="connsiteX577" fmla="*/ 310299 w 1247845"/>
              <a:gd name="connsiteY577" fmla="*/ 1121378 h 1211961"/>
              <a:gd name="connsiteX578" fmla="*/ 344875 w 1247845"/>
              <a:gd name="connsiteY578" fmla="*/ 1133285 h 1211961"/>
              <a:gd name="connsiteX579" fmla="*/ 336017 w 1247845"/>
              <a:gd name="connsiteY579" fmla="*/ 1130903 h 1211961"/>
              <a:gd name="connsiteX580" fmla="*/ 343351 w 1247845"/>
              <a:gd name="connsiteY580" fmla="*/ 1136999 h 1211961"/>
              <a:gd name="connsiteX581" fmla="*/ 334779 w 1247845"/>
              <a:gd name="connsiteY581" fmla="*/ 1133856 h 1211961"/>
              <a:gd name="connsiteX582" fmla="*/ 343923 w 1247845"/>
              <a:gd name="connsiteY582" fmla="*/ 1143476 h 1211961"/>
              <a:gd name="connsiteX583" fmla="*/ 349352 w 1247845"/>
              <a:gd name="connsiteY583" fmla="*/ 1142428 h 1211961"/>
              <a:gd name="connsiteX584" fmla="*/ 351828 w 1247845"/>
              <a:gd name="connsiteY584" fmla="*/ 1144429 h 1211961"/>
              <a:gd name="connsiteX585" fmla="*/ 345542 w 1247845"/>
              <a:gd name="connsiteY585" fmla="*/ 1147762 h 1211961"/>
              <a:gd name="connsiteX586" fmla="*/ 353448 w 1247845"/>
              <a:gd name="connsiteY586" fmla="*/ 1148715 h 1211961"/>
              <a:gd name="connsiteX587" fmla="*/ 351638 w 1247845"/>
              <a:gd name="connsiteY587" fmla="*/ 1153192 h 1211961"/>
              <a:gd name="connsiteX588" fmla="*/ 366973 w 1247845"/>
              <a:gd name="connsiteY588" fmla="*/ 1160907 h 1211961"/>
              <a:gd name="connsiteX589" fmla="*/ 364592 w 1247845"/>
              <a:gd name="connsiteY589" fmla="*/ 1158335 h 1211961"/>
              <a:gd name="connsiteX590" fmla="*/ 371831 w 1247845"/>
              <a:gd name="connsiteY590" fmla="*/ 1161002 h 1211961"/>
              <a:gd name="connsiteX591" fmla="*/ 367164 w 1247845"/>
              <a:gd name="connsiteY591" fmla="*/ 1160145 h 1211961"/>
              <a:gd name="connsiteX592" fmla="*/ 392214 w 1247845"/>
              <a:gd name="connsiteY592" fmla="*/ 1173480 h 1211961"/>
              <a:gd name="connsiteX593" fmla="*/ 394691 w 1247845"/>
              <a:gd name="connsiteY593" fmla="*/ 1170908 h 1211961"/>
              <a:gd name="connsiteX594" fmla="*/ 406978 w 1247845"/>
              <a:gd name="connsiteY594" fmla="*/ 1178624 h 1211961"/>
              <a:gd name="connsiteX595" fmla="*/ 409550 w 1247845"/>
              <a:gd name="connsiteY595" fmla="*/ 1175290 h 1211961"/>
              <a:gd name="connsiteX596" fmla="*/ 422313 w 1247845"/>
              <a:gd name="connsiteY596" fmla="*/ 1181481 h 1211961"/>
              <a:gd name="connsiteX597" fmla="*/ 414312 w 1247845"/>
              <a:gd name="connsiteY597" fmla="*/ 1181100 h 1211961"/>
              <a:gd name="connsiteX598" fmla="*/ 433172 w 1247845"/>
              <a:gd name="connsiteY598" fmla="*/ 1182624 h 1211961"/>
              <a:gd name="connsiteX599" fmla="*/ 436601 w 1247845"/>
              <a:gd name="connsiteY599" fmla="*/ 1188434 h 1211961"/>
              <a:gd name="connsiteX600" fmla="*/ 440316 w 1247845"/>
              <a:gd name="connsiteY600" fmla="*/ 1186053 h 1211961"/>
              <a:gd name="connsiteX601" fmla="*/ 450507 w 1247845"/>
              <a:gd name="connsiteY601" fmla="*/ 1190244 h 1211961"/>
              <a:gd name="connsiteX602" fmla="*/ 467081 w 1247845"/>
              <a:gd name="connsiteY602" fmla="*/ 1195007 h 1211961"/>
              <a:gd name="connsiteX603" fmla="*/ 469176 w 1247845"/>
              <a:gd name="connsiteY603" fmla="*/ 1192149 h 1211961"/>
              <a:gd name="connsiteX604" fmla="*/ 505371 w 1247845"/>
              <a:gd name="connsiteY604" fmla="*/ 1199102 h 1211961"/>
              <a:gd name="connsiteX605" fmla="*/ 539566 w 1247845"/>
              <a:gd name="connsiteY605" fmla="*/ 1204055 h 1211961"/>
              <a:gd name="connsiteX606" fmla="*/ 539757 w 1247845"/>
              <a:gd name="connsiteY606" fmla="*/ 1201674 h 1211961"/>
              <a:gd name="connsiteX607" fmla="*/ 561283 w 1247845"/>
              <a:gd name="connsiteY607" fmla="*/ 1201960 h 1211961"/>
              <a:gd name="connsiteX608" fmla="*/ 559664 w 1247845"/>
              <a:gd name="connsiteY608" fmla="*/ 1204341 h 1211961"/>
              <a:gd name="connsiteX609" fmla="*/ 579762 w 1247845"/>
              <a:gd name="connsiteY609" fmla="*/ 1206818 h 1211961"/>
              <a:gd name="connsiteX610" fmla="*/ 565665 w 1247845"/>
              <a:gd name="connsiteY610" fmla="*/ 1211961 h 1211961"/>
              <a:gd name="connsiteX611" fmla="*/ 593668 w 1247845"/>
              <a:gd name="connsiteY611" fmla="*/ 1207294 h 1211961"/>
              <a:gd name="connsiteX612" fmla="*/ 593573 w 1247845"/>
              <a:gd name="connsiteY612" fmla="*/ 1204055 h 1211961"/>
              <a:gd name="connsiteX613" fmla="*/ 602812 w 1247845"/>
              <a:gd name="connsiteY613" fmla="*/ 1203293 h 1211961"/>
              <a:gd name="connsiteX614" fmla="*/ 610623 w 1247845"/>
              <a:gd name="connsiteY614" fmla="*/ 1207008 h 1211961"/>
              <a:gd name="connsiteX615" fmla="*/ 645865 w 1247845"/>
              <a:gd name="connsiteY615" fmla="*/ 1202627 h 1211961"/>
              <a:gd name="connsiteX616" fmla="*/ 666058 w 1247845"/>
              <a:gd name="connsiteY616" fmla="*/ 1202245 h 1211961"/>
              <a:gd name="connsiteX617" fmla="*/ 687680 w 1247845"/>
              <a:gd name="connsiteY617" fmla="*/ 1199007 h 1211961"/>
              <a:gd name="connsiteX618" fmla="*/ 724923 w 1247845"/>
              <a:gd name="connsiteY618" fmla="*/ 1189958 h 1211961"/>
              <a:gd name="connsiteX619" fmla="*/ 733400 w 1247845"/>
              <a:gd name="connsiteY619" fmla="*/ 1192149 h 1211961"/>
              <a:gd name="connsiteX620" fmla="*/ 752545 w 1247845"/>
              <a:gd name="connsiteY620" fmla="*/ 1185577 h 1211961"/>
              <a:gd name="connsiteX621" fmla="*/ 749116 w 1247845"/>
              <a:gd name="connsiteY621" fmla="*/ 1184815 h 1211961"/>
              <a:gd name="connsiteX622" fmla="*/ 759308 w 1247845"/>
              <a:gd name="connsiteY622" fmla="*/ 1181291 h 1211961"/>
              <a:gd name="connsiteX623" fmla="*/ 763023 w 1247845"/>
              <a:gd name="connsiteY623" fmla="*/ 1182815 h 1211961"/>
              <a:gd name="connsiteX624" fmla="*/ 787121 w 1247845"/>
              <a:gd name="connsiteY624" fmla="*/ 1177004 h 1211961"/>
              <a:gd name="connsiteX625" fmla="*/ 783311 w 1247845"/>
              <a:gd name="connsiteY625" fmla="*/ 1175576 h 1211961"/>
              <a:gd name="connsiteX626" fmla="*/ 801980 w 1247845"/>
              <a:gd name="connsiteY626" fmla="*/ 1172527 h 1211961"/>
              <a:gd name="connsiteX627" fmla="*/ 794455 w 1247845"/>
              <a:gd name="connsiteY627" fmla="*/ 1174433 h 1211961"/>
              <a:gd name="connsiteX628" fmla="*/ 798170 w 1247845"/>
              <a:gd name="connsiteY628" fmla="*/ 1175671 h 1211961"/>
              <a:gd name="connsiteX629" fmla="*/ 845223 w 1247845"/>
              <a:gd name="connsiteY629" fmla="*/ 1155287 h 1211961"/>
              <a:gd name="connsiteX630" fmla="*/ 851224 w 1247845"/>
              <a:gd name="connsiteY630" fmla="*/ 1149763 h 1211961"/>
              <a:gd name="connsiteX631" fmla="*/ 867607 w 1247845"/>
              <a:gd name="connsiteY631" fmla="*/ 1144524 h 1211961"/>
              <a:gd name="connsiteX632" fmla="*/ 873132 w 1247845"/>
              <a:gd name="connsiteY632" fmla="*/ 1141762 h 1211961"/>
              <a:gd name="connsiteX633" fmla="*/ 893325 w 1247845"/>
              <a:gd name="connsiteY633" fmla="*/ 1133475 h 1211961"/>
              <a:gd name="connsiteX634" fmla="*/ 887610 w 1247845"/>
              <a:gd name="connsiteY634" fmla="*/ 1139095 h 1211961"/>
              <a:gd name="connsiteX635" fmla="*/ 898754 w 1247845"/>
              <a:gd name="connsiteY635" fmla="*/ 1133475 h 1211961"/>
              <a:gd name="connsiteX636" fmla="*/ 900754 w 1247845"/>
              <a:gd name="connsiteY636" fmla="*/ 1129093 h 1211961"/>
              <a:gd name="connsiteX637" fmla="*/ 907422 w 1247845"/>
              <a:gd name="connsiteY637" fmla="*/ 1126808 h 1211961"/>
              <a:gd name="connsiteX638" fmla="*/ 897230 w 1247845"/>
              <a:gd name="connsiteY638" fmla="*/ 1137094 h 1211961"/>
              <a:gd name="connsiteX639" fmla="*/ 921423 w 1247845"/>
              <a:gd name="connsiteY639" fmla="*/ 1125855 h 1211961"/>
              <a:gd name="connsiteX640" fmla="*/ 924090 w 1247845"/>
              <a:gd name="connsiteY640" fmla="*/ 1124236 h 1211961"/>
              <a:gd name="connsiteX641" fmla="*/ 919042 w 1247845"/>
              <a:gd name="connsiteY641" fmla="*/ 1133951 h 1211961"/>
              <a:gd name="connsiteX642" fmla="*/ 942283 w 1247845"/>
              <a:gd name="connsiteY642" fmla="*/ 1117663 h 1211961"/>
              <a:gd name="connsiteX643" fmla="*/ 962286 w 1247845"/>
              <a:gd name="connsiteY643" fmla="*/ 1099661 h 1211961"/>
              <a:gd name="connsiteX644" fmla="*/ 962952 w 1247845"/>
              <a:gd name="connsiteY644" fmla="*/ 1103185 h 1211961"/>
              <a:gd name="connsiteX645" fmla="*/ 970763 w 1247845"/>
              <a:gd name="connsiteY645" fmla="*/ 1095280 h 1211961"/>
              <a:gd name="connsiteX646" fmla="*/ 974001 w 1247845"/>
              <a:gd name="connsiteY646" fmla="*/ 1096899 h 1211961"/>
              <a:gd name="connsiteX647" fmla="*/ 981812 w 1247845"/>
              <a:gd name="connsiteY647" fmla="*/ 1088993 h 1211961"/>
              <a:gd name="connsiteX648" fmla="*/ 970572 w 1247845"/>
              <a:gd name="connsiteY648" fmla="*/ 1092422 h 1211961"/>
              <a:gd name="connsiteX649" fmla="*/ 991527 w 1247845"/>
              <a:gd name="connsiteY649" fmla="*/ 1078516 h 1211961"/>
              <a:gd name="connsiteX650" fmla="*/ 983812 w 1247845"/>
              <a:gd name="connsiteY650" fmla="*/ 1086421 h 1211961"/>
              <a:gd name="connsiteX651" fmla="*/ 991908 w 1247845"/>
              <a:gd name="connsiteY651" fmla="*/ 1086326 h 1211961"/>
              <a:gd name="connsiteX652" fmla="*/ 991146 w 1247845"/>
              <a:gd name="connsiteY652" fmla="*/ 1082897 h 1211961"/>
              <a:gd name="connsiteX653" fmla="*/ 1016388 w 1247845"/>
              <a:gd name="connsiteY653" fmla="*/ 1068800 h 1211961"/>
              <a:gd name="connsiteX654" fmla="*/ 1010768 w 1247845"/>
              <a:gd name="connsiteY654" fmla="*/ 1067276 h 1211961"/>
              <a:gd name="connsiteX655" fmla="*/ 1018293 w 1247845"/>
              <a:gd name="connsiteY655" fmla="*/ 1061561 h 1211961"/>
              <a:gd name="connsiteX656" fmla="*/ 1020388 w 1247845"/>
              <a:gd name="connsiteY656" fmla="*/ 1066228 h 1211961"/>
              <a:gd name="connsiteX657" fmla="*/ 1023436 w 1247845"/>
              <a:gd name="connsiteY657" fmla="*/ 1060228 h 1211961"/>
              <a:gd name="connsiteX658" fmla="*/ 1033247 w 1247845"/>
              <a:gd name="connsiteY658" fmla="*/ 1056799 h 1211961"/>
              <a:gd name="connsiteX659" fmla="*/ 1040200 w 1247845"/>
              <a:gd name="connsiteY659" fmla="*/ 1052512 h 1211961"/>
              <a:gd name="connsiteX660" fmla="*/ 1046677 w 1247845"/>
              <a:gd name="connsiteY660" fmla="*/ 1040987 h 1211961"/>
              <a:gd name="connsiteX661" fmla="*/ 1048963 w 1247845"/>
              <a:gd name="connsiteY661" fmla="*/ 1043273 h 1211961"/>
              <a:gd name="connsiteX662" fmla="*/ 1057631 w 1247845"/>
              <a:gd name="connsiteY662" fmla="*/ 1036225 h 1211961"/>
              <a:gd name="connsiteX663" fmla="*/ 1059726 w 1247845"/>
              <a:gd name="connsiteY663" fmla="*/ 1029462 h 1211961"/>
              <a:gd name="connsiteX664" fmla="*/ 1062584 w 1247845"/>
              <a:gd name="connsiteY664" fmla="*/ 1029938 h 1211961"/>
              <a:gd name="connsiteX665" fmla="*/ 1079538 w 1247845"/>
              <a:gd name="connsiteY665" fmla="*/ 1002697 h 1211961"/>
              <a:gd name="connsiteX666" fmla="*/ 1087635 w 1247845"/>
              <a:gd name="connsiteY666" fmla="*/ 991076 h 1211961"/>
              <a:gd name="connsiteX667" fmla="*/ 1085158 w 1247845"/>
              <a:gd name="connsiteY667" fmla="*/ 989076 h 1211961"/>
              <a:gd name="connsiteX668" fmla="*/ 1094874 w 1247845"/>
              <a:gd name="connsiteY668" fmla="*/ 978884 h 1211961"/>
              <a:gd name="connsiteX669" fmla="*/ 1096207 w 1247845"/>
              <a:gd name="connsiteY669" fmla="*/ 983837 h 1211961"/>
              <a:gd name="connsiteX670" fmla="*/ 1101255 w 1247845"/>
              <a:gd name="connsiteY670" fmla="*/ 975836 h 1211961"/>
              <a:gd name="connsiteX671" fmla="*/ 1096493 w 1247845"/>
              <a:gd name="connsiteY671" fmla="*/ 978122 h 1211961"/>
              <a:gd name="connsiteX672" fmla="*/ 1101541 w 1247845"/>
              <a:gd name="connsiteY672" fmla="*/ 970121 h 1211961"/>
              <a:gd name="connsiteX673" fmla="*/ 1103446 w 1247845"/>
              <a:gd name="connsiteY673" fmla="*/ 971550 h 1211961"/>
              <a:gd name="connsiteX674" fmla="*/ 1122401 w 1247845"/>
              <a:gd name="connsiteY674" fmla="*/ 938975 h 1211961"/>
              <a:gd name="connsiteX675" fmla="*/ 1128116 w 1247845"/>
              <a:gd name="connsiteY675" fmla="*/ 935260 h 1211961"/>
              <a:gd name="connsiteX676" fmla="*/ 1125163 w 1247845"/>
              <a:gd name="connsiteY676" fmla="*/ 935260 h 1211961"/>
              <a:gd name="connsiteX677" fmla="*/ 1132021 w 1247845"/>
              <a:gd name="connsiteY677" fmla="*/ 924782 h 1211961"/>
              <a:gd name="connsiteX678" fmla="*/ 1140689 w 1247845"/>
              <a:gd name="connsiteY678" fmla="*/ 913543 h 1211961"/>
              <a:gd name="connsiteX679" fmla="*/ 1138593 w 1247845"/>
              <a:gd name="connsiteY679" fmla="*/ 912304 h 1211961"/>
              <a:gd name="connsiteX680" fmla="*/ 1142308 w 1247845"/>
              <a:gd name="connsiteY680" fmla="*/ 910876 h 1211961"/>
              <a:gd name="connsiteX681" fmla="*/ 1144213 w 1247845"/>
              <a:gd name="connsiteY681" fmla="*/ 902970 h 1211961"/>
              <a:gd name="connsiteX682" fmla="*/ 1149642 w 1247845"/>
              <a:gd name="connsiteY682" fmla="*/ 895255 h 1211961"/>
              <a:gd name="connsiteX683" fmla="*/ 1147356 w 1247845"/>
              <a:gd name="connsiteY683" fmla="*/ 897541 h 1211961"/>
              <a:gd name="connsiteX684" fmla="*/ 1154500 w 1247845"/>
              <a:gd name="connsiteY684" fmla="*/ 885444 h 1211961"/>
              <a:gd name="connsiteX685" fmla="*/ 1152786 w 1247845"/>
              <a:gd name="connsiteY685" fmla="*/ 891635 h 1211961"/>
              <a:gd name="connsiteX686" fmla="*/ 1157643 w 1247845"/>
              <a:gd name="connsiteY686" fmla="*/ 880110 h 1211961"/>
              <a:gd name="connsiteX687" fmla="*/ 1167454 w 1247845"/>
              <a:gd name="connsiteY687" fmla="*/ 865823 h 1211961"/>
              <a:gd name="connsiteX688" fmla="*/ 1161834 w 1247845"/>
              <a:gd name="connsiteY688" fmla="*/ 880967 h 1211961"/>
              <a:gd name="connsiteX689" fmla="*/ 1154976 w 1247845"/>
              <a:gd name="connsiteY689" fmla="*/ 891159 h 1211961"/>
              <a:gd name="connsiteX690" fmla="*/ 1151452 w 1247845"/>
              <a:gd name="connsiteY690" fmla="*/ 903542 h 1211961"/>
              <a:gd name="connsiteX691" fmla="*/ 1152690 w 1247845"/>
              <a:gd name="connsiteY691" fmla="*/ 907828 h 1211961"/>
              <a:gd name="connsiteX692" fmla="*/ 1154500 w 1247845"/>
              <a:gd name="connsiteY692" fmla="*/ 901636 h 1211961"/>
              <a:gd name="connsiteX693" fmla="*/ 1159072 w 1247845"/>
              <a:gd name="connsiteY693" fmla="*/ 898684 h 1211961"/>
              <a:gd name="connsiteX694" fmla="*/ 1157358 w 1247845"/>
              <a:gd name="connsiteY694" fmla="*/ 903160 h 1211961"/>
              <a:gd name="connsiteX695" fmla="*/ 1165073 w 1247845"/>
              <a:gd name="connsiteY695" fmla="*/ 894683 h 1211961"/>
              <a:gd name="connsiteX696" fmla="*/ 1170693 w 1247845"/>
              <a:gd name="connsiteY696" fmla="*/ 883634 h 1211961"/>
              <a:gd name="connsiteX697" fmla="*/ 1179075 w 1247845"/>
              <a:gd name="connsiteY697" fmla="*/ 866108 h 1211961"/>
              <a:gd name="connsiteX698" fmla="*/ 1177551 w 1247845"/>
              <a:gd name="connsiteY698" fmla="*/ 861917 h 1211961"/>
              <a:gd name="connsiteX699" fmla="*/ 1198220 w 1247845"/>
              <a:gd name="connsiteY699" fmla="*/ 810577 h 1211961"/>
              <a:gd name="connsiteX700" fmla="*/ 1195267 w 1247845"/>
              <a:gd name="connsiteY700" fmla="*/ 804482 h 1211961"/>
              <a:gd name="connsiteX701" fmla="*/ 1200411 w 1247845"/>
              <a:gd name="connsiteY701" fmla="*/ 804577 h 1211961"/>
              <a:gd name="connsiteX702" fmla="*/ 1214317 w 1247845"/>
              <a:gd name="connsiteY702" fmla="*/ 767525 h 1211961"/>
              <a:gd name="connsiteX703" fmla="*/ 1218318 w 1247845"/>
              <a:gd name="connsiteY703" fmla="*/ 729520 h 1211961"/>
              <a:gd name="connsiteX704" fmla="*/ 1211745 w 1247845"/>
              <a:gd name="connsiteY704" fmla="*/ 748856 h 1211961"/>
              <a:gd name="connsiteX705" fmla="*/ 1218699 w 1247845"/>
              <a:gd name="connsiteY705" fmla="*/ 727901 h 1211961"/>
              <a:gd name="connsiteX706" fmla="*/ 1221461 w 1247845"/>
              <a:gd name="connsiteY706" fmla="*/ 709327 h 1211961"/>
              <a:gd name="connsiteX707" fmla="*/ 1229652 w 1247845"/>
              <a:gd name="connsiteY707" fmla="*/ 680561 h 1211961"/>
              <a:gd name="connsiteX708" fmla="*/ 1231367 w 1247845"/>
              <a:gd name="connsiteY708" fmla="*/ 674465 h 1211961"/>
              <a:gd name="connsiteX709" fmla="*/ 1235558 w 1247845"/>
              <a:gd name="connsiteY709" fmla="*/ 641318 h 1211961"/>
              <a:gd name="connsiteX710" fmla="*/ 1235177 w 1247845"/>
              <a:gd name="connsiteY710" fmla="*/ 615505 h 1211961"/>
              <a:gd name="connsiteX711" fmla="*/ 1238130 w 1247845"/>
              <a:gd name="connsiteY711" fmla="*/ 615982 h 1211961"/>
              <a:gd name="connsiteX712" fmla="*/ 1236129 w 1247845"/>
              <a:gd name="connsiteY712" fmla="*/ 587121 h 1211961"/>
              <a:gd name="connsiteX713" fmla="*/ 1236987 w 1247845"/>
              <a:gd name="connsiteY713" fmla="*/ 587216 h 1211961"/>
              <a:gd name="connsiteX714" fmla="*/ 1235367 w 1247845"/>
              <a:gd name="connsiteY714" fmla="*/ 576263 h 1211961"/>
              <a:gd name="connsiteX715" fmla="*/ 1234605 w 1247845"/>
              <a:gd name="connsiteY715" fmla="*/ 566642 h 1211961"/>
              <a:gd name="connsiteX716" fmla="*/ 1237844 w 1247845"/>
              <a:gd name="connsiteY716" fmla="*/ 551307 h 1211961"/>
              <a:gd name="connsiteX717" fmla="*/ 1239749 w 1247845"/>
              <a:gd name="connsiteY717" fmla="*/ 557403 h 1211961"/>
              <a:gd name="connsiteX718" fmla="*/ 1242130 w 1247845"/>
              <a:gd name="connsiteY718" fmla="*/ 577691 h 1211961"/>
              <a:gd name="connsiteX719" fmla="*/ 1239654 w 1247845"/>
              <a:gd name="connsiteY719" fmla="*/ 579310 h 1211961"/>
              <a:gd name="connsiteX720" fmla="*/ 1242511 w 1247845"/>
              <a:gd name="connsiteY720" fmla="*/ 627983 h 1211961"/>
              <a:gd name="connsiteX721" fmla="*/ 1242702 w 1247845"/>
              <a:gd name="connsiteY721" fmla="*/ 639032 h 1211961"/>
              <a:gd name="connsiteX722" fmla="*/ 1236796 w 1247845"/>
              <a:gd name="connsiteY722" fmla="*/ 676561 h 1211961"/>
              <a:gd name="connsiteX723" fmla="*/ 1235558 w 1247845"/>
              <a:gd name="connsiteY723" fmla="*/ 696277 h 1211961"/>
              <a:gd name="connsiteX724" fmla="*/ 1235558 w 1247845"/>
              <a:gd name="connsiteY724" fmla="*/ 705326 h 1211961"/>
              <a:gd name="connsiteX725" fmla="*/ 1235558 w 1247845"/>
              <a:gd name="connsiteY725" fmla="*/ 713422 h 1211961"/>
              <a:gd name="connsiteX726" fmla="*/ 1238987 w 1247845"/>
              <a:gd name="connsiteY726" fmla="*/ 684943 h 1211961"/>
              <a:gd name="connsiteX727" fmla="*/ 1239368 w 1247845"/>
              <a:gd name="connsiteY727" fmla="*/ 676942 h 1211961"/>
              <a:gd name="connsiteX728" fmla="*/ 1241749 w 1247845"/>
              <a:gd name="connsiteY728" fmla="*/ 677227 h 1211961"/>
              <a:gd name="connsiteX729" fmla="*/ 1247845 w 1247845"/>
              <a:gd name="connsiteY729" fmla="*/ 572548 h 1211961"/>
              <a:gd name="connsiteX730" fmla="*/ 1020007 w 1247845"/>
              <a:gd name="connsiteY730" fmla="*/ 132112 h 1211961"/>
              <a:gd name="connsiteX731" fmla="*/ 1025532 w 1247845"/>
              <a:gd name="connsiteY731" fmla="*/ 137160 h 1211961"/>
              <a:gd name="connsiteX732" fmla="*/ 1020007 w 1247845"/>
              <a:gd name="connsiteY732" fmla="*/ 132112 h 1211961"/>
              <a:gd name="connsiteX733" fmla="*/ 351924 w 1247845"/>
              <a:gd name="connsiteY733" fmla="*/ 1112615 h 1211961"/>
              <a:gd name="connsiteX734" fmla="*/ 359448 w 1247845"/>
              <a:gd name="connsiteY734" fmla="*/ 1113473 h 1211961"/>
              <a:gd name="connsiteX735" fmla="*/ 351924 w 1247845"/>
              <a:gd name="connsiteY735" fmla="*/ 1112615 h 1211961"/>
              <a:gd name="connsiteX736" fmla="*/ 398120 w 1247845"/>
              <a:gd name="connsiteY736" fmla="*/ 1139761 h 1211961"/>
              <a:gd name="connsiteX737" fmla="*/ 408121 w 1247845"/>
              <a:gd name="connsiteY737" fmla="*/ 1142428 h 1211961"/>
              <a:gd name="connsiteX738" fmla="*/ 398120 w 1247845"/>
              <a:gd name="connsiteY738" fmla="*/ 1139761 h 1211961"/>
              <a:gd name="connsiteX739" fmla="*/ 409740 w 1247845"/>
              <a:gd name="connsiteY739" fmla="*/ 1127569 h 1211961"/>
              <a:gd name="connsiteX740" fmla="*/ 418122 w 1247845"/>
              <a:gd name="connsiteY740" fmla="*/ 1129665 h 1211961"/>
              <a:gd name="connsiteX741" fmla="*/ 409740 w 1247845"/>
              <a:gd name="connsiteY741" fmla="*/ 1127569 h 1211961"/>
              <a:gd name="connsiteX742" fmla="*/ 509467 w 1247845"/>
              <a:gd name="connsiteY742" fmla="*/ 1168527 h 1211961"/>
              <a:gd name="connsiteX743" fmla="*/ 515373 w 1247845"/>
              <a:gd name="connsiteY743" fmla="*/ 1168527 h 1211961"/>
              <a:gd name="connsiteX744" fmla="*/ 516516 w 1247845"/>
              <a:gd name="connsiteY744" fmla="*/ 1171194 h 1211961"/>
              <a:gd name="connsiteX745" fmla="*/ 509467 w 1247845"/>
              <a:gd name="connsiteY745" fmla="*/ 1168527 h 1211961"/>
              <a:gd name="connsiteX746" fmla="*/ 556140 w 1247845"/>
              <a:gd name="connsiteY746" fmla="*/ 1177481 h 1211961"/>
              <a:gd name="connsiteX747" fmla="*/ 559188 w 1247845"/>
              <a:gd name="connsiteY747" fmla="*/ 1174433 h 1211961"/>
              <a:gd name="connsiteX748" fmla="*/ 531756 w 1247845"/>
              <a:gd name="connsiteY748" fmla="*/ 1166717 h 1211961"/>
              <a:gd name="connsiteX749" fmla="*/ 553663 w 1247845"/>
              <a:gd name="connsiteY749" fmla="*/ 1166051 h 1211961"/>
              <a:gd name="connsiteX750" fmla="*/ 559378 w 1247845"/>
              <a:gd name="connsiteY750" fmla="*/ 1168718 h 1211961"/>
              <a:gd name="connsiteX751" fmla="*/ 552044 w 1247845"/>
              <a:gd name="connsiteY751" fmla="*/ 1169194 h 1211961"/>
              <a:gd name="connsiteX752" fmla="*/ 563569 w 1247845"/>
              <a:gd name="connsiteY752" fmla="*/ 1174623 h 1211961"/>
              <a:gd name="connsiteX753" fmla="*/ 556140 w 1247845"/>
              <a:gd name="connsiteY753" fmla="*/ 1177481 h 1211961"/>
              <a:gd name="connsiteX754" fmla="*/ 1186885 w 1247845"/>
              <a:gd name="connsiteY754" fmla="*/ 730186 h 1211961"/>
              <a:gd name="connsiteX755" fmla="*/ 1185837 w 1247845"/>
              <a:gd name="connsiteY755" fmla="*/ 737616 h 1211961"/>
              <a:gd name="connsiteX756" fmla="*/ 1184694 w 1247845"/>
              <a:gd name="connsiteY756" fmla="*/ 734854 h 1211961"/>
              <a:gd name="connsiteX757" fmla="*/ 1186314 w 1247845"/>
              <a:gd name="connsiteY757" fmla="*/ 730949 h 1211961"/>
              <a:gd name="connsiteX758" fmla="*/ 1186885 w 1247845"/>
              <a:gd name="connsiteY758" fmla="*/ 730186 h 1211961"/>
              <a:gd name="connsiteX759" fmla="*/ 1173931 w 1247845"/>
              <a:gd name="connsiteY759" fmla="*/ 834485 h 1211961"/>
              <a:gd name="connsiteX760" fmla="*/ 1168692 w 1247845"/>
              <a:gd name="connsiteY760" fmla="*/ 845725 h 1211961"/>
              <a:gd name="connsiteX761" fmla="*/ 1166978 w 1247845"/>
              <a:gd name="connsiteY761" fmla="*/ 839915 h 1211961"/>
              <a:gd name="connsiteX762" fmla="*/ 1173931 w 1247845"/>
              <a:gd name="connsiteY762" fmla="*/ 834485 h 1211961"/>
              <a:gd name="connsiteX763" fmla="*/ 783216 w 1247845"/>
              <a:gd name="connsiteY763" fmla="*/ 1133761 h 1211961"/>
              <a:gd name="connsiteX764" fmla="*/ 772548 w 1247845"/>
              <a:gd name="connsiteY764" fmla="*/ 1138237 h 1211961"/>
              <a:gd name="connsiteX765" fmla="*/ 783216 w 1247845"/>
              <a:gd name="connsiteY765" fmla="*/ 1133761 h 1211961"/>
              <a:gd name="connsiteX766" fmla="*/ 707682 w 1247845"/>
              <a:gd name="connsiteY766" fmla="*/ 1167479 h 1211961"/>
              <a:gd name="connsiteX767" fmla="*/ 686537 w 1247845"/>
              <a:gd name="connsiteY767" fmla="*/ 1166812 h 1211961"/>
              <a:gd name="connsiteX768" fmla="*/ 707968 w 1247845"/>
              <a:gd name="connsiteY768" fmla="*/ 1161669 h 1211961"/>
              <a:gd name="connsiteX769" fmla="*/ 707682 w 1247845"/>
              <a:gd name="connsiteY769" fmla="*/ 1167479 h 1211961"/>
              <a:gd name="connsiteX770" fmla="*/ 662915 w 1247845"/>
              <a:gd name="connsiteY770" fmla="*/ 1168051 h 1211961"/>
              <a:gd name="connsiteX771" fmla="*/ 657009 w 1247845"/>
              <a:gd name="connsiteY771" fmla="*/ 1167765 h 1211961"/>
              <a:gd name="connsiteX772" fmla="*/ 661010 w 1247845"/>
              <a:gd name="connsiteY772" fmla="*/ 1165003 h 1211961"/>
              <a:gd name="connsiteX773" fmla="*/ 662915 w 1247845"/>
              <a:gd name="connsiteY773" fmla="*/ 1168051 h 1211961"/>
              <a:gd name="connsiteX774" fmla="*/ 680536 w 1247845"/>
              <a:gd name="connsiteY774" fmla="*/ 1167003 h 1211961"/>
              <a:gd name="connsiteX775" fmla="*/ 675393 w 1247845"/>
              <a:gd name="connsiteY775" fmla="*/ 1171861 h 1211961"/>
              <a:gd name="connsiteX776" fmla="*/ 661772 w 1247845"/>
              <a:gd name="connsiteY776" fmla="*/ 1170623 h 1211961"/>
              <a:gd name="connsiteX777" fmla="*/ 680536 w 1247845"/>
              <a:gd name="connsiteY777" fmla="*/ 1167003 h 1211961"/>
              <a:gd name="connsiteX778" fmla="*/ 669678 w 1247845"/>
              <a:gd name="connsiteY778" fmla="*/ 1155478 h 1211961"/>
              <a:gd name="connsiteX779" fmla="*/ 653104 w 1247845"/>
              <a:gd name="connsiteY779" fmla="*/ 1159193 h 1211961"/>
              <a:gd name="connsiteX780" fmla="*/ 664820 w 1247845"/>
              <a:gd name="connsiteY780" fmla="*/ 1151477 h 1211961"/>
              <a:gd name="connsiteX781" fmla="*/ 687489 w 1247845"/>
              <a:gd name="connsiteY781" fmla="*/ 1147096 h 1211961"/>
              <a:gd name="connsiteX782" fmla="*/ 687204 w 1247845"/>
              <a:gd name="connsiteY782" fmla="*/ 1153668 h 1211961"/>
              <a:gd name="connsiteX783" fmla="*/ 688347 w 1247845"/>
              <a:gd name="connsiteY783" fmla="*/ 1151858 h 1211961"/>
              <a:gd name="connsiteX784" fmla="*/ 669678 w 1247845"/>
              <a:gd name="connsiteY784" fmla="*/ 1155478 h 1211961"/>
              <a:gd name="connsiteX785" fmla="*/ 655676 w 1247845"/>
              <a:gd name="connsiteY785" fmla="*/ 1168718 h 1211961"/>
              <a:gd name="connsiteX786" fmla="*/ 626339 w 1247845"/>
              <a:gd name="connsiteY786" fmla="*/ 1167384 h 1211961"/>
              <a:gd name="connsiteX787" fmla="*/ 655676 w 1247845"/>
              <a:gd name="connsiteY787" fmla="*/ 1168718 h 1211961"/>
              <a:gd name="connsiteX788" fmla="*/ 695205 w 1247845"/>
              <a:gd name="connsiteY788" fmla="*/ 1149953 h 1211961"/>
              <a:gd name="connsiteX789" fmla="*/ 700348 w 1247845"/>
              <a:gd name="connsiteY789" fmla="*/ 1146619 h 1211961"/>
              <a:gd name="connsiteX790" fmla="*/ 695205 w 1247845"/>
              <a:gd name="connsiteY790" fmla="*/ 1149953 h 1211961"/>
              <a:gd name="connsiteX791" fmla="*/ 705968 w 1247845"/>
              <a:gd name="connsiteY791" fmla="*/ 1125474 h 1211961"/>
              <a:gd name="connsiteX792" fmla="*/ 678631 w 1247845"/>
              <a:gd name="connsiteY792" fmla="*/ 1128903 h 1211961"/>
              <a:gd name="connsiteX793" fmla="*/ 683298 w 1247845"/>
              <a:gd name="connsiteY793" fmla="*/ 1131475 h 1211961"/>
              <a:gd name="connsiteX794" fmla="*/ 675107 w 1247845"/>
              <a:gd name="connsiteY794" fmla="*/ 1132808 h 1211961"/>
              <a:gd name="connsiteX795" fmla="*/ 675964 w 1247845"/>
              <a:gd name="connsiteY795" fmla="*/ 1129379 h 1211961"/>
              <a:gd name="connsiteX796" fmla="*/ 666344 w 1247845"/>
              <a:gd name="connsiteY796" fmla="*/ 1130046 h 1211961"/>
              <a:gd name="connsiteX797" fmla="*/ 694538 w 1247845"/>
              <a:gd name="connsiteY797" fmla="*/ 1121569 h 1211961"/>
              <a:gd name="connsiteX798" fmla="*/ 711302 w 1247845"/>
              <a:gd name="connsiteY798" fmla="*/ 1119759 h 1211961"/>
              <a:gd name="connsiteX799" fmla="*/ 730352 w 1247845"/>
              <a:gd name="connsiteY799" fmla="*/ 1115377 h 1211961"/>
              <a:gd name="connsiteX800" fmla="*/ 732352 w 1247845"/>
              <a:gd name="connsiteY800" fmla="*/ 1117378 h 1211961"/>
              <a:gd name="connsiteX801" fmla="*/ 720255 w 1247845"/>
              <a:gd name="connsiteY801" fmla="*/ 1122235 h 1211961"/>
              <a:gd name="connsiteX802" fmla="*/ 713302 w 1247845"/>
              <a:gd name="connsiteY802" fmla="*/ 1124236 h 1211961"/>
              <a:gd name="connsiteX803" fmla="*/ 705968 w 1247845"/>
              <a:gd name="connsiteY803" fmla="*/ 1125474 h 1211961"/>
              <a:gd name="connsiteX804" fmla="*/ 382023 w 1247845"/>
              <a:gd name="connsiteY804" fmla="*/ 1029462 h 1211961"/>
              <a:gd name="connsiteX805" fmla="*/ 383832 w 1247845"/>
              <a:gd name="connsiteY805" fmla="*/ 1029748 h 1211961"/>
              <a:gd name="connsiteX806" fmla="*/ 383832 w 1247845"/>
              <a:gd name="connsiteY806" fmla="*/ 1029748 h 1211961"/>
              <a:gd name="connsiteX807" fmla="*/ 383642 w 1247845"/>
              <a:gd name="connsiteY807" fmla="*/ 1030319 h 1211961"/>
              <a:gd name="connsiteX808" fmla="*/ 380499 w 1247845"/>
              <a:gd name="connsiteY808" fmla="*/ 1029462 h 1211961"/>
              <a:gd name="connsiteX809" fmla="*/ 382023 w 1247845"/>
              <a:gd name="connsiteY809" fmla="*/ 1029462 h 1211961"/>
              <a:gd name="connsiteX810" fmla="*/ 305537 w 1247845"/>
              <a:gd name="connsiteY810" fmla="*/ 996982 h 1211961"/>
              <a:gd name="connsiteX811" fmla="*/ 304299 w 1247845"/>
              <a:gd name="connsiteY811" fmla="*/ 998125 h 1211961"/>
              <a:gd name="connsiteX812" fmla="*/ 303156 w 1247845"/>
              <a:gd name="connsiteY812" fmla="*/ 997553 h 1211961"/>
              <a:gd name="connsiteX813" fmla="*/ 303727 w 1247845"/>
              <a:gd name="connsiteY813" fmla="*/ 996696 h 1211961"/>
              <a:gd name="connsiteX814" fmla="*/ 304299 w 1247845"/>
              <a:gd name="connsiteY814" fmla="*/ 995839 h 1211961"/>
              <a:gd name="connsiteX815" fmla="*/ 304299 w 1247845"/>
              <a:gd name="connsiteY815" fmla="*/ 995839 h 1211961"/>
              <a:gd name="connsiteX816" fmla="*/ 304299 w 1247845"/>
              <a:gd name="connsiteY816" fmla="*/ 995839 h 1211961"/>
              <a:gd name="connsiteX817" fmla="*/ 305537 w 1247845"/>
              <a:gd name="connsiteY817" fmla="*/ 996982 h 1211961"/>
              <a:gd name="connsiteX818" fmla="*/ 549377 w 1247845"/>
              <a:gd name="connsiteY818" fmla="*/ 107061 h 1211961"/>
              <a:gd name="connsiteX819" fmla="*/ 544233 w 1247845"/>
              <a:gd name="connsiteY819" fmla="*/ 108871 h 1211961"/>
              <a:gd name="connsiteX820" fmla="*/ 543090 w 1247845"/>
              <a:gd name="connsiteY820" fmla="*/ 108871 h 1211961"/>
              <a:gd name="connsiteX821" fmla="*/ 538614 w 1247845"/>
              <a:gd name="connsiteY821" fmla="*/ 108966 h 1211961"/>
              <a:gd name="connsiteX822" fmla="*/ 549377 w 1247845"/>
              <a:gd name="connsiteY822" fmla="*/ 107061 h 1211961"/>
              <a:gd name="connsiteX823" fmla="*/ 1213365 w 1247845"/>
              <a:gd name="connsiteY823" fmla="*/ 426148 h 1211961"/>
              <a:gd name="connsiteX824" fmla="*/ 1212603 w 1247845"/>
              <a:gd name="connsiteY824" fmla="*/ 432625 h 1211961"/>
              <a:gd name="connsiteX825" fmla="*/ 1209840 w 1247845"/>
              <a:gd name="connsiteY825" fmla="*/ 419576 h 1211961"/>
              <a:gd name="connsiteX826" fmla="*/ 1210221 w 1247845"/>
              <a:gd name="connsiteY826" fmla="*/ 417385 h 1211961"/>
              <a:gd name="connsiteX827" fmla="*/ 1213365 w 1247845"/>
              <a:gd name="connsiteY827" fmla="*/ 426148 h 1211961"/>
              <a:gd name="connsiteX828" fmla="*/ 1215365 w 1247845"/>
              <a:gd name="connsiteY828" fmla="*/ 433673 h 1211961"/>
              <a:gd name="connsiteX829" fmla="*/ 1216698 w 1247845"/>
              <a:gd name="connsiteY829" fmla="*/ 440246 h 1211961"/>
              <a:gd name="connsiteX830" fmla="*/ 1216127 w 1247845"/>
              <a:gd name="connsiteY830" fmla="*/ 440055 h 1211961"/>
              <a:gd name="connsiteX831" fmla="*/ 1214698 w 1247845"/>
              <a:gd name="connsiteY831" fmla="*/ 437769 h 1211961"/>
              <a:gd name="connsiteX832" fmla="*/ 1215365 w 1247845"/>
              <a:gd name="connsiteY832" fmla="*/ 433673 h 1211961"/>
              <a:gd name="connsiteX833" fmla="*/ 1210126 w 1247845"/>
              <a:gd name="connsiteY833" fmla="*/ 635318 h 1211961"/>
              <a:gd name="connsiteX834" fmla="*/ 1209269 w 1247845"/>
              <a:gd name="connsiteY834" fmla="*/ 631222 h 1211961"/>
              <a:gd name="connsiteX835" fmla="*/ 1210793 w 1247845"/>
              <a:gd name="connsiteY835" fmla="*/ 621887 h 1211961"/>
              <a:gd name="connsiteX836" fmla="*/ 1212317 w 1247845"/>
              <a:gd name="connsiteY836" fmla="*/ 624935 h 1211961"/>
              <a:gd name="connsiteX837" fmla="*/ 1211745 w 1247845"/>
              <a:gd name="connsiteY837" fmla="*/ 619506 h 1211961"/>
              <a:gd name="connsiteX838" fmla="*/ 1212031 w 1247845"/>
              <a:gd name="connsiteY838" fmla="*/ 618839 h 1211961"/>
              <a:gd name="connsiteX839" fmla="*/ 1211745 w 1247845"/>
              <a:gd name="connsiteY839" fmla="*/ 617506 h 1211961"/>
              <a:gd name="connsiteX840" fmla="*/ 1212698 w 1247845"/>
              <a:gd name="connsiteY840" fmla="*/ 615886 h 1211961"/>
              <a:gd name="connsiteX841" fmla="*/ 1213936 w 1247845"/>
              <a:gd name="connsiteY841" fmla="*/ 623506 h 1211961"/>
              <a:gd name="connsiteX842" fmla="*/ 1210126 w 1247845"/>
              <a:gd name="connsiteY842" fmla="*/ 635318 h 1211961"/>
              <a:gd name="connsiteX843" fmla="*/ 709587 w 1247845"/>
              <a:gd name="connsiteY843" fmla="*/ 115252 h 1211961"/>
              <a:gd name="connsiteX844" fmla="*/ 707873 w 1247845"/>
              <a:gd name="connsiteY844" fmla="*/ 114776 h 1211961"/>
              <a:gd name="connsiteX845" fmla="*/ 709778 w 1247845"/>
              <a:gd name="connsiteY845" fmla="*/ 114300 h 1211961"/>
              <a:gd name="connsiteX846" fmla="*/ 709587 w 1247845"/>
              <a:gd name="connsiteY846" fmla="*/ 115252 h 1211961"/>
              <a:gd name="connsiteX847" fmla="*/ 1097826 w 1247845"/>
              <a:gd name="connsiteY847" fmla="*/ 269176 h 1211961"/>
              <a:gd name="connsiteX848" fmla="*/ 1093064 w 1247845"/>
              <a:gd name="connsiteY848" fmla="*/ 265271 h 1211961"/>
              <a:gd name="connsiteX849" fmla="*/ 1093064 w 1247845"/>
              <a:gd name="connsiteY849" fmla="*/ 265081 h 1211961"/>
              <a:gd name="connsiteX850" fmla="*/ 1097826 w 1247845"/>
              <a:gd name="connsiteY850" fmla="*/ 269176 h 1211961"/>
              <a:gd name="connsiteX851" fmla="*/ 1208602 w 1247845"/>
              <a:gd name="connsiteY851" fmla="*/ 588740 h 1211961"/>
              <a:gd name="connsiteX852" fmla="*/ 1208031 w 1247845"/>
              <a:gd name="connsiteY852" fmla="*/ 581406 h 1211961"/>
              <a:gd name="connsiteX853" fmla="*/ 1208221 w 1247845"/>
              <a:gd name="connsiteY853" fmla="*/ 580834 h 1211961"/>
              <a:gd name="connsiteX854" fmla="*/ 1211936 w 1247845"/>
              <a:gd name="connsiteY854" fmla="*/ 575977 h 1211961"/>
              <a:gd name="connsiteX855" fmla="*/ 1212031 w 1247845"/>
              <a:gd name="connsiteY855" fmla="*/ 583501 h 1211961"/>
              <a:gd name="connsiteX856" fmla="*/ 1213460 w 1247845"/>
              <a:gd name="connsiteY856" fmla="*/ 599408 h 1211961"/>
              <a:gd name="connsiteX857" fmla="*/ 1210888 w 1247845"/>
              <a:gd name="connsiteY857" fmla="*/ 602361 h 1211961"/>
              <a:gd name="connsiteX858" fmla="*/ 1214031 w 1247845"/>
              <a:gd name="connsiteY858" fmla="*/ 603885 h 1211961"/>
              <a:gd name="connsiteX859" fmla="*/ 1211079 w 1247845"/>
              <a:gd name="connsiteY859" fmla="*/ 614839 h 1211961"/>
              <a:gd name="connsiteX860" fmla="*/ 1208602 w 1247845"/>
              <a:gd name="connsiteY860" fmla="*/ 588740 h 1211961"/>
              <a:gd name="connsiteX861" fmla="*/ 1211555 w 1247845"/>
              <a:gd name="connsiteY861" fmla="*/ 567404 h 1211961"/>
              <a:gd name="connsiteX862" fmla="*/ 1211650 w 1247845"/>
              <a:gd name="connsiteY862" fmla="*/ 568643 h 1211961"/>
              <a:gd name="connsiteX863" fmla="*/ 1211555 w 1247845"/>
              <a:gd name="connsiteY863" fmla="*/ 567404 h 1211961"/>
              <a:gd name="connsiteX864" fmla="*/ 1132497 w 1247845"/>
              <a:gd name="connsiteY864" fmla="*/ 306705 h 1211961"/>
              <a:gd name="connsiteX865" fmla="*/ 1133355 w 1247845"/>
              <a:gd name="connsiteY865" fmla="*/ 300323 h 1211961"/>
              <a:gd name="connsiteX866" fmla="*/ 1134021 w 1247845"/>
              <a:gd name="connsiteY866" fmla="*/ 300133 h 1211961"/>
              <a:gd name="connsiteX867" fmla="*/ 1141546 w 1247845"/>
              <a:gd name="connsiteY867" fmla="*/ 311277 h 1211961"/>
              <a:gd name="connsiteX868" fmla="*/ 1132497 w 1247845"/>
              <a:gd name="connsiteY868" fmla="*/ 306705 h 1211961"/>
              <a:gd name="connsiteX869" fmla="*/ 1129830 w 1247845"/>
              <a:gd name="connsiteY869" fmla="*/ 295656 h 1211961"/>
              <a:gd name="connsiteX870" fmla="*/ 1124306 w 1247845"/>
              <a:gd name="connsiteY870" fmla="*/ 290322 h 1211961"/>
              <a:gd name="connsiteX871" fmla="*/ 1129830 w 1247845"/>
              <a:gd name="connsiteY871" fmla="*/ 295656 h 1211961"/>
              <a:gd name="connsiteX872" fmla="*/ 1209174 w 1247845"/>
              <a:gd name="connsiteY872" fmla="*/ 632555 h 1211961"/>
              <a:gd name="connsiteX873" fmla="*/ 1208983 w 1247845"/>
              <a:gd name="connsiteY873" fmla="*/ 638365 h 1211961"/>
              <a:gd name="connsiteX874" fmla="*/ 1209174 w 1247845"/>
              <a:gd name="connsiteY874" fmla="*/ 632555 h 1211961"/>
              <a:gd name="connsiteX875" fmla="*/ 1227176 w 1247845"/>
              <a:gd name="connsiteY875" fmla="*/ 492442 h 1211961"/>
              <a:gd name="connsiteX876" fmla="*/ 1228795 w 1247845"/>
              <a:gd name="connsiteY876" fmla="*/ 488918 h 1211961"/>
              <a:gd name="connsiteX877" fmla="*/ 1227462 w 1247845"/>
              <a:gd name="connsiteY877" fmla="*/ 494538 h 1211961"/>
              <a:gd name="connsiteX878" fmla="*/ 1227176 w 1247845"/>
              <a:gd name="connsiteY878" fmla="*/ 492442 h 1211961"/>
              <a:gd name="connsiteX879" fmla="*/ 1225271 w 1247845"/>
              <a:gd name="connsiteY879" fmla="*/ 477488 h 1211961"/>
              <a:gd name="connsiteX880" fmla="*/ 1225366 w 1247845"/>
              <a:gd name="connsiteY880" fmla="*/ 475964 h 1211961"/>
              <a:gd name="connsiteX881" fmla="*/ 1226890 w 1247845"/>
              <a:gd name="connsiteY881" fmla="*/ 479012 h 1211961"/>
              <a:gd name="connsiteX882" fmla="*/ 1225271 w 1247845"/>
              <a:gd name="connsiteY882" fmla="*/ 477488 h 1211961"/>
              <a:gd name="connsiteX883" fmla="*/ 1220413 w 1247845"/>
              <a:gd name="connsiteY883" fmla="*/ 461105 h 1211961"/>
              <a:gd name="connsiteX884" fmla="*/ 1222699 w 1247845"/>
              <a:gd name="connsiteY884" fmla="*/ 470154 h 1211961"/>
              <a:gd name="connsiteX885" fmla="*/ 1221270 w 1247845"/>
              <a:gd name="connsiteY885" fmla="*/ 472916 h 1211961"/>
              <a:gd name="connsiteX886" fmla="*/ 1219365 w 1247845"/>
              <a:gd name="connsiteY886" fmla="*/ 470344 h 1211961"/>
              <a:gd name="connsiteX887" fmla="*/ 1218984 w 1247845"/>
              <a:gd name="connsiteY887" fmla="*/ 468630 h 1211961"/>
              <a:gd name="connsiteX888" fmla="*/ 1216508 w 1247845"/>
              <a:gd name="connsiteY888" fmla="*/ 466058 h 1211961"/>
              <a:gd name="connsiteX889" fmla="*/ 1215365 w 1247845"/>
              <a:gd name="connsiteY889" fmla="*/ 463963 h 1211961"/>
              <a:gd name="connsiteX890" fmla="*/ 1218603 w 1247845"/>
              <a:gd name="connsiteY890" fmla="*/ 460438 h 1211961"/>
              <a:gd name="connsiteX891" fmla="*/ 1220127 w 1247845"/>
              <a:gd name="connsiteY891" fmla="*/ 460819 h 1211961"/>
              <a:gd name="connsiteX892" fmla="*/ 1220413 w 1247845"/>
              <a:gd name="connsiteY892" fmla="*/ 461105 h 1211961"/>
              <a:gd name="connsiteX893" fmla="*/ 1209078 w 1247845"/>
              <a:gd name="connsiteY893" fmla="*/ 417576 h 1211961"/>
              <a:gd name="connsiteX894" fmla="*/ 1208888 w 1247845"/>
              <a:gd name="connsiteY894" fmla="*/ 417100 h 1211961"/>
              <a:gd name="connsiteX895" fmla="*/ 1208697 w 1247845"/>
              <a:gd name="connsiteY895" fmla="*/ 415385 h 1211961"/>
              <a:gd name="connsiteX896" fmla="*/ 1209078 w 1247845"/>
              <a:gd name="connsiteY896" fmla="*/ 417576 h 1211961"/>
              <a:gd name="connsiteX897" fmla="*/ 558616 w 1247845"/>
              <a:gd name="connsiteY897" fmla="*/ 109061 h 1211961"/>
              <a:gd name="connsiteX898" fmla="*/ 556140 w 1247845"/>
              <a:gd name="connsiteY898" fmla="*/ 108394 h 1211961"/>
              <a:gd name="connsiteX899" fmla="*/ 558616 w 1247845"/>
              <a:gd name="connsiteY899" fmla="*/ 109061 h 1211961"/>
              <a:gd name="connsiteX900" fmla="*/ 752069 w 1247845"/>
              <a:gd name="connsiteY900" fmla="*/ 1135475 h 1211961"/>
              <a:gd name="connsiteX901" fmla="*/ 743973 w 1247845"/>
              <a:gd name="connsiteY901" fmla="*/ 1138428 h 1211961"/>
              <a:gd name="connsiteX902" fmla="*/ 752069 w 1247845"/>
              <a:gd name="connsiteY902" fmla="*/ 1135475 h 1211961"/>
              <a:gd name="connsiteX903" fmla="*/ 1064108 w 1247845"/>
              <a:gd name="connsiteY903" fmla="*/ 985837 h 1211961"/>
              <a:gd name="connsiteX904" fmla="*/ 1056583 w 1247845"/>
              <a:gd name="connsiteY904" fmla="*/ 995458 h 1211961"/>
              <a:gd name="connsiteX905" fmla="*/ 1053154 w 1247845"/>
              <a:gd name="connsiteY905" fmla="*/ 994505 h 1211961"/>
              <a:gd name="connsiteX906" fmla="*/ 1064108 w 1247845"/>
              <a:gd name="connsiteY906" fmla="*/ 985837 h 1211961"/>
              <a:gd name="connsiteX907" fmla="*/ 1071537 w 1247845"/>
              <a:gd name="connsiteY907" fmla="*/ 976217 h 1211961"/>
              <a:gd name="connsiteX908" fmla="*/ 1074395 w 1247845"/>
              <a:gd name="connsiteY908" fmla="*/ 976598 h 1211961"/>
              <a:gd name="connsiteX909" fmla="*/ 1068013 w 1247845"/>
              <a:gd name="connsiteY909" fmla="*/ 985076 h 1211961"/>
              <a:gd name="connsiteX910" fmla="*/ 1071537 w 1247845"/>
              <a:gd name="connsiteY910" fmla="*/ 976217 h 1211961"/>
              <a:gd name="connsiteX911" fmla="*/ 1189457 w 1247845"/>
              <a:gd name="connsiteY911" fmla="*/ 722852 h 1211961"/>
              <a:gd name="connsiteX912" fmla="*/ 1190314 w 1247845"/>
              <a:gd name="connsiteY912" fmla="*/ 723328 h 1211961"/>
              <a:gd name="connsiteX913" fmla="*/ 1188504 w 1247845"/>
              <a:gd name="connsiteY913" fmla="*/ 725424 h 1211961"/>
              <a:gd name="connsiteX914" fmla="*/ 1189457 w 1247845"/>
              <a:gd name="connsiteY914" fmla="*/ 722852 h 1211961"/>
              <a:gd name="connsiteX915" fmla="*/ 1206983 w 1247845"/>
              <a:gd name="connsiteY915" fmla="*/ 662273 h 1211961"/>
              <a:gd name="connsiteX916" fmla="*/ 1206602 w 1247845"/>
              <a:gd name="connsiteY916" fmla="*/ 658844 h 1211961"/>
              <a:gd name="connsiteX917" fmla="*/ 1208031 w 1247845"/>
              <a:gd name="connsiteY917" fmla="*/ 657797 h 1211961"/>
              <a:gd name="connsiteX918" fmla="*/ 1206983 w 1247845"/>
              <a:gd name="connsiteY918" fmla="*/ 662273 h 1211961"/>
              <a:gd name="connsiteX919" fmla="*/ 1209936 w 1247845"/>
              <a:gd name="connsiteY919" fmla="*/ 652558 h 1211961"/>
              <a:gd name="connsiteX920" fmla="*/ 1209174 w 1247845"/>
              <a:gd name="connsiteY920" fmla="*/ 645509 h 1211961"/>
              <a:gd name="connsiteX921" fmla="*/ 1211460 w 1247845"/>
              <a:gd name="connsiteY921" fmla="*/ 638461 h 1211961"/>
              <a:gd name="connsiteX922" fmla="*/ 1210698 w 1247845"/>
              <a:gd name="connsiteY922" fmla="*/ 652367 h 1211961"/>
              <a:gd name="connsiteX923" fmla="*/ 1209936 w 1247845"/>
              <a:gd name="connsiteY923" fmla="*/ 652558 h 1211961"/>
              <a:gd name="connsiteX924" fmla="*/ 1229176 w 1247845"/>
              <a:gd name="connsiteY924" fmla="*/ 520351 h 1211961"/>
              <a:gd name="connsiteX925" fmla="*/ 1229557 w 1247845"/>
              <a:gd name="connsiteY925" fmla="*/ 508349 h 1211961"/>
              <a:gd name="connsiteX926" fmla="*/ 1229843 w 1247845"/>
              <a:gd name="connsiteY926" fmla="*/ 524637 h 1211961"/>
              <a:gd name="connsiteX927" fmla="*/ 1229176 w 1247845"/>
              <a:gd name="connsiteY927" fmla="*/ 520351 h 1211961"/>
              <a:gd name="connsiteX928" fmla="*/ 1227938 w 1247845"/>
              <a:gd name="connsiteY928" fmla="*/ 497586 h 1211961"/>
              <a:gd name="connsiteX929" fmla="*/ 1230891 w 1247845"/>
              <a:gd name="connsiteY929" fmla="*/ 506539 h 1211961"/>
              <a:gd name="connsiteX930" fmla="*/ 1227938 w 1247845"/>
              <a:gd name="connsiteY930" fmla="*/ 497586 h 1211961"/>
              <a:gd name="connsiteX931" fmla="*/ 1216508 w 1247845"/>
              <a:gd name="connsiteY931" fmla="*/ 422053 h 1211961"/>
              <a:gd name="connsiteX932" fmla="*/ 1213365 w 1247845"/>
              <a:gd name="connsiteY932" fmla="*/ 422910 h 1211961"/>
              <a:gd name="connsiteX933" fmla="*/ 1211364 w 1247845"/>
              <a:gd name="connsiteY933" fmla="*/ 415385 h 1211961"/>
              <a:gd name="connsiteX934" fmla="*/ 1214127 w 1247845"/>
              <a:gd name="connsiteY934" fmla="*/ 416242 h 1211961"/>
              <a:gd name="connsiteX935" fmla="*/ 1212126 w 1247845"/>
              <a:gd name="connsiteY935" fmla="*/ 411575 h 1211961"/>
              <a:gd name="connsiteX936" fmla="*/ 1213650 w 1247845"/>
              <a:gd name="connsiteY936" fmla="*/ 410146 h 1211961"/>
              <a:gd name="connsiteX937" fmla="*/ 1216508 w 1247845"/>
              <a:gd name="connsiteY937" fmla="*/ 422053 h 1211961"/>
              <a:gd name="connsiteX938" fmla="*/ 1210317 w 1247845"/>
              <a:gd name="connsiteY938" fmla="*/ 396145 h 1211961"/>
              <a:gd name="connsiteX939" fmla="*/ 1208126 w 1247845"/>
              <a:gd name="connsiteY939" fmla="*/ 391096 h 1211961"/>
              <a:gd name="connsiteX940" fmla="*/ 1208412 w 1247845"/>
              <a:gd name="connsiteY940" fmla="*/ 391096 h 1211961"/>
              <a:gd name="connsiteX941" fmla="*/ 1210317 w 1247845"/>
              <a:gd name="connsiteY941" fmla="*/ 389763 h 1211961"/>
              <a:gd name="connsiteX942" fmla="*/ 1210317 w 1247845"/>
              <a:gd name="connsiteY942" fmla="*/ 396145 h 1211961"/>
              <a:gd name="connsiteX943" fmla="*/ 1197267 w 1247845"/>
              <a:gd name="connsiteY943" fmla="*/ 381095 h 1211961"/>
              <a:gd name="connsiteX944" fmla="*/ 1198696 w 1247845"/>
              <a:gd name="connsiteY944" fmla="*/ 381286 h 1211961"/>
              <a:gd name="connsiteX945" fmla="*/ 1203935 w 1247845"/>
              <a:gd name="connsiteY945" fmla="*/ 388810 h 1211961"/>
              <a:gd name="connsiteX946" fmla="*/ 1207078 w 1247845"/>
              <a:gd name="connsiteY946" fmla="*/ 391096 h 1211961"/>
              <a:gd name="connsiteX947" fmla="*/ 1207554 w 1247845"/>
              <a:gd name="connsiteY947" fmla="*/ 395383 h 1211961"/>
              <a:gd name="connsiteX948" fmla="*/ 1206411 w 1247845"/>
              <a:gd name="connsiteY948" fmla="*/ 397383 h 1211961"/>
              <a:gd name="connsiteX949" fmla="*/ 1205268 w 1247845"/>
              <a:gd name="connsiteY949" fmla="*/ 396145 h 1211961"/>
              <a:gd name="connsiteX950" fmla="*/ 1205840 w 1247845"/>
              <a:gd name="connsiteY950" fmla="*/ 399002 h 1211961"/>
              <a:gd name="connsiteX951" fmla="*/ 1198125 w 1247845"/>
              <a:gd name="connsiteY951" fmla="*/ 398621 h 1211961"/>
              <a:gd name="connsiteX952" fmla="*/ 1196410 w 1247845"/>
              <a:gd name="connsiteY952" fmla="*/ 395764 h 1211961"/>
              <a:gd name="connsiteX953" fmla="*/ 1198791 w 1247845"/>
              <a:gd name="connsiteY953" fmla="*/ 389287 h 1211961"/>
              <a:gd name="connsiteX954" fmla="*/ 1196220 w 1247845"/>
              <a:gd name="connsiteY954" fmla="*/ 382619 h 1211961"/>
              <a:gd name="connsiteX955" fmla="*/ 1197267 w 1247845"/>
              <a:gd name="connsiteY955" fmla="*/ 381095 h 1211961"/>
              <a:gd name="connsiteX956" fmla="*/ 1170026 w 1247845"/>
              <a:gd name="connsiteY956" fmla="*/ 330708 h 1211961"/>
              <a:gd name="connsiteX957" fmla="*/ 1167168 w 1247845"/>
              <a:gd name="connsiteY957" fmla="*/ 330327 h 1211961"/>
              <a:gd name="connsiteX958" fmla="*/ 1165359 w 1247845"/>
              <a:gd name="connsiteY958" fmla="*/ 326708 h 1211961"/>
              <a:gd name="connsiteX959" fmla="*/ 1165073 w 1247845"/>
              <a:gd name="connsiteY959" fmla="*/ 323755 h 1211961"/>
              <a:gd name="connsiteX960" fmla="*/ 1170026 w 1247845"/>
              <a:gd name="connsiteY960" fmla="*/ 330708 h 1211961"/>
              <a:gd name="connsiteX961" fmla="*/ 1066394 w 1247845"/>
              <a:gd name="connsiteY961" fmla="*/ 188595 h 1211961"/>
              <a:gd name="connsiteX962" fmla="*/ 1068204 w 1247845"/>
              <a:gd name="connsiteY962" fmla="*/ 190690 h 1211961"/>
              <a:gd name="connsiteX963" fmla="*/ 1067823 w 1247845"/>
              <a:gd name="connsiteY963" fmla="*/ 191357 h 1211961"/>
              <a:gd name="connsiteX964" fmla="*/ 1060869 w 1247845"/>
              <a:gd name="connsiteY964" fmla="*/ 182118 h 1211961"/>
              <a:gd name="connsiteX965" fmla="*/ 1066394 w 1247845"/>
              <a:gd name="connsiteY965" fmla="*/ 188595 h 1211961"/>
              <a:gd name="connsiteX966" fmla="*/ 1011149 w 1247845"/>
              <a:gd name="connsiteY966" fmla="*/ 170974 h 1211961"/>
              <a:gd name="connsiteX967" fmla="*/ 1011816 w 1247845"/>
              <a:gd name="connsiteY967" fmla="*/ 171926 h 1211961"/>
              <a:gd name="connsiteX968" fmla="*/ 1009815 w 1247845"/>
              <a:gd name="connsiteY968" fmla="*/ 171164 h 1211961"/>
              <a:gd name="connsiteX969" fmla="*/ 1011149 w 1247845"/>
              <a:gd name="connsiteY969" fmla="*/ 170974 h 1211961"/>
              <a:gd name="connsiteX970" fmla="*/ 527565 w 1247845"/>
              <a:gd name="connsiteY970" fmla="*/ 110490 h 1211961"/>
              <a:gd name="connsiteX971" fmla="*/ 527660 w 1247845"/>
              <a:gd name="connsiteY971" fmla="*/ 112395 h 1211961"/>
              <a:gd name="connsiteX972" fmla="*/ 530708 w 1247845"/>
              <a:gd name="connsiteY972" fmla="*/ 110395 h 1211961"/>
              <a:gd name="connsiteX973" fmla="*/ 538518 w 1247845"/>
              <a:gd name="connsiteY973" fmla="*/ 110585 h 1211961"/>
              <a:gd name="connsiteX974" fmla="*/ 533851 w 1247845"/>
              <a:gd name="connsiteY974" fmla="*/ 115252 h 1211961"/>
              <a:gd name="connsiteX975" fmla="*/ 527565 w 1247845"/>
              <a:gd name="connsiteY975" fmla="*/ 112776 h 1211961"/>
              <a:gd name="connsiteX976" fmla="*/ 524326 w 1247845"/>
              <a:gd name="connsiteY976" fmla="*/ 113919 h 1211961"/>
              <a:gd name="connsiteX977" fmla="*/ 514801 w 1247845"/>
              <a:gd name="connsiteY977" fmla="*/ 112967 h 1211961"/>
              <a:gd name="connsiteX978" fmla="*/ 514515 w 1247845"/>
              <a:gd name="connsiteY978" fmla="*/ 112585 h 1211961"/>
              <a:gd name="connsiteX979" fmla="*/ 527565 w 1247845"/>
              <a:gd name="connsiteY979" fmla="*/ 110490 h 1211961"/>
              <a:gd name="connsiteX980" fmla="*/ 490322 w 1247845"/>
              <a:gd name="connsiteY980" fmla="*/ 116396 h 1211961"/>
              <a:gd name="connsiteX981" fmla="*/ 502704 w 1247845"/>
              <a:gd name="connsiteY981" fmla="*/ 115157 h 1211961"/>
              <a:gd name="connsiteX982" fmla="*/ 498513 w 1247845"/>
              <a:gd name="connsiteY982" fmla="*/ 116491 h 1211961"/>
              <a:gd name="connsiteX983" fmla="*/ 494989 w 1247845"/>
              <a:gd name="connsiteY983" fmla="*/ 117253 h 1211961"/>
              <a:gd name="connsiteX984" fmla="*/ 479082 w 1247845"/>
              <a:gd name="connsiteY984" fmla="*/ 121634 h 1211961"/>
              <a:gd name="connsiteX985" fmla="*/ 472224 w 1247845"/>
              <a:gd name="connsiteY985" fmla="*/ 120967 h 1211961"/>
              <a:gd name="connsiteX986" fmla="*/ 490322 w 1247845"/>
              <a:gd name="connsiteY986" fmla="*/ 116396 h 1211961"/>
              <a:gd name="connsiteX987" fmla="*/ 173616 w 1247845"/>
              <a:gd name="connsiteY987" fmla="*/ 882872 h 1211961"/>
              <a:gd name="connsiteX988" fmla="*/ 172663 w 1247845"/>
              <a:gd name="connsiteY988" fmla="*/ 880015 h 1211961"/>
              <a:gd name="connsiteX989" fmla="*/ 173330 w 1247845"/>
              <a:gd name="connsiteY989" fmla="*/ 878586 h 1211961"/>
              <a:gd name="connsiteX990" fmla="*/ 174282 w 1247845"/>
              <a:gd name="connsiteY990" fmla="*/ 877252 h 1211961"/>
              <a:gd name="connsiteX991" fmla="*/ 174282 w 1247845"/>
              <a:gd name="connsiteY991" fmla="*/ 877252 h 1211961"/>
              <a:gd name="connsiteX992" fmla="*/ 174282 w 1247845"/>
              <a:gd name="connsiteY992" fmla="*/ 877252 h 1211961"/>
              <a:gd name="connsiteX993" fmla="*/ 175711 w 1247845"/>
              <a:gd name="connsiteY993" fmla="*/ 880015 h 1211961"/>
              <a:gd name="connsiteX994" fmla="*/ 173616 w 1247845"/>
              <a:gd name="connsiteY994" fmla="*/ 882872 h 1211961"/>
              <a:gd name="connsiteX995" fmla="*/ 191046 w 1247845"/>
              <a:gd name="connsiteY995" fmla="*/ 930783 h 1211961"/>
              <a:gd name="connsiteX996" fmla="*/ 189046 w 1247845"/>
              <a:gd name="connsiteY996" fmla="*/ 932974 h 1211961"/>
              <a:gd name="connsiteX997" fmla="*/ 187903 w 1247845"/>
              <a:gd name="connsiteY997" fmla="*/ 931640 h 1211961"/>
              <a:gd name="connsiteX998" fmla="*/ 187617 w 1247845"/>
              <a:gd name="connsiteY998" fmla="*/ 926497 h 1211961"/>
              <a:gd name="connsiteX999" fmla="*/ 187332 w 1247845"/>
              <a:gd name="connsiteY999" fmla="*/ 926497 h 1211961"/>
              <a:gd name="connsiteX1000" fmla="*/ 187332 w 1247845"/>
              <a:gd name="connsiteY1000" fmla="*/ 926116 h 1211961"/>
              <a:gd name="connsiteX1001" fmla="*/ 184855 w 1247845"/>
              <a:gd name="connsiteY1001" fmla="*/ 924877 h 1211961"/>
              <a:gd name="connsiteX1002" fmla="*/ 185046 w 1247845"/>
              <a:gd name="connsiteY1002" fmla="*/ 923639 h 1211961"/>
              <a:gd name="connsiteX1003" fmla="*/ 187332 w 1247845"/>
              <a:gd name="connsiteY1003" fmla="*/ 926116 h 1211961"/>
              <a:gd name="connsiteX1004" fmla="*/ 187617 w 1247845"/>
              <a:gd name="connsiteY1004" fmla="*/ 926211 h 1211961"/>
              <a:gd name="connsiteX1005" fmla="*/ 187617 w 1247845"/>
              <a:gd name="connsiteY1005" fmla="*/ 926497 h 1211961"/>
              <a:gd name="connsiteX1006" fmla="*/ 191046 w 1247845"/>
              <a:gd name="connsiteY1006" fmla="*/ 930783 h 1211961"/>
              <a:gd name="connsiteX1007" fmla="*/ 202572 w 1247845"/>
              <a:gd name="connsiteY1007" fmla="*/ 941260 h 1211961"/>
              <a:gd name="connsiteX1008" fmla="*/ 202572 w 1247845"/>
              <a:gd name="connsiteY1008" fmla="*/ 941260 h 1211961"/>
              <a:gd name="connsiteX1009" fmla="*/ 202572 w 1247845"/>
              <a:gd name="connsiteY1009" fmla="*/ 941260 h 1211961"/>
              <a:gd name="connsiteX1010" fmla="*/ 199619 w 1247845"/>
              <a:gd name="connsiteY1010" fmla="*/ 939546 h 1211961"/>
              <a:gd name="connsiteX1011" fmla="*/ 202762 w 1247845"/>
              <a:gd name="connsiteY1011" fmla="*/ 938117 h 1211961"/>
              <a:gd name="connsiteX1012" fmla="*/ 205810 w 1247845"/>
              <a:gd name="connsiteY1012" fmla="*/ 939832 h 1211961"/>
              <a:gd name="connsiteX1013" fmla="*/ 202572 w 1247845"/>
              <a:gd name="connsiteY1013" fmla="*/ 941260 h 1211961"/>
              <a:gd name="connsiteX1014" fmla="*/ 210287 w 1247845"/>
              <a:gd name="connsiteY1014" fmla="*/ 949452 h 1211961"/>
              <a:gd name="connsiteX1015" fmla="*/ 207906 w 1247845"/>
              <a:gd name="connsiteY1015" fmla="*/ 951928 h 1211961"/>
              <a:gd name="connsiteX1016" fmla="*/ 207715 w 1247845"/>
              <a:gd name="connsiteY1016" fmla="*/ 950690 h 1211961"/>
              <a:gd name="connsiteX1017" fmla="*/ 210287 w 1247845"/>
              <a:gd name="connsiteY1017" fmla="*/ 949452 h 1211961"/>
              <a:gd name="connsiteX1018" fmla="*/ 210287 w 1247845"/>
              <a:gd name="connsiteY1018" fmla="*/ 949071 h 1211961"/>
              <a:gd name="connsiteX1019" fmla="*/ 210573 w 1247845"/>
              <a:gd name="connsiteY1019" fmla="*/ 949071 h 1211961"/>
              <a:gd name="connsiteX1020" fmla="*/ 212097 w 1247845"/>
              <a:gd name="connsiteY1020" fmla="*/ 942689 h 1211961"/>
              <a:gd name="connsiteX1021" fmla="*/ 216859 w 1247845"/>
              <a:gd name="connsiteY1021" fmla="*/ 942689 h 1211961"/>
              <a:gd name="connsiteX1022" fmla="*/ 215907 w 1247845"/>
              <a:gd name="connsiteY1022" fmla="*/ 945451 h 1211961"/>
              <a:gd name="connsiteX1023" fmla="*/ 210477 w 1247845"/>
              <a:gd name="connsiteY1023" fmla="*/ 949071 h 1211961"/>
              <a:gd name="connsiteX1024" fmla="*/ 210477 w 1247845"/>
              <a:gd name="connsiteY1024" fmla="*/ 949357 h 1211961"/>
              <a:gd name="connsiteX1025" fmla="*/ 210287 w 1247845"/>
              <a:gd name="connsiteY1025" fmla="*/ 949452 h 1211961"/>
              <a:gd name="connsiteX1026" fmla="*/ 225336 w 1247845"/>
              <a:gd name="connsiteY1026" fmla="*/ 952976 h 1211961"/>
              <a:gd name="connsiteX1027" fmla="*/ 216478 w 1247845"/>
              <a:gd name="connsiteY1027" fmla="*/ 970978 h 1211961"/>
              <a:gd name="connsiteX1028" fmla="*/ 213240 w 1247845"/>
              <a:gd name="connsiteY1028" fmla="*/ 971645 h 1211961"/>
              <a:gd name="connsiteX1029" fmla="*/ 210954 w 1247845"/>
              <a:gd name="connsiteY1029" fmla="*/ 969264 h 1211961"/>
              <a:gd name="connsiteX1030" fmla="*/ 220383 w 1247845"/>
              <a:gd name="connsiteY1030" fmla="*/ 949547 h 1211961"/>
              <a:gd name="connsiteX1031" fmla="*/ 223908 w 1247845"/>
              <a:gd name="connsiteY1031" fmla="*/ 949833 h 1211961"/>
              <a:gd name="connsiteX1032" fmla="*/ 224003 w 1247845"/>
              <a:gd name="connsiteY1032" fmla="*/ 949833 h 1211961"/>
              <a:gd name="connsiteX1033" fmla="*/ 224955 w 1247845"/>
              <a:gd name="connsiteY1033" fmla="*/ 950690 h 1211961"/>
              <a:gd name="connsiteX1034" fmla="*/ 225336 w 1247845"/>
              <a:gd name="connsiteY1034" fmla="*/ 951071 h 1211961"/>
              <a:gd name="connsiteX1035" fmla="*/ 225336 w 1247845"/>
              <a:gd name="connsiteY1035" fmla="*/ 952976 h 1211961"/>
              <a:gd name="connsiteX1036" fmla="*/ 282391 w 1247845"/>
              <a:gd name="connsiteY1036" fmla="*/ 1000316 h 1211961"/>
              <a:gd name="connsiteX1037" fmla="*/ 279343 w 1247845"/>
              <a:gd name="connsiteY1037" fmla="*/ 1001840 h 1211961"/>
              <a:gd name="connsiteX1038" fmla="*/ 282391 w 1247845"/>
              <a:gd name="connsiteY1038" fmla="*/ 999268 h 1211961"/>
              <a:gd name="connsiteX1039" fmla="*/ 286677 w 1247845"/>
              <a:gd name="connsiteY1039" fmla="*/ 1003649 h 1211961"/>
              <a:gd name="connsiteX1040" fmla="*/ 286773 w 1247845"/>
              <a:gd name="connsiteY1040" fmla="*/ 1004507 h 1211961"/>
              <a:gd name="connsiteX1041" fmla="*/ 282391 w 1247845"/>
              <a:gd name="connsiteY1041" fmla="*/ 1000316 h 1211961"/>
              <a:gd name="connsiteX1042" fmla="*/ 306204 w 1247845"/>
              <a:gd name="connsiteY1042" fmla="*/ 1006221 h 1211961"/>
              <a:gd name="connsiteX1043" fmla="*/ 306108 w 1247845"/>
              <a:gd name="connsiteY1043" fmla="*/ 1006602 h 1211961"/>
              <a:gd name="connsiteX1044" fmla="*/ 305823 w 1247845"/>
              <a:gd name="connsiteY1044" fmla="*/ 1006316 h 1211961"/>
              <a:gd name="connsiteX1045" fmla="*/ 306204 w 1247845"/>
              <a:gd name="connsiteY1045" fmla="*/ 1006221 h 1211961"/>
              <a:gd name="connsiteX1046" fmla="*/ 306489 w 1247845"/>
              <a:gd name="connsiteY1046" fmla="*/ 1005364 h 1211961"/>
              <a:gd name="connsiteX1047" fmla="*/ 307251 w 1247845"/>
              <a:gd name="connsiteY1047" fmla="*/ 1005840 h 1211961"/>
              <a:gd name="connsiteX1048" fmla="*/ 306204 w 1247845"/>
              <a:gd name="connsiteY1048" fmla="*/ 1006221 h 1211961"/>
              <a:gd name="connsiteX1049" fmla="*/ 434886 w 1247845"/>
              <a:gd name="connsiteY1049" fmla="*/ 1106615 h 1211961"/>
              <a:gd name="connsiteX1050" fmla="*/ 397548 w 1247845"/>
              <a:gd name="connsiteY1050" fmla="*/ 1093184 h 1211961"/>
              <a:gd name="connsiteX1051" fmla="*/ 383642 w 1247845"/>
              <a:gd name="connsiteY1051" fmla="*/ 1085088 h 1211961"/>
              <a:gd name="connsiteX1052" fmla="*/ 382023 w 1247845"/>
              <a:gd name="connsiteY1052" fmla="*/ 1084040 h 1211961"/>
              <a:gd name="connsiteX1053" fmla="*/ 388500 w 1247845"/>
              <a:gd name="connsiteY1053" fmla="*/ 1085469 h 1211961"/>
              <a:gd name="connsiteX1054" fmla="*/ 403835 w 1247845"/>
              <a:gd name="connsiteY1054" fmla="*/ 1089279 h 1211961"/>
              <a:gd name="connsiteX1055" fmla="*/ 420027 w 1247845"/>
              <a:gd name="connsiteY1055" fmla="*/ 1094899 h 1211961"/>
              <a:gd name="connsiteX1056" fmla="*/ 452412 w 1247845"/>
              <a:gd name="connsiteY1056" fmla="*/ 1106424 h 1211961"/>
              <a:gd name="connsiteX1057" fmla="*/ 473082 w 1247845"/>
              <a:gd name="connsiteY1057" fmla="*/ 1106424 h 1211961"/>
              <a:gd name="connsiteX1058" fmla="*/ 473272 w 1247845"/>
              <a:gd name="connsiteY1058" fmla="*/ 1116997 h 1211961"/>
              <a:gd name="connsiteX1059" fmla="*/ 434886 w 1247845"/>
              <a:gd name="connsiteY1059" fmla="*/ 1106615 h 1211961"/>
              <a:gd name="connsiteX1060" fmla="*/ 613099 w 1247845"/>
              <a:gd name="connsiteY1060" fmla="*/ 1136523 h 1211961"/>
              <a:gd name="connsiteX1061" fmla="*/ 622815 w 1247845"/>
              <a:gd name="connsiteY1061" fmla="*/ 1137571 h 1211961"/>
              <a:gd name="connsiteX1062" fmla="*/ 619957 w 1247845"/>
              <a:gd name="connsiteY1062" fmla="*/ 1136904 h 1211961"/>
              <a:gd name="connsiteX1063" fmla="*/ 623958 w 1247845"/>
              <a:gd name="connsiteY1063" fmla="*/ 1135094 h 1211961"/>
              <a:gd name="connsiteX1064" fmla="*/ 611575 w 1247845"/>
              <a:gd name="connsiteY1064" fmla="*/ 1134999 h 1211961"/>
              <a:gd name="connsiteX1065" fmla="*/ 635769 w 1247845"/>
              <a:gd name="connsiteY1065" fmla="*/ 1128712 h 1211961"/>
              <a:gd name="connsiteX1066" fmla="*/ 636245 w 1247845"/>
              <a:gd name="connsiteY1066" fmla="*/ 1133570 h 1211961"/>
              <a:gd name="connsiteX1067" fmla="*/ 641865 w 1247845"/>
              <a:gd name="connsiteY1067" fmla="*/ 1134809 h 1211961"/>
              <a:gd name="connsiteX1068" fmla="*/ 638721 w 1247845"/>
              <a:gd name="connsiteY1068" fmla="*/ 1130999 h 1211961"/>
              <a:gd name="connsiteX1069" fmla="*/ 656247 w 1247845"/>
              <a:gd name="connsiteY1069" fmla="*/ 1128236 h 1211961"/>
              <a:gd name="connsiteX1070" fmla="*/ 664439 w 1247845"/>
              <a:gd name="connsiteY1070" fmla="*/ 1127855 h 1211961"/>
              <a:gd name="connsiteX1071" fmla="*/ 652628 w 1247845"/>
              <a:gd name="connsiteY1071" fmla="*/ 1132523 h 1211961"/>
              <a:gd name="connsiteX1072" fmla="*/ 670725 w 1247845"/>
              <a:gd name="connsiteY1072" fmla="*/ 1132618 h 1211961"/>
              <a:gd name="connsiteX1073" fmla="*/ 657295 w 1247845"/>
              <a:gd name="connsiteY1073" fmla="*/ 1134999 h 1211961"/>
              <a:gd name="connsiteX1074" fmla="*/ 642817 w 1247845"/>
              <a:gd name="connsiteY1074" fmla="*/ 1137094 h 1211961"/>
              <a:gd name="connsiteX1075" fmla="*/ 613099 w 1247845"/>
              <a:gd name="connsiteY1075" fmla="*/ 1136523 h 1211961"/>
              <a:gd name="connsiteX1076" fmla="*/ 616242 w 1247845"/>
              <a:gd name="connsiteY1076" fmla="*/ 1169479 h 1211961"/>
              <a:gd name="connsiteX1077" fmla="*/ 622148 w 1247845"/>
              <a:gd name="connsiteY1077" fmla="*/ 1170813 h 1211961"/>
              <a:gd name="connsiteX1078" fmla="*/ 600907 w 1247845"/>
              <a:gd name="connsiteY1078" fmla="*/ 1172813 h 1211961"/>
              <a:gd name="connsiteX1079" fmla="*/ 573951 w 1247845"/>
              <a:gd name="connsiteY1079" fmla="*/ 1172623 h 1211961"/>
              <a:gd name="connsiteX1080" fmla="*/ 616242 w 1247845"/>
              <a:gd name="connsiteY1080" fmla="*/ 1169479 h 1211961"/>
              <a:gd name="connsiteX1081" fmla="*/ 569570 w 1247845"/>
              <a:gd name="connsiteY1081" fmla="*/ 1174813 h 1211961"/>
              <a:gd name="connsiteX1082" fmla="*/ 588715 w 1247845"/>
              <a:gd name="connsiteY1082" fmla="*/ 1176337 h 1211961"/>
              <a:gd name="connsiteX1083" fmla="*/ 609289 w 1247845"/>
              <a:gd name="connsiteY1083" fmla="*/ 1176242 h 1211961"/>
              <a:gd name="connsiteX1084" fmla="*/ 586429 w 1247845"/>
              <a:gd name="connsiteY1084" fmla="*/ 1177576 h 1211961"/>
              <a:gd name="connsiteX1085" fmla="*/ 566522 w 1247845"/>
              <a:gd name="connsiteY1085" fmla="*/ 1178719 h 1211961"/>
              <a:gd name="connsiteX1086" fmla="*/ 569570 w 1247845"/>
              <a:gd name="connsiteY1086" fmla="*/ 1174813 h 1211961"/>
              <a:gd name="connsiteX1087" fmla="*/ 564903 w 1247845"/>
              <a:gd name="connsiteY1087" fmla="*/ 1181957 h 1211961"/>
              <a:gd name="connsiteX1088" fmla="*/ 572332 w 1247845"/>
              <a:gd name="connsiteY1088" fmla="*/ 1182243 h 1211961"/>
              <a:gd name="connsiteX1089" fmla="*/ 564903 w 1247845"/>
              <a:gd name="connsiteY1089" fmla="*/ 1181957 h 1211961"/>
              <a:gd name="connsiteX1090" fmla="*/ 665391 w 1247845"/>
              <a:gd name="connsiteY1090" fmla="*/ 1186434 h 1211961"/>
              <a:gd name="connsiteX1091" fmla="*/ 665010 w 1247845"/>
              <a:gd name="connsiteY1091" fmla="*/ 1183862 h 1211961"/>
              <a:gd name="connsiteX1092" fmla="*/ 663010 w 1247845"/>
              <a:gd name="connsiteY1092" fmla="*/ 1184338 h 1211961"/>
              <a:gd name="connsiteX1093" fmla="*/ 652914 w 1247845"/>
              <a:gd name="connsiteY1093" fmla="*/ 1185767 h 1211961"/>
              <a:gd name="connsiteX1094" fmla="*/ 631197 w 1247845"/>
              <a:gd name="connsiteY1094" fmla="*/ 1187863 h 1211961"/>
              <a:gd name="connsiteX1095" fmla="*/ 585667 w 1247845"/>
              <a:gd name="connsiteY1095" fmla="*/ 1186720 h 1211961"/>
              <a:gd name="connsiteX1096" fmla="*/ 582714 w 1247845"/>
              <a:gd name="connsiteY1096" fmla="*/ 1188244 h 1211961"/>
              <a:gd name="connsiteX1097" fmla="*/ 573761 w 1247845"/>
              <a:gd name="connsiteY1097" fmla="*/ 1186243 h 1211961"/>
              <a:gd name="connsiteX1098" fmla="*/ 585762 w 1247845"/>
              <a:gd name="connsiteY1098" fmla="*/ 1185101 h 1211961"/>
              <a:gd name="connsiteX1099" fmla="*/ 584238 w 1247845"/>
              <a:gd name="connsiteY1099" fmla="*/ 1182624 h 1211961"/>
              <a:gd name="connsiteX1100" fmla="*/ 646246 w 1247845"/>
              <a:gd name="connsiteY1100" fmla="*/ 1176528 h 1211961"/>
              <a:gd name="connsiteX1101" fmla="*/ 658533 w 1247845"/>
              <a:gd name="connsiteY1101" fmla="*/ 1179671 h 1211961"/>
              <a:gd name="connsiteX1102" fmla="*/ 658057 w 1247845"/>
              <a:gd name="connsiteY1102" fmla="*/ 1175671 h 1211961"/>
              <a:gd name="connsiteX1103" fmla="*/ 667011 w 1247845"/>
              <a:gd name="connsiteY1103" fmla="*/ 1175480 h 1211961"/>
              <a:gd name="connsiteX1104" fmla="*/ 668916 w 1247845"/>
              <a:gd name="connsiteY1104" fmla="*/ 1178433 h 1211961"/>
              <a:gd name="connsiteX1105" fmla="*/ 686346 w 1247845"/>
              <a:gd name="connsiteY1105" fmla="*/ 1174147 h 1211961"/>
              <a:gd name="connsiteX1106" fmla="*/ 678726 w 1247845"/>
              <a:gd name="connsiteY1106" fmla="*/ 1173670 h 1211961"/>
              <a:gd name="connsiteX1107" fmla="*/ 697776 w 1247845"/>
              <a:gd name="connsiteY1107" fmla="*/ 1170623 h 1211961"/>
              <a:gd name="connsiteX1108" fmla="*/ 700348 w 1247845"/>
              <a:gd name="connsiteY1108" fmla="*/ 1175957 h 1211961"/>
              <a:gd name="connsiteX1109" fmla="*/ 673869 w 1247845"/>
              <a:gd name="connsiteY1109" fmla="*/ 1181005 h 1211961"/>
              <a:gd name="connsiteX1110" fmla="*/ 711778 w 1247845"/>
              <a:gd name="connsiteY1110" fmla="*/ 1179004 h 1211961"/>
              <a:gd name="connsiteX1111" fmla="*/ 665391 w 1247845"/>
              <a:gd name="connsiteY1111" fmla="*/ 1186434 h 1211961"/>
              <a:gd name="connsiteX1112" fmla="*/ 733495 w 1247845"/>
              <a:gd name="connsiteY1112" fmla="*/ 1167098 h 1211961"/>
              <a:gd name="connsiteX1113" fmla="*/ 731304 w 1247845"/>
              <a:gd name="connsiteY1113" fmla="*/ 1164336 h 1211961"/>
              <a:gd name="connsiteX1114" fmla="*/ 741782 w 1247845"/>
              <a:gd name="connsiteY1114" fmla="*/ 1163288 h 1211961"/>
              <a:gd name="connsiteX1115" fmla="*/ 733495 w 1247845"/>
              <a:gd name="connsiteY1115" fmla="*/ 1167098 h 1211961"/>
              <a:gd name="connsiteX1116" fmla="*/ 772643 w 1247845"/>
              <a:gd name="connsiteY1116" fmla="*/ 1152430 h 1211961"/>
              <a:gd name="connsiteX1117" fmla="*/ 721875 w 1247845"/>
              <a:gd name="connsiteY1117" fmla="*/ 1163384 h 1211961"/>
              <a:gd name="connsiteX1118" fmla="*/ 727971 w 1247845"/>
              <a:gd name="connsiteY1118" fmla="*/ 1163479 h 1211961"/>
              <a:gd name="connsiteX1119" fmla="*/ 719112 w 1247845"/>
              <a:gd name="connsiteY1119" fmla="*/ 1164717 h 1211961"/>
              <a:gd name="connsiteX1120" fmla="*/ 717398 w 1247845"/>
              <a:gd name="connsiteY1120" fmla="*/ 1170718 h 1211961"/>
              <a:gd name="connsiteX1121" fmla="*/ 711683 w 1247845"/>
              <a:gd name="connsiteY1121" fmla="*/ 1165098 h 1211961"/>
              <a:gd name="connsiteX1122" fmla="*/ 728542 w 1247845"/>
              <a:gd name="connsiteY1122" fmla="*/ 1159954 h 1211961"/>
              <a:gd name="connsiteX1123" fmla="*/ 721017 w 1247845"/>
              <a:gd name="connsiteY1123" fmla="*/ 1160240 h 1211961"/>
              <a:gd name="connsiteX1124" fmla="*/ 727590 w 1247845"/>
              <a:gd name="connsiteY1124" fmla="*/ 1156049 h 1211961"/>
              <a:gd name="connsiteX1125" fmla="*/ 729780 w 1247845"/>
              <a:gd name="connsiteY1125" fmla="*/ 1158811 h 1211961"/>
              <a:gd name="connsiteX1126" fmla="*/ 759213 w 1247845"/>
              <a:gd name="connsiteY1126" fmla="*/ 1149382 h 1211961"/>
              <a:gd name="connsiteX1127" fmla="*/ 770166 w 1247845"/>
              <a:gd name="connsiteY1127" fmla="*/ 1149763 h 1211961"/>
              <a:gd name="connsiteX1128" fmla="*/ 769119 w 1247845"/>
              <a:gd name="connsiteY1128" fmla="*/ 1146715 h 1211961"/>
              <a:gd name="connsiteX1129" fmla="*/ 789121 w 1247845"/>
              <a:gd name="connsiteY1129" fmla="*/ 1141857 h 1211961"/>
              <a:gd name="connsiteX1130" fmla="*/ 781406 w 1247845"/>
              <a:gd name="connsiteY1130" fmla="*/ 1142143 h 1211961"/>
              <a:gd name="connsiteX1131" fmla="*/ 797598 w 1247845"/>
              <a:gd name="connsiteY1131" fmla="*/ 1135285 h 1211961"/>
              <a:gd name="connsiteX1132" fmla="*/ 797694 w 1247845"/>
              <a:gd name="connsiteY1132" fmla="*/ 1139571 h 1211961"/>
              <a:gd name="connsiteX1133" fmla="*/ 800646 w 1247845"/>
              <a:gd name="connsiteY1133" fmla="*/ 1134999 h 1211961"/>
              <a:gd name="connsiteX1134" fmla="*/ 812838 w 1247845"/>
              <a:gd name="connsiteY1134" fmla="*/ 1133856 h 1211961"/>
              <a:gd name="connsiteX1135" fmla="*/ 772643 w 1247845"/>
              <a:gd name="connsiteY1135" fmla="*/ 1152430 h 1211961"/>
              <a:gd name="connsiteX1136" fmla="*/ 904945 w 1247845"/>
              <a:gd name="connsiteY1136" fmla="*/ 1116806 h 1211961"/>
              <a:gd name="connsiteX1137" fmla="*/ 914089 w 1247845"/>
              <a:gd name="connsiteY1137" fmla="*/ 1108424 h 1211961"/>
              <a:gd name="connsiteX1138" fmla="*/ 904945 w 1247845"/>
              <a:gd name="connsiteY1138" fmla="*/ 1116806 h 1211961"/>
              <a:gd name="connsiteX1139" fmla="*/ 947046 w 1247845"/>
              <a:gd name="connsiteY1139" fmla="*/ 1107853 h 1211961"/>
              <a:gd name="connsiteX1140" fmla="*/ 940854 w 1247845"/>
              <a:gd name="connsiteY1140" fmla="*/ 1109853 h 1211961"/>
              <a:gd name="connsiteX1141" fmla="*/ 945712 w 1247845"/>
              <a:gd name="connsiteY1141" fmla="*/ 1105852 h 1211961"/>
              <a:gd name="connsiteX1142" fmla="*/ 948379 w 1247845"/>
              <a:gd name="connsiteY1142" fmla="*/ 1106995 h 1211961"/>
              <a:gd name="connsiteX1143" fmla="*/ 947046 w 1247845"/>
              <a:gd name="connsiteY1143" fmla="*/ 1107853 h 1211961"/>
              <a:gd name="connsiteX1144" fmla="*/ 942188 w 1247845"/>
              <a:gd name="connsiteY1144" fmla="*/ 1095661 h 1211961"/>
              <a:gd name="connsiteX1145" fmla="*/ 947331 w 1247845"/>
              <a:gd name="connsiteY1145" fmla="*/ 1092422 h 1211961"/>
              <a:gd name="connsiteX1146" fmla="*/ 948760 w 1247845"/>
              <a:gd name="connsiteY1146" fmla="*/ 1094423 h 1211961"/>
              <a:gd name="connsiteX1147" fmla="*/ 942188 w 1247845"/>
              <a:gd name="connsiteY1147" fmla="*/ 1095661 h 1211961"/>
              <a:gd name="connsiteX1148" fmla="*/ 948189 w 1247845"/>
              <a:gd name="connsiteY1148" fmla="*/ 1090898 h 1211961"/>
              <a:gd name="connsiteX1149" fmla="*/ 954570 w 1247845"/>
              <a:gd name="connsiteY1149" fmla="*/ 1084135 h 1211961"/>
              <a:gd name="connsiteX1150" fmla="*/ 955999 w 1247845"/>
              <a:gd name="connsiteY1150" fmla="*/ 1086041 h 1211961"/>
              <a:gd name="connsiteX1151" fmla="*/ 948189 w 1247845"/>
              <a:gd name="connsiteY1151" fmla="*/ 1090898 h 1211961"/>
              <a:gd name="connsiteX1152" fmla="*/ 945998 w 1247845"/>
              <a:gd name="connsiteY1152" fmla="*/ 1086993 h 1211961"/>
              <a:gd name="connsiteX1153" fmla="*/ 925710 w 1247845"/>
              <a:gd name="connsiteY1153" fmla="*/ 1101185 h 1211961"/>
              <a:gd name="connsiteX1154" fmla="*/ 941235 w 1247845"/>
              <a:gd name="connsiteY1154" fmla="*/ 1087088 h 1211961"/>
              <a:gd name="connsiteX1155" fmla="*/ 964381 w 1247845"/>
              <a:gd name="connsiteY1155" fmla="*/ 1069562 h 1211961"/>
              <a:gd name="connsiteX1156" fmla="*/ 945998 w 1247845"/>
              <a:gd name="connsiteY1156" fmla="*/ 1086993 h 1211961"/>
              <a:gd name="connsiteX1157" fmla="*/ 1002672 w 1247845"/>
              <a:gd name="connsiteY1157" fmla="*/ 1074896 h 1211961"/>
              <a:gd name="connsiteX1158" fmla="*/ 1000195 w 1247845"/>
              <a:gd name="connsiteY1158" fmla="*/ 1069658 h 1211961"/>
              <a:gd name="connsiteX1159" fmla="*/ 1002672 w 1247845"/>
              <a:gd name="connsiteY1159" fmla="*/ 1074896 h 1211961"/>
              <a:gd name="connsiteX1160" fmla="*/ 1007244 w 1247845"/>
              <a:gd name="connsiteY1160" fmla="*/ 1068229 h 1211961"/>
              <a:gd name="connsiteX1161" fmla="*/ 1003148 w 1247845"/>
              <a:gd name="connsiteY1161" fmla="*/ 1068324 h 1211961"/>
              <a:gd name="connsiteX1162" fmla="*/ 1005624 w 1247845"/>
              <a:gd name="connsiteY1162" fmla="*/ 1066419 h 1211961"/>
              <a:gd name="connsiteX1163" fmla="*/ 1009053 w 1247845"/>
              <a:gd name="connsiteY1163" fmla="*/ 1065562 h 1211961"/>
              <a:gd name="connsiteX1164" fmla="*/ 1009434 w 1247845"/>
              <a:gd name="connsiteY1164" fmla="*/ 1068419 h 1211961"/>
              <a:gd name="connsiteX1165" fmla="*/ 1007244 w 1247845"/>
              <a:gd name="connsiteY1165" fmla="*/ 1068229 h 1211961"/>
              <a:gd name="connsiteX1166" fmla="*/ 1029151 w 1247845"/>
              <a:gd name="connsiteY1166" fmla="*/ 1057180 h 1211961"/>
              <a:gd name="connsiteX1167" fmla="*/ 1033247 w 1247845"/>
              <a:gd name="connsiteY1167" fmla="*/ 1052322 h 1211961"/>
              <a:gd name="connsiteX1168" fmla="*/ 1029151 w 1247845"/>
              <a:gd name="connsiteY1168" fmla="*/ 1054989 h 1211961"/>
              <a:gd name="connsiteX1169" fmla="*/ 1026960 w 1247845"/>
              <a:gd name="connsiteY1169" fmla="*/ 1052608 h 1211961"/>
              <a:gd name="connsiteX1170" fmla="*/ 1035533 w 1247845"/>
              <a:gd name="connsiteY1170" fmla="*/ 1050131 h 1211961"/>
              <a:gd name="connsiteX1171" fmla="*/ 1029151 w 1247845"/>
              <a:gd name="connsiteY1171" fmla="*/ 1057180 h 1211961"/>
              <a:gd name="connsiteX1172" fmla="*/ 1056678 w 1247845"/>
              <a:gd name="connsiteY1172" fmla="*/ 1009841 h 1211961"/>
              <a:gd name="connsiteX1173" fmla="*/ 1058488 w 1247845"/>
              <a:gd name="connsiteY1173" fmla="*/ 1011460 h 1211961"/>
              <a:gd name="connsiteX1174" fmla="*/ 1053249 w 1247845"/>
              <a:gd name="connsiteY1174" fmla="*/ 1017175 h 1211961"/>
              <a:gd name="connsiteX1175" fmla="*/ 1056678 w 1247845"/>
              <a:gd name="connsiteY1175" fmla="*/ 1009841 h 1211961"/>
              <a:gd name="connsiteX1176" fmla="*/ 1065251 w 1247845"/>
              <a:gd name="connsiteY1176" fmla="*/ 1019651 h 1211961"/>
              <a:gd name="connsiteX1177" fmla="*/ 1060869 w 1247845"/>
              <a:gd name="connsiteY1177" fmla="*/ 1022033 h 1211961"/>
              <a:gd name="connsiteX1178" fmla="*/ 1070966 w 1247845"/>
              <a:gd name="connsiteY1178" fmla="*/ 1012031 h 1211961"/>
              <a:gd name="connsiteX1179" fmla="*/ 1065251 w 1247845"/>
              <a:gd name="connsiteY1179" fmla="*/ 1019651 h 1211961"/>
              <a:gd name="connsiteX1180" fmla="*/ 1069918 w 1247845"/>
              <a:gd name="connsiteY1180" fmla="*/ 998792 h 1211961"/>
              <a:gd name="connsiteX1181" fmla="*/ 1056678 w 1247845"/>
              <a:gd name="connsiteY1181" fmla="*/ 1018223 h 1211961"/>
              <a:gd name="connsiteX1182" fmla="*/ 1063917 w 1247845"/>
              <a:gd name="connsiteY1182" fmla="*/ 1001840 h 1211961"/>
              <a:gd name="connsiteX1183" fmla="*/ 1084682 w 1247845"/>
              <a:gd name="connsiteY1183" fmla="*/ 980884 h 1211961"/>
              <a:gd name="connsiteX1184" fmla="*/ 1069918 w 1247845"/>
              <a:gd name="connsiteY1184" fmla="*/ 998792 h 1211961"/>
              <a:gd name="connsiteX1185" fmla="*/ 1097445 w 1247845"/>
              <a:gd name="connsiteY1185" fmla="*/ 967168 h 1211961"/>
              <a:gd name="connsiteX1186" fmla="*/ 1086968 w 1247845"/>
              <a:gd name="connsiteY1186" fmla="*/ 980694 h 1211961"/>
              <a:gd name="connsiteX1187" fmla="*/ 1083825 w 1247845"/>
              <a:gd name="connsiteY1187" fmla="*/ 978218 h 1211961"/>
              <a:gd name="connsiteX1188" fmla="*/ 1102303 w 1247845"/>
              <a:gd name="connsiteY1188" fmla="*/ 955358 h 1211961"/>
              <a:gd name="connsiteX1189" fmla="*/ 1097445 w 1247845"/>
              <a:gd name="connsiteY1189" fmla="*/ 967168 h 1211961"/>
              <a:gd name="connsiteX1190" fmla="*/ 1160882 w 1247845"/>
              <a:gd name="connsiteY1190" fmla="*/ 867823 h 1211961"/>
              <a:gd name="connsiteX1191" fmla="*/ 1157167 w 1247845"/>
              <a:gd name="connsiteY1191" fmla="*/ 864299 h 1211961"/>
              <a:gd name="connsiteX1192" fmla="*/ 1164120 w 1247845"/>
              <a:gd name="connsiteY1192" fmla="*/ 857345 h 1211961"/>
              <a:gd name="connsiteX1193" fmla="*/ 1170788 w 1247845"/>
              <a:gd name="connsiteY1193" fmla="*/ 843343 h 1211961"/>
              <a:gd name="connsiteX1194" fmla="*/ 1160882 w 1247845"/>
              <a:gd name="connsiteY1194" fmla="*/ 867823 h 1211961"/>
              <a:gd name="connsiteX1195" fmla="*/ 1161930 w 1247845"/>
              <a:gd name="connsiteY1195" fmla="*/ 894683 h 1211961"/>
              <a:gd name="connsiteX1196" fmla="*/ 1158215 w 1247845"/>
              <a:gd name="connsiteY1196" fmla="*/ 896302 h 1211961"/>
              <a:gd name="connsiteX1197" fmla="*/ 1160787 w 1247845"/>
              <a:gd name="connsiteY1197" fmla="*/ 888778 h 1211961"/>
              <a:gd name="connsiteX1198" fmla="*/ 1162882 w 1247845"/>
              <a:gd name="connsiteY1198" fmla="*/ 891635 h 1211961"/>
              <a:gd name="connsiteX1199" fmla="*/ 1168311 w 1247845"/>
              <a:gd name="connsiteY1199" fmla="*/ 885539 h 1211961"/>
              <a:gd name="connsiteX1200" fmla="*/ 1161930 w 1247845"/>
              <a:gd name="connsiteY1200" fmla="*/ 894683 h 1211961"/>
              <a:gd name="connsiteX1201" fmla="*/ 1170407 w 1247845"/>
              <a:gd name="connsiteY1201" fmla="*/ 877729 h 1211961"/>
              <a:gd name="connsiteX1202" fmla="*/ 1175265 w 1247845"/>
              <a:gd name="connsiteY1202" fmla="*/ 867727 h 1211961"/>
              <a:gd name="connsiteX1203" fmla="*/ 1170407 w 1247845"/>
              <a:gd name="connsiteY1203" fmla="*/ 877729 h 1211961"/>
              <a:gd name="connsiteX1204" fmla="*/ 1175931 w 1247845"/>
              <a:gd name="connsiteY1204" fmla="*/ 820388 h 1211961"/>
              <a:gd name="connsiteX1205" fmla="*/ 1177265 w 1247845"/>
              <a:gd name="connsiteY1205" fmla="*/ 812673 h 1211961"/>
              <a:gd name="connsiteX1206" fmla="*/ 1175931 w 1247845"/>
              <a:gd name="connsiteY1206" fmla="*/ 820388 h 1211961"/>
              <a:gd name="connsiteX1207" fmla="*/ 1174598 w 1247845"/>
              <a:gd name="connsiteY1207" fmla="*/ 798671 h 1211961"/>
              <a:gd name="connsiteX1208" fmla="*/ 1177932 w 1247845"/>
              <a:gd name="connsiteY1208" fmla="*/ 786956 h 1211961"/>
              <a:gd name="connsiteX1209" fmla="*/ 1174598 w 1247845"/>
              <a:gd name="connsiteY1209" fmla="*/ 798671 h 1211961"/>
              <a:gd name="connsiteX1210" fmla="*/ 1182694 w 1247845"/>
              <a:gd name="connsiteY1210" fmla="*/ 766286 h 1211961"/>
              <a:gd name="connsiteX1211" fmla="*/ 1180789 w 1247845"/>
              <a:gd name="connsiteY1211" fmla="*/ 776764 h 1211961"/>
              <a:gd name="connsiteX1212" fmla="*/ 1182694 w 1247845"/>
              <a:gd name="connsiteY1212" fmla="*/ 766286 h 1211961"/>
              <a:gd name="connsiteX1213" fmla="*/ 1182313 w 1247845"/>
              <a:gd name="connsiteY1213" fmla="*/ 791718 h 1211961"/>
              <a:gd name="connsiteX1214" fmla="*/ 1184028 w 1247845"/>
              <a:gd name="connsiteY1214" fmla="*/ 774668 h 1211961"/>
              <a:gd name="connsiteX1215" fmla="*/ 1186599 w 1247845"/>
              <a:gd name="connsiteY1215" fmla="*/ 777050 h 1211961"/>
              <a:gd name="connsiteX1216" fmla="*/ 1182313 w 1247845"/>
              <a:gd name="connsiteY1216" fmla="*/ 791718 h 1211961"/>
              <a:gd name="connsiteX1217" fmla="*/ 1193838 w 1247845"/>
              <a:gd name="connsiteY1217" fmla="*/ 725615 h 1211961"/>
              <a:gd name="connsiteX1218" fmla="*/ 1191838 w 1247845"/>
              <a:gd name="connsiteY1218" fmla="*/ 753142 h 1211961"/>
              <a:gd name="connsiteX1219" fmla="*/ 1188314 w 1247845"/>
              <a:gd name="connsiteY1219" fmla="*/ 756857 h 1211961"/>
              <a:gd name="connsiteX1220" fmla="*/ 1187647 w 1247845"/>
              <a:gd name="connsiteY1220" fmla="*/ 774001 h 1211961"/>
              <a:gd name="connsiteX1221" fmla="*/ 1183551 w 1247845"/>
              <a:gd name="connsiteY1221" fmla="*/ 771144 h 1211961"/>
              <a:gd name="connsiteX1222" fmla="*/ 1185742 w 1247845"/>
              <a:gd name="connsiteY1222" fmla="*/ 762286 h 1211961"/>
              <a:gd name="connsiteX1223" fmla="*/ 1182504 w 1247845"/>
              <a:gd name="connsiteY1223" fmla="*/ 756666 h 1211961"/>
              <a:gd name="connsiteX1224" fmla="*/ 1185266 w 1247845"/>
              <a:gd name="connsiteY1224" fmla="*/ 755904 h 1211961"/>
              <a:gd name="connsiteX1225" fmla="*/ 1192600 w 1247845"/>
              <a:gd name="connsiteY1225" fmla="*/ 720566 h 1211961"/>
              <a:gd name="connsiteX1226" fmla="*/ 1194981 w 1247845"/>
              <a:gd name="connsiteY1226" fmla="*/ 721043 h 1211961"/>
              <a:gd name="connsiteX1227" fmla="*/ 1193648 w 1247845"/>
              <a:gd name="connsiteY1227" fmla="*/ 716185 h 1211961"/>
              <a:gd name="connsiteX1228" fmla="*/ 1191552 w 1247845"/>
              <a:gd name="connsiteY1228" fmla="*/ 715994 h 1211961"/>
              <a:gd name="connsiteX1229" fmla="*/ 1194791 w 1247845"/>
              <a:gd name="connsiteY1229" fmla="*/ 705612 h 1211961"/>
              <a:gd name="connsiteX1230" fmla="*/ 1195458 w 1247845"/>
              <a:gd name="connsiteY1230" fmla="*/ 711994 h 1211961"/>
              <a:gd name="connsiteX1231" fmla="*/ 1199553 w 1247845"/>
              <a:gd name="connsiteY1231" fmla="*/ 692944 h 1211961"/>
              <a:gd name="connsiteX1232" fmla="*/ 1194886 w 1247845"/>
              <a:gd name="connsiteY1232" fmla="*/ 705231 h 1211961"/>
              <a:gd name="connsiteX1233" fmla="*/ 1195077 w 1247845"/>
              <a:gd name="connsiteY1233" fmla="*/ 704659 h 1211961"/>
              <a:gd name="connsiteX1234" fmla="*/ 1198315 w 1247845"/>
              <a:gd name="connsiteY1234" fmla="*/ 686943 h 1211961"/>
              <a:gd name="connsiteX1235" fmla="*/ 1201649 w 1247845"/>
              <a:gd name="connsiteY1235" fmla="*/ 685514 h 1211961"/>
              <a:gd name="connsiteX1236" fmla="*/ 1201554 w 1247845"/>
              <a:gd name="connsiteY1236" fmla="*/ 685705 h 1211961"/>
              <a:gd name="connsiteX1237" fmla="*/ 1202411 w 1247845"/>
              <a:gd name="connsiteY1237" fmla="*/ 697421 h 1211961"/>
              <a:gd name="connsiteX1238" fmla="*/ 1200125 w 1247845"/>
              <a:gd name="connsiteY1238" fmla="*/ 709898 h 1211961"/>
              <a:gd name="connsiteX1239" fmla="*/ 1195934 w 1247845"/>
              <a:gd name="connsiteY1239" fmla="*/ 713708 h 1211961"/>
              <a:gd name="connsiteX1240" fmla="*/ 1194410 w 1247845"/>
              <a:gd name="connsiteY1240" fmla="*/ 733425 h 1211961"/>
              <a:gd name="connsiteX1241" fmla="*/ 1193838 w 1247845"/>
              <a:gd name="connsiteY1241" fmla="*/ 725615 h 1211961"/>
              <a:gd name="connsiteX1242" fmla="*/ 1193743 w 1247845"/>
              <a:gd name="connsiteY1242" fmla="*/ 800481 h 1211961"/>
              <a:gd name="connsiteX1243" fmla="*/ 1197458 w 1247845"/>
              <a:gd name="connsiteY1243" fmla="*/ 790194 h 1211961"/>
              <a:gd name="connsiteX1244" fmla="*/ 1193743 w 1247845"/>
              <a:gd name="connsiteY1244" fmla="*/ 800481 h 1211961"/>
              <a:gd name="connsiteX1245" fmla="*/ 1197648 w 1247845"/>
              <a:gd name="connsiteY1245" fmla="*/ 786956 h 1211961"/>
              <a:gd name="connsiteX1246" fmla="*/ 1207459 w 1247845"/>
              <a:gd name="connsiteY1246" fmla="*/ 778478 h 1211961"/>
              <a:gd name="connsiteX1247" fmla="*/ 1197648 w 1247845"/>
              <a:gd name="connsiteY1247" fmla="*/ 786956 h 1211961"/>
              <a:gd name="connsiteX1248" fmla="*/ 1230319 w 1247845"/>
              <a:gd name="connsiteY1248" fmla="*/ 528542 h 1211961"/>
              <a:gd name="connsiteX1249" fmla="*/ 1230319 w 1247845"/>
              <a:gd name="connsiteY1249" fmla="*/ 528542 h 1211961"/>
              <a:gd name="connsiteX1250" fmla="*/ 1230319 w 1247845"/>
              <a:gd name="connsiteY1250" fmla="*/ 528733 h 1211961"/>
              <a:gd name="connsiteX1251" fmla="*/ 1230319 w 1247845"/>
              <a:gd name="connsiteY1251" fmla="*/ 528542 h 1211961"/>
              <a:gd name="connsiteX1252" fmla="*/ 1233939 w 1247845"/>
              <a:gd name="connsiteY1252" fmla="*/ 521875 h 1211961"/>
              <a:gd name="connsiteX1253" fmla="*/ 1235558 w 1247845"/>
              <a:gd name="connsiteY1253" fmla="*/ 534257 h 1211961"/>
              <a:gd name="connsiteX1254" fmla="*/ 1233939 w 1247845"/>
              <a:gd name="connsiteY1254" fmla="*/ 521875 h 121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845" h="1211961">
                <a:moveTo>
                  <a:pt x="1247845" y="572548"/>
                </a:moveTo>
                <a:cubicBezTo>
                  <a:pt x="1246797" y="555212"/>
                  <a:pt x="1245750" y="538163"/>
                  <a:pt x="1244797" y="521684"/>
                </a:cubicBezTo>
                <a:cubicBezTo>
                  <a:pt x="1244511" y="517588"/>
                  <a:pt x="1244226" y="513493"/>
                  <a:pt x="1243940" y="509492"/>
                </a:cubicBezTo>
                <a:cubicBezTo>
                  <a:pt x="1243368" y="505492"/>
                  <a:pt x="1242892" y="501491"/>
                  <a:pt x="1242321" y="497586"/>
                </a:cubicBezTo>
                <a:cubicBezTo>
                  <a:pt x="1241178" y="489775"/>
                  <a:pt x="1240130" y="482155"/>
                  <a:pt x="1239082" y="474821"/>
                </a:cubicBezTo>
                <a:cubicBezTo>
                  <a:pt x="1235177" y="468916"/>
                  <a:pt x="1235844" y="446627"/>
                  <a:pt x="1228224" y="441579"/>
                </a:cubicBezTo>
                <a:cubicBezTo>
                  <a:pt x="1227843" y="432721"/>
                  <a:pt x="1227747" y="429577"/>
                  <a:pt x="1223937" y="421481"/>
                </a:cubicBezTo>
                <a:cubicBezTo>
                  <a:pt x="1229176" y="423767"/>
                  <a:pt x="1221842" y="411956"/>
                  <a:pt x="1225747" y="412718"/>
                </a:cubicBezTo>
                <a:cubicBezTo>
                  <a:pt x="1222223" y="406146"/>
                  <a:pt x="1223652" y="396811"/>
                  <a:pt x="1219937" y="394525"/>
                </a:cubicBezTo>
                <a:cubicBezTo>
                  <a:pt x="1221747" y="404241"/>
                  <a:pt x="1225557" y="409670"/>
                  <a:pt x="1222604" y="413575"/>
                </a:cubicBezTo>
                <a:cubicBezTo>
                  <a:pt x="1221175" y="404336"/>
                  <a:pt x="1216413" y="395478"/>
                  <a:pt x="1218222" y="388334"/>
                </a:cubicBezTo>
                <a:cubicBezTo>
                  <a:pt x="1215460" y="381476"/>
                  <a:pt x="1207554" y="369760"/>
                  <a:pt x="1208602" y="363093"/>
                </a:cubicBezTo>
                <a:cubicBezTo>
                  <a:pt x="1204887" y="363664"/>
                  <a:pt x="1206316" y="354806"/>
                  <a:pt x="1202697" y="351854"/>
                </a:cubicBezTo>
                <a:cubicBezTo>
                  <a:pt x="1201173" y="351758"/>
                  <a:pt x="1201649" y="354806"/>
                  <a:pt x="1200506" y="352806"/>
                </a:cubicBezTo>
                <a:cubicBezTo>
                  <a:pt x="1196791" y="347663"/>
                  <a:pt x="1197267" y="339185"/>
                  <a:pt x="1193743" y="335185"/>
                </a:cubicBezTo>
                <a:cubicBezTo>
                  <a:pt x="1194315" y="336994"/>
                  <a:pt x="1194886" y="338709"/>
                  <a:pt x="1193362" y="338804"/>
                </a:cubicBezTo>
                <a:cubicBezTo>
                  <a:pt x="1191076" y="334518"/>
                  <a:pt x="1192981" y="333946"/>
                  <a:pt x="1190695" y="329660"/>
                </a:cubicBezTo>
                <a:cubicBezTo>
                  <a:pt x="1188028" y="330232"/>
                  <a:pt x="1191933" y="336518"/>
                  <a:pt x="1191933" y="339471"/>
                </a:cubicBezTo>
                <a:cubicBezTo>
                  <a:pt x="1195458" y="341471"/>
                  <a:pt x="1202030" y="358330"/>
                  <a:pt x="1200982" y="361188"/>
                </a:cubicBezTo>
                <a:cubicBezTo>
                  <a:pt x="1197839" y="356616"/>
                  <a:pt x="1195362" y="355759"/>
                  <a:pt x="1195839" y="349758"/>
                </a:cubicBezTo>
                <a:cubicBezTo>
                  <a:pt x="1193362" y="349567"/>
                  <a:pt x="1195458" y="353282"/>
                  <a:pt x="1193934" y="353949"/>
                </a:cubicBezTo>
                <a:cubicBezTo>
                  <a:pt x="1195743" y="358807"/>
                  <a:pt x="1198220" y="357950"/>
                  <a:pt x="1200030" y="363284"/>
                </a:cubicBezTo>
                <a:cubicBezTo>
                  <a:pt x="1197648" y="363093"/>
                  <a:pt x="1195648" y="360235"/>
                  <a:pt x="1193362" y="359188"/>
                </a:cubicBezTo>
                <a:cubicBezTo>
                  <a:pt x="1195077" y="364522"/>
                  <a:pt x="1197839" y="361950"/>
                  <a:pt x="1199649" y="366808"/>
                </a:cubicBezTo>
                <a:cubicBezTo>
                  <a:pt x="1198791" y="368713"/>
                  <a:pt x="1195553" y="363379"/>
                  <a:pt x="1196601" y="367951"/>
                </a:cubicBezTo>
                <a:cubicBezTo>
                  <a:pt x="1197267" y="368427"/>
                  <a:pt x="1197744" y="368998"/>
                  <a:pt x="1198029" y="369665"/>
                </a:cubicBezTo>
                <a:cubicBezTo>
                  <a:pt x="1197553" y="369760"/>
                  <a:pt x="1197077" y="369856"/>
                  <a:pt x="1196601" y="370046"/>
                </a:cubicBezTo>
                <a:cubicBezTo>
                  <a:pt x="1195648" y="370522"/>
                  <a:pt x="1194600" y="371094"/>
                  <a:pt x="1193648" y="371570"/>
                </a:cubicBezTo>
                <a:cubicBezTo>
                  <a:pt x="1193838" y="370904"/>
                  <a:pt x="1194219" y="370427"/>
                  <a:pt x="1194886" y="370142"/>
                </a:cubicBezTo>
                <a:cubicBezTo>
                  <a:pt x="1192410" y="366141"/>
                  <a:pt x="1192886" y="365284"/>
                  <a:pt x="1192410" y="361093"/>
                </a:cubicBezTo>
                <a:cubicBezTo>
                  <a:pt x="1190600" y="361855"/>
                  <a:pt x="1192029" y="368427"/>
                  <a:pt x="1193076" y="371856"/>
                </a:cubicBezTo>
                <a:cubicBezTo>
                  <a:pt x="1190981" y="372999"/>
                  <a:pt x="1188885" y="374047"/>
                  <a:pt x="1186695" y="375094"/>
                </a:cubicBezTo>
                <a:cubicBezTo>
                  <a:pt x="1186504" y="375190"/>
                  <a:pt x="1186123" y="374904"/>
                  <a:pt x="1185742" y="374523"/>
                </a:cubicBezTo>
                <a:cubicBezTo>
                  <a:pt x="1185361" y="373094"/>
                  <a:pt x="1184885" y="371761"/>
                  <a:pt x="1184409" y="370332"/>
                </a:cubicBezTo>
                <a:cubicBezTo>
                  <a:pt x="1184313" y="368713"/>
                  <a:pt x="1184028" y="367093"/>
                  <a:pt x="1182504" y="365855"/>
                </a:cubicBezTo>
                <a:cubicBezTo>
                  <a:pt x="1180694" y="361569"/>
                  <a:pt x="1179265" y="357378"/>
                  <a:pt x="1181170" y="354139"/>
                </a:cubicBezTo>
                <a:cubicBezTo>
                  <a:pt x="1176122" y="351663"/>
                  <a:pt x="1170312" y="332137"/>
                  <a:pt x="1170978" y="326898"/>
                </a:cubicBezTo>
                <a:cubicBezTo>
                  <a:pt x="1169073" y="327279"/>
                  <a:pt x="1166883" y="324707"/>
                  <a:pt x="1164978" y="321659"/>
                </a:cubicBezTo>
                <a:cubicBezTo>
                  <a:pt x="1164978" y="320516"/>
                  <a:pt x="1164978" y="319468"/>
                  <a:pt x="1165168" y="318325"/>
                </a:cubicBezTo>
                <a:cubicBezTo>
                  <a:pt x="1165359" y="316801"/>
                  <a:pt x="1164120" y="316230"/>
                  <a:pt x="1162501" y="316611"/>
                </a:cubicBezTo>
                <a:cubicBezTo>
                  <a:pt x="1161358" y="313849"/>
                  <a:pt x="1160882" y="311467"/>
                  <a:pt x="1161549" y="311086"/>
                </a:cubicBezTo>
                <a:cubicBezTo>
                  <a:pt x="1159167" y="308896"/>
                  <a:pt x="1156881" y="306610"/>
                  <a:pt x="1154500" y="304133"/>
                </a:cubicBezTo>
                <a:cubicBezTo>
                  <a:pt x="1153738" y="302228"/>
                  <a:pt x="1152976" y="300323"/>
                  <a:pt x="1152119" y="298418"/>
                </a:cubicBezTo>
                <a:cubicBezTo>
                  <a:pt x="1152309" y="298418"/>
                  <a:pt x="1152500" y="298513"/>
                  <a:pt x="1152690" y="298609"/>
                </a:cubicBezTo>
                <a:cubicBezTo>
                  <a:pt x="1149738" y="292227"/>
                  <a:pt x="1146690" y="286321"/>
                  <a:pt x="1143451" y="280606"/>
                </a:cubicBezTo>
                <a:cubicBezTo>
                  <a:pt x="1143356" y="280511"/>
                  <a:pt x="1143356" y="280416"/>
                  <a:pt x="1143261" y="280321"/>
                </a:cubicBezTo>
                <a:cubicBezTo>
                  <a:pt x="1136212" y="267271"/>
                  <a:pt x="1128021" y="254603"/>
                  <a:pt x="1118972" y="242888"/>
                </a:cubicBezTo>
                <a:cubicBezTo>
                  <a:pt x="1115829" y="237554"/>
                  <a:pt x="1112590" y="231934"/>
                  <a:pt x="1109161" y="225742"/>
                </a:cubicBezTo>
                <a:cubicBezTo>
                  <a:pt x="1108113" y="226600"/>
                  <a:pt x="1106780" y="226028"/>
                  <a:pt x="1105446" y="224695"/>
                </a:cubicBezTo>
                <a:cubicBezTo>
                  <a:pt x="1104780" y="218599"/>
                  <a:pt x="1098493" y="212408"/>
                  <a:pt x="1093350" y="206883"/>
                </a:cubicBezTo>
                <a:cubicBezTo>
                  <a:pt x="1092111" y="202692"/>
                  <a:pt x="1090111" y="198692"/>
                  <a:pt x="1087539" y="194786"/>
                </a:cubicBezTo>
                <a:cubicBezTo>
                  <a:pt x="1087730" y="194500"/>
                  <a:pt x="1087920" y="194215"/>
                  <a:pt x="1088301" y="193929"/>
                </a:cubicBezTo>
                <a:cubicBezTo>
                  <a:pt x="1086492" y="191548"/>
                  <a:pt x="1085730" y="191262"/>
                  <a:pt x="1085158" y="191548"/>
                </a:cubicBezTo>
                <a:cubicBezTo>
                  <a:pt x="1084396" y="190500"/>
                  <a:pt x="1083539" y="189547"/>
                  <a:pt x="1082777" y="188595"/>
                </a:cubicBezTo>
                <a:cubicBezTo>
                  <a:pt x="1079348" y="184404"/>
                  <a:pt x="1075538" y="180308"/>
                  <a:pt x="1072014" y="176213"/>
                </a:cubicBezTo>
                <a:cubicBezTo>
                  <a:pt x="1068299" y="172212"/>
                  <a:pt x="1064775" y="168211"/>
                  <a:pt x="1062012" y="164021"/>
                </a:cubicBezTo>
                <a:cubicBezTo>
                  <a:pt x="1053440" y="150590"/>
                  <a:pt x="1044867" y="136779"/>
                  <a:pt x="1035152" y="123634"/>
                </a:cubicBezTo>
                <a:cubicBezTo>
                  <a:pt x="1025055" y="110966"/>
                  <a:pt x="1013721" y="99060"/>
                  <a:pt x="998766" y="91535"/>
                </a:cubicBezTo>
                <a:cubicBezTo>
                  <a:pt x="995814" y="89154"/>
                  <a:pt x="995623" y="93345"/>
                  <a:pt x="992956" y="91440"/>
                </a:cubicBezTo>
                <a:cubicBezTo>
                  <a:pt x="984193" y="83248"/>
                  <a:pt x="972573" y="75819"/>
                  <a:pt x="960857" y="67913"/>
                </a:cubicBezTo>
                <a:cubicBezTo>
                  <a:pt x="948665" y="60769"/>
                  <a:pt x="936473" y="52959"/>
                  <a:pt x="924852" y="46292"/>
                </a:cubicBezTo>
                <a:cubicBezTo>
                  <a:pt x="908660" y="36195"/>
                  <a:pt x="894563" y="23336"/>
                  <a:pt x="876370" y="16573"/>
                </a:cubicBezTo>
                <a:cubicBezTo>
                  <a:pt x="865702" y="12954"/>
                  <a:pt x="856082" y="10382"/>
                  <a:pt x="847033" y="9620"/>
                </a:cubicBezTo>
                <a:cubicBezTo>
                  <a:pt x="837984" y="8954"/>
                  <a:pt x="829602" y="9715"/>
                  <a:pt x="821697" y="12192"/>
                </a:cubicBezTo>
                <a:cubicBezTo>
                  <a:pt x="805885" y="5525"/>
                  <a:pt x="783501" y="12859"/>
                  <a:pt x="769309" y="1905"/>
                </a:cubicBezTo>
                <a:cubicBezTo>
                  <a:pt x="765785" y="2381"/>
                  <a:pt x="765404" y="6001"/>
                  <a:pt x="759594" y="4096"/>
                </a:cubicBezTo>
                <a:cubicBezTo>
                  <a:pt x="755403" y="3238"/>
                  <a:pt x="755879" y="1333"/>
                  <a:pt x="753879" y="0"/>
                </a:cubicBezTo>
                <a:cubicBezTo>
                  <a:pt x="752926" y="4381"/>
                  <a:pt x="755307" y="3905"/>
                  <a:pt x="751974" y="7048"/>
                </a:cubicBezTo>
                <a:cubicBezTo>
                  <a:pt x="764261" y="8096"/>
                  <a:pt x="769595" y="10287"/>
                  <a:pt x="780739" y="9144"/>
                </a:cubicBezTo>
                <a:cubicBezTo>
                  <a:pt x="783501" y="10382"/>
                  <a:pt x="784168" y="12001"/>
                  <a:pt x="788645" y="13049"/>
                </a:cubicBezTo>
                <a:cubicBezTo>
                  <a:pt x="813410" y="13430"/>
                  <a:pt x="842937" y="15716"/>
                  <a:pt x="874084" y="26194"/>
                </a:cubicBezTo>
                <a:cubicBezTo>
                  <a:pt x="903993" y="36671"/>
                  <a:pt x="928853" y="58293"/>
                  <a:pt x="950760" y="64484"/>
                </a:cubicBezTo>
                <a:cubicBezTo>
                  <a:pt x="954761" y="67723"/>
                  <a:pt x="950475" y="70199"/>
                  <a:pt x="952951" y="73247"/>
                </a:cubicBezTo>
                <a:cubicBezTo>
                  <a:pt x="964953" y="76486"/>
                  <a:pt x="969810" y="87439"/>
                  <a:pt x="981717" y="94679"/>
                </a:cubicBezTo>
                <a:cubicBezTo>
                  <a:pt x="989908" y="100108"/>
                  <a:pt x="1000100" y="100870"/>
                  <a:pt x="1008958" y="107823"/>
                </a:cubicBezTo>
                <a:cubicBezTo>
                  <a:pt x="1017721" y="115157"/>
                  <a:pt x="1023722" y="122396"/>
                  <a:pt x="1030008" y="130016"/>
                </a:cubicBezTo>
                <a:cubicBezTo>
                  <a:pt x="1036009" y="137827"/>
                  <a:pt x="1042200" y="146018"/>
                  <a:pt x="1051249" y="155448"/>
                </a:cubicBezTo>
                <a:cubicBezTo>
                  <a:pt x="1051344" y="156019"/>
                  <a:pt x="1051440" y="156496"/>
                  <a:pt x="1051535" y="157067"/>
                </a:cubicBezTo>
                <a:cubicBezTo>
                  <a:pt x="1047153" y="153448"/>
                  <a:pt x="1044105" y="150019"/>
                  <a:pt x="1037152" y="144685"/>
                </a:cubicBezTo>
                <a:cubicBezTo>
                  <a:pt x="1038105" y="142970"/>
                  <a:pt x="1040772" y="147161"/>
                  <a:pt x="1041915" y="146209"/>
                </a:cubicBezTo>
                <a:cubicBezTo>
                  <a:pt x="1036866" y="140970"/>
                  <a:pt x="1032390" y="137731"/>
                  <a:pt x="1028580" y="134398"/>
                </a:cubicBezTo>
                <a:cubicBezTo>
                  <a:pt x="1024770" y="131064"/>
                  <a:pt x="1021626" y="127540"/>
                  <a:pt x="1018864" y="122206"/>
                </a:cubicBezTo>
                <a:cubicBezTo>
                  <a:pt x="1016769" y="125444"/>
                  <a:pt x="1011149" y="118967"/>
                  <a:pt x="1008482" y="120491"/>
                </a:cubicBezTo>
                <a:cubicBezTo>
                  <a:pt x="1014387" y="126111"/>
                  <a:pt x="1022007" y="133159"/>
                  <a:pt x="1021912" y="139065"/>
                </a:cubicBezTo>
                <a:cubicBezTo>
                  <a:pt x="1016102" y="135922"/>
                  <a:pt x="1017054" y="130683"/>
                  <a:pt x="1013625" y="130492"/>
                </a:cubicBezTo>
                <a:cubicBezTo>
                  <a:pt x="1017245" y="137350"/>
                  <a:pt x="1021531" y="141065"/>
                  <a:pt x="1026579" y="144589"/>
                </a:cubicBezTo>
                <a:cubicBezTo>
                  <a:pt x="1031628" y="148114"/>
                  <a:pt x="1036676" y="152019"/>
                  <a:pt x="1042391" y="158496"/>
                </a:cubicBezTo>
                <a:cubicBezTo>
                  <a:pt x="1041629" y="159353"/>
                  <a:pt x="1040676" y="159258"/>
                  <a:pt x="1039629" y="159067"/>
                </a:cubicBezTo>
                <a:cubicBezTo>
                  <a:pt x="1042581" y="164306"/>
                  <a:pt x="1048487" y="167830"/>
                  <a:pt x="1052868" y="170974"/>
                </a:cubicBezTo>
                <a:cubicBezTo>
                  <a:pt x="1053821" y="172498"/>
                  <a:pt x="1054964" y="173926"/>
                  <a:pt x="1056012" y="175355"/>
                </a:cubicBezTo>
                <a:cubicBezTo>
                  <a:pt x="1055250" y="174879"/>
                  <a:pt x="1054488" y="174498"/>
                  <a:pt x="1053535" y="174308"/>
                </a:cubicBezTo>
                <a:cubicBezTo>
                  <a:pt x="1054488" y="176308"/>
                  <a:pt x="1055726" y="178403"/>
                  <a:pt x="1056488" y="180404"/>
                </a:cubicBezTo>
                <a:cubicBezTo>
                  <a:pt x="1055631" y="179927"/>
                  <a:pt x="1054869" y="179642"/>
                  <a:pt x="1054392" y="179737"/>
                </a:cubicBezTo>
                <a:cubicBezTo>
                  <a:pt x="1055440" y="180784"/>
                  <a:pt x="1056393" y="181832"/>
                  <a:pt x="1057250" y="182880"/>
                </a:cubicBezTo>
                <a:cubicBezTo>
                  <a:pt x="1057440" y="183928"/>
                  <a:pt x="1057536" y="184975"/>
                  <a:pt x="1057250" y="185833"/>
                </a:cubicBezTo>
                <a:cubicBezTo>
                  <a:pt x="1049630" y="181642"/>
                  <a:pt x="1042581" y="179642"/>
                  <a:pt x="1035723" y="178022"/>
                </a:cubicBezTo>
                <a:cubicBezTo>
                  <a:pt x="1034676" y="176498"/>
                  <a:pt x="1033914" y="174974"/>
                  <a:pt x="1033342" y="173641"/>
                </a:cubicBezTo>
                <a:lnTo>
                  <a:pt x="1031628" y="175355"/>
                </a:lnTo>
                <a:cubicBezTo>
                  <a:pt x="1032675" y="176213"/>
                  <a:pt x="1033342" y="176975"/>
                  <a:pt x="1033914" y="177641"/>
                </a:cubicBezTo>
                <a:cubicBezTo>
                  <a:pt x="1032866" y="177451"/>
                  <a:pt x="1031913" y="177165"/>
                  <a:pt x="1030866" y="176975"/>
                </a:cubicBezTo>
                <a:cubicBezTo>
                  <a:pt x="1030389" y="176498"/>
                  <a:pt x="1029913" y="176022"/>
                  <a:pt x="1029532" y="175450"/>
                </a:cubicBezTo>
                <a:cubicBezTo>
                  <a:pt x="1030389" y="174593"/>
                  <a:pt x="1028770" y="170688"/>
                  <a:pt x="1027532" y="173355"/>
                </a:cubicBezTo>
                <a:cubicBezTo>
                  <a:pt x="1028865" y="174688"/>
                  <a:pt x="1029151" y="175641"/>
                  <a:pt x="1028675" y="176403"/>
                </a:cubicBezTo>
                <a:cubicBezTo>
                  <a:pt x="1028675" y="176403"/>
                  <a:pt x="1028675" y="176403"/>
                  <a:pt x="1028675" y="176403"/>
                </a:cubicBezTo>
                <a:cubicBezTo>
                  <a:pt x="1026294" y="174974"/>
                  <a:pt x="1023531" y="174117"/>
                  <a:pt x="1021626" y="172212"/>
                </a:cubicBezTo>
                <a:cubicBezTo>
                  <a:pt x="1019531" y="170117"/>
                  <a:pt x="1018769" y="166783"/>
                  <a:pt x="1017054" y="164401"/>
                </a:cubicBezTo>
                <a:cubicBezTo>
                  <a:pt x="1014673" y="161163"/>
                  <a:pt x="1007529" y="161163"/>
                  <a:pt x="1005910" y="164878"/>
                </a:cubicBezTo>
                <a:cubicBezTo>
                  <a:pt x="1005339" y="166116"/>
                  <a:pt x="1004767" y="167164"/>
                  <a:pt x="1004100" y="168307"/>
                </a:cubicBezTo>
                <a:cubicBezTo>
                  <a:pt x="1001910" y="167164"/>
                  <a:pt x="999719" y="165830"/>
                  <a:pt x="997528" y="164401"/>
                </a:cubicBezTo>
                <a:cubicBezTo>
                  <a:pt x="998385" y="160401"/>
                  <a:pt x="997814" y="156305"/>
                  <a:pt x="996004" y="152209"/>
                </a:cubicBezTo>
                <a:cubicBezTo>
                  <a:pt x="995718" y="151638"/>
                  <a:pt x="993813" y="151543"/>
                  <a:pt x="992670" y="151543"/>
                </a:cubicBezTo>
                <a:cubicBezTo>
                  <a:pt x="992194" y="151543"/>
                  <a:pt x="991432" y="152019"/>
                  <a:pt x="991242" y="152495"/>
                </a:cubicBezTo>
                <a:cubicBezTo>
                  <a:pt x="991146" y="152686"/>
                  <a:pt x="991051" y="152876"/>
                  <a:pt x="990956" y="153162"/>
                </a:cubicBezTo>
                <a:cubicBezTo>
                  <a:pt x="987622" y="151733"/>
                  <a:pt x="984193" y="149828"/>
                  <a:pt x="983336" y="145828"/>
                </a:cubicBezTo>
                <a:cubicBezTo>
                  <a:pt x="982383" y="146875"/>
                  <a:pt x="981907" y="147923"/>
                  <a:pt x="982288" y="149257"/>
                </a:cubicBezTo>
                <a:cubicBezTo>
                  <a:pt x="984860" y="150971"/>
                  <a:pt x="987336" y="152400"/>
                  <a:pt x="990289" y="155353"/>
                </a:cubicBezTo>
                <a:cubicBezTo>
                  <a:pt x="990289" y="155638"/>
                  <a:pt x="990289" y="155924"/>
                  <a:pt x="990384" y="156019"/>
                </a:cubicBezTo>
                <a:cubicBezTo>
                  <a:pt x="991813" y="157448"/>
                  <a:pt x="992480" y="159067"/>
                  <a:pt x="993051" y="160687"/>
                </a:cubicBezTo>
                <a:cubicBezTo>
                  <a:pt x="986289" y="154210"/>
                  <a:pt x="980002" y="148780"/>
                  <a:pt x="973716" y="144685"/>
                </a:cubicBezTo>
                <a:cubicBezTo>
                  <a:pt x="972287" y="143732"/>
                  <a:pt x="970858" y="142970"/>
                  <a:pt x="969525" y="142113"/>
                </a:cubicBezTo>
                <a:cubicBezTo>
                  <a:pt x="969715" y="141922"/>
                  <a:pt x="969906" y="141732"/>
                  <a:pt x="970096" y="141542"/>
                </a:cubicBezTo>
                <a:cubicBezTo>
                  <a:pt x="969715" y="141065"/>
                  <a:pt x="969334" y="140589"/>
                  <a:pt x="968953" y="140113"/>
                </a:cubicBezTo>
                <a:cubicBezTo>
                  <a:pt x="968572" y="140494"/>
                  <a:pt x="968191" y="140779"/>
                  <a:pt x="967905" y="141160"/>
                </a:cubicBezTo>
                <a:cubicBezTo>
                  <a:pt x="963429" y="138589"/>
                  <a:pt x="959142" y="136588"/>
                  <a:pt x="954951" y="134874"/>
                </a:cubicBezTo>
                <a:cubicBezTo>
                  <a:pt x="953427" y="133350"/>
                  <a:pt x="951999" y="131826"/>
                  <a:pt x="950856" y="130492"/>
                </a:cubicBezTo>
                <a:cubicBezTo>
                  <a:pt x="949332" y="129350"/>
                  <a:pt x="947617" y="128397"/>
                  <a:pt x="945903" y="127349"/>
                </a:cubicBezTo>
                <a:cubicBezTo>
                  <a:pt x="920757" y="104394"/>
                  <a:pt x="887800" y="82201"/>
                  <a:pt x="851700" y="65913"/>
                </a:cubicBezTo>
                <a:cubicBezTo>
                  <a:pt x="812267" y="47720"/>
                  <a:pt x="769881" y="36671"/>
                  <a:pt x="734448" y="32861"/>
                </a:cubicBezTo>
                <a:cubicBezTo>
                  <a:pt x="726351" y="29051"/>
                  <a:pt x="718731" y="26194"/>
                  <a:pt x="710349" y="24479"/>
                </a:cubicBezTo>
                <a:cubicBezTo>
                  <a:pt x="701967" y="22669"/>
                  <a:pt x="693014" y="21336"/>
                  <a:pt x="682346" y="21336"/>
                </a:cubicBezTo>
                <a:cubicBezTo>
                  <a:pt x="671392" y="11525"/>
                  <a:pt x="649866" y="10192"/>
                  <a:pt x="628911" y="11239"/>
                </a:cubicBezTo>
                <a:cubicBezTo>
                  <a:pt x="623672" y="11525"/>
                  <a:pt x="618433" y="11811"/>
                  <a:pt x="613385" y="12097"/>
                </a:cubicBezTo>
                <a:cubicBezTo>
                  <a:pt x="608337" y="12478"/>
                  <a:pt x="603384" y="12954"/>
                  <a:pt x="598812" y="13144"/>
                </a:cubicBezTo>
                <a:cubicBezTo>
                  <a:pt x="589572" y="13430"/>
                  <a:pt x="581571" y="13144"/>
                  <a:pt x="575666" y="11144"/>
                </a:cubicBezTo>
                <a:cubicBezTo>
                  <a:pt x="565665" y="23622"/>
                  <a:pt x="531946" y="20574"/>
                  <a:pt x="520135" y="16383"/>
                </a:cubicBezTo>
                <a:cubicBezTo>
                  <a:pt x="518706" y="20860"/>
                  <a:pt x="513753" y="22860"/>
                  <a:pt x="507943" y="23622"/>
                </a:cubicBezTo>
                <a:cubicBezTo>
                  <a:pt x="502133" y="24479"/>
                  <a:pt x="495370" y="24384"/>
                  <a:pt x="490036" y="24003"/>
                </a:cubicBezTo>
                <a:cubicBezTo>
                  <a:pt x="489655" y="22288"/>
                  <a:pt x="497847" y="18574"/>
                  <a:pt x="489274" y="20479"/>
                </a:cubicBezTo>
                <a:cubicBezTo>
                  <a:pt x="485178" y="20955"/>
                  <a:pt x="485559" y="22860"/>
                  <a:pt x="483654" y="24098"/>
                </a:cubicBezTo>
                <a:cubicBezTo>
                  <a:pt x="479463" y="22193"/>
                  <a:pt x="474225" y="21336"/>
                  <a:pt x="471653" y="18097"/>
                </a:cubicBezTo>
                <a:cubicBezTo>
                  <a:pt x="463938" y="19145"/>
                  <a:pt x="463461" y="22288"/>
                  <a:pt x="455746" y="23336"/>
                </a:cubicBezTo>
                <a:cubicBezTo>
                  <a:pt x="457175" y="20479"/>
                  <a:pt x="457937" y="17431"/>
                  <a:pt x="462414" y="15430"/>
                </a:cubicBezTo>
                <a:cubicBezTo>
                  <a:pt x="473082" y="11144"/>
                  <a:pt x="475463" y="14478"/>
                  <a:pt x="481654" y="14668"/>
                </a:cubicBezTo>
                <a:cubicBezTo>
                  <a:pt x="480797" y="11716"/>
                  <a:pt x="476892" y="11716"/>
                  <a:pt x="482702" y="9525"/>
                </a:cubicBezTo>
                <a:cubicBezTo>
                  <a:pt x="486988" y="16383"/>
                  <a:pt x="495656" y="5048"/>
                  <a:pt x="502228" y="10668"/>
                </a:cubicBezTo>
                <a:cubicBezTo>
                  <a:pt x="498418" y="11621"/>
                  <a:pt x="495465" y="12763"/>
                  <a:pt x="494418" y="14668"/>
                </a:cubicBezTo>
                <a:cubicBezTo>
                  <a:pt x="502228" y="11906"/>
                  <a:pt x="511753" y="9239"/>
                  <a:pt x="518611" y="6953"/>
                </a:cubicBezTo>
                <a:cubicBezTo>
                  <a:pt x="516420" y="7334"/>
                  <a:pt x="513182" y="7144"/>
                  <a:pt x="516325" y="6096"/>
                </a:cubicBezTo>
                <a:cubicBezTo>
                  <a:pt x="478511" y="4667"/>
                  <a:pt x="443173" y="11525"/>
                  <a:pt x="409931" y="23146"/>
                </a:cubicBezTo>
                <a:cubicBezTo>
                  <a:pt x="376593" y="34861"/>
                  <a:pt x="345256" y="51244"/>
                  <a:pt x="313728" y="70771"/>
                </a:cubicBezTo>
                <a:cubicBezTo>
                  <a:pt x="308775" y="70199"/>
                  <a:pt x="301632" y="73533"/>
                  <a:pt x="294678" y="76295"/>
                </a:cubicBezTo>
                <a:cubicBezTo>
                  <a:pt x="278010" y="90392"/>
                  <a:pt x="265246" y="99060"/>
                  <a:pt x="268104" y="112871"/>
                </a:cubicBezTo>
                <a:cubicBezTo>
                  <a:pt x="288487" y="98108"/>
                  <a:pt x="303727" y="84487"/>
                  <a:pt x="340017" y="66199"/>
                </a:cubicBezTo>
                <a:cubicBezTo>
                  <a:pt x="348876" y="65056"/>
                  <a:pt x="356686" y="66389"/>
                  <a:pt x="361258" y="71914"/>
                </a:cubicBezTo>
                <a:cubicBezTo>
                  <a:pt x="334779" y="89440"/>
                  <a:pt x="301155" y="99441"/>
                  <a:pt x="278391" y="120301"/>
                </a:cubicBezTo>
                <a:cubicBezTo>
                  <a:pt x="275152" y="123349"/>
                  <a:pt x="274771" y="125730"/>
                  <a:pt x="271533" y="128302"/>
                </a:cubicBezTo>
                <a:cubicBezTo>
                  <a:pt x="251816" y="144018"/>
                  <a:pt x="240291" y="149923"/>
                  <a:pt x="226479" y="160306"/>
                </a:cubicBezTo>
                <a:cubicBezTo>
                  <a:pt x="199619" y="180594"/>
                  <a:pt x="177045" y="208788"/>
                  <a:pt x="155232" y="234029"/>
                </a:cubicBezTo>
                <a:cubicBezTo>
                  <a:pt x="150470" y="239649"/>
                  <a:pt x="141421" y="242125"/>
                  <a:pt x="140850" y="251460"/>
                </a:cubicBezTo>
                <a:cubicBezTo>
                  <a:pt x="147422" y="244983"/>
                  <a:pt x="154185" y="238125"/>
                  <a:pt x="159804" y="231267"/>
                </a:cubicBezTo>
                <a:cubicBezTo>
                  <a:pt x="165615" y="224504"/>
                  <a:pt x="170853" y="218122"/>
                  <a:pt x="174187" y="212408"/>
                </a:cubicBezTo>
                <a:cubicBezTo>
                  <a:pt x="181617" y="206407"/>
                  <a:pt x="191618" y="198215"/>
                  <a:pt x="201143" y="189071"/>
                </a:cubicBezTo>
                <a:cubicBezTo>
                  <a:pt x="211239" y="180499"/>
                  <a:pt x="221050" y="170974"/>
                  <a:pt x="229718" y="163925"/>
                </a:cubicBezTo>
                <a:cubicBezTo>
                  <a:pt x="234671" y="161163"/>
                  <a:pt x="239338" y="158305"/>
                  <a:pt x="243815" y="155448"/>
                </a:cubicBezTo>
                <a:cubicBezTo>
                  <a:pt x="248387" y="152686"/>
                  <a:pt x="252673" y="149923"/>
                  <a:pt x="256864" y="147066"/>
                </a:cubicBezTo>
                <a:cubicBezTo>
                  <a:pt x="265151" y="141160"/>
                  <a:pt x="273247" y="135446"/>
                  <a:pt x="281534" y="129445"/>
                </a:cubicBezTo>
                <a:cubicBezTo>
                  <a:pt x="298107" y="117443"/>
                  <a:pt x="316110" y="105156"/>
                  <a:pt x="340779" y="94488"/>
                </a:cubicBezTo>
                <a:cubicBezTo>
                  <a:pt x="346209" y="98869"/>
                  <a:pt x="351257" y="94869"/>
                  <a:pt x="359448" y="91535"/>
                </a:cubicBezTo>
                <a:cubicBezTo>
                  <a:pt x="362115" y="98203"/>
                  <a:pt x="369259" y="98012"/>
                  <a:pt x="378308" y="94679"/>
                </a:cubicBezTo>
                <a:cubicBezTo>
                  <a:pt x="382499" y="90773"/>
                  <a:pt x="373164" y="91630"/>
                  <a:pt x="377546" y="88392"/>
                </a:cubicBezTo>
                <a:cubicBezTo>
                  <a:pt x="383547" y="88011"/>
                  <a:pt x="389262" y="88011"/>
                  <a:pt x="392119" y="92488"/>
                </a:cubicBezTo>
                <a:cubicBezTo>
                  <a:pt x="387357" y="94488"/>
                  <a:pt x="382308" y="97441"/>
                  <a:pt x="379260" y="96964"/>
                </a:cubicBezTo>
                <a:cubicBezTo>
                  <a:pt x="383261" y="101441"/>
                  <a:pt x="393643" y="96012"/>
                  <a:pt x="396405" y="102489"/>
                </a:cubicBezTo>
                <a:cubicBezTo>
                  <a:pt x="388119" y="106966"/>
                  <a:pt x="380403" y="112109"/>
                  <a:pt x="372974" y="117158"/>
                </a:cubicBezTo>
                <a:cubicBezTo>
                  <a:pt x="365735" y="122587"/>
                  <a:pt x="358686" y="127921"/>
                  <a:pt x="351828" y="133350"/>
                </a:cubicBezTo>
                <a:cubicBezTo>
                  <a:pt x="338112" y="144399"/>
                  <a:pt x="324682" y="154972"/>
                  <a:pt x="308966" y="163925"/>
                </a:cubicBezTo>
                <a:cubicBezTo>
                  <a:pt x="303156" y="164021"/>
                  <a:pt x="298298" y="161544"/>
                  <a:pt x="292011" y="162782"/>
                </a:cubicBezTo>
                <a:cubicBezTo>
                  <a:pt x="291916" y="169164"/>
                  <a:pt x="304489" y="163544"/>
                  <a:pt x="308871" y="166973"/>
                </a:cubicBezTo>
                <a:cubicBezTo>
                  <a:pt x="305632" y="171736"/>
                  <a:pt x="300584" y="176403"/>
                  <a:pt x="296012" y="181261"/>
                </a:cubicBezTo>
                <a:cubicBezTo>
                  <a:pt x="294678" y="182785"/>
                  <a:pt x="293345" y="184309"/>
                  <a:pt x="292011" y="185738"/>
                </a:cubicBezTo>
                <a:cubicBezTo>
                  <a:pt x="291726" y="185833"/>
                  <a:pt x="291440" y="185928"/>
                  <a:pt x="291059" y="186023"/>
                </a:cubicBezTo>
                <a:cubicBezTo>
                  <a:pt x="285153" y="187452"/>
                  <a:pt x="278295" y="189452"/>
                  <a:pt x="275628" y="195643"/>
                </a:cubicBezTo>
                <a:cubicBezTo>
                  <a:pt x="275152" y="196691"/>
                  <a:pt x="274581" y="197644"/>
                  <a:pt x="274104" y="198596"/>
                </a:cubicBezTo>
                <a:cubicBezTo>
                  <a:pt x="269628" y="202025"/>
                  <a:pt x="265532" y="205454"/>
                  <a:pt x="261817" y="208883"/>
                </a:cubicBezTo>
                <a:cubicBezTo>
                  <a:pt x="261627" y="208979"/>
                  <a:pt x="261436" y="209074"/>
                  <a:pt x="261150" y="209169"/>
                </a:cubicBezTo>
                <a:cubicBezTo>
                  <a:pt x="260769" y="209740"/>
                  <a:pt x="260293" y="210121"/>
                  <a:pt x="259912" y="210598"/>
                </a:cubicBezTo>
                <a:cubicBezTo>
                  <a:pt x="259245" y="211264"/>
                  <a:pt x="258388" y="211931"/>
                  <a:pt x="257721" y="212693"/>
                </a:cubicBezTo>
                <a:cubicBezTo>
                  <a:pt x="252959" y="216408"/>
                  <a:pt x="246863" y="216598"/>
                  <a:pt x="240672" y="216503"/>
                </a:cubicBezTo>
                <a:cubicBezTo>
                  <a:pt x="238481" y="216503"/>
                  <a:pt x="237338" y="217742"/>
                  <a:pt x="236766" y="219742"/>
                </a:cubicBezTo>
                <a:cubicBezTo>
                  <a:pt x="236385" y="220885"/>
                  <a:pt x="235814" y="222123"/>
                  <a:pt x="235052" y="222980"/>
                </a:cubicBezTo>
                <a:cubicBezTo>
                  <a:pt x="233147" y="225076"/>
                  <a:pt x="231432" y="228790"/>
                  <a:pt x="227813" y="224885"/>
                </a:cubicBezTo>
                <a:cubicBezTo>
                  <a:pt x="224479" y="225647"/>
                  <a:pt x="222765" y="228219"/>
                  <a:pt x="221622" y="230981"/>
                </a:cubicBezTo>
                <a:cubicBezTo>
                  <a:pt x="219526" y="236125"/>
                  <a:pt x="216669" y="239744"/>
                  <a:pt x="210477" y="239363"/>
                </a:cubicBezTo>
                <a:cubicBezTo>
                  <a:pt x="209334" y="239268"/>
                  <a:pt x="207810" y="239744"/>
                  <a:pt x="207048" y="240506"/>
                </a:cubicBezTo>
                <a:cubicBezTo>
                  <a:pt x="202762" y="245078"/>
                  <a:pt x="196476" y="247936"/>
                  <a:pt x="194475" y="254413"/>
                </a:cubicBezTo>
                <a:cubicBezTo>
                  <a:pt x="193237" y="258604"/>
                  <a:pt x="189808" y="257746"/>
                  <a:pt x="187046" y="258223"/>
                </a:cubicBezTo>
                <a:cubicBezTo>
                  <a:pt x="186570" y="259271"/>
                  <a:pt x="186189" y="260699"/>
                  <a:pt x="185522" y="260985"/>
                </a:cubicBezTo>
                <a:cubicBezTo>
                  <a:pt x="176092" y="263842"/>
                  <a:pt x="169044" y="269843"/>
                  <a:pt x="162376" y="276701"/>
                </a:cubicBezTo>
                <a:cubicBezTo>
                  <a:pt x="158852" y="280321"/>
                  <a:pt x="155613" y="283845"/>
                  <a:pt x="150565" y="285845"/>
                </a:cubicBezTo>
                <a:cubicBezTo>
                  <a:pt x="143802" y="288608"/>
                  <a:pt x="135801" y="291084"/>
                  <a:pt x="137135" y="301466"/>
                </a:cubicBezTo>
                <a:cubicBezTo>
                  <a:pt x="137325" y="302800"/>
                  <a:pt x="135039" y="304514"/>
                  <a:pt x="133706" y="305943"/>
                </a:cubicBezTo>
                <a:cubicBezTo>
                  <a:pt x="131420" y="308229"/>
                  <a:pt x="129134" y="310325"/>
                  <a:pt x="126657" y="312420"/>
                </a:cubicBezTo>
                <a:cubicBezTo>
                  <a:pt x="125419" y="313468"/>
                  <a:pt x="124276" y="315944"/>
                  <a:pt x="122276" y="313563"/>
                </a:cubicBezTo>
                <a:cubicBezTo>
                  <a:pt x="120942" y="311944"/>
                  <a:pt x="117513" y="310991"/>
                  <a:pt x="120180" y="307753"/>
                </a:cubicBezTo>
                <a:cubicBezTo>
                  <a:pt x="120942" y="306800"/>
                  <a:pt x="121514" y="305562"/>
                  <a:pt x="121514" y="304324"/>
                </a:cubicBezTo>
                <a:cubicBezTo>
                  <a:pt x="121514" y="303181"/>
                  <a:pt x="120752" y="302038"/>
                  <a:pt x="120371" y="300990"/>
                </a:cubicBezTo>
                <a:cubicBezTo>
                  <a:pt x="119799" y="301371"/>
                  <a:pt x="119323" y="301657"/>
                  <a:pt x="118752" y="302038"/>
                </a:cubicBezTo>
                <a:cubicBezTo>
                  <a:pt x="114561" y="305181"/>
                  <a:pt x="111989" y="309753"/>
                  <a:pt x="112275" y="314515"/>
                </a:cubicBezTo>
                <a:cubicBezTo>
                  <a:pt x="112465" y="316992"/>
                  <a:pt x="113132" y="318802"/>
                  <a:pt x="111227" y="320707"/>
                </a:cubicBezTo>
                <a:cubicBezTo>
                  <a:pt x="108084" y="323755"/>
                  <a:pt x="105226" y="327279"/>
                  <a:pt x="100178" y="327184"/>
                </a:cubicBezTo>
                <a:cubicBezTo>
                  <a:pt x="94082" y="327088"/>
                  <a:pt x="98559" y="330517"/>
                  <a:pt x="98082" y="332613"/>
                </a:cubicBezTo>
                <a:cubicBezTo>
                  <a:pt x="97130" y="336613"/>
                  <a:pt x="94844" y="341852"/>
                  <a:pt x="91510" y="343567"/>
                </a:cubicBezTo>
                <a:cubicBezTo>
                  <a:pt x="88081" y="345376"/>
                  <a:pt x="85700" y="347758"/>
                  <a:pt x="83890" y="350425"/>
                </a:cubicBezTo>
                <a:cubicBezTo>
                  <a:pt x="84652" y="346805"/>
                  <a:pt x="85509" y="343186"/>
                  <a:pt x="86938" y="339661"/>
                </a:cubicBezTo>
                <a:cubicBezTo>
                  <a:pt x="94749" y="318135"/>
                  <a:pt x="113608" y="294989"/>
                  <a:pt x="121323" y="273653"/>
                </a:cubicBezTo>
                <a:cubicBezTo>
                  <a:pt x="130753" y="270510"/>
                  <a:pt x="123228" y="267271"/>
                  <a:pt x="133611" y="259461"/>
                </a:cubicBezTo>
                <a:cubicBezTo>
                  <a:pt x="132372" y="256699"/>
                  <a:pt x="130848" y="251460"/>
                  <a:pt x="127800" y="252984"/>
                </a:cubicBezTo>
                <a:cubicBezTo>
                  <a:pt x="126467" y="252603"/>
                  <a:pt x="124943" y="253841"/>
                  <a:pt x="123419" y="255079"/>
                </a:cubicBezTo>
                <a:cubicBezTo>
                  <a:pt x="118847" y="267081"/>
                  <a:pt x="111513" y="274034"/>
                  <a:pt x="108560" y="285369"/>
                </a:cubicBezTo>
                <a:cubicBezTo>
                  <a:pt x="85986" y="308419"/>
                  <a:pt x="73127" y="335851"/>
                  <a:pt x="63792" y="365474"/>
                </a:cubicBezTo>
                <a:cubicBezTo>
                  <a:pt x="62935" y="365569"/>
                  <a:pt x="62173" y="365665"/>
                  <a:pt x="61221" y="365569"/>
                </a:cubicBezTo>
                <a:cubicBezTo>
                  <a:pt x="61316" y="366808"/>
                  <a:pt x="61983" y="367760"/>
                  <a:pt x="62840" y="368332"/>
                </a:cubicBezTo>
                <a:cubicBezTo>
                  <a:pt x="62649" y="368998"/>
                  <a:pt x="62459" y="369570"/>
                  <a:pt x="62268" y="370237"/>
                </a:cubicBezTo>
                <a:cubicBezTo>
                  <a:pt x="61411" y="373094"/>
                  <a:pt x="60649" y="375952"/>
                  <a:pt x="59887" y="378809"/>
                </a:cubicBezTo>
                <a:cubicBezTo>
                  <a:pt x="58268" y="379857"/>
                  <a:pt x="56649" y="380809"/>
                  <a:pt x="54839" y="381667"/>
                </a:cubicBezTo>
                <a:cubicBezTo>
                  <a:pt x="51600" y="383096"/>
                  <a:pt x="49410" y="385953"/>
                  <a:pt x="49314" y="390430"/>
                </a:cubicBezTo>
                <a:cubicBezTo>
                  <a:pt x="49124" y="403193"/>
                  <a:pt x="48838" y="403288"/>
                  <a:pt x="37313" y="409956"/>
                </a:cubicBezTo>
                <a:cubicBezTo>
                  <a:pt x="36360" y="410527"/>
                  <a:pt x="35313" y="410813"/>
                  <a:pt x="34265" y="411099"/>
                </a:cubicBezTo>
                <a:cubicBezTo>
                  <a:pt x="33979" y="413385"/>
                  <a:pt x="32741" y="414718"/>
                  <a:pt x="30550" y="415004"/>
                </a:cubicBezTo>
                <a:cubicBezTo>
                  <a:pt x="30836" y="418052"/>
                  <a:pt x="35598" y="420910"/>
                  <a:pt x="30550" y="424243"/>
                </a:cubicBezTo>
                <a:cubicBezTo>
                  <a:pt x="27978" y="425958"/>
                  <a:pt x="25692" y="428434"/>
                  <a:pt x="24073" y="431101"/>
                </a:cubicBezTo>
                <a:cubicBezTo>
                  <a:pt x="23406" y="432244"/>
                  <a:pt x="22740" y="433292"/>
                  <a:pt x="21978" y="434340"/>
                </a:cubicBezTo>
                <a:cubicBezTo>
                  <a:pt x="21978" y="433864"/>
                  <a:pt x="21882" y="433483"/>
                  <a:pt x="21787" y="433102"/>
                </a:cubicBezTo>
                <a:cubicBezTo>
                  <a:pt x="21597" y="433864"/>
                  <a:pt x="21311" y="434816"/>
                  <a:pt x="21025" y="435673"/>
                </a:cubicBezTo>
                <a:cubicBezTo>
                  <a:pt x="19977" y="436912"/>
                  <a:pt x="18739" y="438055"/>
                  <a:pt x="16929" y="439007"/>
                </a:cubicBezTo>
                <a:cubicBezTo>
                  <a:pt x="13310" y="440912"/>
                  <a:pt x="16739" y="444436"/>
                  <a:pt x="18168" y="447008"/>
                </a:cubicBezTo>
                <a:cubicBezTo>
                  <a:pt x="12262" y="454152"/>
                  <a:pt x="18263" y="464725"/>
                  <a:pt x="11310" y="471583"/>
                </a:cubicBezTo>
                <a:cubicBezTo>
                  <a:pt x="11214" y="476631"/>
                  <a:pt x="12072" y="481965"/>
                  <a:pt x="10833" y="486727"/>
                </a:cubicBezTo>
                <a:cubicBezTo>
                  <a:pt x="9405" y="492157"/>
                  <a:pt x="6738" y="497014"/>
                  <a:pt x="7595" y="503015"/>
                </a:cubicBezTo>
                <a:cubicBezTo>
                  <a:pt x="8262" y="507397"/>
                  <a:pt x="5880" y="510064"/>
                  <a:pt x="1689" y="511302"/>
                </a:cubicBezTo>
                <a:cubicBezTo>
                  <a:pt x="927" y="511492"/>
                  <a:pt x="-25" y="513874"/>
                  <a:pt x="356" y="514445"/>
                </a:cubicBezTo>
                <a:cubicBezTo>
                  <a:pt x="3023" y="518541"/>
                  <a:pt x="1308" y="522351"/>
                  <a:pt x="261" y="526256"/>
                </a:cubicBezTo>
                <a:cubicBezTo>
                  <a:pt x="5118" y="532257"/>
                  <a:pt x="3975" y="539496"/>
                  <a:pt x="3690" y="546354"/>
                </a:cubicBezTo>
                <a:cubicBezTo>
                  <a:pt x="3404" y="553117"/>
                  <a:pt x="5499" y="560356"/>
                  <a:pt x="356" y="566452"/>
                </a:cubicBezTo>
                <a:cubicBezTo>
                  <a:pt x="-597" y="567595"/>
                  <a:pt x="451" y="570262"/>
                  <a:pt x="2451" y="571024"/>
                </a:cubicBezTo>
                <a:cubicBezTo>
                  <a:pt x="4833" y="571976"/>
                  <a:pt x="7309" y="572548"/>
                  <a:pt x="7119" y="575881"/>
                </a:cubicBezTo>
                <a:cubicBezTo>
                  <a:pt x="7023" y="578453"/>
                  <a:pt x="7119" y="580930"/>
                  <a:pt x="7309" y="583501"/>
                </a:cubicBezTo>
                <a:cubicBezTo>
                  <a:pt x="7976" y="593979"/>
                  <a:pt x="5880" y="604838"/>
                  <a:pt x="11119" y="614934"/>
                </a:cubicBezTo>
                <a:cubicBezTo>
                  <a:pt x="11786" y="616172"/>
                  <a:pt x="10738" y="618554"/>
                  <a:pt x="10167" y="620268"/>
                </a:cubicBezTo>
                <a:cubicBezTo>
                  <a:pt x="9595" y="621792"/>
                  <a:pt x="7500" y="622840"/>
                  <a:pt x="9405" y="624935"/>
                </a:cubicBezTo>
                <a:cubicBezTo>
                  <a:pt x="12357" y="628079"/>
                  <a:pt x="11595" y="632079"/>
                  <a:pt x="11310" y="635794"/>
                </a:cubicBezTo>
                <a:cubicBezTo>
                  <a:pt x="10738" y="643795"/>
                  <a:pt x="10833" y="647414"/>
                  <a:pt x="12643" y="650653"/>
                </a:cubicBezTo>
                <a:cubicBezTo>
                  <a:pt x="15310" y="655510"/>
                  <a:pt x="17406" y="660844"/>
                  <a:pt x="22073" y="664559"/>
                </a:cubicBezTo>
                <a:cubicBezTo>
                  <a:pt x="23883" y="665988"/>
                  <a:pt x="26073" y="668464"/>
                  <a:pt x="26169" y="670560"/>
                </a:cubicBezTo>
                <a:cubicBezTo>
                  <a:pt x="26454" y="676370"/>
                  <a:pt x="27597" y="681704"/>
                  <a:pt x="30360" y="686657"/>
                </a:cubicBezTo>
                <a:cubicBezTo>
                  <a:pt x="29217" y="696563"/>
                  <a:pt x="33979" y="704755"/>
                  <a:pt x="38265" y="713042"/>
                </a:cubicBezTo>
                <a:cubicBezTo>
                  <a:pt x="38837" y="714089"/>
                  <a:pt x="39789" y="715994"/>
                  <a:pt x="40170" y="715899"/>
                </a:cubicBezTo>
                <a:cubicBezTo>
                  <a:pt x="47505" y="713994"/>
                  <a:pt x="48648" y="721614"/>
                  <a:pt x="53124" y="723995"/>
                </a:cubicBezTo>
                <a:cubicBezTo>
                  <a:pt x="57601" y="726376"/>
                  <a:pt x="62268" y="728567"/>
                  <a:pt x="66936" y="730758"/>
                </a:cubicBezTo>
                <a:cubicBezTo>
                  <a:pt x="67793" y="732853"/>
                  <a:pt x="68650" y="735044"/>
                  <a:pt x="69507" y="737235"/>
                </a:cubicBezTo>
                <a:cubicBezTo>
                  <a:pt x="69222" y="737902"/>
                  <a:pt x="69412" y="738473"/>
                  <a:pt x="70174" y="738854"/>
                </a:cubicBezTo>
                <a:cubicBezTo>
                  <a:pt x="70936" y="740950"/>
                  <a:pt x="71698" y="743236"/>
                  <a:pt x="72460" y="745426"/>
                </a:cubicBezTo>
                <a:cubicBezTo>
                  <a:pt x="69793" y="748189"/>
                  <a:pt x="67983" y="750760"/>
                  <a:pt x="70841" y="755618"/>
                </a:cubicBezTo>
                <a:cubicBezTo>
                  <a:pt x="73889" y="760762"/>
                  <a:pt x="74937" y="767143"/>
                  <a:pt x="76461" y="773049"/>
                </a:cubicBezTo>
                <a:cubicBezTo>
                  <a:pt x="76937" y="775049"/>
                  <a:pt x="77508" y="776764"/>
                  <a:pt x="79318" y="777335"/>
                </a:cubicBezTo>
                <a:cubicBezTo>
                  <a:pt x="81985" y="778193"/>
                  <a:pt x="83604" y="778764"/>
                  <a:pt x="81795" y="782193"/>
                </a:cubicBezTo>
                <a:cubicBezTo>
                  <a:pt x="80461" y="784860"/>
                  <a:pt x="81128" y="788956"/>
                  <a:pt x="79318" y="791051"/>
                </a:cubicBezTo>
                <a:cubicBezTo>
                  <a:pt x="74841" y="796100"/>
                  <a:pt x="80747" y="798862"/>
                  <a:pt x="81223" y="802767"/>
                </a:cubicBezTo>
                <a:cubicBezTo>
                  <a:pt x="81414" y="804767"/>
                  <a:pt x="84652" y="804577"/>
                  <a:pt x="85986" y="803529"/>
                </a:cubicBezTo>
                <a:cubicBezTo>
                  <a:pt x="89510" y="800767"/>
                  <a:pt x="92367" y="797338"/>
                  <a:pt x="95796" y="794576"/>
                </a:cubicBezTo>
                <a:cubicBezTo>
                  <a:pt x="99130" y="791909"/>
                  <a:pt x="97225" y="790003"/>
                  <a:pt x="96177" y="786956"/>
                </a:cubicBezTo>
                <a:cubicBezTo>
                  <a:pt x="94082" y="780955"/>
                  <a:pt x="95320" y="774573"/>
                  <a:pt x="96177" y="768286"/>
                </a:cubicBezTo>
                <a:cubicBezTo>
                  <a:pt x="96273" y="767810"/>
                  <a:pt x="96939" y="767429"/>
                  <a:pt x="97320" y="766953"/>
                </a:cubicBezTo>
                <a:cubicBezTo>
                  <a:pt x="97797" y="767429"/>
                  <a:pt x="98559" y="767906"/>
                  <a:pt x="98559" y="768382"/>
                </a:cubicBezTo>
                <a:cubicBezTo>
                  <a:pt x="98844" y="773430"/>
                  <a:pt x="103797" y="775335"/>
                  <a:pt x="105702" y="779145"/>
                </a:cubicBezTo>
                <a:cubicBezTo>
                  <a:pt x="106655" y="780955"/>
                  <a:pt x="101988" y="783908"/>
                  <a:pt x="105702" y="784955"/>
                </a:cubicBezTo>
                <a:cubicBezTo>
                  <a:pt x="111417" y="786575"/>
                  <a:pt x="113703" y="790480"/>
                  <a:pt x="115513" y="795433"/>
                </a:cubicBezTo>
                <a:cubicBezTo>
                  <a:pt x="117704" y="801243"/>
                  <a:pt x="119799" y="807053"/>
                  <a:pt x="122371" y="812673"/>
                </a:cubicBezTo>
                <a:cubicBezTo>
                  <a:pt x="125133" y="818864"/>
                  <a:pt x="128372" y="824960"/>
                  <a:pt x="131420" y="831056"/>
                </a:cubicBezTo>
                <a:cubicBezTo>
                  <a:pt x="132182" y="832676"/>
                  <a:pt x="133611" y="834581"/>
                  <a:pt x="133420" y="836104"/>
                </a:cubicBezTo>
                <a:cubicBezTo>
                  <a:pt x="132563" y="842582"/>
                  <a:pt x="135611" y="847344"/>
                  <a:pt x="140183" y="850868"/>
                </a:cubicBezTo>
                <a:cubicBezTo>
                  <a:pt x="145041" y="854583"/>
                  <a:pt x="145041" y="859250"/>
                  <a:pt x="144945" y="864489"/>
                </a:cubicBezTo>
                <a:cubicBezTo>
                  <a:pt x="144850" y="867632"/>
                  <a:pt x="144374" y="870966"/>
                  <a:pt x="147041" y="873347"/>
                </a:cubicBezTo>
                <a:cubicBezTo>
                  <a:pt x="152280" y="878015"/>
                  <a:pt x="154089" y="884873"/>
                  <a:pt x="157804" y="890492"/>
                </a:cubicBezTo>
                <a:cubicBezTo>
                  <a:pt x="159423" y="892969"/>
                  <a:pt x="159804" y="889349"/>
                  <a:pt x="160471" y="888111"/>
                </a:cubicBezTo>
                <a:cubicBezTo>
                  <a:pt x="160947" y="887159"/>
                  <a:pt x="161805" y="886396"/>
                  <a:pt x="162471" y="885539"/>
                </a:cubicBezTo>
                <a:cubicBezTo>
                  <a:pt x="162852" y="886016"/>
                  <a:pt x="163614" y="886587"/>
                  <a:pt x="163614" y="887063"/>
                </a:cubicBezTo>
                <a:cubicBezTo>
                  <a:pt x="163424" y="894493"/>
                  <a:pt x="165519" y="901827"/>
                  <a:pt x="161519" y="909161"/>
                </a:cubicBezTo>
                <a:cubicBezTo>
                  <a:pt x="158757" y="914209"/>
                  <a:pt x="160471" y="919829"/>
                  <a:pt x="163710" y="925163"/>
                </a:cubicBezTo>
                <a:cubicBezTo>
                  <a:pt x="169139" y="934021"/>
                  <a:pt x="169806" y="935355"/>
                  <a:pt x="178283" y="938212"/>
                </a:cubicBezTo>
                <a:cubicBezTo>
                  <a:pt x="185427" y="940594"/>
                  <a:pt x="186665" y="941927"/>
                  <a:pt x="186855" y="948500"/>
                </a:cubicBezTo>
                <a:cubicBezTo>
                  <a:pt x="187046" y="954215"/>
                  <a:pt x="186379" y="960025"/>
                  <a:pt x="191904" y="964025"/>
                </a:cubicBezTo>
                <a:cubicBezTo>
                  <a:pt x="192856" y="964692"/>
                  <a:pt x="194094" y="966026"/>
                  <a:pt x="194094" y="967073"/>
                </a:cubicBezTo>
                <a:cubicBezTo>
                  <a:pt x="193999" y="975932"/>
                  <a:pt x="200667" y="980408"/>
                  <a:pt x="206001" y="985647"/>
                </a:cubicBezTo>
                <a:cubicBezTo>
                  <a:pt x="210001" y="989552"/>
                  <a:pt x="213240" y="994696"/>
                  <a:pt x="219336" y="996029"/>
                </a:cubicBezTo>
                <a:cubicBezTo>
                  <a:pt x="222098" y="1001840"/>
                  <a:pt x="227051" y="1005840"/>
                  <a:pt x="230861" y="1010793"/>
                </a:cubicBezTo>
                <a:cubicBezTo>
                  <a:pt x="235052" y="1016318"/>
                  <a:pt x="243529" y="1016699"/>
                  <a:pt x="245529" y="1024318"/>
                </a:cubicBezTo>
                <a:cubicBezTo>
                  <a:pt x="245815" y="1025557"/>
                  <a:pt x="247339" y="1025176"/>
                  <a:pt x="248006" y="1023557"/>
                </a:cubicBezTo>
                <a:cubicBezTo>
                  <a:pt x="248482" y="1022413"/>
                  <a:pt x="248387" y="1021080"/>
                  <a:pt x="248958" y="1019937"/>
                </a:cubicBezTo>
                <a:cubicBezTo>
                  <a:pt x="249149" y="1019556"/>
                  <a:pt x="249435" y="1019175"/>
                  <a:pt x="249625" y="1018794"/>
                </a:cubicBezTo>
                <a:cubicBezTo>
                  <a:pt x="252578" y="1021175"/>
                  <a:pt x="255912" y="1023557"/>
                  <a:pt x="259150" y="1025843"/>
                </a:cubicBezTo>
                <a:cubicBezTo>
                  <a:pt x="256864" y="1023557"/>
                  <a:pt x="254197" y="1019461"/>
                  <a:pt x="251435" y="1015936"/>
                </a:cubicBezTo>
                <a:cubicBezTo>
                  <a:pt x="251530" y="1015651"/>
                  <a:pt x="251721" y="1015460"/>
                  <a:pt x="251721" y="1015175"/>
                </a:cubicBezTo>
                <a:cubicBezTo>
                  <a:pt x="252292" y="1012126"/>
                  <a:pt x="250006" y="1011174"/>
                  <a:pt x="247339" y="1010412"/>
                </a:cubicBezTo>
                <a:cubicBezTo>
                  <a:pt x="245720" y="1009936"/>
                  <a:pt x="243624" y="1008412"/>
                  <a:pt x="243053" y="1006983"/>
                </a:cubicBezTo>
                <a:cubicBezTo>
                  <a:pt x="242672" y="1005935"/>
                  <a:pt x="242100" y="1005078"/>
                  <a:pt x="241624" y="1004126"/>
                </a:cubicBezTo>
                <a:cubicBezTo>
                  <a:pt x="241910" y="1004126"/>
                  <a:pt x="242291" y="1004221"/>
                  <a:pt x="242672" y="1004316"/>
                </a:cubicBezTo>
                <a:cubicBezTo>
                  <a:pt x="242005" y="1003459"/>
                  <a:pt x="241434" y="1003078"/>
                  <a:pt x="240862" y="1002697"/>
                </a:cubicBezTo>
                <a:cubicBezTo>
                  <a:pt x="237624" y="997649"/>
                  <a:pt x="232766" y="993934"/>
                  <a:pt x="229432" y="988981"/>
                </a:cubicBezTo>
                <a:cubicBezTo>
                  <a:pt x="227051" y="985361"/>
                  <a:pt x="222955" y="981742"/>
                  <a:pt x="222955" y="978027"/>
                </a:cubicBezTo>
                <a:cubicBezTo>
                  <a:pt x="222860" y="973455"/>
                  <a:pt x="226194" y="968883"/>
                  <a:pt x="228003" y="964311"/>
                </a:cubicBezTo>
                <a:cubicBezTo>
                  <a:pt x="228670" y="962596"/>
                  <a:pt x="229242" y="960882"/>
                  <a:pt x="230004" y="959168"/>
                </a:cubicBezTo>
                <a:cubicBezTo>
                  <a:pt x="230194" y="958596"/>
                  <a:pt x="230766" y="958120"/>
                  <a:pt x="231242" y="957739"/>
                </a:cubicBezTo>
                <a:cubicBezTo>
                  <a:pt x="233337" y="956310"/>
                  <a:pt x="231813" y="957072"/>
                  <a:pt x="232290" y="959168"/>
                </a:cubicBezTo>
                <a:cubicBezTo>
                  <a:pt x="233337" y="963930"/>
                  <a:pt x="235909" y="965073"/>
                  <a:pt x="240195" y="964978"/>
                </a:cubicBezTo>
                <a:cubicBezTo>
                  <a:pt x="244291" y="964883"/>
                  <a:pt x="243148" y="966883"/>
                  <a:pt x="242100" y="969550"/>
                </a:cubicBezTo>
                <a:cubicBezTo>
                  <a:pt x="240481" y="973836"/>
                  <a:pt x="245148" y="971741"/>
                  <a:pt x="246577" y="973074"/>
                </a:cubicBezTo>
                <a:cubicBezTo>
                  <a:pt x="248006" y="974312"/>
                  <a:pt x="248292" y="975551"/>
                  <a:pt x="246482" y="975741"/>
                </a:cubicBezTo>
                <a:cubicBezTo>
                  <a:pt x="240386" y="976122"/>
                  <a:pt x="242100" y="979360"/>
                  <a:pt x="243529" y="982694"/>
                </a:cubicBezTo>
                <a:cubicBezTo>
                  <a:pt x="240386" y="985647"/>
                  <a:pt x="240291" y="989362"/>
                  <a:pt x="241243" y="993172"/>
                </a:cubicBezTo>
                <a:cubicBezTo>
                  <a:pt x="241338" y="993743"/>
                  <a:pt x="241815" y="994505"/>
                  <a:pt x="242291" y="994696"/>
                </a:cubicBezTo>
                <a:cubicBezTo>
                  <a:pt x="242672" y="994886"/>
                  <a:pt x="243434" y="994315"/>
                  <a:pt x="243815" y="993934"/>
                </a:cubicBezTo>
                <a:cubicBezTo>
                  <a:pt x="245148" y="992600"/>
                  <a:pt x="247149" y="991362"/>
                  <a:pt x="247530" y="989743"/>
                </a:cubicBezTo>
                <a:cubicBezTo>
                  <a:pt x="249339" y="982504"/>
                  <a:pt x="253721" y="979742"/>
                  <a:pt x="261055" y="979742"/>
                </a:cubicBezTo>
                <a:cubicBezTo>
                  <a:pt x="263817" y="981170"/>
                  <a:pt x="266580" y="981932"/>
                  <a:pt x="268770" y="981266"/>
                </a:cubicBezTo>
                <a:cubicBezTo>
                  <a:pt x="268008" y="982980"/>
                  <a:pt x="267627" y="984599"/>
                  <a:pt x="268199" y="986409"/>
                </a:cubicBezTo>
                <a:cubicBezTo>
                  <a:pt x="267723" y="986123"/>
                  <a:pt x="267437" y="985933"/>
                  <a:pt x="267342" y="985837"/>
                </a:cubicBezTo>
                <a:cubicBezTo>
                  <a:pt x="267723" y="986314"/>
                  <a:pt x="268199" y="986695"/>
                  <a:pt x="268580" y="987171"/>
                </a:cubicBezTo>
                <a:cubicBezTo>
                  <a:pt x="268961" y="988028"/>
                  <a:pt x="269532" y="988790"/>
                  <a:pt x="270580" y="989648"/>
                </a:cubicBezTo>
                <a:cubicBezTo>
                  <a:pt x="271628" y="990505"/>
                  <a:pt x="271247" y="992410"/>
                  <a:pt x="270580" y="994124"/>
                </a:cubicBezTo>
                <a:cubicBezTo>
                  <a:pt x="269628" y="993458"/>
                  <a:pt x="268675" y="992695"/>
                  <a:pt x="267532" y="992029"/>
                </a:cubicBezTo>
                <a:cubicBezTo>
                  <a:pt x="268961" y="988885"/>
                  <a:pt x="262579" y="982218"/>
                  <a:pt x="262198" y="986028"/>
                </a:cubicBezTo>
                <a:cubicBezTo>
                  <a:pt x="268675" y="986790"/>
                  <a:pt x="262008" y="989552"/>
                  <a:pt x="263341" y="990886"/>
                </a:cubicBezTo>
                <a:cubicBezTo>
                  <a:pt x="265532" y="992029"/>
                  <a:pt x="267342" y="994410"/>
                  <a:pt x="269342" y="996696"/>
                </a:cubicBezTo>
                <a:cubicBezTo>
                  <a:pt x="267532" y="1000601"/>
                  <a:pt x="266008" y="1004507"/>
                  <a:pt x="264675" y="1008507"/>
                </a:cubicBezTo>
                <a:cubicBezTo>
                  <a:pt x="262579" y="1014889"/>
                  <a:pt x="262674" y="1020985"/>
                  <a:pt x="268961" y="1025366"/>
                </a:cubicBezTo>
                <a:cubicBezTo>
                  <a:pt x="274866" y="1029462"/>
                  <a:pt x="276390" y="1035177"/>
                  <a:pt x="275247" y="1041940"/>
                </a:cubicBezTo>
                <a:cubicBezTo>
                  <a:pt x="274962" y="1043750"/>
                  <a:pt x="275343" y="1045750"/>
                  <a:pt x="275057" y="1047655"/>
                </a:cubicBezTo>
                <a:cubicBezTo>
                  <a:pt x="274962" y="1048512"/>
                  <a:pt x="275057" y="1049274"/>
                  <a:pt x="275057" y="1050036"/>
                </a:cubicBezTo>
                <a:cubicBezTo>
                  <a:pt x="274104" y="1049845"/>
                  <a:pt x="273057" y="1049655"/>
                  <a:pt x="271914" y="1049274"/>
                </a:cubicBezTo>
                <a:cubicBezTo>
                  <a:pt x="273057" y="1050417"/>
                  <a:pt x="274200" y="1051274"/>
                  <a:pt x="275343" y="1052036"/>
                </a:cubicBezTo>
                <a:cubicBezTo>
                  <a:pt x="275438" y="1052608"/>
                  <a:pt x="275628" y="1053179"/>
                  <a:pt x="275819" y="1053656"/>
                </a:cubicBezTo>
                <a:cubicBezTo>
                  <a:pt x="268294" y="1049941"/>
                  <a:pt x="260579" y="1043750"/>
                  <a:pt x="252768" y="1037082"/>
                </a:cubicBezTo>
                <a:cubicBezTo>
                  <a:pt x="246672" y="1031748"/>
                  <a:pt x="240481" y="1026224"/>
                  <a:pt x="234671" y="1021080"/>
                </a:cubicBezTo>
                <a:cubicBezTo>
                  <a:pt x="229051" y="1015746"/>
                  <a:pt x="223908" y="1010602"/>
                  <a:pt x="218859" y="1006983"/>
                </a:cubicBezTo>
                <a:cubicBezTo>
                  <a:pt x="220764" y="1008698"/>
                  <a:pt x="213049" y="1004792"/>
                  <a:pt x="210954" y="1000982"/>
                </a:cubicBezTo>
                <a:cubicBezTo>
                  <a:pt x="210954" y="1007554"/>
                  <a:pt x="221907" y="1019270"/>
                  <a:pt x="223622" y="1028319"/>
                </a:cubicBezTo>
                <a:cubicBezTo>
                  <a:pt x="228194" y="1032510"/>
                  <a:pt x="230956" y="1036034"/>
                  <a:pt x="231528" y="1039463"/>
                </a:cubicBezTo>
                <a:cubicBezTo>
                  <a:pt x="233528" y="1040987"/>
                  <a:pt x="235242" y="1042035"/>
                  <a:pt x="236671" y="1042321"/>
                </a:cubicBezTo>
                <a:cubicBezTo>
                  <a:pt x="234385" y="1048988"/>
                  <a:pt x="262770" y="1067467"/>
                  <a:pt x="257150" y="1069277"/>
                </a:cubicBezTo>
                <a:cubicBezTo>
                  <a:pt x="262198" y="1071372"/>
                  <a:pt x="266770" y="1072039"/>
                  <a:pt x="273628" y="1076230"/>
                </a:cubicBezTo>
                <a:cubicBezTo>
                  <a:pt x="275152" y="1074896"/>
                  <a:pt x="272295" y="1073372"/>
                  <a:pt x="274485" y="1072039"/>
                </a:cubicBezTo>
                <a:cubicBezTo>
                  <a:pt x="278010" y="1074325"/>
                  <a:pt x="280962" y="1075658"/>
                  <a:pt x="282772" y="1075182"/>
                </a:cubicBezTo>
                <a:cubicBezTo>
                  <a:pt x="275343" y="1070229"/>
                  <a:pt x="272295" y="1073086"/>
                  <a:pt x="265722" y="1069467"/>
                </a:cubicBezTo>
                <a:cubicBezTo>
                  <a:pt x="268199" y="1067752"/>
                  <a:pt x="265341" y="1064324"/>
                  <a:pt x="262293" y="1064038"/>
                </a:cubicBezTo>
                <a:cubicBezTo>
                  <a:pt x="258864" y="1065085"/>
                  <a:pt x="266103" y="1067371"/>
                  <a:pt x="264579" y="1068610"/>
                </a:cubicBezTo>
                <a:cubicBezTo>
                  <a:pt x="262674" y="1067276"/>
                  <a:pt x="262579" y="1069658"/>
                  <a:pt x="260103" y="1067371"/>
                </a:cubicBezTo>
                <a:cubicBezTo>
                  <a:pt x="264960" y="1065467"/>
                  <a:pt x="250006" y="1060513"/>
                  <a:pt x="248863" y="1055275"/>
                </a:cubicBezTo>
                <a:cubicBezTo>
                  <a:pt x="249911" y="1054132"/>
                  <a:pt x="251149" y="1053656"/>
                  <a:pt x="253054" y="1054322"/>
                </a:cubicBezTo>
                <a:cubicBezTo>
                  <a:pt x="260960" y="1061466"/>
                  <a:pt x="258483" y="1056227"/>
                  <a:pt x="263055" y="1057561"/>
                </a:cubicBezTo>
                <a:cubicBezTo>
                  <a:pt x="266961" y="1059847"/>
                  <a:pt x="264960" y="1061657"/>
                  <a:pt x="267627" y="1063847"/>
                </a:cubicBezTo>
                <a:cubicBezTo>
                  <a:pt x="270390" y="1061085"/>
                  <a:pt x="276962" y="1065085"/>
                  <a:pt x="281629" y="1068800"/>
                </a:cubicBezTo>
                <a:cubicBezTo>
                  <a:pt x="288201" y="1071086"/>
                  <a:pt x="295059" y="1071562"/>
                  <a:pt x="301441" y="1072325"/>
                </a:cubicBezTo>
                <a:cubicBezTo>
                  <a:pt x="301822" y="1072610"/>
                  <a:pt x="302108" y="1072896"/>
                  <a:pt x="302489" y="1073182"/>
                </a:cubicBezTo>
                <a:cubicBezTo>
                  <a:pt x="306108" y="1076420"/>
                  <a:pt x="310395" y="1078992"/>
                  <a:pt x="314490" y="1081754"/>
                </a:cubicBezTo>
                <a:cubicBezTo>
                  <a:pt x="315443" y="1082421"/>
                  <a:pt x="316776" y="1081850"/>
                  <a:pt x="316872" y="1080230"/>
                </a:cubicBezTo>
                <a:cubicBezTo>
                  <a:pt x="317062" y="1076516"/>
                  <a:pt x="318681" y="1072229"/>
                  <a:pt x="316014" y="1069277"/>
                </a:cubicBezTo>
                <a:cubicBezTo>
                  <a:pt x="312395" y="1065276"/>
                  <a:pt x="309633" y="1059656"/>
                  <a:pt x="302584" y="1060228"/>
                </a:cubicBezTo>
                <a:cubicBezTo>
                  <a:pt x="301060" y="1060323"/>
                  <a:pt x="298774" y="1059180"/>
                  <a:pt x="297822" y="1057846"/>
                </a:cubicBezTo>
                <a:cubicBezTo>
                  <a:pt x="296488" y="1055942"/>
                  <a:pt x="295250" y="1053941"/>
                  <a:pt x="293916" y="1052036"/>
                </a:cubicBezTo>
                <a:cubicBezTo>
                  <a:pt x="294202" y="1051846"/>
                  <a:pt x="294678" y="1051655"/>
                  <a:pt x="295250" y="1051560"/>
                </a:cubicBezTo>
                <a:cubicBezTo>
                  <a:pt x="294202" y="1051084"/>
                  <a:pt x="293440" y="1050608"/>
                  <a:pt x="292678" y="1050131"/>
                </a:cubicBezTo>
                <a:cubicBezTo>
                  <a:pt x="290678" y="1047083"/>
                  <a:pt x="288773" y="1043940"/>
                  <a:pt x="286773" y="1040797"/>
                </a:cubicBezTo>
                <a:cubicBezTo>
                  <a:pt x="288678" y="1035653"/>
                  <a:pt x="290392" y="1030415"/>
                  <a:pt x="292583" y="1025366"/>
                </a:cubicBezTo>
                <a:cubicBezTo>
                  <a:pt x="293440" y="1023557"/>
                  <a:pt x="293916" y="1021937"/>
                  <a:pt x="293345" y="1020127"/>
                </a:cubicBezTo>
                <a:cubicBezTo>
                  <a:pt x="293154" y="1019651"/>
                  <a:pt x="292297" y="1018889"/>
                  <a:pt x="292297" y="1018889"/>
                </a:cubicBezTo>
                <a:cubicBezTo>
                  <a:pt x="285344" y="1024509"/>
                  <a:pt x="284201" y="1016413"/>
                  <a:pt x="280962" y="1013936"/>
                </a:cubicBezTo>
                <a:cubicBezTo>
                  <a:pt x="278486" y="1012126"/>
                  <a:pt x="278391" y="1009078"/>
                  <a:pt x="278581" y="1006221"/>
                </a:cubicBezTo>
                <a:cubicBezTo>
                  <a:pt x="282677" y="1004792"/>
                  <a:pt x="284296" y="1012698"/>
                  <a:pt x="288963" y="1010793"/>
                </a:cubicBezTo>
                <a:cubicBezTo>
                  <a:pt x="289344" y="1011174"/>
                  <a:pt x="289821" y="1011650"/>
                  <a:pt x="290297" y="1012031"/>
                </a:cubicBezTo>
                <a:cubicBezTo>
                  <a:pt x="292869" y="1015746"/>
                  <a:pt x="297345" y="1020318"/>
                  <a:pt x="302394" y="1023842"/>
                </a:cubicBezTo>
                <a:cubicBezTo>
                  <a:pt x="307632" y="1027652"/>
                  <a:pt x="312585" y="1030986"/>
                  <a:pt x="314967" y="1033082"/>
                </a:cubicBezTo>
                <a:cubicBezTo>
                  <a:pt x="314586" y="1032224"/>
                  <a:pt x="317348" y="1031081"/>
                  <a:pt x="318300" y="1031462"/>
                </a:cubicBezTo>
                <a:cubicBezTo>
                  <a:pt x="320872" y="1035463"/>
                  <a:pt x="334493" y="1037273"/>
                  <a:pt x="328111" y="1038225"/>
                </a:cubicBezTo>
                <a:cubicBezTo>
                  <a:pt x="332207" y="1041083"/>
                  <a:pt x="334112" y="1039749"/>
                  <a:pt x="336493" y="1039368"/>
                </a:cubicBezTo>
                <a:cubicBezTo>
                  <a:pt x="326397" y="1035463"/>
                  <a:pt x="318491" y="1028891"/>
                  <a:pt x="311157" y="1028033"/>
                </a:cubicBezTo>
                <a:cubicBezTo>
                  <a:pt x="309918" y="1023461"/>
                  <a:pt x="303537" y="1020604"/>
                  <a:pt x="298774" y="1017556"/>
                </a:cubicBezTo>
                <a:cubicBezTo>
                  <a:pt x="296964" y="1016318"/>
                  <a:pt x="295345" y="1015270"/>
                  <a:pt x="294107" y="1014127"/>
                </a:cubicBezTo>
                <a:cubicBezTo>
                  <a:pt x="294869" y="1014032"/>
                  <a:pt x="295821" y="1013555"/>
                  <a:pt x="296583" y="1013269"/>
                </a:cubicBezTo>
                <a:cubicBezTo>
                  <a:pt x="296869" y="1013174"/>
                  <a:pt x="297060" y="1012222"/>
                  <a:pt x="296869" y="1011936"/>
                </a:cubicBezTo>
                <a:cubicBezTo>
                  <a:pt x="296298" y="1010793"/>
                  <a:pt x="295250" y="1009936"/>
                  <a:pt x="294869" y="1008793"/>
                </a:cubicBezTo>
                <a:cubicBezTo>
                  <a:pt x="294297" y="1007078"/>
                  <a:pt x="293726" y="1004983"/>
                  <a:pt x="295821" y="1003840"/>
                </a:cubicBezTo>
                <a:cubicBezTo>
                  <a:pt x="297441" y="1002983"/>
                  <a:pt x="299250" y="1002601"/>
                  <a:pt x="301060" y="1003935"/>
                </a:cubicBezTo>
                <a:cubicBezTo>
                  <a:pt x="302489" y="1004983"/>
                  <a:pt x="304013" y="1005745"/>
                  <a:pt x="305537" y="1006602"/>
                </a:cubicBezTo>
                <a:cubicBezTo>
                  <a:pt x="305727" y="1008507"/>
                  <a:pt x="305442" y="1010698"/>
                  <a:pt x="306394" y="1012031"/>
                </a:cubicBezTo>
                <a:cubicBezTo>
                  <a:pt x="307251" y="1013269"/>
                  <a:pt x="309442" y="1013841"/>
                  <a:pt x="311157" y="1014127"/>
                </a:cubicBezTo>
                <a:cubicBezTo>
                  <a:pt x="313728" y="1014508"/>
                  <a:pt x="316300" y="1014222"/>
                  <a:pt x="318777" y="1014984"/>
                </a:cubicBezTo>
                <a:cubicBezTo>
                  <a:pt x="317538" y="1015460"/>
                  <a:pt x="316205" y="1015270"/>
                  <a:pt x="319253" y="1016984"/>
                </a:cubicBezTo>
                <a:cubicBezTo>
                  <a:pt x="320396" y="1016984"/>
                  <a:pt x="321729" y="1017175"/>
                  <a:pt x="323063" y="1017556"/>
                </a:cubicBezTo>
                <a:cubicBezTo>
                  <a:pt x="323539" y="1017842"/>
                  <a:pt x="324015" y="1017937"/>
                  <a:pt x="324492" y="1018032"/>
                </a:cubicBezTo>
                <a:cubicBezTo>
                  <a:pt x="331635" y="1020509"/>
                  <a:pt x="340113" y="1026890"/>
                  <a:pt x="345542" y="1027843"/>
                </a:cubicBezTo>
                <a:cubicBezTo>
                  <a:pt x="342208" y="1025652"/>
                  <a:pt x="338970" y="1023652"/>
                  <a:pt x="335826" y="1021556"/>
                </a:cubicBezTo>
                <a:cubicBezTo>
                  <a:pt x="337731" y="1021651"/>
                  <a:pt x="339636" y="1021651"/>
                  <a:pt x="341637" y="1021556"/>
                </a:cubicBezTo>
                <a:cubicBezTo>
                  <a:pt x="342113" y="1021556"/>
                  <a:pt x="342684" y="1020890"/>
                  <a:pt x="342875" y="1020413"/>
                </a:cubicBezTo>
                <a:cubicBezTo>
                  <a:pt x="342970" y="1020223"/>
                  <a:pt x="342589" y="1019461"/>
                  <a:pt x="342303" y="1019270"/>
                </a:cubicBezTo>
                <a:cubicBezTo>
                  <a:pt x="339636" y="1017460"/>
                  <a:pt x="336874" y="1017556"/>
                  <a:pt x="334207" y="1019270"/>
                </a:cubicBezTo>
                <a:cubicBezTo>
                  <a:pt x="333921" y="1019461"/>
                  <a:pt x="333826" y="1019842"/>
                  <a:pt x="333636" y="1020223"/>
                </a:cubicBezTo>
                <a:cubicBezTo>
                  <a:pt x="331826" y="1019080"/>
                  <a:pt x="330111" y="1017842"/>
                  <a:pt x="328397" y="1016699"/>
                </a:cubicBezTo>
                <a:cubicBezTo>
                  <a:pt x="330111" y="1015460"/>
                  <a:pt x="331731" y="1014032"/>
                  <a:pt x="333826" y="1014412"/>
                </a:cubicBezTo>
                <a:cubicBezTo>
                  <a:pt x="336017" y="1014793"/>
                  <a:pt x="338303" y="1014698"/>
                  <a:pt x="340589" y="1014508"/>
                </a:cubicBezTo>
                <a:cubicBezTo>
                  <a:pt x="342589" y="1016508"/>
                  <a:pt x="344780" y="1018413"/>
                  <a:pt x="347256" y="1019556"/>
                </a:cubicBezTo>
                <a:cubicBezTo>
                  <a:pt x="347923" y="1017460"/>
                  <a:pt x="351733" y="1021461"/>
                  <a:pt x="352019" y="1018603"/>
                </a:cubicBezTo>
                <a:cubicBezTo>
                  <a:pt x="352305" y="1017937"/>
                  <a:pt x="352114" y="1017270"/>
                  <a:pt x="351733" y="1016603"/>
                </a:cubicBezTo>
                <a:cubicBezTo>
                  <a:pt x="355543" y="1018603"/>
                  <a:pt x="359258" y="1018318"/>
                  <a:pt x="363163" y="1018223"/>
                </a:cubicBezTo>
                <a:cubicBezTo>
                  <a:pt x="367259" y="1018127"/>
                  <a:pt x="369831" y="1018794"/>
                  <a:pt x="371355" y="1023652"/>
                </a:cubicBezTo>
                <a:cubicBezTo>
                  <a:pt x="372117" y="1026128"/>
                  <a:pt x="373926" y="1028033"/>
                  <a:pt x="376403" y="1029081"/>
                </a:cubicBezTo>
                <a:cubicBezTo>
                  <a:pt x="376022" y="1030510"/>
                  <a:pt x="377451" y="1032224"/>
                  <a:pt x="379260" y="1033939"/>
                </a:cubicBezTo>
                <a:cubicBezTo>
                  <a:pt x="375165" y="1033748"/>
                  <a:pt x="373641" y="1037653"/>
                  <a:pt x="368592" y="1036034"/>
                </a:cubicBezTo>
                <a:cubicBezTo>
                  <a:pt x="370688" y="1037177"/>
                  <a:pt x="372212" y="1038320"/>
                  <a:pt x="372498" y="1039654"/>
                </a:cubicBezTo>
                <a:cubicBezTo>
                  <a:pt x="370878" y="1040892"/>
                  <a:pt x="367354" y="1039177"/>
                  <a:pt x="366211" y="1041083"/>
                </a:cubicBezTo>
                <a:cubicBezTo>
                  <a:pt x="370878" y="1042226"/>
                  <a:pt x="376022" y="1045369"/>
                  <a:pt x="380689" y="1049655"/>
                </a:cubicBezTo>
                <a:cubicBezTo>
                  <a:pt x="382308" y="1045654"/>
                  <a:pt x="389071" y="1050417"/>
                  <a:pt x="390976" y="1051751"/>
                </a:cubicBezTo>
                <a:cubicBezTo>
                  <a:pt x="388690" y="1053179"/>
                  <a:pt x="385166" y="1052036"/>
                  <a:pt x="382213" y="1049465"/>
                </a:cubicBezTo>
                <a:cubicBezTo>
                  <a:pt x="382975" y="1053846"/>
                  <a:pt x="377165" y="1048321"/>
                  <a:pt x="377070" y="1051560"/>
                </a:cubicBezTo>
                <a:cubicBezTo>
                  <a:pt x="381451" y="1054703"/>
                  <a:pt x="397644" y="1051941"/>
                  <a:pt x="401263" y="1060513"/>
                </a:cubicBezTo>
                <a:cubicBezTo>
                  <a:pt x="390881" y="1055275"/>
                  <a:pt x="387452" y="1057942"/>
                  <a:pt x="380499" y="1056703"/>
                </a:cubicBezTo>
                <a:cubicBezTo>
                  <a:pt x="376974" y="1060228"/>
                  <a:pt x="378117" y="1063085"/>
                  <a:pt x="380975" y="1065657"/>
                </a:cubicBezTo>
                <a:lnTo>
                  <a:pt x="381832" y="1063561"/>
                </a:lnTo>
                <a:cubicBezTo>
                  <a:pt x="384499" y="1064419"/>
                  <a:pt x="384785" y="1065562"/>
                  <a:pt x="386309" y="1066514"/>
                </a:cubicBezTo>
                <a:cubicBezTo>
                  <a:pt x="385261" y="1066800"/>
                  <a:pt x="384309" y="1067181"/>
                  <a:pt x="385737" y="1068038"/>
                </a:cubicBezTo>
                <a:cubicBezTo>
                  <a:pt x="384690" y="1069753"/>
                  <a:pt x="384118" y="1066324"/>
                  <a:pt x="381261" y="1065848"/>
                </a:cubicBezTo>
                <a:cubicBezTo>
                  <a:pt x="384880" y="1068991"/>
                  <a:pt x="390881" y="1071753"/>
                  <a:pt x="394310" y="1075087"/>
                </a:cubicBezTo>
                <a:cubicBezTo>
                  <a:pt x="405359" y="1077944"/>
                  <a:pt x="419932" y="1088041"/>
                  <a:pt x="429171" y="1088327"/>
                </a:cubicBezTo>
                <a:cubicBezTo>
                  <a:pt x="425552" y="1086041"/>
                  <a:pt x="416503" y="1084326"/>
                  <a:pt x="416694" y="1079659"/>
                </a:cubicBezTo>
                <a:cubicBezTo>
                  <a:pt x="420599" y="1076801"/>
                  <a:pt x="423456" y="1084135"/>
                  <a:pt x="425933" y="1081183"/>
                </a:cubicBezTo>
                <a:cubicBezTo>
                  <a:pt x="420789" y="1078230"/>
                  <a:pt x="417837" y="1079183"/>
                  <a:pt x="416789" y="1075373"/>
                </a:cubicBezTo>
                <a:cubicBezTo>
                  <a:pt x="418408" y="1075944"/>
                  <a:pt x="418408" y="1074420"/>
                  <a:pt x="419742" y="1074706"/>
                </a:cubicBezTo>
                <a:cubicBezTo>
                  <a:pt x="424409" y="1077373"/>
                  <a:pt x="429362" y="1081564"/>
                  <a:pt x="427933" y="1083564"/>
                </a:cubicBezTo>
                <a:cubicBezTo>
                  <a:pt x="428314" y="1080992"/>
                  <a:pt x="430886" y="1086802"/>
                  <a:pt x="431934" y="1084135"/>
                </a:cubicBezTo>
                <a:cubicBezTo>
                  <a:pt x="430314" y="1082802"/>
                  <a:pt x="430886" y="1080992"/>
                  <a:pt x="430600" y="1079373"/>
                </a:cubicBezTo>
                <a:cubicBezTo>
                  <a:pt x="424504" y="1077468"/>
                  <a:pt x="420885" y="1074896"/>
                  <a:pt x="420789" y="1071658"/>
                </a:cubicBezTo>
                <a:cubicBezTo>
                  <a:pt x="428790" y="1070991"/>
                  <a:pt x="434124" y="1074992"/>
                  <a:pt x="440125" y="1075563"/>
                </a:cubicBezTo>
                <a:cubicBezTo>
                  <a:pt x="441268" y="1077849"/>
                  <a:pt x="442697" y="1079944"/>
                  <a:pt x="444507" y="1081754"/>
                </a:cubicBezTo>
                <a:cubicBezTo>
                  <a:pt x="446126" y="1083374"/>
                  <a:pt x="447840" y="1082993"/>
                  <a:pt x="449650" y="1082326"/>
                </a:cubicBezTo>
                <a:cubicBezTo>
                  <a:pt x="451174" y="1081754"/>
                  <a:pt x="452031" y="1079373"/>
                  <a:pt x="454317" y="1080802"/>
                </a:cubicBezTo>
                <a:cubicBezTo>
                  <a:pt x="457461" y="1082707"/>
                  <a:pt x="461271" y="1083945"/>
                  <a:pt x="463842" y="1086421"/>
                </a:cubicBezTo>
                <a:cubicBezTo>
                  <a:pt x="469653" y="1092327"/>
                  <a:pt x="476415" y="1096327"/>
                  <a:pt x="484131" y="1099280"/>
                </a:cubicBezTo>
                <a:cubicBezTo>
                  <a:pt x="484226" y="1099280"/>
                  <a:pt x="484226" y="1099376"/>
                  <a:pt x="484226" y="1099471"/>
                </a:cubicBezTo>
                <a:cubicBezTo>
                  <a:pt x="484035" y="1099757"/>
                  <a:pt x="483750" y="1100042"/>
                  <a:pt x="483654" y="1100423"/>
                </a:cubicBezTo>
                <a:cubicBezTo>
                  <a:pt x="476415" y="1099280"/>
                  <a:pt x="471272" y="1101090"/>
                  <a:pt x="464033" y="1097280"/>
                </a:cubicBezTo>
                <a:cubicBezTo>
                  <a:pt x="464319" y="1097947"/>
                  <a:pt x="464890" y="1098233"/>
                  <a:pt x="465366" y="1098709"/>
                </a:cubicBezTo>
                <a:cubicBezTo>
                  <a:pt x="460794" y="1097756"/>
                  <a:pt x="456127" y="1096899"/>
                  <a:pt x="451365" y="1096042"/>
                </a:cubicBezTo>
                <a:cubicBezTo>
                  <a:pt x="448126" y="1100995"/>
                  <a:pt x="456794" y="1095946"/>
                  <a:pt x="456413" y="1100042"/>
                </a:cubicBezTo>
                <a:cubicBezTo>
                  <a:pt x="453365" y="1100804"/>
                  <a:pt x="443364" y="1098613"/>
                  <a:pt x="443173" y="1095185"/>
                </a:cubicBezTo>
                <a:cubicBezTo>
                  <a:pt x="445459" y="1096232"/>
                  <a:pt x="447840" y="1097280"/>
                  <a:pt x="450031" y="1097947"/>
                </a:cubicBezTo>
                <a:cubicBezTo>
                  <a:pt x="449364" y="1096137"/>
                  <a:pt x="446316" y="1094994"/>
                  <a:pt x="443649" y="1093851"/>
                </a:cubicBezTo>
                <a:cubicBezTo>
                  <a:pt x="443649" y="1093851"/>
                  <a:pt x="443649" y="1093756"/>
                  <a:pt x="443649" y="1093756"/>
                </a:cubicBezTo>
                <a:cubicBezTo>
                  <a:pt x="443554" y="1093756"/>
                  <a:pt x="443364" y="1093660"/>
                  <a:pt x="443268" y="1093660"/>
                </a:cubicBezTo>
                <a:cubicBezTo>
                  <a:pt x="441649" y="1092899"/>
                  <a:pt x="440125" y="1092136"/>
                  <a:pt x="439458" y="1090993"/>
                </a:cubicBezTo>
                <a:cubicBezTo>
                  <a:pt x="438506" y="1091470"/>
                  <a:pt x="432124" y="1090517"/>
                  <a:pt x="434982" y="1092041"/>
                </a:cubicBezTo>
                <a:cubicBezTo>
                  <a:pt x="435077" y="1092041"/>
                  <a:pt x="435363" y="1092136"/>
                  <a:pt x="435458" y="1092232"/>
                </a:cubicBezTo>
                <a:cubicBezTo>
                  <a:pt x="425933" y="1090136"/>
                  <a:pt x="417075" y="1086898"/>
                  <a:pt x="408597" y="1084421"/>
                </a:cubicBezTo>
                <a:cubicBezTo>
                  <a:pt x="397834" y="1080802"/>
                  <a:pt x="387547" y="1077944"/>
                  <a:pt x="376879" y="1077944"/>
                </a:cubicBezTo>
                <a:cubicBezTo>
                  <a:pt x="374784" y="1073468"/>
                  <a:pt x="370593" y="1071753"/>
                  <a:pt x="366211" y="1071372"/>
                </a:cubicBezTo>
                <a:cubicBezTo>
                  <a:pt x="354876" y="1068038"/>
                  <a:pt x="346113" y="1061180"/>
                  <a:pt x="340208" y="1055370"/>
                </a:cubicBezTo>
                <a:cubicBezTo>
                  <a:pt x="336588" y="1059656"/>
                  <a:pt x="331254" y="1048131"/>
                  <a:pt x="325920" y="1047941"/>
                </a:cubicBezTo>
                <a:cubicBezTo>
                  <a:pt x="326016" y="1046702"/>
                  <a:pt x="325158" y="1045940"/>
                  <a:pt x="327063" y="1045845"/>
                </a:cubicBezTo>
                <a:cubicBezTo>
                  <a:pt x="315729" y="1045083"/>
                  <a:pt x="314967" y="1032701"/>
                  <a:pt x="303060" y="1028700"/>
                </a:cubicBezTo>
                <a:cubicBezTo>
                  <a:pt x="307632" y="1032129"/>
                  <a:pt x="296488" y="1029843"/>
                  <a:pt x="305537" y="1034891"/>
                </a:cubicBezTo>
                <a:cubicBezTo>
                  <a:pt x="308013" y="1034225"/>
                  <a:pt x="304203" y="1030510"/>
                  <a:pt x="307251" y="1032129"/>
                </a:cubicBezTo>
                <a:cubicBezTo>
                  <a:pt x="304394" y="1036129"/>
                  <a:pt x="314395" y="1040987"/>
                  <a:pt x="315824" y="1046702"/>
                </a:cubicBezTo>
                <a:cubicBezTo>
                  <a:pt x="324492" y="1046607"/>
                  <a:pt x="328873" y="1054322"/>
                  <a:pt x="338017" y="1059656"/>
                </a:cubicBezTo>
                <a:cubicBezTo>
                  <a:pt x="338208" y="1061466"/>
                  <a:pt x="338208" y="1066991"/>
                  <a:pt x="342303" y="1066228"/>
                </a:cubicBezTo>
                <a:cubicBezTo>
                  <a:pt x="337160" y="1064228"/>
                  <a:pt x="344494" y="1064133"/>
                  <a:pt x="345351" y="1063181"/>
                </a:cubicBezTo>
                <a:cubicBezTo>
                  <a:pt x="350304" y="1065467"/>
                  <a:pt x="354305" y="1068800"/>
                  <a:pt x="358401" y="1071753"/>
                </a:cubicBezTo>
                <a:cubicBezTo>
                  <a:pt x="355543" y="1072325"/>
                  <a:pt x="353162" y="1073182"/>
                  <a:pt x="351828" y="1074039"/>
                </a:cubicBezTo>
                <a:cubicBezTo>
                  <a:pt x="352971" y="1074515"/>
                  <a:pt x="354019" y="1074896"/>
                  <a:pt x="355162" y="1075373"/>
                </a:cubicBezTo>
                <a:cubicBezTo>
                  <a:pt x="355067" y="1076230"/>
                  <a:pt x="355257" y="1076706"/>
                  <a:pt x="353638" y="1077754"/>
                </a:cubicBezTo>
                <a:cubicBezTo>
                  <a:pt x="358972" y="1081373"/>
                  <a:pt x="360306" y="1079278"/>
                  <a:pt x="363354" y="1079659"/>
                </a:cubicBezTo>
                <a:cubicBezTo>
                  <a:pt x="359448" y="1083754"/>
                  <a:pt x="376879" y="1088231"/>
                  <a:pt x="380213" y="1092803"/>
                </a:cubicBezTo>
                <a:cubicBezTo>
                  <a:pt x="380594" y="1091089"/>
                  <a:pt x="382118" y="1090993"/>
                  <a:pt x="384975" y="1092041"/>
                </a:cubicBezTo>
                <a:cubicBezTo>
                  <a:pt x="384023" y="1092899"/>
                  <a:pt x="382880" y="1092708"/>
                  <a:pt x="384118" y="1094327"/>
                </a:cubicBezTo>
                <a:cubicBezTo>
                  <a:pt x="409169" y="1102995"/>
                  <a:pt x="432315" y="1109662"/>
                  <a:pt x="455270" y="1116520"/>
                </a:cubicBezTo>
                <a:cubicBezTo>
                  <a:pt x="463747" y="1115949"/>
                  <a:pt x="486798" y="1119092"/>
                  <a:pt x="484131" y="1126903"/>
                </a:cubicBezTo>
                <a:cubicBezTo>
                  <a:pt x="512039" y="1135761"/>
                  <a:pt x="541947" y="1137571"/>
                  <a:pt x="573285" y="1140238"/>
                </a:cubicBezTo>
                <a:cubicBezTo>
                  <a:pt x="583857" y="1136523"/>
                  <a:pt x="596811" y="1138428"/>
                  <a:pt x="606432" y="1139285"/>
                </a:cubicBezTo>
                <a:cubicBezTo>
                  <a:pt x="605003" y="1139095"/>
                  <a:pt x="609289" y="1137285"/>
                  <a:pt x="611956" y="1138237"/>
                </a:cubicBezTo>
                <a:cubicBezTo>
                  <a:pt x="621862" y="1141476"/>
                  <a:pt x="605193" y="1144715"/>
                  <a:pt x="596907" y="1144334"/>
                </a:cubicBezTo>
                <a:cubicBezTo>
                  <a:pt x="604146" y="1144238"/>
                  <a:pt x="597097" y="1149668"/>
                  <a:pt x="595668" y="1151573"/>
                </a:cubicBezTo>
                <a:cubicBezTo>
                  <a:pt x="579857" y="1153096"/>
                  <a:pt x="566998" y="1152430"/>
                  <a:pt x="553092" y="1153859"/>
                </a:cubicBezTo>
                <a:cubicBezTo>
                  <a:pt x="549377" y="1153382"/>
                  <a:pt x="548996" y="1151287"/>
                  <a:pt x="544710" y="1151001"/>
                </a:cubicBezTo>
                <a:cubicBezTo>
                  <a:pt x="538518" y="1153859"/>
                  <a:pt x="532327" y="1147953"/>
                  <a:pt x="525088" y="1147762"/>
                </a:cubicBezTo>
                <a:cubicBezTo>
                  <a:pt x="520897" y="1147572"/>
                  <a:pt x="517468" y="1150715"/>
                  <a:pt x="513372" y="1150144"/>
                </a:cubicBezTo>
                <a:cubicBezTo>
                  <a:pt x="508705" y="1149572"/>
                  <a:pt x="504990" y="1145667"/>
                  <a:pt x="501085" y="1145095"/>
                </a:cubicBezTo>
                <a:cubicBezTo>
                  <a:pt x="498704" y="1144715"/>
                  <a:pt x="494418" y="1145572"/>
                  <a:pt x="492417" y="1145381"/>
                </a:cubicBezTo>
                <a:cubicBezTo>
                  <a:pt x="492608" y="1145381"/>
                  <a:pt x="493656" y="1143952"/>
                  <a:pt x="494037" y="1144048"/>
                </a:cubicBezTo>
                <a:cubicBezTo>
                  <a:pt x="489846" y="1143381"/>
                  <a:pt x="487369" y="1145286"/>
                  <a:pt x="483750" y="1144905"/>
                </a:cubicBezTo>
                <a:cubicBezTo>
                  <a:pt x="483083" y="1144810"/>
                  <a:pt x="483083" y="1142333"/>
                  <a:pt x="482797" y="1142238"/>
                </a:cubicBezTo>
                <a:cubicBezTo>
                  <a:pt x="478035" y="1139761"/>
                  <a:pt x="471081" y="1142428"/>
                  <a:pt x="465557" y="1141381"/>
                </a:cubicBezTo>
                <a:cubicBezTo>
                  <a:pt x="462033" y="1138142"/>
                  <a:pt x="470986" y="1138904"/>
                  <a:pt x="464985" y="1137094"/>
                </a:cubicBezTo>
                <a:cubicBezTo>
                  <a:pt x="464033" y="1139666"/>
                  <a:pt x="458223" y="1137761"/>
                  <a:pt x="455746" y="1139000"/>
                </a:cubicBezTo>
                <a:cubicBezTo>
                  <a:pt x="452793" y="1133666"/>
                  <a:pt x="440030" y="1135475"/>
                  <a:pt x="442792" y="1131570"/>
                </a:cubicBezTo>
                <a:cubicBezTo>
                  <a:pt x="437934" y="1130999"/>
                  <a:pt x="431172" y="1130522"/>
                  <a:pt x="424695" y="1128998"/>
                </a:cubicBezTo>
                <a:cubicBezTo>
                  <a:pt x="418313" y="1127474"/>
                  <a:pt x="412026" y="1125760"/>
                  <a:pt x="407835" y="1124141"/>
                </a:cubicBezTo>
                <a:cubicBezTo>
                  <a:pt x="409359" y="1124807"/>
                  <a:pt x="408883" y="1125855"/>
                  <a:pt x="408502" y="1126903"/>
                </a:cubicBezTo>
                <a:cubicBezTo>
                  <a:pt x="398310" y="1123283"/>
                  <a:pt x="394977" y="1122140"/>
                  <a:pt x="388976" y="1121664"/>
                </a:cubicBezTo>
                <a:cubicBezTo>
                  <a:pt x="389262" y="1120902"/>
                  <a:pt x="390405" y="1121188"/>
                  <a:pt x="390881" y="1120616"/>
                </a:cubicBezTo>
                <a:cubicBezTo>
                  <a:pt x="383166" y="1117949"/>
                  <a:pt x="375927" y="1115949"/>
                  <a:pt x="369735" y="1113187"/>
                </a:cubicBezTo>
                <a:cubicBezTo>
                  <a:pt x="363544" y="1110425"/>
                  <a:pt x="358115" y="1107758"/>
                  <a:pt x="353733" y="1105186"/>
                </a:cubicBezTo>
                <a:cubicBezTo>
                  <a:pt x="352019" y="1105567"/>
                  <a:pt x="350590" y="1106424"/>
                  <a:pt x="348495" y="1106329"/>
                </a:cubicBezTo>
                <a:cubicBezTo>
                  <a:pt x="346018" y="1102900"/>
                  <a:pt x="344875" y="1103281"/>
                  <a:pt x="341637" y="1103948"/>
                </a:cubicBezTo>
                <a:cubicBezTo>
                  <a:pt x="339636" y="1101376"/>
                  <a:pt x="342113" y="1098899"/>
                  <a:pt x="337731" y="1098518"/>
                </a:cubicBezTo>
                <a:cubicBezTo>
                  <a:pt x="341256" y="1102709"/>
                  <a:pt x="331445" y="1098518"/>
                  <a:pt x="328492" y="1097661"/>
                </a:cubicBezTo>
                <a:cubicBezTo>
                  <a:pt x="329159" y="1096232"/>
                  <a:pt x="325349" y="1094994"/>
                  <a:pt x="327254" y="1093470"/>
                </a:cubicBezTo>
                <a:cubicBezTo>
                  <a:pt x="327730" y="1091660"/>
                  <a:pt x="331445" y="1094518"/>
                  <a:pt x="332207" y="1093184"/>
                </a:cubicBezTo>
                <a:cubicBezTo>
                  <a:pt x="323634" y="1089279"/>
                  <a:pt x="322587" y="1091470"/>
                  <a:pt x="320205" y="1094613"/>
                </a:cubicBezTo>
                <a:cubicBezTo>
                  <a:pt x="322777" y="1097280"/>
                  <a:pt x="328016" y="1099852"/>
                  <a:pt x="330969" y="1102519"/>
                </a:cubicBezTo>
                <a:cubicBezTo>
                  <a:pt x="335350" y="1099566"/>
                  <a:pt x="348304" y="1108710"/>
                  <a:pt x="350685" y="1111853"/>
                </a:cubicBezTo>
                <a:cubicBezTo>
                  <a:pt x="348971" y="1111091"/>
                  <a:pt x="348971" y="1112615"/>
                  <a:pt x="347447" y="1112044"/>
                </a:cubicBezTo>
                <a:cubicBezTo>
                  <a:pt x="347637" y="1111091"/>
                  <a:pt x="348590" y="1110043"/>
                  <a:pt x="347066" y="1109186"/>
                </a:cubicBezTo>
                <a:cubicBezTo>
                  <a:pt x="337350" y="1110139"/>
                  <a:pt x="330207" y="1103662"/>
                  <a:pt x="320110" y="1098137"/>
                </a:cubicBezTo>
                <a:cubicBezTo>
                  <a:pt x="321729" y="1102519"/>
                  <a:pt x="316491" y="1099090"/>
                  <a:pt x="314967" y="1101852"/>
                </a:cubicBezTo>
                <a:cubicBezTo>
                  <a:pt x="325444" y="1106900"/>
                  <a:pt x="336112" y="1111758"/>
                  <a:pt x="345542" y="1116425"/>
                </a:cubicBezTo>
                <a:cubicBezTo>
                  <a:pt x="342018" y="1112996"/>
                  <a:pt x="350400" y="1116044"/>
                  <a:pt x="352114" y="1115949"/>
                </a:cubicBezTo>
                <a:cubicBezTo>
                  <a:pt x="354210" y="1118235"/>
                  <a:pt x="360877" y="1123855"/>
                  <a:pt x="363163" y="1123760"/>
                </a:cubicBezTo>
                <a:cubicBezTo>
                  <a:pt x="361639" y="1122902"/>
                  <a:pt x="362211" y="1121950"/>
                  <a:pt x="362687" y="1120902"/>
                </a:cubicBezTo>
                <a:cubicBezTo>
                  <a:pt x="366783" y="1127093"/>
                  <a:pt x="375927" y="1128522"/>
                  <a:pt x="383451" y="1132523"/>
                </a:cubicBezTo>
                <a:cubicBezTo>
                  <a:pt x="374879" y="1128903"/>
                  <a:pt x="378213" y="1132237"/>
                  <a:pt x="371545" y="1130713"/>
                </a:cubicBezTo>
                <a:cubicBezTo>
                  <a:pt x="377260" y="1133951"/>
                  <a:pt x="380308" y="1136237"/>
                  <a:pt x="385737" y="1134999"/>
                </a:cubicBezTo>
                <a:lnTo>
                  <a:pt x="384975" y="1137285"/>
                </a:lnTo>
                <a:cubicBezTo>
                  <a:pt x="391929" y="1138428"/>
                  <a:pt x="400120" y="1141952"/>
                  <a:pt x="408788" y="1145667"/>
                </a:cubicBezTo>
                <a:cubicBezTo>
                  <a:pt x="413169" y="1147477"/>
                  <a:pt x="417551" y="1149477"/>
                  <a:pt x="422028" y="1151001"/>
                </a:cubicBezTo>
                <a:cubicBezTo>
                  <a:pt x="426600" y="1152335"/>
                  <a:pt x="431172" y="1153287"/>
                  <a:pt x="435648" y="1153763"/>
                </a:cubicBezTo>
                <a:cubicBezTo>
                  <a:pt x="435648" y="1154716"/>
                  <a:pt x="434886" y="1155954"/>
                  <a:pt x="436506" y="1156526"/>
                </a:cubicBezTo>
                <a:cubicBezTo>
                  <a:pt x="452222" y="1157383"/>
                  <a:pt x="473272" y="1168336"/>
                  <a:pt x="481464" y="1166432"/>
                </a:cubicBezTo>
                <a:cubicBezTo>
                  <a:pt x="481559" y="1169670"/>
                  <a:pt x="474034" y="1169289"/>
                  <a:pt x="470891" y="1166622"/>
                </a:cubicBezTo>
                <a:cubicBezTo>
                  <a:pt x="470796" y="1172337"/>
                  <a:pt x="480035" y="1170146"/>
                  <a:pt x="483845" y="1170051"/>
                </a:cubicBezTo>
                <a:cubicBezTo>
                  <a:pt x="483654" y="1170051"/>
                  <a:pt x="483845" y="1171670"/>
                  <a:pt x="483559" y="1171670"/>
                </a:cubicBezTo>
                <a:cubicBezTo>
                  <a:pt x="489560" y="1171766"/>
                  <a:pt x="492703" y="1168527"/>
                  <a:pt x="498990" y="1169099"/>
                </a:cubicBezTo>
                <a:cubicBezTo>
                  <a:pt x="506991" y="1169765"/>
                  <a:pt x="508705" y="1174337"/>
                  <a:pt x="519278" y="1174433"/>
                </a:cubicBezTo>
                <a:cubicBezTo>
                  <a:pt x="516611" y="1170242"/>
                  <a:pt x="530136" y="1175671"/>
                  <a:pt x="534232" y="1174052"/>
                </a:cubicBezTo>
                <a:cubicBezTo>
                  <a:pt x="526326" y="1172813"/>
                  <a:pt x="530898" y="1172432"/>
                  <a:pt x="537280" y="1173099"/>
                </a:cubicBezTo>
                <a:cubicBezTo>
                  <a:pt x="543662" y="1173575"/>
                  <a:pt x="552044" y="1174242"/>
                  <a:pt x="551853" y="1177004"/>
                </a:cubicBezTo>
                <a:cubicBezTo>
                  <a:pt x="546996" y="1176528"/>
                  <a:pt x="546138" y="1178528"/>
                  <a:pt x="542805" y="1178909"/>
                </a:cubicBezTo>
                <a:cubicBezTo>
                  <a:pt x="550996" y="1179004"/>
                  <a:pt x="547091" y="1179957"/>
                  <a:pt x="548520" y="1183291"/>
                </a:cubicBezTo>
                <a:cubicBezTo>
                  <a:pt x="555187" y="1182719"/>
                  <a:pt x="555854" y="1185005"/>
                  <a:pt x="560426" y="1185482"/>
                </a:cubicBezTo>
                <a:cubicBezTo>
                  <a:pt x="559854" y="1182910"/>
                  <a:pt x="553854" y="1182910"/>
                  <a:pt x="551663" y="1181005"/>
                </a:cubicBezTo>
                <a:cubicBezTo>
                  <a:pt x="553663" y="1181100"/>
                  <a:pt x="554901" y="1180814"/>
                  <a:pt x="556140" y="1180433"/>
                </a:cubicBezTo>
                <a:cubicBezTo>
                  <a:pt x="559569" y="1181576"/>
                  <a:pt x="561664" y="1185767"/>
                  <a:pt x="564998" y="1182434"/>
                </a:cubicBezTo>
                <a:cubicBezTo>
                  <a:pt x="564807" y="1183862"/>
                  <a:pt x="565284" y="1185005"/>
                  <a:pt x="566427" y="1185767"/>
                </a:cubicBezTo>
                <a:cubicBezTo>
                  <a:pt x="554330" y="1186148"/>
                  <a:pt x="546043" y="1186529"/>
                  <a:pt x="537947" y="1186243"/>
                </a:cubicBezTo>
                <a:cubicBezTo>
                  <a:pt x="529946" y="1185386"/>
                  <a:pt x="522135" y="1183862"/>
                  <a:pt x="511086" y="1180719"/>
                </a:cubicBezTo>
                <a:cubicBezTo>
                  <a:pt x="504228" y="1181005"/>
                  <a:pt x="497370" y="1179290"/>
                  <a:pt x="490512" y="1177766"/>
                </a:cubicBezTo>
                <a:cubicBezTo>
                  <a:pt x="483559" y="1176242"/>
                  <a:pt x="476606" y="1175099"/>
                  <a:pt x="469272" y="1175385"/>
                </a:cubicBezTo>
                <a:cubicBezTo>
                  <a:pt x="469367" y="1173861"/>
                  <a:pt x="464509" y="1173670"/>
                  <a:pt x="465366" y="1171956"/>
                </a:cubicBezTo>
                <a:cubicBezTo>
                  <a:pt x="446602" y="1169670"/>
                  <a:pt x="429076" y="1157192"/>
                  <a:pt x="412884" y="1158240"/>
                </a:cubicBezTo>
                <a:cubicBezTo>
                  <a:pt x="416884" y="1159859"/>
                  <a:pt x="422885" y="1160621"/>
                  <a:pt x="422504" y="1162907"/>
                </a:cubicBezTo>
                <a:cubicBezTo>
                  <a:pt x="417932" y="1161860"/>
                  <a:pt x="397072" y="1157097"/>
                  <a:pt x="403359" y="1153287"/>
                </a:cubicBezTo>
                <a:cubicBezTo>
                  <a:pt x="399834" y="1152525"/>
                  <a:pt x="396501" y="1152144"/>
                  <a:pt x="391738" y="1150049"/>
                </a:cubicBezTo>
                <a:cubicBezTo>
                  <a:pt x="388500" y="1152525"/>
                  <a:pt x="399072" y="1152811"/>
                  <a:pt x="398120" y="1154906"/>
                </a:cubicBezTo>
                <a:cubicBezTo>
                  <a:pt x="391548" y="1153001"/>
                  <a:pt x="376593" y="1149286"/>
                  <a:pt x="373355" y="1143476"/>
                </a:cubicBezTo>
                <a:cubicBezTo>
                  <a:pt x="360306" y="1139190"/>
                  <a:pt x="349447" y="1133761"/>
                  <a:pt x="339636" y="1129093"/>
                </a:cubicBezTo>
                <a:cubicBezTo>
                  <a:pt x="329921" y="1124236"/>
                  <a:pt x="321444" y="1119283"/>
                  <a:pt x="314395" y="1113377"/>
                </a:cubicBezTo>
                <a:cubicBezTo>
                  <a:pt x="311728" y="1116711"/>
                  <a:pt x="312490" y="1110425"/>
                  <a:pt x="309728" y="1109282"/>
                </a:cubicBezTo>
                <a:cubicBezTo>
                  <a:pt x="305918" y="1108329"/>
                  <a:pt x="309156" y="1113473"/>
                  <a:pt x="306585" y="1112139"/>
                </a:cubicBezTo>
                <a:cubicBezTo>
                  <a:pt x="305251" y="1111377"/>
                  <a:pt x="304775" y="1111853"/>
                  <a:pt x="303632" y="1111377"/>
                </a:cubicBezTo>
                <a:cubicBezTo>
                  <a:pt x="298298" y="1109091"/>
                  <a:pt x="299917" y="1106900"/>
                  <a:pt x="296964" y="1104710"/>
                </a:cubicBezTo>
                <a:cubicBezTo>
                  <a:pt x="294297" y="1105757"/>
                  <a:pt x="288297" y="1101376"/>
                  <a:pt x="283248" y="1098518"/>
                </a:cubicBezTo>
                <a:cubicBezTo>
                  <a:pt x="285249" y="1092613"/>
                  <a:pt x="274104" y="1090422"/>
                  <a:pt x="269056" y="1087088"/>
                </a:cubicBezTo>
                <a:cubicBezTo>
                  <a:pt x="258579" y="1080707"/>
                  <a:pt x="247911" y="1071086"/>
                  <a:pt x="237243" y="1062609"/>
                </a:cubicBezTo>
                <a:cubicBezTo>
                  <a:pt x="226860" y="1053846"/>
                  <a:pt x="216478" y="1046131"/>
                  <a:pt x="209239" y="1039749"/>
                </a:cubicBezTo>
                <a:cubicBezTo>
                  <a:pt x="219336" y="1051369"/>
                  <a:pt x="225051" y="1052322"/>
                  <a:pt x="232861" y="1062990"/>
                </a:cubicBezTo>
                <a:cubicBezTo>
                  <a:pt x="240957" y="1066991"/>
                  <a:pt x="248863" y="1073182"/>
                  <a:pt x="256864" y="1079754"/>
                </a:cubicBezTo>
                <a:cubicBezTo>
                  <a:pt x="265056" y="1086041"/>
                  <a:pt x="273723" y="1092136"/>
                  <a:pt x="282296" y="1096994"/>
                </a:cubicBezTo>
                <a:cubicBezTo>
                  <a:pt x="281058" y="1098613"/>
                  <a:pt x="283058" y="1100328"/>
                  <a:pt x="282867" y="1102043"/>
                </a:cubicBezTo>
                <a:cubicBezTo>
                  <a:pt x="280772" y="1102138"/>
                  <a:pt x="277343" y="1100233"/>
                  <a:pt x="275152" y="1100233"/>
                </a:cubicBezTo>
                <a:cubicBezTo>
                  <a:pt x="279343" y="1104805"/>
                  <a:pt x="295631" y="1108615"/>
                  <a:pt x="301822" y="1117854"/>
                </a:cubicBezTo>
                <a:cubicBezTo>
                  <a:pt x="303727" y="1115949"/>
                  <a:pt x="307347" y="1119664"/>
                  <a:pt x="310299" y="1121378"/>
                </a:cubicBezTo>
                <a:cubicBezTo>
                  <a:pt x="317157" y="1118616"/>
                  <a:pt x="337446" y="1128712"/>
                  <a:pt x="344875" y="1133285"/>
                </a:cubicBezTo>
                <a:cubicBezTo>
                  <a:pt x="343923" y="1134523"/>
                  <a:pt x="332397" y="1127569"/>
                  <a:pt x="336017" y="1130903"/>
                </a:cubicBezTo>
                <a:cubicBezTo>
                  <a:pt x="340113" y="1132808"/>
                  <a:pt x="344399" y="1134713"/>
                  <a:pt x="343351" y="1136999"/>
                </a:cubicBezTo>
                <a:cubicBezTo>
                  <a:pt x="340779" y="1136333"/>
                  <a:pt x="335636" y="1132332"/>
                  <a:pt x="334779" y="1133856"/>
                </a:cubicBezTo>
                <a:cubicBezTo>
                  <a:pt x="338684" y="1136999"/>
                  <a:pt x="348304" y="1139857"/>
                  <a:pt x="343923" y="1143476"/>
                </a:cubicBezTo>
                <a:cubicBezTo>
                  <a:pt x="349542" y="1146715"/>
                  <a:pt x="343256" y="1139761"/>
                  <a:pt x="349352" y="1142428"/>
                </a:cubicBezTo>
                <a:cubicBezTo>
                  <a:pt x="349447" y="1143191"/>
                  <a:pt x="350209" y="1143857"/>
                  <a:pt x="351828" y="1144429"/>
                </a:cubicBezTo>
                <a:cubicBezTo>
                  <a:pt x="352209" y="1148715"/>
                  <a:pt x="347828" y="1146905"/>
                  <a:pt x="345542" y="1147762"/>
                </a:cubicBezTo>
                <a:cubicBezTo>
                  <a:pt x="350971" y="1152620"/>
                  <a:pt x="352590" y="1149763"/>
                  <a:pt x="353448" y="1148715"/>
                </a:cubicBezTo>
                <a:cubicBezTo>
                  <a:pt x="356972" y="1152716"/>
                  <a:pt x="348685" y="1149858"/>
                  <a:pt x="351638" y="1153192"/>
                </a:cubicBezTo>
                <a:cubicBezTo>
                  <a:pt x="357067" y="1157287"/>
                  <a:pt x="363735" y="1159764"/>
                  <a:pt x="366973" y="1160907"/>
                </a:cubicBezTo>
                <a:cubicBezTo>
                  <a:pt x="365354" y="1160145"/>
                  <a:pt x="364973" y="1159193"/>
                  <a:pt x="364592" y="1158335"/>
                </a:cubicBezTo>
                <a:cubicBezTo>
                  <a:pt x="366973" y="1159764"/>
                  <a:pt x="371450" y="1158335"/>
                  <a:pt x="371831" y="1161002"/>
                </a:cubicBezTo>
                <a:cubicBezTo>
                  <a:pt x="370116" y="1160526"/>
                  <a:pt x="367735" y="1159383"/>
                  <a:pt x="367164" y="1160145"/>
                </a:cubicBezTo>
                <a:cubicBezTo>
                  <a:pt x="374593" y="1165193"/>
                  <a:pt x="388500" y="1168146"/>
                  <a:pt x="392214" y="1173480"/>
                </a:cubicBezTo>
                <a:cubicBezTo>
                  <a:pt x="396120" y="1173766"/>
                  <a:pt x="390309" y="1170242"/>
                  <a:pt x="394691" y="1170908"/>
                </a:cubicBezTo>
                <a:cubicBezTo>
                  <a:pt x="403454" y="1172718"/>
                  <a:pt x="401454" y="1176242"/>
                  <a:pt x="406978" y="1178624"/>
                </a:cubicBezTo>
                <a:cubicBezTo>
                  <a:pt x="408121" y="1177766"/>
                  <a:pt x="406407" y="1174052"/>
                  <a:pt x="409550" y="1175290"/>
                </a:cubicBezTo>
                <a:cubicBezTo>
                  <a:pt x="414598" y="1177576"/>
                  <a:pt x="424314" y="1177957"/>
                  <a:pt x="422313" y="1181481"/>
                </a:cubicBezTo>
                <a:cubicBezTo>
                  <a:pt x="420599" y="1181671"/>
                  <a:pt x="410693" y="1179195"/>
                  <a:pt x="414312" y="1181100"/>
                </a:cubicBezTo>
                <a:cubicBezTo>
                  <a:pt x="423171" y="1181862"/>
                  <a:pt x="428695" y="1185101"/>
                  <a:pt x="433172" y="1182624"/>
                </a:cubicBezTo>
                <a:cubicBezTo>
                  <a:pt x="438982" y="1185101"/>
                  <a:pt x="431076" y="1186529"/>
                  <a:pt x="436601" y="1188434"/>
                </a:cubicBezTo>
                <a:cubicBezTo>
                  <a:pt x="438792" y="1188529"/>
                  <a:pt x="437553" y="1185482"/>
                  <a:pt x="440316" y="1186053"/>
                </a:cubicBezTo>
                <a:cubicBezTo>
                  <a:pt x="441935" y="1187958"/>
                  <a:pt x="457270" y="1195292"/>
                  <a:pt x="450507" y="1190244"/>
                </a:cubicBezTo>
                <a:cubicBezTo>
                  <a:pt x="456794" y="1192530"/>
                  <a:pt x="458032" y="1192720"/>
                  <a:pt x="467081" y="1195007"/>
                </a:cubicBezTo>
                <a:cubicBezTo>
                  <a:pt x="467557" y="1193863"/>
                  <a:pt x="467081" y="1191959"/>
                  <a:pt x="469176" y="1192149"/>
                </a:cubicBezTo>
                <a:cubicBezTo>
                  <a:pt x="481654" y="1196245"/>
                  <a:pt x="493751" y="1197483"/>
                  <a:pt x="505371" y="1199102"/>
                </a:cubicBezTo>
                <a:cubicBezTo>
                  <a:pt x="516992" y="1200436"/>
                  <a:pt x="528231" y="1201960"/>
                  <a:pt x="539566" y="1204055"/>
                </a:cubicBezTo>
                <a:cubicBezTo>
                  <a:pt x="540233" y="1202722"/>
                  <a:pt x="537471" y="1201865"/>
                  <a:pt x="539757" y="1201674"/>
                </a:cubicBezTo>
                <a:cubicBezTo>
                  <a:pt x="548329" y="1203388"/>
                  <a:pt x="555378" y="1204912"/>
                  <a:pt x="561283" y="1201960"/>
                </a:cubicBezTo>
                <a:cubicBezTo>
                  <a:pt x="561283" y="1203103"/>
                  <a:pt x="560521" y="1203674"/>
                  <a:pt x="559664" y="1204341"/>
                </a:cubicBezTo>
                <a:cubicBezTo>
                  <a:pt x="566046" y="1203198"/>
                  <a:pt x="574047" y="1205293"/>
                  <a:pt x="579762" y="1206818"/>
                </a:cubicBezTo>
                <a:cubicBezTo>
                  <a:pt x="575475" y="1209866"/>
                  <a:pt x="567570" y="1206818"/>
                  <a:pt x="565665" y="1211961"/>
                </a:cubicBezTo>
                <a:cubicBezTo>
                  <a:pt x="576523" y="1211961"/>
                  <a:pt x="581286" y="1205484"/>
                  <a:pt x="593668" y="1207294"/>
                </a:cubicBezTo>
                <a:cubicBezTo>
                  <a:pt x="595764" y="1205484"/>
                  <a:pt x="589668" y="1204151"/>
                  <a:pt x="593573" y="1204055"/>
                </a:cubicBezTo>
                <a:cubicBezTo>
                  <a:pt x="598240" y="1205198"/>
                  <a:pt x="599574" y="1205008"/>
                  <a:pt x="602812" y="1203293"/>
                </a:cubicBezTo>
                <a:cubicBezTo>
                  <a:pt x="602812" y="1206056"/>
                  <a:pt x="607384" y="1206056"/>
                  <a:pt x="610623" y="1207008"/>
                </a:cubicBezTo>
                <a:cubicBezTo>
                  <a:pt x="622719" y="1203388"/>
                  <a:pt x="635007" y="1208246"/>
                  <a:pt x="645865" y="1202627"/>
                </a:cubicBezTo>
                <a:cubicBezTo>
                  <a:pt x="652056" y="1202722"/>
                  <a:pt x="658914" y="1202817"/>
                  <a:pt x="666058" y="1202245"/>
                </a:cubicBezTo>
                <a:cubicBezTo>
                  <a:pt x="673202" y="1201388"/>
                  <a:pt x="680536" y="1200341"/>
                  <a:pt x="687680" y="1199007"/>
                </a:cubicBezTo>
                <a:cubicBezTo>
                  <a:pt x="702063" y="1196435"/>
                  <a:pt x="715588" y="1193197"/>
                  <a:pt x="724923" y="1189958"/>
                </a:cubicBezTo>
                <a:cubicBezTo>
                  <a:pt x="726732" y="1191768"/>
                  <a:pt x="733495" y="1188815"/>
                  <a:pt x="733400" y="1192149"/>
                </a:cubicBezTo>
                <a:cubicBezTo>
                  <a:pt x="741306" y="1187101"/>
                  <a:pt x="747306" y="1190720"/>
                  <a:pt x="752545" y="1185577"/>
                </a:cubicBezTo>
                <a:cubicBezTo>
                  <a:pt x="750640" y="1185958"/>
                  <a:pt x="748926" y="1186243"/>
                  <a:pt x="749116" y="1184815"/>
                </a:cubicBezTo>
                <a:cubicBezTo>
                  <a:pt x="752545" y="1183195"/>
                  <a:pt x="752926" y="1183291"/>
                  <a:pt x="759308" y="1181291"/>
                </a:cubicBezTo>
                <a:cubicBezTo>
                  <a:pt x="759784" y="1182434"/>
                  <a:pt x="759879" y="1184053"/>
                  <a:pt x="763023" y="1182815"/>
                </a:cubicBezTo>
                <a:cubicBezTo>
                  <a:pt x="766356" y="1176528"/>
                  <a:pt x="779691" y="1178243"/>
                  <a:pt x="787121" y="1177004"/>
                </a:cubicBezTo>
                <a:cubicBezTo>
                  <a:pt x="787026" y="1175385"/>
                  <a:pt x="784549" y="1176052"/>
                  <a:pt x="783311" y="1175576"/>
                </a:cubicBezTo>
                <a:cubicBezTo>
                  <a:pt x="789026" y="1173670"/>
                  <a:pt x="799218" y="1169003"/>
                  <a:pt x="801980" y="1172527"/>
                </a:cubicBezTo>
                <a:cubicBezTo>
                  <a:pt x="798551" y="1174718"/>
                  <a:pt x="795693" y="1171099"/>
                  <a:pt x="794455" y="1174433"/>
                </a:cubicBezTo>
                <a:cubicBezTo>
                  <a:pt x="796551" y="1173861"/>
                  <a:pt x="796741" y="1175480"/>
                  <a:pt x="798170" y="1175671"/>
                </a:cubicBezTo>
                <a:cubicBezTo>
                  <a:pt x="812553" y="1165574"/>
                  <a:pt x="834746" y="1158716"/>
                  <a:pt x="845223" y="1155287"/>
                </a:cubicBezTo>
                <a:cubicBezTo>
                  <a:pt x="848938" y="1153859"/>
                  <a:pt x="849510" y="1150525"/>
                  <a:pt x="851224" y="1149763"/>
                </a:cubicBezTo>
                <a:cubicBezTo>
                  <a:pt x="855606" y="1147858"/>
                  <a:pt x="860654" y="1149477"/>
                  <a:pt x="867607" y="1144524"/>
                </a:cubicBezTo>
                <a:cubicBezTo>
                  <a:pt x="866369" y="1145381"/>
                  <a:pt x="869607" y="1143667"/>
                  <a:pt x="873132" y="1141762"/>
                </a:cubicBezTo>
                <a:cubicBezTo>
                  <a:pt x="874560" y="1141095"/>
                  <a:pt x="888181" y="1132427"/>
                  <a:pt x="893325" y="1133475"/>
                </a:cubicBezTo>
                <a:cubicBezTo>
                  <a:pt x="894944" y="1134999"/>
                  <a:pt x="883038" y="1139952"/>
                  <a:pt x="887610" y="1139095"/>
                </a:cubicBezTo>
                <a:cubicBezTo>
                  <a:pt x="892467" y="1136333"/>
                  <a:pt x="893706" y="1134618"/>
                  <a:pt x="898754" y="1133475"/>
                </a:cubicBezTo>
                <a:cubicBezTo>
                  <a:pt x="897135" y="1131951"/>
                  <a:pt x="898563" y="1130236"/>
                  <a:pt x="900754" y="1129093"/>
                </a:cubicBezTo>
                <a:cubicBezTo>
                  <a:pt x="902850" y="1127760"/>
                  <a:pt x="905802" y="1126712"/>
                  <a:pt x="907422" y="1126808"/>
                </a:cubicBezTo>
                <a:cubicBezTo>
                  <a:pt x="903897" y="1130522"/>
                  <a:pt x="897801" y="1133856"/>
                  <a:pt x="897230" y="1137094"/>
                </a:cubicBezTo>
                <a:cubicBezTo>
                  <a:pt x="905421" y="1131856"/>
                  <a:pt x="918661" y="1118902"/>
                  <a:pt x="921423" y="1125855"/>
                </a:cubicBezTo>
                <a:cubicBezTo>
                  <a:pt x="921042" y="1125188"/>
                  <a:pt x="923233" y="1123569"/>
                  <a:pt x="924090" y="1124236"/>
                </a:cubicBezTo>
                <a:cubicBezTo>
                  <a:pt x="919709" y="1129284"/>
                  <a:pt x="922757" y="1129379"/>
                  <a:pt x="919042" y="1133951"/>
                </a:cubicBezTo>
                <a:cubicBezTo>
                  <a:pt x="925900" y="1125665"/>
                  <a:pt x="934282" y="1121854"/>
                  <a:pt x="942283" y="1117663"/>
                </a:cubicBezTo>
                <a:cubicBezTo>
                  <a:pt x="950189" y="1113377"/>
                  <a:pt x="958095" y="1109377"/>
                  <a:pt x="962286" y="1099661"/>
                </a:cubicBezTo>
                <a:cubicBezTo>
                  <a:pt x="963524" y="1100709"/>
                  <a:pt x="961905" y="1102138"/>
                  <a:pt x="962952" y="1103185"/>
                </a:cubicBezTo>
                <a:cubicBezTo>
                  <a:pt x="966953" y="1100328"/>
                  <a:pt x="965048" y="1098518"/>
                  <a:pt x="970763" y="1095280"/>
                </a:cubicBezTo>
                <a:cubicBezTo>
                  <a:pt x="971430" y="1096709"/>
                  <a:pt x="973239" y="1095661"/>
                  <a:pt x="974001" y="1096899"/>
                </a:cubicBezTo>
                <a:cubicBezTo>
                  <a:pt x="977049" y="1094232"/>
                  <a:pt x="980669" y="1091375"/>
                  <a:pt x="981812" y="1088993"/>
                </a:cubicBezTo>
                <a:cubicBezTo>
                  <a:pt x="976478" y="1093470"/>
                  <a:pt x="973049" y="1093946"/>
                  <a:pt x="970572" y="1092422"/>
                </a:cubicBezTo>
                <a:cubicBezTo>
                  <a:pt x="979621" y="1087088"/>
                  <a:pt x="981431" y="1081183"/>
                  <a:pt x="991527" y="1078516"/>
                </a:cubicBezTo>
                <a:cubicBezTo>
                  <a:pt x="986098" y="1081754"/>
                  <a:pt x="989337" y="1083278"/>
                  <a:pt x="983812" y="1086421"/>
                </a:cubicBezTo>
                <a:cubicBezTo>
                  <a:pt x="986193" y="1086993"/>
                  <a:pt x="987432" y="1090136"/>
                  <a:pt x="991908" y="1086326"/>
                </a:cubicBezTo>
                <a:cubicBezTo>
                  <a:pt x="991337" y="1085278"/>
                  <a:pt x="989622" y="1084326"/>
                  <a:pt x="991146" y="1082897"/>
                </a:cubicBezTo>
                <a:cubicBezTo>
                  <a:pt x="992480" y="1086231"/>
                  <a:pt x="1010006" y="1074896"/>
                  <a:pt x="1016388" y="1068800"/>
                </a:cubicBezTo>
                <a:cubicBezTo>
                  <a:pt x="1015626" y="1065467"/>
                  <a:pt x="1011911" y="1069753"/>
                  <a:pt x="1010768" y="1067276"/>
                </a:cubicBezTo>
                <a:cubicBezTo>
                  <a:pt x="1012768" y="1066705"/>
                  <a:pt x="1015530" y="1064228"/>
                  <a:pt x="1018293" y="1061561"/>
                </a:cubicBezTo>
                <a:cubicBezTo>
                  <a:pt x="1017150" y="1065181"/>
                  <a:pt x="1017816" y="1064324"/>
                  <a:pt x="1020388" y="1066228"/>
                </a:cubicBezTo>
                <a:cubicBezTo>
                  <a:pt x="1024674" y="1063371"/>
                  <a:pt x="1020198" y="1062800"/>
                  <a:pt x="1023436" y="1060228"/>
                </a:cubicBezTo>
                <a:cubicBezTo>
                  <a:pt x="1025341" y="1062609"/>
                  <a:pt x="1030675" y="1055846"/>
                  <a:pt x="1033247" y="1056799"/>
                </a:cubicBezTo>
                <a:cubicBezTo>
                  <a:pt x="1036485" y="1050131"/>
                  <a:pt x="1039533" y="1050417"/>
                  <a:pt x="1040200" y="1052512"/>
                </a:cubicBezTo>
                <a:cubicBezTo>
                  <a:pt x="1043058" y="1046798"/>
                  <a:pt x="1045344" y="1045750"/>
                  <a:pt x="1046677" y="1040987"/>
                </a:cubicBezTo>
                <a:cubicBezTo>
                  <a:pt x="1049725" y="1040320"/>
                  <a:pt x="1047344" y="1041844"/>
                  <a:pt x="1048963" y="1043273"/>
                </a:cubicBezTo>
                <a:cubicBezTo>
                  <a:pt x="1053345" y="1038034"/>
                  <a:pt x="1053059" y="1038796"/>
                  <a:pt x="1057631" y="1036225"/>
                </a:cubicBezTo>
                <a:cubicBezTo>
                  <a:pt x="1058774" y="1033939"/>
                  <a:pt x="1058774" y="1031938"/>
                  <a:pt x="1059726" y="1029462"/>
                </a:cubicBezTo>
                <a:cubicBezTo>
                  <a:pt x="1062870" y="1028509"/>
                  <a:pt x="1064489" y="1025081"/>
                  <a:pt x="1062584" y="1029938"/>
                </a:cubicBezTo>
                <a:cubicBezTo>
                  <a:pt x="1075633" y="1018127"/>
                  <a:pt x="1072585" y="1007650"/>
                  <a:pt x="1079538" y="1002697"/>
                </a:cubicBezTo>
                <a:cubicBezTo>
                  <a:pt x="1075633" y="998125"/>
                  <a:pt x="1082205" y="994219"/>
                  <a:pt x="1087635" y="991076"/>
                </a:cubicBezTo>
                <a:cubicBezTo>
                  <a:pt x="1087635" y="988314"/>
                  <a:pt x="1082586" y="992219"/>
                  <a:pt x="1085158" y="989076"/>
                </a:cubicBezTo>
                <a:cubicBezTo>
                  <a:pt x="1089349" y="986885"/>
                  <a:pt x="1091730" y="984218"/>
                  <a:pt x="1094874" y="978884"/>
                </a:cubicBezTo>
                <a:cubicBezTo>
                  <a:pt x="1097731" y="979360"/>
                  <a:pt x="1095350" y="982409"/>
                  <a:pt x="1096207" y="983837"/>
                </a:cubicBezTo>
                <a:cubicBezTo>
                  <a:pt x="1097255" y="980218"/>
                  <a:pt x="1101446" y="977170"/>
                  <a:pt x="1101255" y="975836"/>
                </a:cubicBezTo>
                <a:cubicBezTo>
                  <a:pt x="1099541" y="977360"/>
                  <a:pt x="1097922" y="978122"/>
                  <a:pt x="1096493" y="978122"/>
                </a:cubicBezTo>
                <a:cubicBezTo>
                  <a:pt x="1098779" y="975169"/>
                  <a:pt x="1098207" y="973645"/>
                  <a:pt x="1101541" y="970121"/>
                </a:cubicBezTo>
                <a:lnTo>
                  <a:pt x="1103446" y="971550"/>
                </a:lnTo>
                <a:cubicBezTo>
                  <a:pt x="1107828" y="958310"/>
                  <a:pt x="1122020" y="945737"/>
                  <a:pt x="1122401" y="938975"/>
                </a:cubicBezTo>
                <a:cubicBezTo>
                  <a:pt x="1124687" y="934498"/>
                  <a:pt x="1126020" y="937451"/>
                  <a:pt x="1128116" y="935260"/>
                </a:cubicBezTo>
                <a:cubicBezTo>
                  <a:pt x="1127259" y="934593"/>
                  <a:pt x="1126211" y="934879"/>
                  <a:pt x="1125163" y="935260"/>
                </a:cubicBezTo>
                <a:cubicBezTo>
                  <a:pt x="1126211" y="931354"/>
                  <a:pt x="1140689" y="918686"/>
                  <a:pt x="1132021" y="924782"/>
                </a:cubicBezTo>
                <a:cubicBezTo>
                  <a:pt x="1136117" y="918686"/>
                  <a:pt x="1140022" y="918401"/>
                  <a:pt x="1140689" y="913543"/>
                </a:cubicBezTo>
                <a:cubicBezTo>
                  <a:pt x="1138593" y="916591"/>
                  <a:pt x="1136974" y="915543"/>
                  <a:pt x="1138593" y="912304"/>
                </a:cubicBezTo>
                <a:cubicBezTo>
                  <a:pt x="1138498" y="914781"/>
                  <a:pt x="1140213" y="914591"/>
                  <a:pt x="1142308" y="910876"/>
                </a:cubicBezTo>
                <a:cubicBezTo>
                  <a:pt x="1141927" y="908876"/>
                  <a:pt x="1143261" y="905827"/>
                  <a:pt x="1144213" y="902970"/>
                </a:cubicBezTo>
                <a:cubicBezTo>
                  <a:pt x="1143927" y="907637"/>
                  <a:pt x="1149166" y="897541"/>
                  <a:pt x="1149642" y="895255"/>
                </a:cubicBezTo>
                <a:cubicBezTo>
                  <a:pt x="1148880" y="896207"/>
                  <a:pt x="1148023" y="897922"/>
                  <a:pt x="1147356" y="897541"/>
                </a:cubicBezTo>
                <a:cubicBezTo>
                  <a:pt x="1148690" y="894683"/>
                  <a:pt x="1151452" y="886682"/>
                  <a:pt x="1154500" y="885444"/>
                </a:cubicBezTo>
                <a:cubicBezTo>
                  <a:pt x="1154976" y="886777"/>
                  <a:pt x="1151547" y="890683"/>
                  <a:pt x="1152786" y="891635"/>
                </a:cubicBezTo>
                <a:cubicBezTo>
                  <a:pt x="1156691" y="887730"/>
                  <a:pt x="1155357" y="885063"/>
                  <a:pt x="1157643" y="880110"/>
                </a:cubicBezTo>
                <a:cubicBezTo>
                  <a:pt x="1163263" y="880301"/>
                  <a:pt x="1161263" y="864584"/>
                  <a:pt x="1167454" y="865823"/>
                </a:cubicBezTo>
                <a:cubicBezTo>
                  <a:pt x="1163263" y="870776"/>
                  <a:pt x="1162787" y="876300"/>
                  <a:pt x="1161834" y="880967"/>
                </a:cubicBezTo>
                <a:cubicBezTo>
                  <a:pt x="1160787" y="885539"/>
                  <a:pt x="1159644" y="889444"/>
                  <a:pt x="1154976" y="891159"/>
                </a:cubicBezTo>
                <a:cubicBezTo>
                  <a:pt x="1158882" y="893540"/>
                  <a:pt x="1153738" y="896779"/>
                  <a:pt x="1151452" y="903542"/>
                </a:cubicBezTo>
                <a:cubicBezTo>
                  <a:pt x="1154595" y="903256"/>
                  <a:pt x="1151928" y="906590"/>
                  <a:pt x="1152690" y="907828"/>
                </a:cubicBezTo>
                <a:cubicBezTo>
                  <a:pt x="1156977" y="901827"/>
                  <a:pt x="1154214" y="903542"/>
                  <a:pt x="1154500" y="901636"/>
                </a:cubicBezTo>
                <a:cubicBezTo>
                  <a:pt x="1156024" y="900779"/>
                  <a:pt x="1157643" y="896779"/>
                  <a:pt x="1159072" y="898684"/>
                </a:cubicBezTo>
                <a:cubicBezTo>
                  <a:pt x="1158215" y="900303"/>
                  <a:pt x="1156691" y="902494"/>
                  <a:pt x="1157358" y="903160"/>
                </a:cubicBezTo>
                <a:cubicBezTo>
                  <a:pt x="1160120" y="897160"/>
                  <a:pt x="1162692" y="894778"/>
                  <a:pt x="1165073" y="894683"/>
                </a:cubicBezTo>
                <a:cubicBezTo>
                  <a:pt x="1166311" y="890587"/>
                  <a:pt x="1168216" y="887635"/>
                  <a:pt x="1170693" y="883634"/>
                </a:cubicBezTo>
                <a:cubicBezTo>
                  <a:pt x="1172979" y="879443"/>
                  <a:pt x="1175741" y="874300"/>
                  <a:pt x="1179075" y="866108"/>
                </a:cubicBezTo>
                <a:cubicBezTo>
                  <a:pt x="1179075" y="862870"/>
                  <a:pt x="1175836" y="867061"/>
                  <a:pt x="1177551" y="861917"/>
                </a:cubicBezTo>
                <a:cubicBezTo>
                  <a:pt x="1189647" y="844677"/>
                  <a:pt x="1191552" y="825056"/>
                  <a:pt x="1198220" y="810577"/>
                </a:cubicBezTo>
                <a:cubicBezTo>
                  <a:pt x="1196982" y="806672"/>
                  <a:pt x="1192886" y="811720"/>
                  <a:pt x="1195267" y="804482"/>
                </a:cubicBezTo>
                <a:cubicBezTo>
                  <a:pt x="1197648" y="801243"/>
                  <a:pt x="1198887" y="802767"/>
                  <a:pt x="1200411" y="804577"/>
                </a:cubicBezTo>
                <a:cubicBezTo>
                  <a:pt x="1202316" y="789908"/>
                  <a:pt x="1210031" y="782669"/>
                  <a:pt x="1214317" y="767525"/>
                </a:cubicBezTo>
                <a:cubicBezTo>
                  <a:pt x="1209555" y="759524"/>
                  <a:pt x="1221366" y="740188"/>
                  <a:pt x="1218318" y="729520"/>
                </a:cubicBezTo>
                <a:cubicBezTo>
                  <a:pt x="1217651" y="736854"/>
                  <a:pt x="1215365" y="745998"/>
                  <a:pt x="1211745" y="748856"/>
                </a:cubicBezTo>
                <a:cubicBezTo>
                  <a:pt x="1210412" y="742474"/>
                  <a:pt x="1213841" y="724567"/>
                  <a:pt x="1218699" y="727901"/>
                </a:cubicBezTo>
                <a:cubicBezTo>
                  <a:pt x="1217937" y="719042"/>
                  <a:pt x="1225652" y="713042"/>
                  <a:pt x="1221461" y="709327"/>
                </a:cubicBezTo>
                <a:cubicBezTo>
                  <a:pt x="1227271" y="708660"/>
                  <a:pt x="1229938" y="690943"/>
                  <a:pt x="1229652" y="680561"/>
                </a:cubicBezTo>
                <a:cubicBezTo>
                  <a:pt x="1229652" y="682085"/>
                  <a:pt x="1230891" y="678371"/>
                  <a:pt x="1231367" y="674465"/>
                </a:cubicBezTo>
                <a:cubicBezTo>
                  <a:pt x="1232605" y="664178"/>
                  <a:pt x="1234320" y="652653"/>
                  <a:pt x="1235558" y="641318"/>
                </a:cubicBezTo>
                <a:cubicBezTo>
                  <a:pt x="1236034" y="632460"/>
                  <a:pt x="1235939" y="623602"/>
                  <a:pt x="1235177" y="615505"/>
                </a:cubicBezTo>
                <a:cubicBezTo>
                  <a:pt x="1236034" y="615505"/>
                  <a:pt x="1236987" y="615601"/>
                  <a:pt x="1238130" y="615982"/>
                </a:cubicBezTo>
                <a:cubicBezTo>
                  <a:pt x="1237463" y="606266"/>
                  <a:pt x="1236796" y="596646"/>
                  <a:pt x="1236129" y="587121"/>
                </a:cubicBezTo>
                <a:cubicBezTo>
                  <a:pt x="1236320" y="587311"/>
                  <a:pt x="1236510" y="587407"/>
                  <a:pt x="1236987" y="587216"/>
                </a:cubicBezTo>
                <a:cubicBezTo>
                  <a:pt x="1235653" y="582454"/>
                  <a:pt x="1236034" y="580739"/>
                  <a:pt x="1235367" y="576263"/>
                </a:cubicBezTo>
                <a:cubicBezTo>
                  <a:pt x="1235082" y="573024"/>
                  <a:pt x="1234891" y="569881"/>
                  <a:pt x="1234605" y="566642"/>
                </a:cubicBezTo>
                <a:cubicBezTo>
                  <a:pt x="1236225" y="562642"/>
                  <a:pt x="1237463" y="555403"/>
                  <a:pt x="1237844" y="551307"/>
                </a:cubicBezTo>
                <a:cubicBezTo>
                  <a:pt x="1238034" y="554355"/>
                  <a:pt x="1240130" y="553117"/>
                  <a:pt x="1239749" y="557403"/>
                </a:cubicBezTo>
                <a:cubicBezTo>
                  <a:pt x="1238606" y="564261"/>
                  <a:pt x="1239082" y="572738"/>
                  <a:pt x="1242130" y="577691"/>
                </a:cubicBezTo>
                <a:cubicBezTo>
                  <a:pt x="1241559" y="580930"/>
                  <a:pt x="1240797" y="581025"/>
                  <a:pt x="1239654" y="579310"/>
                </a:cubicBezTo>
                <a:cubicBezTo>
                  <a:pt x="1241654" y="597598"/>
                  <a:pt x="1239082" y="611219"/>
                  <a:pt x="1242511" y="627983"/>
                </a:cubicBezTo>
                <a:cubicBezTo>
                  <a:pt x="1239749" y="623792"/>
                  <a:pt x="1239654" y="643318"/>
                  <a:pt x="1242702" y="639032"/>
                </a:cubicBezTo>
                <a:cubicBezTo>
                  <a:pt x="1240416" y="649605"/>
                  <a:pt x="1238034" y="663130"/>
                  <a:pt x="1236796" y="676561"/>
                </a:cubicBezTo>
                <a:cubicBezTo>
                  <a:pt x="1236129" y="683323"/>
                  <a:pt x="1235653" y="689991"/>
                  <a:pt x="1235558" y="696277"/>
                </a:cubicBezTo>
                <a:cubicBezTo>
                  <a:pt x="1235463" y="699421"/>
                  <a:pt x="1235463" y="702469"/>
                  <a:pt x="1235558" y="705326"/>
                </a:cubicBezTo>
                <a:cubicBezTo>
                  <a:pt x="1235463" y="708184"/>
                  <a:pt x="1235463" y="710851"/>
                  <a:pt x="1235558" y="713422"/>
                </a:cubicBezTo>
                <a:cubicBezTo>
                  <a:pt x="1236606" y="705612"/>
                  <a:pt x="1241178" y="691896"/>
                  <a:pt x="1238987" y="684943"/>
                </a:cubicBezTo>
                <a:cubicBezTo>
                  <a:pt x="1241940" y="689038"/>
                  <a:pt x="1240606" y="678085"/>
                  <a:pt x="1239368" y="676942"/>
                </a:cubicBezTo>
                <a:lnTo>
                  <a:pt x="1241749" y="677227"/>
                </a:lnTo>
                <a:cubicBezTo>
                  <a:pt x="1246893" y="643318"/>
                  <a:pt x="1247464" y="607314"/>
                  <a:pt x="1247845" y="572548"/>
                </a:cubicBezTo>
                <a:close/>
                <a:moveTo>
                  <a:pt x="1020007" y="132112"/>
                </a:moveTo>
                <a:cubicBezTo>
                  <a:pt x="1022769" y="130778"/>
                  <a:pt x="1024484" y="134969"/>
                  <a:pt x="1025532" y="137160"/>
                </a:cubicBezTo>
                <a:cubicBezTo>
                  <a:pt x="1024008" y="138303"/>
                  <a:pt x="1020388" y="133159"/>
                  <a:pt x="1020007" y="132112"/>
                </a:cubicBezTo>
                <a:close/>
                <a:moveTo>
                  <a:pt x="351924" y="1112615"/>
                </a:moveTo>
                <a:cubicBezTo>
                  <a:pt x="352209" y="1108424"/>
                  <a:pt x="358877" y="1114520"/>
                  <a:pt x="359448" y="1113473"/>
                </a:cubicBezTo>
                <a:cubicBezTo>
                  <a:pt x="362877" y="1116616"/>
                  <a:pt x="355353" y="1114806"/>
                  <a:pt x="351924" y="1112615"/>
                </a:cubicBezTo>
                <a:close/>
                <a:moveTo>
                  <a:pt x="398120" y="1139761"/>
                </a:moveTo>
                <a:cubicBezTo>
                  <a:pt x="400120" y="1135570"/>
                  <a:pt x="402597" y="1141095"/>
                  <a:pt x="408121" y="1142428"/>
                </a:cubicBezTo>
                <a:cubicBezTo>
                  <a:pt x="406978" y="1143952"/>
                  <a:pt x="401168" y="1140333"/>
                  <a:pt x="398120" y="1139761"/>
                </a:cubicBezTo>
                <a:close/>
                <a:moveTo>
                  <a:pt x="409740" y="1127569"/>
                </a:moveTo>
                <a:cubicBezTo>
                  <a:pt x="410407" y="1125474"/>
                  <a:pt x="416694" y="1127951"/>
                  <a:pt x="418122" y="1129665"/>
                </a:cubicBezTo>
                <a:cubicBezTo>
                  <a:pt x="417360" y="1131284"/>
                  <a:pt x="412217" y="1127951"/>
                  <a:pt x="409740" y="1127569"/>
                </a:cubicBezTo>
                <a:close/>
                <a:moveTo>
                  <a:pt x="509467" y="1168527"/>
                </a:moveTo>
                <a:cubicBezTo>
                  <a:pt x="510801" y="1168051"/>
                  <a:pt x="512896" y="1168146"/>
                  <a:pt x="515373" y="1168527"/>
                </a:cubicBezTo>
                <a:cubicBezTo>
                  <a:pt x="515087" y="1169670"/>
                  <a:pt x="514896" y="1170813"/>
                  <a:pt x="516516" y="1171194"/>
                </a:cubicBezTo>
                <a:cubicBezTo>
                  <a:pt x="515277" y="1172813"/>
                  <a:pt x="507467" y="1170623"/>
                  <a:pt x="509467" y="1168527"/>
                </a:cubicBezTo>
                <a:close/>
                <a:moveTo>
                  <a:pt x="556140" y="1177481"/>
                </a:moveTo>
                <a:cubicBezTo>
                  <a:pt x="555187" y="1175194"/>
                  <a:pt x="559188" y="1175957"/>
                  <a:pt x="559188" y="1174433"/>
                </a:cubicBezTo>
                <a:cubicBezTo>
                  <a:pt x="547567" y="1171575"/>
                  <a:pt x="535470" y="1173290"/>
                  <a:pt x="531756" y="1166717"/>
                </a:cubicBezTo>
                <a:cubicBezTo>
                  <a:pt x="541757" y="1169575"/>
                  <a:pt x="545853" y="1167289"/>
                  <a:pt x="553663" y="1166051"/>
                </a:cubicBezTo>
                <a:cubicBezTo>
                  <a:pt x="555568" y="1166908"/>
                  <a:pt x="556425" y="1168336"/>
                  <a:pt x="559378" y="1168718"/>
                </a:cubicBezTo>
                <a:cubicBezTo>
                  <a:pt x="557092" y="1170527"/>
                  <a:pt x="555759" y="1169765"/>
                  <a:pt x="552044" y="1169194"/>
                </a:cubicBezTo>
                <a:cubicBezTo>
                  <a:pt x="553092" y="1172337"/>
                  <a:pt x="556997" y="1174147"/>
                  <a:pt x="563569" y="1174623"/>
                </a:cubicBezTo>
                <a:cubicBezTo>
                  <a:pt x="564617" y="1177671"/>
                  <a:pt x="561188" y="1178052"/>
                  <a:pt x="556140" y="1177481"/>
                </a:cubicBezTo>
                <a:close/>
                <a:moveTo>
                  <a:pt x="1186885" y="730186"/>
                </a:moveTo>
                <a:cubicBezTo>
                  <a:pt x="1188695" y="730377"/>
                  <a:pt x="1185933" y="735425"/>
                  <a:pt x="1185837" y="737616"/>
                </a:cubicBezTo>
                <a:cubicBezTo>
                  <a:pt x="1185361" y="736854"/>
                  <a:pt x="1184885" y="735997"/>
                  <a:pt x="1184694" y="734854"/>
                </a:cubicBezTo>
                <a:cubicBezTo>
                  <a:pt x="1185266" y="733520"/>
                  <a:pt x="1185837" y="732282"/>
                  <a:pt x="1186314" y="730949"/>
                </a:cubicBezTo>
                <a:cubicBezTo>
                  <a:pt x="1186504" y="730949"/>
                  <a:pt x="1186695" y="730758"/>
                  <a:pt x="1186885" y="730186"/>
                </a:cubicBezTo>
                <a:close/>
                <a:moveTo>
                  <a:pt x="1173931" y="834485"/>
                </a:moveTo>
                <a:cubicBezTo>
                  <a:pt x="1170693" y="839915"/>
                  <a:pt x="1171550" y="839248"/>
                  <a:pt x="1168692" y="845725"/>
                </a:cubicBezTo>
                <a:cubicBezTo>
                  <a:pt x="1166311" y="847534"/>
                  <a:pt x="1163835" y="844963"/>
                  <a:pt x="1166978" y="839915"/>
                </a:cubicBezTo>
                <a:cubicBezTo>
                  <a:pt x="1169359" y="846106"/>
                  <a:pt x="1169454" y="833533"/>
                  <a:pt x="1173931" y="834485"/>
                </a:cubicBezTo>
                <a:close/>
                <a:moveTo>
                  <a:pt x="783216" y="1133761"/>
                </a:moveTo>
                <a:cubicBezTo>
                  <a:pt x="782835" y="1135761"/>
                  <a:pt x="775786" y="1137094"/>
                  <a:pt x="772548" y="1138237"/>
                </a:cubicBezTo>
                <a:cubicBezTo>
                  <a:pt x="773786" y="1133856"/>
                  <a:pt x="777501" y="1135570"/>
                  <a:pt x="783216" y="1133761"/>
                </a:cubicBezTo>
                <a:close/>
                <a:moveTo>
                  <a:pt x="707682" y="1167479"/>
                </a:moveTo>
                <a:cubicBezTo>
                  <a:pt x="699491" y="1168241"/>
                  <a:pt x="695681" y="1167098"/>
                  <a:pt x="686537" y="1166812"/>
                </a:cubicBezTo>
                <a:cubicBezTo>
                  <a:pt x="690728" y="1162526"/>
                  <a:pt x="699396" y="1164431"/>
                  <a:pt x="707968" y="1161669"/>
                </a:cubicBezTo>
                <a:cubicBezTo>
                  <a:pt x="707873" y="1163669"/>
                  <a:pt x="706254" y="1165098"/>
                  <a:pt x="707682" y="1167479"/>
                </a:cubicBezTo>
                <a:close/>
                <a:moveTo>
                  <a:pt x="662915" y="1168051"/>
                </a:moveTo>
                <a:cubicBezTo>
                  <a:pt x="661772" y="1170813"/>
                  <a:pt x="657962" y="1168146"/>
                  <a:pt x="657009" y="1167765"/>
                </a:cubicBezTo>
                <a:cubicBezTo>
                  <a:pt x="656343" y="1165955"/>
                  <a:pt x="661105" y="1166622"/>
                  <a:pt x="661010" y="1165003"/>
                </a:cubicBezTo>
                <a:cubicBezTo>
                  <a:pt x="666153" y="1164527"/>
                  <a:pt x="657867" y="1168622"/>
                  <a:pt x="662915" y="1168051"/>
                </a:cubicBezTo>
                <a:close/>
                <a:moveTo>
                  <a:pt x="680536" y="1167003"/>
                </a:moveTo>
                <a:cubicBezTo>
                  <a:pt x="679869" y="1169003"/>
                  <a:pt x="676059" y="1169860"/>
                  <a:pt x="675393" y="1171861"/>
                </a:cubicBezTo>
                <a:cubicBezTo>
                  <a:pt x="673107" y="1169765"/>
                  <a:pt x="662820" y="1173670"/>
                  <a:pt x="661772" y="1170623"/>
                </a:cubicBezTo>
                <a:cubicBezTo>
                  <a:pt x="668535" y="1172051"/>
                  <a:pt x="672916" y="1166432"/>
                  <a:pt x="680536" y="1167003"/>
                </a:cubicBezTo>
                <a:close/>
                <a:moveTo>
                  <a:pt x="669678" y="1155478"/>
                </a:moveTo>
                <a:cubicBezTo>
                  <a:pt x="665010" y="1156621"/>
                  <a:pt x="660819" y="1158145"/>
                  <a:pt x="653104" y="1159193"/>
                </a:cubicBezTo>
                <a:cubicBezTo>
                  <a:pt x="649770" y="1155097"/>
                  <a:pt x="656438" y="1153573"/>
                  <a:pt x="664820" y="1151477"/>
                </a:cubicBezTo>
                <a:cubicBezTo>
                  <a:pt x="673202" y="1149572"/>
                  <a:pt x="683489" y="1148239"/>
                  <a:pt x="687489" y="1147096"/>
                </a:cubicBezTo>
                <a:cubicBezTo>
                  <a:pt x="693776" y="1148239"/>
                  <a:pt x="695490" y="1151287"/>
                  <a:pt x="687204" y="1153668"/>
                </a:cubicBezTo>
                <a:cubicBezTo>
                  <a:pt x="687394" y="1153001"/>
                  <a:pt x="688537" y="1152620"/>
                  <a:pt x="688347" y="1151858"/>
                </a:cubicBezTo>
                <a:cubicBezTo>
                  <a:pt x="679298" y="1153287"/>
                  <a:pt x="674345" y="1154335"/>
                  <a:pt x="669678" y="1155478"/>
                </a:cubicBezTo>
                <a:close/>
                <a:moveTo>
                  <a:pt x="655676" y="1168718"/>
                </a:moveTo>
                <a:cubicBezTo>
                  <a:pt x="645103" y="1171480"/>
                  <a:pt x="620433" y="1171575"/>
                  <a:pt x="626339" y="1167384"/>
                </a:cubicBezTo>
                <a:cubicBezTo>
                  <a:pt x="633864" y="1170337"/>
                  <a:pt x="643484" y="1166241"/>
                  <a:pt x="655676" y="1168718"/>
                </a:cubicBezTo>
                <a:close/>
                <a:moveTo>
                  <a:pt x="695205" y="1149953"/>
                </a:moveTo>
                <a:cubicBezTo>
                  <a:pt x="694347" y="1147953"/>
                  <a:pt x="697776" y="1147382"/>
                  <a:pt x="700348" y="1146619"/>
                </a:cubicBezTo>
                <a:cubicBezTo>
                  <a:pt x="700729" y="1148715"/>
                  <a:pt x="697967" y="1151001"/>
                  <a:pt x="695205" y="1149953"/>
                </a:cubicBezTo>
                <a:close/>
                <a:moveTo>
                  <a:pt x="705968" y="1125474"/>
                </a:moveTo>
                <a:cubicBezTo>
                  <a:pt x="696157" y="1126903"/>
                  <a:pt x="686251" y="1127855"/>
                  <a:pt x="678631" y="1128903"/>
                </a:cubicBezTo>
                <a:cubicBezTo>
                  <a:pt x="675297" y="1130236"/>
                  <a:pt x="680346" y="1132237"/>
                  <a:pt x="683298" y="1131475"/>
                </a:cubicBezTo>
                <a:cubicBezTo>
                  <a:pt x="682346" y="1133951"/>
                  <a:pt x="677488" y="1132142"/>
                  <a:pt x="675107" y="1132808"/>
                </a:cubicBezTo>
                <a:cubicBezTo>
                  <a:pt x="674726" y="1131379"/>
                  <a:pt x="676536" y="1130903"/>
                  <a:pt x="675964" y="1129379"/>
                </a:cubicBezTo>
                <a:cubicBezTo>
                  <a:pt x="675107" y="1127665"/>
                  <a:pt x="669201" y="1130141"/>
                  <a:pt x="666344" y="1130046"/>
                </a:cubicBezTo>
                <a:cubicBezTo>
                  <a:pt x="675012" y="1124712"/>
                  <a:pt x="684060" y="1122807"/>
                  <a:pt x="694538" y="1121569"/>
                </a:cubicBezTo>
                <a:cubicBezTo>
                  <a:pt x="699777" y="1120997"/>
                  <a:pt x="705396" y="1120426"/>
                  <a:pt x="711302" y="1119759"/>
                </a:cubicBezTo>
                <a:cubicBezTo>
                  <a:pt x="717207" y="1118807"/>
                  <a:pt x="723494" y="1117283"/>
                  <a:pt x="730352" y="1115377"/>
                </a:cubicBezTo>
                <a:cubicBezTo>
                  <a:pt x="730542" y="1116520"/>
                  <a:pt x="730733" y="1117663"/>
                  <a:pt x="732352" y="1117378"/>
                </a:cubicBezTo>
                <a:cubicBezTo>
                  <a:pt x="728828" y="1119187"/>
                  <a:pt x="724732" y="1120807"/>
                  <a:pt x="720255" y="1122235"/>
                </a:cubicBezTo>
                <a:cubicBezTo>
                  <a:pt x="718065" y="1122998"/>
                  <a:pt x="715683" y="1123664"/>
                  <a:pt x="713302" y="1124236"/>
                </a:cubicBezTo>
                <a:cubicBezTo>
                  <a:pt x="710826" y="1124617"/>
                  <a:pt x="708444" y="1125093"/>
                  <a:pt x="705968" y="1125474"/>
                </a:cubicBezTo>
                <a:close/>
                <a:moveTo>
                  <a:pt x="382023" y="1029462"/>
                </a:moveTo>
                <a:cubicBezTo>
                  <a:pt x="382594" y="1029367"/>
                  <a:pt x="383261" y="1029462"/>
                  <a:pt x="383832" y="1029748"/>
                </a:cubicBezTo>
                <a:cubicBezTo>
                  <a:pt x="383832" y="1029748"/>
                  <a:pt x="383832" y="1029748"/>
                  <a:pt x="383832" y="1029748"/>
                </a:cubicBezTo>
                <a:cubicBezTo>
                  <a:pt x="383737" y="1029938"/>
                  <a:pt x="383832" y="1030129"/>
                  <a:pt x="383642" y="1030319"/>
                </a:cubicBezTo>
                <a:cubicBezTo>
                  <a:pt x="381832" y="1029938"/>
                  <a:pt x="380975" y="1029748"/>
                  <a:pt x="380499" y="1029462"/>
                </a:cubicBezTo>
                <a:cubicBezTo>
                  <a:pt x="381070" y="1029462"/>
                  <a:pt x="381546" y="1029557"/>
                  <a:pt x="382023" y="1029462"/>
                </a:cubicBezTo>
                <a:close/>
                <a:moveTo>
                  <a:pt x="305537" y="996982"/>
                </a:moveTo>
                <a:cubicBezTo>
                  <a:pt x="305156" y="997363"/>
                  <a:pt x="304680" y="997744"/>
                  <a:pt x="304299" y="998125"/>
                </a:cubicBezTo>
                <a:cubicBezTo>
                  <a:pt x="303918" y="997934"/>
                  <a:pt x="303537" y="997744"/>
                  <a:pt x="303156" y="997553"/>
                </a:cubicBezTo>
                <a:cubicBezTo>
                  <a:pt x="303346" y="997268"/>
                  <a:pt x="303537" y="996982"/>
                  <a:pt x="303727" y="996696"/>
                </a:cubicBezTo>
                <a:cubicBezTo>
                  <a:pt x="303918" y="996410"/>
                  <a:pt x="304108" y="996125"/>
                  <a:pt x="304299" y="995839"/>
                </a:cubicBezTo>
                <a:lnTo>
                  <a:pt x="304299" y="995839"/>
                </a:lnTo>
                <a:lnTo>
                  <a:pt x="304299" y="995839"/>
                </a:lnTo>
                <a:cubicBezTo>
                  <a:pt x="304680" y="996220"/>
                  <a:pt x="305061" y="996601"/>
                  <a:pt x="305537" y="996982"/>
                </a:cubicBezTo>
                <a:close/>
                <a:moveTo>
                  <a:pt x="549377" y="107061"/>
                </a:moveTo>
                <a:cubicBezTo>
                  <a:pt x="548329" y="108109"/>
                  <a:pt x="546710" y="108680"/>
                  <a:pt x="544233" y="108871"/>
                </a:cubicBezTo>
                <a:cubicBezTo>
                  <a:pt x="543852" y="108871"/>
                  <a:pt x="543471" y="108871"/>
                  <a:pt x="543090" y="108871"/>
                </a:cubicBezTo>
                <a:cubicBezTo>
                  <a:pt x="542043" y="108490"/>
                  <a:pt x="540328" y="108775"/>
                  <a:pt x="538614" y="108966"/>
                </a:cubicBezTo>
                <a:cubicBezTo>
                  <a:pt x="542043" y="107156"/>
                  <a:pt x="545662" y="106775"/>
                  <a:pt x="549377" y="107061"/>
                </a:cubicBezTo>
                <a:close/>
                <a:moveTo>
                  <a:pt x="1213365" y="426148"/>
                </a:moveTo>
                <a:cubicBezTo>
                  <a:pt x="1214412" y="429673"/>
                  <a:pt x="1213555" y="431197"/>
                  <a:pt x="1212603" y="432625"/>
                </a:cubicBezTo>
                <a:cubicBezTo>
                  <a:pt x="1211460" y="428339"/>
                  <a:pt x="1211174" y="423863"/>
                  <a:pt x="1209840" y="419576"/>
                </a:cubicBezTo>
                <a:cubicBezTo>
                  <a:pt x="1209936" y="418719"/>
                  <a:pt x="1210031" y="417957"/>
                  <a:pt x="1210221" y="417385"/>
                </a:cubicBezTo>
                <a:cubicBezTo>
                  <a:pt x="1212888" y="426339"/>
                  <a:pt x="1209364" y="425577"/>
                  <a:pt x="1213365" y="426148"/>
                </a:cubicBezTo>
                <a:close/>
                <a:moveTo>
                  <a:pt x="1215365" y="433673"/>
                </a:moveTo>
                <a:cubicBezTo>
                  <a:pt x="1215841" y="436435"/>
                  <a:pt x="1216317" y="438436"/>
                  <a:pt x="1216698" y="440246"/>
                </a:cubicBezTo>
                <a:cubicBezTo>
                  <a:pt x="1216508" y="440150"/>
                  <a:pt x="1216413" y="440055"/>
                  <a:pt x="1216127" y="440055"/>
                </a:cubicBezTo>
                <a:cubicBezTo>
                  <a:pt x="1215555" y="439293"/>
                  <a:pt x="1215079" y="438531"/>
                  <a:pt x="1214698" y="437769"/>
                </a:cubicBezTo>
                <a:cubicBezTo>
                  <a:pt x="1213936" y="435292"/>
                  <a:pt x="1213365" y="433102"/>
                  <a:pt x="1215365" y="433673"/>
                </a:cubicBezTo>
                <a:close/>
                <a:moveTo>
                  <a:pt x="1210126" y="635318"/>
                </a:moveTo>
                <a:cubicBezTo>
                  <a:pt x="1210317" y="633222"/>
                  <a:pt x="1209936" y="631984"/>
                  <a:pt x="1209269" y="631222"/>
                </a:cubicBezTo>
                <a:cubicBezTo>
                  <a:pt x="1209555" y="627697"/>
                  <a:pt x="1210031" y="624364"/>
                  <a:pt x="1210793" y="621887"/>
                </a:cubicBezTo>
                <a:cubicBezTo>
                  <a:pt x="1211364" y="622840"/>
                  <a:pt x="1211841" y="623888"/>
                  <a:pt x="1212317" y="624935"/>
                </a:cubicBezTo>
                <a:cubicBezTo>
                  <a:pt x="1212507" y="623506"/>
                  <a:pt x="1211936" y="621411"/>
                  <a:pt x="1211745" y="619506"/>
                </a:cubicBezTo>
                <a:cubicBezTo>
                  <a:pt x="1211841" y="619315"/>
                  <a:pt x="1211936" y="619030"/>
                  <a:pt x="1212031" y="618839"/>
                </a:cubicBezTo>
                <a:cubicBezTo>
                  <a:pt x="1211936" y="618458"/>
                  <a:pt x="1211841" y="617982"/>
                  <a:pt x="1211745" y="617506"/>
                </a:cubicBezTo>
                <a:cubicBezTo>
                  <a:pt x="1211841" y="616839"/>
                  <a:pt x="1212126" y="616268"/>
                  <a:pt x="1212698" y="615886"/>
                </a:cubicBezTo>
                <a:cubicBezTo>
                  <a:pt x="1212888" y="618744"/>
                  <a:pt x="1214889" y="618649"/>
                  <a:pt x="1213936" y="623506"/>
                </a:cubicBezTo>
                <a:cubicBezTo>
                  <a:pt x="1208507" y="629317"/>
                  <a:pt x="1212126" y="626078"/>
                  <a:pt x="1210126" y="635318"/>
                </a:cubicBezTo>
                <a:close/>
                <a:moveTo>
                  <a:pt x="709587" y="115252"/>
                </a:moveTo>
                <a:cubicBezTo>
                  <a:pt x="708635" y="115443"/>
                  <a:pt x="708159" y="115157"/>
                  <a:pt x="707873" y="114776"/>
                </a:cubicBezTo>
                <a:cubicBezTo>
                  <a:pt x="708444" y="114586"/>
                  <a:pt x="709111" y="114490"/>
                  <a:pt x="709778" y="114300"/>
                </a:cubicBezTo>
                <a:cubicBezTo>
                  <a:pt x="709778" y="114776"/>
                  <a:pt x="709683" y="115252"/>
                  <a:pt x="709587" y="115252"/>
                </a:cubicBezTo>
                <a:close/>
                <a:moveTo>
                  <a:pt x="1097826" y="269176"/>
                </a:moveTo>
                <a:cubicBezTo>
                  <a:pt x="1095350" y="268986"/>
                  <a:pt x="1093254" y="268319"/>
                  <a:pt x="1093064" y="265271"/>
                </a:cubicBezTo>
                <a:cubicBezTo>
                  <a:pt x="1093064" y="265176"/>
                  <a:pt x="1093064" y="265176"/>
                  <a:pt x="1093064" y="265081"/>
                </a:cubicBezTo>
                <a:cubicBezTo>
                  <a:pt x="1094683" y="266319"/>
                  <a:pt x="1096302" y="267652"/>
                  <a:pt x="1097826" y="269176"/>
                </a:cubicBezTo>
                <a:close/>
                <a:moveTo>
                  <a:pt x="1208602" y="588740"/>
                </a:moveTo>
                <a:cubicBezTo>
                  <a:pt x="1208412" y="586359"/>
                  <a:pt x="1208221" y="583883"/>
                  <a:pt x="1208031" y="581406"/>
                </a:cubicBezTo>
                <a:cubicBezTo>
                  <a:pt x="1208126" y="581215"/>
                  <a:pt x="1208221" y="581025"/>
                  <a:pt x="1208221" y="580834"/>
                </a:cubicBezTo>
                <a:cubicBezTo>
                  <a:pt x="1208793" y="579025"/>
                  <a:pt x="1210412" y="577501"/>
                  <a:pt x="1211936" y="575977"/>
                </a:cubicBezTo>
                <a:cubicBezTo>
                  <a:pt x="1211936" y="578453"/>
                  <a:pt x="1211936" y="581025"/>
                  <a:pt x="1212031" y="583501"/>
                </a:cubicBezTo>
                <a:cubicBezTo>
                  <a:pt x="1212222" y="589026"/>
                  <a:pt x="1212603" y="594360"/>
                  <a:pt x="1213460" y="599408"/>
                </a:cubicBezTo>
                <a:cubicBezTo>
                  <a:pt x="1212222" y="599504"/>
                  <a:pt x="1210698" y="599218"/>
                  <a:pt x="1210888" y="602361"/>
                </a:cubicBezTo>
                <a:cubicBezTo>
                  <a:pt x="1212126" y="602647"/>
                  <a:pt x="1213936" y="601885"/>
                  <a:pt x="1214031" y="603885"/>
                </a:cubicBezTo>
                <a:cubicBezTo>
                  <a:pt x="1213460" y="608362"/>
                  <a:pt x="1212507" y="611981"/>
                  <a:pt x="1211079" y="614839"/>
                </a:cubicBezTo>
                <a:cubicBezTo>
                  <a:pt x="1209459" y="607505"/>
                  <a:pt x="1208983" y="598360"/>
                  <a:pt x="1208602" y="588740"/>
                </a:cubicBezTo>
                <a:close/>
                <a:moveTo>
                  <a:pt x="1211555" y="567404"/>
                </a:moveTo>
                <a:cubicBezTo>
                  <a:pt x="1211555" y="567785"/>
                  <a:pt x="1211555" y="568261"/>
                  <a:pt x="1211650" y="568643"/>
                </a:cubicBezTo>
                <a:cubicBezTo>
                  <a:pt x="1211460" y="568166"/>
                  <a:pt x="1211460" y="567785"/>
                  <a:pt x="1211555" y="567404"/>
                </a:cubicBezTo>
                <a:close/>
                <a:moveTo>
                  <a:pt x="1132497" y="306705"/>
                </a:moveTo>
                <a:cubicBezTo>
                  <a:pt x="1130688" y="304800"/>
                  <a:pt x="1131069" y="302133"/>
                  <a:pt x="1133355" y="300323"/>
                </a:cubicBezTo>
                <a:cubicBezTo>
                  <a:pt x="1133545" y="300228"/>
                  <a:pt x="1133736" y="300133"/>
                  <a:pt x="1134021" y="300133"/>
                </a:cubicBezTo>
                <a:cubicBezTo>
                  <a:pt x="1136688" y="303371"/>
                  <a:pt x="1139165" y="307086"/>
                  <a:pt x="1141546" y="311277"/>
                </a:cubicBezTo>
                <a:cubicBezTo>
                  <a:pt x="1138117" y="311944"/>
                  <a:pt x="1136212" y="310705"/>
                  <a:pt x="1132497" y="306705"/>
                </a:cubicBezTo>
                <a:close/>
                <a:moveTo>
                  <a:pt x="1129830" y="295656"/>
                </a:moveTo>
                <a:cubicBezTo>
                  <a:pt x="1127068" y="294894"/>
                  <a:pt x="1125258" y="293084"/>
                  <a:pt x="1124306" y="290322"/>
                </a:cubicBezTo>
                <a:cubicBezTo>
                  <a:pt x="1126211" y="291941"/>
                  <a:pt x="1128021" y="293656"/>
                  <a:pt x="1129830" y="295656"/>
                </a:cubicBezTo>
                <a:close/>
                <a:moveTo>
                  <a:pt x="1209174" y="632555"/>
                </a:moveTo>
                <a:cubicBezTo>
                  <a:pt x="1209459" y="634365"/>
                  <a:pt x="1209364" y="636365"/>
                  <a:pt x="1208983" y="638365"/>
                </a:cubicBezTo>
                <a:cubicBezTo>
                  <a:pt x="1208983" y="636460"/>
                  <a:pt x="1208983" y="634460"/>
                  <a:pt x="1209174" y="632555"/>
                </a:cubicBezTo>
                <a:close/>
                <a:moveTo>
                  <a:pt x="1227176" y="492442"/>
                </a:moveTo>
                <a:cubicBezTo>
                  <a:pt x="1227557" y="491300"/>
                  <a:pt x="1228128" y="490061"/>
                  <a:pt x="1228795" y="488918"/>
                </a:cubicBezTo>
                <a:cubicBezTo>
                  <a:pt x="1228890" y="491490"/>
                  <a:pt x="1228509" y="493681"/>
                  <a:pt x="1227462" y="494538"/>
                </a:cubicBezTo>
                <a:cubicBezTo>
                  <a:pt x="1227366" y="493871"/>
                  <a:pt x="1227271" y="493109"/>
                  <a:pt x="1227176" y="492442"/>
                </a:cubicBezTo>
                <a:close/>
                <a:moveTo>
                  <a:pt x="1225271" y="477488"/>
                </a:moveTo>
                <a:cubicBezTo>
                  <a:pt x="1225271" y="477012"/>
                  <a:pt x="1225271" y="476345"/>
                  <a:pt x="1225366" y="475964"/>
                </a:cubicBezTo>
                <a:cubicBezTo>
                  <a:pt x="1225938" y="476631"/>
                  <a:pt x="1226414" y="477679"/>
                  <a:pt x="1226890" y="479012"/>
                </a:cubicBezTo>
                <a:cubicBezTo>
                  <a:pt x="1226414" y="478631"/>
                  <a:pt x="1225842" y="478155"/>
                  <a:pt x="1225271" y="477488"/>
                </a:cubicBezTo>
                <a:close/>
                <a:moveTo>
                  <a:pt x="1220413" y="461105"/>
                </a:moveTo>
                <a:cubicBezTo>
                  <a:pt x="1218413" y="465487"/>
                  <a:pt x="1221270" y="470725"/>
                  <a:pt x="1222699" y="470154"/>
                </a:cubicBezTo>
                <a:cubicBezTo>
                  <a:pt x="1222509" y="472154"/>
                  <a:pt x="1221937" y="472821"/>
                  <a:pt x="1221270" y="472916"/>
                </a:cubicBezTo>
                <a:cubicBezTo>
                  <a:pt x="1220604" y="472059"/>
                  <a:pt x="1219937" y="471202"/>
                  <a:pt x="1219365" y="470344"/>
                </a:cubicBezTo>
                <a:cubicBezTo>
                  <a:pt x="1219175" y="469773"/>
                  <a:pt x="1219080" y="469201"/>
                  <a:pt x="1218984" y="468630"/>
                </a:cubicBezTo>
                <a:cubicBezTo>
                  <a:pt x="1218222" y="467677"/>
                  <a:pt x="1217365" y="466820"/>
                  <a:pt x="1216508" y="466058"/>
                </a:cubicBezTo>
                <a:cubicBezTo>
                  <a:pt x="1216032" y="465201"/>
                  <a:pt x="1215555" y="464439"/>
                  <a:pt x="1215365" y="463963"/>
                </a:cubicBezTo>
                <a:cubicBezTo>
                  <a:pt x="1214698" y="462343"/>
                  <a:pt x="1216603" y="460153"/>
                  <a:pt x="1218603" y="460438"/>
                </a:cubicBezTo>
                <a:cubicBezTo>
                  <a:pt x="1219080" y="460534"/>
                  <a:pt x="1219651" y="460629"/>
                  <a:pt x="1220127" y="460819"/>
                </a:cubicBezTo>
                <a:cubicBezTo>
                  <a:pt x="1220318" y="460915"/>
                  <a:pt x="1220318" y="461010"/>
                  <a:pt x="1220413" y="461105"/>
                </a:cubicBezTo>
                <a:close/>
                <a:moveTo>
                  <a:pt x="1209078" y="417576"/>
                </a:moveTo>
                <a:cubicBezTo>
                  <a:pt x="1208983" y="417481"/>
                  <a:pt x="1208983" y="417290"/>
                  <a:pt x="1208888" y="417100"/>
                </a:cubicBezTo>
                <a:cubicBezTo>
                  <a:pt x="1208602" y="416433"/>
                  <a:pt x="1208602" y="415957"/>
                  <a:pt x="1208697" y="415385"/>
                </a:cubicBezTo>
                <a:cubicBezTo>
                  <a:pt x="1208888" y="416147"/>
                  <a:pt x="1208983" y="416909"/>
                  <a:pt x="1209078" y="417576"/>
                </a:cubicBezTo>
                <a:close/>
                <a:moveTo>
                  <a:pt x="558616" y="109061"/>
                </a:moveTo>
                <a:cubicBezTo>
                  <a:pt x="557664" y="108966"/>
                  <a:pt x="556902" y="108775"/>
                  <a:pt x="556140" y="108394"/>
                </a:cubicBezTo>
                <a:cubicBezTo>
                  <a:pt x="556902" y="108585"/>
                  <a:pt x="557759" y="108775"/>
                  <a:pt x="558616" y="109061"/>
                </a:cubicBezTo>
                <a:close/>
                <a:moveTo>
                  <a:pt x="752069" y="1135475"/>
                </a:moveTo>
                <a:cubicBezTo>
                  <a:pt x="753212" y="1138904"/>
                  <a:pt x="747783" y="1136237"/>
                  <a:pt x="743973" y="1138428"/>
                </a:cubicBezTo>
                <a:cubicBezTo>
                  <a:pt x="745306" y="1136047"/>
                  <a:pt x="748354" y="1135856"/>
                  <a:pt x="752069" y="1135475"/>
                </a:cubicBezTo>
                <a:close/>
                <a:moveTo>
                  <a:pt x="1064108" y="985837"/>
                </a:moveTo>
                <a:cubicBezTo>
                  <a:pt x="1065632" y="988504"/>
                  <a:pt x="1059917" y="990314"/>
                  <a:pt x="1056583" y="995458"/>
                </a:cubicBezTo>
                <a:cubicBezTo>
                  <a:pt x="1055631" y="994410"/>
                  <a:pt x="1054011" y="995743"/>
                  <a:pt x="1053154" y="994505"/>
                </a:cubicBezTo>
                <a:cubicBezTo>
                  <a:pt x="1056964" y="991267"/>
                  <a:pt x="1060774" y="987743"/>
                  <a:pt x="1064108" y="985837"/>
                </a:cubicBezTo>
                <a:close/>
                <a:moveTo>
                  <a:pt x="1071537" y="976217"/>
                </a:moveTo>
                <a:cubicBezTo>
                  <a:pt x="1072299" y="977075"/>
                  <a:pt x="1073157" y="977836"/>
                  <a:pt x="1074395" y="976598"/>
                </a:cubicBezTo>
                <a:cubicBezTo>
                  <a:pt x="1076205" y="978122"/>
                  <a:pt x="1070204" y="984313"/>
                  <a:pt x="1068013" y="985076"/>
                </a:cubicBezTo>
                <a:cubicBezTo>
                  <a:pt x="1066965" y="983075"/>
                  <a:pt x="1068299" y="980027"/>
                  <a:pt x="1071537" y="976217"/>
                </a:cubicBezTo>
                <a:close/>
                <a:moveTo>
                  <a:pt x="1189457" y="722852"/>
                </a:moveTo>
                <a:cubicBezTo>
                  <a:pt x="1189743" y="723043"/>
                  <a:pt x="1190028" y="723138"/>
                  <a:pt x="1190314" y="723328"/>
                </a:cubicBezTo>
                <a:cubicBezTo>
                  <a:pt x="1189362" y="725519"/>
                  <a:pt x="1188981" y="725710"/>
                  <a:pt x="1188504" y="725424"/>
                </a:cubicBezTo>
                <a:cubicBezTo>
                  <a:pt x="1188790" y="724471"/>
                  <a:pt x="1189171" y="723709"/>
                  <a:pt x="1189457" y="722852"/>
                </a:cubicBezTo>
                <a:close/>
                <a:moveTo>
                  <a:pt x="1206983" y="662273"/>
                </a:moveTo>
                <a:cubicBezTo>
                  <a:pt x="1206888" y="661035"/>
                  <a:pt x="1206792" y="659892"/>
                  <a:pt x="1206602" y="658844"/>
                </a:cubicBezTo>
                <a:cubicBezTo>
                  <a:pt x="1207078" y="658368"/>
                  <a:pt x="1207554" y="657987"/>
                  <a:pt x="1208031" y="657797"/>
                </a:cubicBezTo>
                <a:cubicBezTo>
                  <a:pt x="1207935" y="659225"/>
                  <a:pt x="1207554" y="660749"/>
                  <a:pt x="1206983" y="662273"/>
                </a:cubicBezTo>
                <a:close/>
                <a:moveTo>
                  <a:pt x="1209936" y="652558"/>
                </a:moveTo>
                <a:cubicBezTo>
                  <a:pt x="1209650" y="650653"/>
                  <a:pt x="1209364" y="648176"/>
                  <a:pt x="1209174" y="645509"/>
                </a:cubicBezTo>
                <a:cubicBezTo>
                  <a:pt x="1209650" y="643318"/>
                  <a:pt x="1210221" y="641318"/>
                  <a:pt x="1211460" y="638461"/>
                </a:cubicBezTo>
                <a:cubicBezTo>
                  <a:pt x="1211079" y="645223"/>
                  <a:pt x="1210412" y="647414"/>
                  <a:pt x="1210698" y="652367"/>
                </a:cubicBezTo>
                <a:cubicBezTo>
                  <a:pt x="1210507" y="652463"/>
                  <a:pt x="1210221" y="652558"/>
                  <a:pt x="1209936" y="652558"/>
                </a:cubicBezTo>
                <a:close/>
                <a:moveTo>
                  <a:pt x="1229176" y="520351"/>
                </a:moveTo>
                <a:cubicBezTo>
                  <a:pt x="1229938" y="516636"/>
                  <a:pt x="1230224" y="512921"/>
                  <a:pt x="1229557" y="508349"/>
                </a:cubicBezTo>
                <a:cubicBezTo>
                  <a:pt x="1234034" y="510159"/>
                  <a:pt x="1232129" y="520827"/>
                  <a:pt x="1229843" y="524637"/>
                </a:cubicBezTo>
                <a:cubicBezTo>
                  <a:pt x="1229652" y="523208"/>
                  <a:pt x="1229367" y="521780"/>
                  <a:pt x="1229176" y="520351"/>
                </a:cubicBezTo>
                <a:close/>
                <a:moveTo>
                  <a:pt x="1227938" y="497586"/>
                </a:moveTo>
                <a:cubicBezTo>
                  <a:pt x="1229367" y="499300"/>
                  <a:pt x="1230224" y="502634"/>
                  <a:pt x="1230891" y="506539"/>
                </a:cubicBezTo>
                <a:cubicBezTo>
                  <a:pt x="1228033" y="508349"/>
                  <a:pt x="1227081" y="500063"/>
                  <a:pt x="1227938" y="497586"/>
                </a:cubicBezTo>
                <a:close/>
                <a:moveTo>
                  <a:pt x="1216508" y="422053"/>
                </a:moveTo>
                <a:lnTo>
                  <a:pt x="1213365" y="422910"/>
                </a:lnTo>
                <a:cubicBezTo>
                  <a:pt x="1212222" y="420338"/>
                  <a:pt x="1214031" y="416052"/>
                  <a:pt x="1211364" y="415385"/>
                </a:cubicBezTo>
                <a:cubicBezTo>
                  <a:pt x="1210793" y="410146"/>
                  <a:pt x="1213365" y="416623"/>
                  <a:pt x="1214127" y="416242"/>
                </a:cubicBezTo>
                <a:cubicBezTo>
                  <a:pt x="1214508" y="414242"/>
                  <a:pt x="1213460" y="413099"/>
                  <a:pt x="1212126" y="411575"/>
                </a:cubicBezTo>
                <a:cubicBezTo>
                  <a:pt x="1212698" y="411099"/>
                  <a:pt x="1213174" y="410623"/>
                  <a:pt x="1213650" y="410146"/>
                </a:cubicBezTo>
                <a:cubicBezTo>
                  <a:pt x="1215651" y="413290"/>
                  <a:pt x="1217079" y="417195"/>
                  <a:pt x="1216508" y="422053"/>
                </a:cubicBezTo>
                <a:close/>
                <a:moveTo>
                  <a:pt x="1210317" y="396145"/>
                </a:moveTo>
                <a:cubicBezTo>
                  <a:pt x="1209269" y="396050"/>
                  <a:pt x="1208697" y="393287"/>
                  <a:pt x="1208126" y="391096"/>
                </a:cubicBezTo>
                <a:cubicBezTo>
                  <a:pt x="1208221" y="391096"/>
                  <a:pt x="1208316" y="391096"/>
                  <a:pt x="1208412" y="391096"/>
                </a:cubicBezTo>
                <a:cubicBezTo>
                  <a:pt x="1209174" y="391001"/>
                  <a:pt x="1209840" y="390430"/>
                  <a:pt x="1210317" y="389763"/>
                </a:cubicBezTo>
                <a:cubicBezTo>
                  <a:pt x="1212317" y="394049"/>
                  <a:pt x="1210031" y="393668"/>
                  <a:pt x="1210317" y="396145"/>
                </a:cubicBezTo>
                <a:close/>
                <a:moveTo>
                  <a:pt x="1197267" y="381095"/>
                </a:moveTo>
                <a:cubicBezTo>
                  <a:pt x="1197553" y="380905"/>
                  <a:pt x="1198315" y="381000"/>
                  <a:pt x="1198696" y="381286"/>
                </a:cubicBezTo>
                <a:cubicBezTo>
                  <a:pt x="1201458" y="383096"/>
                  <a:pt x="1203268" y="385381"/>
                  <a:pt x="1203935" y="388810"/>
                </a:cubicBezTo>
                <a:cubicBezTo>
                  <a:pt x="1204221" y="390430"/>
                  <a:pt x="1205554" y="391001"/>
                  <a:pt x="1207078" y="391096"/>
                </a:cubicBezTo>
                <a:cubicBezTo>
                  <a:pt x="1207364" y="392335"/>
                  <a:pt x="1207554" y="393668"/>
                  <a:pt x="1207554" y="395383"/>
                </a:cubicBezTo>
                <a:cubicBezTo>
                  <a:pt x="1206792" y="395573"/>
                  <a:pt x="1206983" y="396907"/>
                  <a:pt x="1206411" y="397383"/>
                </a:cubicBezTo>
                <a:cubicBezTo>
                  <a:pt x="1204411" y="390430"/>
                  <a:pt x="1200601" y="392811"/>
                  <a:pt x="1205268" y="396145"/>
                </a:cubicBezTo>
                <a:cubicBezTo>
                  <a:pt x="1205459" y="397097"/>
                  <a:pt x="1205649" y="398050"/>
                  <a:pt x="1205840" y="399002"/>
                </a:cubicBezTo>
                <a:cubicBezTo>
                  <a:pt x="1203268" y="398907"/>
                  <a:pt x="1200696" y="398907"/>
                  <a:pt x="1198125" y="398621"/>
                </a:cubicBezTo>
                <a:cubicBezTo>
                  <a:pt x="1197363" y="398526"/>
                  <a:pt x="1196220" y="396621"/>
                  <a:pt x="1196410" y="395764"/>
                </a:cubicBezTo>
                <a:cubicBezTo>
                  <a:pt x="1196982" y="393478"/>
                  <a:pt x="1199077" y="391192"/>
                  <a:pt x="1198791" y="389287"/>
                </a:cubicBezTo>
                <a:cubicBezTo>
                  <a:pt x="1198410" y="387096"/>
                  <a:pt x="1195648" y="385477"/>
                  <a:pt x="1196220" y="382619"/>
                </a:cubicBezTo>
                <a:cubicBezTo>
                  <a:pt x="1196220" y="382048"/>
                  <a:pt x="1196696" y="381476"/>
                  <a:pt x="1197267" y="381095"/>
                </a:cubicBezTo>
                <a:close/>
                <a:moveTo>
                  <a:pt x="1170026" y="330708"/>
                </a:moveTo>
                <a:cubicBezTo>
                  <a:pt x="1169073" y="330232"/>
                  <a:pt x="1168121" y="329851"/>
                  <a:pt x="1167168" y="330327"/>
                </a:cubicBezTo>
                <a:cubicBezTo>
                  <a:pt x="1166597" y="328898"/>
                  <a:pt x="1165930" y="327755"/>
                  <a:pt x="1165359" y="326708"/>
                </a:cubicBezTo>
                <a:cubicBezTo>
                  <a:pt x="1165168" y="325755"/>
                  <a:pt x="1165073" y="324707"/>
                  <a:pt x="1165073" y="323755"/>
                </a:cubicBezTo>
                <a:cubicBezTo>
                  <a:pt x="1166597" y="325850"/>
                  <a:pt x="1168407" y="328422"/>
                  <a:pt x="1170026" y="330708"/>
                </a:cubicBezTo>
                <a:close/>
                <a:moveTo>
                  <a:pt x="1066394" y="188595"/>
                </a:moveTo>
                <a:cubicBezTo>
                  <a:pt x="1066965" y="189262"/>
                  <a:pt x="1067632" y="190024"/>
                  <a:pt x="1068204" y="190690"/>
                </a:cubicBezTo>
                <a:cubicBezTo>
                  <a:pt x="1068108" y="190881"/>
                  <a:pt x="1068013" y="191167"/>
                  <a:pt x="1067823" y="191357"/>
                </a:cubicBezTo>
                <a:cubicBezTo>
                  <a:pt x="1064489" y="190690"/>
                  <a:pt x="1062870" y="186309"/>
                  <a:pt x="1060869" y="182118"/>
                </a:cubicBezTo>
                <a:cubicBezTo>
                  <a:pt x="1062679" y="184309"/>
                  <a:pt x="1064489" y="186500"/>
                  <a:pt x="1066394" y="188595"/>
                </a:cubicBezTo>
                <a:close/>
                <a:moveTo>
                  <a:pt x="1011149" y="170974"/>
                </a:moveTo>
                <a:cubicBezTo>
                  <a:pt x="1011435" y="171164"/>
                  <a:pt x="1011625" y="171545"/>
                  <a:pt x="1011816" y="171926"/>
                </a:cubicBezTo>
                <a:cubicBezTo>
                  <a:pt x="1011149" y="171640"/>
                  <a:pt x="1010482" y="171355"/>
                  <a:pt x="1009815" y="171164"/>
                </a:cubicBezTo>
                <a:cubicBezTo>
                  <a:pt x="1010101" y="170783"/>
                  <a:pt x="1010577" y="170593"/>
                  <a:pt x="1011149" y="170974"/>
                </a:cubicBezTo>
                <a:close/>
                <a:moveTo>
                  <a:pt x="527565" y="110490"/>
                </a:moveTo>
                <a:cubicBezTo>
                  <a:pt x="527565" y="111157"/>
                  <a:pt x="527565" y="111823"/>
                  <a:pt x="527660" y="112395"/>
                </a:cubicBezTo>
                <a:cubicBezTo>
                  <a:pt x="529184" y="112395"/>
                  <a:pt x="530136" y="111538"/>
                  <a:pt x="530708" y="110395"/>
                </a:cubicBezTo>
                <a:cubicBezTo>
                  <a:pt x="533280" y="110395"/>
                  <a:pt x="535851" y="110490"/>
                  <a:pt x="538518" y="110585"/>
                </a:cubicBezTo>
                <a:cubicBezTo>
                  <a:pt x="537566" y="112681"/>
                  <a:pt x="535661" y="114014"/>
                  <a:pt x="533851" y="115252"/>
                </a:cubicBezTo>
                <a:cubicBezTo>
                  <a:pt x="530803" y="117253"/>
                  <a:pt x="528612" y="116110"/>
                  <a:pt x="527565" y="112776"/>
                </a:cubicBezTo>
                <a:cubicBezTo>
                  <a:pt x="526517" y="113157"/>
                  <a:pt x="525374" y="113443"/>
                  <a:pt x="524326" y="113919"/>
                </a:cubicBezTo>
                <a:cubicBezTo>
                  <a:pt x="519278" y="116491"/>
                  <a:pt x="517468" y="116396"/>
                  <a:pt x="514801" y="112967"/>
                </a:cubicBezTo>
                <a:cubicBezTo>
                  <a:pt x="514706" y="112871"/>
                  <a:pt x="514611" y="112681"/>
                  <a:pt x="514515" y="112585"/>
                </a:cubicBezTo>
                <a:cubicBezTo>
                  <a:pt x="518802" y="111157"/>
                  <a:pt x="523088" y="110680"/>
                  <a:pt x="527565" y="110490"/>
                </a:cubicBezTo>
                <a:close/>
                <a:moveTo>
                  <a:pt x="490322" y="116396"/>
                </a:moveTo>
                <a:cubicBezTo>
                  <a:pt x="494703" y="115538"/>
                  <a:pt x="498894" y="115157"/>
                  <a:pt x="502704" y="115157"/>
                </a:cubicBezTo>
                <a:cubicBezTo>
                  <a:pt x="501752" y="116014"/>
                  <a:pt x="500514" y="116586"/>
                  <a:pt x="498513" y="116491"/>
                </a:cubicBezTo>
                <a:cubicBezTo>
                  <a:pt x="497275" y="116491"/>
                  <a:pt x="495561" y="116491"/>
                  <a:pt x="494989" y="117253"/>
                </a:cubicBezTo>
                <a:cubicBezTo>
                  <a:pt x="490703" y="122682"/>
                  <a:pt x="483845" y="118205"/>
                  <a:pt x="479082" y="121634"/>
                </a:cubicBezTo>
                <a:cubicBezTo>
                  <a:pt x="475749" y="124015"/>
                  <a:pt x="473844" y="122777"/>
                  <a:pt x="472224" y="120967"/>
                </a:cubicBezTo>
                <a:cubicBezTo>
                  <a:pt x="478320" y="118872"/>
                  <a:pt x="484512" y="117443"/>
                  <a:pt x="490322" y="116396"/>
                </a:cubicBezTo>
                <a:close/>
                <a:moveTo>
                  <a:pt x="173616" y="882872"/>
                </a:moveTo>
                <a:cubicBezTo>
                  <a:pt x="173044" y="882777"/>
                  <a:pt x="172568" y="880967"/>
                  <a:pt x="172663" y="880015"/>
                </a:cubicBezTo>
                <a:cubicBezTo>
                  <a:pt x="172758" y="879538"/>
                  <a:pt x="173044" y="879062"/>
                  <a:pt x="173330" y="878586"/>
                </a:cubicBezTo>
                <a:cubicBezTo>
                  <a:pt x="173616" y="878110"/>
                  <a:pt x="173997" y="877729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759" y="878205"/>
                  <a:pt x="175521" y="879062"/>
                  <a:pt x="175711" y="880015"/>
                </a:cubicBezTo>
                <a:cubicBezTo>
                  <a:pt x="175997" y="881539"/>
                  <a:pt x="175806" y="883349"/>
                  <a:pt x="173616" y="882872"/>
                </a:cubicBezTo>
                <a:close/>
                <a:moveTo>
                  <a:pt x="191046" y="930783"/>
                </a:moveTo>
                <a:cubicBezTo>
                  <a:pt x="190856" y="931640"/>
                  <a:pt x="189713" y="932212"/>
                  <a:pt x="189046" y="932974"/>
                </a:cubicBezTo>
                <a:cubicBezTo>
                  <a:pt x="188665" y="932498"/>
                  <a:pt x="187903" y="932117"/>
                  <a:pt x="187903" y="931640"/>
                </a:cubicBezTo>
                <a:cubicBezTo>
                  <a:pt x="187713" y="929926"/>
                  <a:pt x="187713" y="928211"/>
                  <a:pt x="187617" y="926497"/>
                </a:cubicBezTo>
                <a:cubicBezTo>
                  <a:pt x="187522" y="926497"/>
                  <a:pt x="187427" y="926497"/>
                  <a:pt x="187332" y="926497"/>
                </a:cubicBezTo>
                <a:cubicBezTo>
                  <a:pt x="187332" y="926401"/>
                  <a:pt x="187332" y="926211"/>
                  <a:pt x="187332" y="926116"/>
                </a:cubicBezTo>
                <a:cubicBezTo>
                  <a:pt x="186474" y="925735"/>
                  <a:pt x="185617" y="925354"/>
                  <a:pt x="184855" y="924877"/>
                </a:cubicBezTo>
                <a:cubicBezTo>
                  <a:pt x="184665" y="924782"/>
                  <a:pt x="184950" y="923639"/>
                  <a:pt x="185046" y="923639"/>
                </a:cubicBezTo>
                <a:cubicBezTo>
                  <a:pt x="187141" y="923353"/>
                  <a:pt x="187236" y="924687"/>
                  <a:pt x="187332" y="926116"/>
                </a:cubicBezTo>
                <a:cubicBezTo>
                  <a:pt x="187427" y="926116"/>
                  <a:pt x="187522" y="926211"/>
                  <a:pt x="187617" y="926211"/>
                </a:cubicBezTo>
                <a:cubicBezTo>
                  <a:pt x="187617" y="926306"/>
                  <a:pt x="187617" y="926401"/>
                  <a:pt x="187617" y="926497"/>
                </a:cubicBezTo>
                <a:cubicBezTo>
                  <a:pt x="190380" y="926497"/>
                  <a:pt x="191808" y="927926"/>
                  <a:pt x="191046" y="930783"/>
                </a:cubicBezTo>
                <a:close/>
                <a:moveTo>
                  <a:pt x="202572" y="941260"/>
                </a:moveTo>
                <a:cubicBezTo>
                  <a:pt x="202572" y="941260"/>
                  <a:pt x="202572" y="941260"/>
                  <a:pt x="202572" y="941260"/>
                </a:cubicBezTo>
                <a:lnTo>
                  <a:pt x="202572" y="941260"/>
                </a:lnTo>
                <a:cubicBezTo>
                  <a:pt x="201619" y="940689"/>
                  <a:pt x="200667" y="940118"/>
                  <a:pt x="199619" y="939546"/>
                </a:cubicBezTo>
                <a:cubicBezTo>
                  <a:pt x="200667" y="938975"/>
                  <a:pt x="201714" y="938022"/>
                  <a:pt x="202762" y="938117"/>
                </a:cubicBezTo>
                <a:cubicBezTo>
                  <a:pt x="203810" y="938117"/>
                  <a:pt x="204762" y="939165"/>
                  <a:pt x="205810" y="939832"/>
                </a:cubicBezTo>
                <a:cubicBezTo>
                  <a:pt x="204762" y="940213"/>
                  <a:pt x="203619" y="940784"/>
                  <a:pt x="202572" y="941260"/>
                </a:cubicBezTo>
                <a:close/>
                <a:moveTo>
                  <a:pt x="210287" y="949452"/>
                </a:moveTo>
                <a:cubicBezTo>
                  <a:pt x="210192" y="950881"/>
                  <a:pt x="210096" y="952309"/>
                  <a:pt x="207906" y="951928"/>
                </a:cubicBezTo>
                <a:cubicBezTo>
                  <a:pt x="207810" y="951928"/>
                  <a:pt x="207525" y="950785"/>
                  <a:pt x="207715" y="950690"/>
                </a:cubicBezTo>
                <a:cubicBezTo>
                  <a:pt x="208477" y="950214"/>
                  <a:pt x="209334" y="949833"/>
                  <a:pt x="210287" y="949452"/>
                </a:cubicBezTo>
                <a:cubicBezTo>
                  <a:pt x="210287" y="949357"/>
                  <a:pt x="210287" y="949166"/>
                  <a:pt x="210287" y="949071"/>
                </a:cubicBezTo>
                <a:cubicBezTo>
                  <a:pt x="210382" y="949071"/>
                  <a:pt x="210477" y="949071"/>
                  <a:pt x="210573" y="949071"/>
                </a:cubicBezTo>
                <a:cubicBezTo>
                  <a:pt x="210477" y="946785"/>
                  <a:pt x="210192" y="944499"/>
                  <a:pt x="212097" y="942689"/>
                </a:cubicBezTo>
                <a:cubicBezTo>
                  <a:pt x="213240" y="941642"/>
                  <a:pt x="216954" y="941642"/>
                  <a:pt x="216859" y="942689"/>
                </a:cubicBezTo>
                <a:cubicBezTo>
                  <a:pt x="216764" y="943642"/>
                  <a:pt x="216478" y="944785"/>
                  <a:pt x="215907" y="945451"/>
                </a:cubicBezTo>
                <a:cubicBezTo>
                  <a:pt x="214478" y="947166"/>
                  <a:pt x="213240" y="949261"/>
                  <a:pt x="210477" y="949071"/>
                </a:cubicBezTo>
                <a:cubicBezTo>
                  <a:pt x="210477" y="949166"/>
                  <a:pt x="210477" y="949261"/>
                  <a:pt x="210477" y="949357"/>
                </a:cubicBezTo>
                <a:cubicBezTo>
                  <a:pt x="210477" y="949357"/>
                  <a:pt x="210382" y="949452"/>
                  <a:pt x="210287" y="949452"/>
                </a:cubicBezTo>
                <a:close/>
                <a:moveTo>
                  <a:pt x="225336" y="952976"/>
                </a:moveTo>
                <a:cubicBezTo>
                  <a:pt x="222669" y="959072"/>
                  <a:pt x="217050" y="963740"/>
                  <a:pt x="216478" y="970978"/>
                </a:cubicBezTo>
                <a:cubicBezTo>
                  <a:pt x="216478" y="971359"/>
                  <a:pt x="214192" y="971931"/>
                  <a:pt x="213240" y="971645"/>
                </a:cubicBezTo>
                <a:cubicBezTo>
                  <a:pt x="212287" y="971359"/>
                  <a:pt x="210858" y="969931"/>
                  <a:pt x="210954" y="969264"/>
                </a:cubicBezTo>
                <a:cubicBezTo>
                  <a:pt x="212763" y="962120"/>
                  <a:pt x="215907" y="955453"/>
                  <a:pt x="220383" y="949547"/>
                </a:cubicBezTo>
                <a:cubicBezTo>
                  <a:pt x="220764" y="949071"/>
                  <a:pt x="222765" y="949547"/>
                  <a:pt x="223908" y="949833"/>
                </a:cubicBezTo>
                <a:cubicBezTo>
                  <a:pt x="223908" y="949833"/>
                  <a:pt x="223908" y="949833"/>
                  <a:pt x="224003" y="949833"/>
                </a:cubicBezTo>
                <a:cubicBezTo>
                  <a:pt x="224289" y="950119"/>
                  <a:pt x="224574" y="950404"/>
                  <a:pt x="224955" y="950690"/>
                </a:cubicBezTo>
                <a:cubicBezTo>
                  <a:pt x="225051" y="950881"/>
                  <a:pt x="225146" y="950976"/>
                  <a:pt x="225336" y="951071"/>
                </a:cubicBezTo>
                <a:cubicBezTo>
                  <a:pt x="225241" y="951833"/>
                  <a:pt x="225622" y="952500"/>
                  <a:pt x="225336" y="952976"/>
                </a:cubicBezTo>
                <a:close/>
                <a:moveTo>
                  <a:pt x="282391" y="1000316"/>
                </a:moveTo>
                <a:cubicBezTo>
                  <a:pt x="281724" y="1001744"/>
                  <a:pt x="280772" y="1002316"/>
                  <a:pt x="279343" y="1001840"/>
                </a:cubicBezTo>
                <a:cubicBezTo>
                  <a:pt x="279724" y="1000601"/>
                  <a:pt x="280486" y="999553"/>
                  <a:pt x="282391" y="999268"/>
                </a:cubicBezTo>
                <a:cubicBezTo>
                  <a:pt x="285630" y="998792"/>
                  <a:pt x="287058" y="1000792"/>
                  <a:pt x="286677" y="1003649"/>
                </a:cubicBezTo>
                <a:cubicBezTo>
                  <a:pt x="286677" y="1004030"/>
                  <a:pt x="286773" y="1004221"/>
                  <a:pt x="286773" y="1004507"/>
                </a:cubicBezTo>
                <a:cubicBezTo>
                  <a:pt x="285725" y="1003459"/>
                  <a:pt x="284487" y="1002125"/>
                  <a:pt x="282391" y="1000316"/>
                </a:cubicBezTo>
                <a:close/>
                <a:moveTo>
                  <a:pt x="306204" y="1006221"/>
                </a:moveTo>
                <a:cubicBezTo>
                  <a:pt x="306204" y="1006316"/>
                  <a:pt x="306108" y="1006507"/>
                  <a:pt x="306108" y="1006602"/>
                </a:cubicBezTo>
                <a:lnTo>
                  <a:pt x="305823" y="1006316"/>
                </a:lnTo>
                <a:cubicBezTo>
                  <a:pt x="305918" y="1006316"/>
                  <a:pt x="306013" y="1006316"/>
                  <a:pt x="306204" y="1006221"/>
                </a:cubicBezTo>
                <a:cubicBezTo>
                  <a:pt x="306299" y="1005935"/>
                  <a:pt x="306394" y="1005650"/>
                  <a:pt x="306489" y="1005364"/>
                </a:cubicBezTo>
                <a:cubicBezTo>
                  <a:pt x="306775" y="1005554"/>
                  <a:pt x="307061" y="1005650"/>
                  <a:pt x="307251" y="1005840"/>
                </a:cubicBezTo>
                <a:cubicBezTo>
                  <a:pt x="306870" y="1006031"/>
                  <a:pt x="306489" y="1006126"/>
                  <a:pt x="306204" y="1006221"/>
                </a:cubicBezTo>
                <a:close/>
                <a:moveTo>
                  <a:pt x="434886" y="1106615"/>
                </a:moveTo>
                <a:cubicBezTo>
                  <a:pt x="423075" y="1101185"/>
                  <a:pt x="411550" y="1095756"/>
                  <a:pt x="397548" y="1093184"/>
                </a:cubicBezTo>
                <a:cubicBezTo>
                  <a:pt x="392976" y="1091089"/>
                  <a:pt x="388500" y="1088136"/>
                  <a:pt x="383642" y="1085088"/>
                </a:cubicBezTo>
                <a:cubicBezTo>
                  <a:pt x="383166" y="1084707"/>
                  <a:pt x="382594" y="1084326"/>
                  <a:pt x="382023" y="1084040"/>
                </a:cubicBezTo>
                <a:cubicBezTo>
                  <a:pt x="384213" y="1084517"/>
                  <a:pt x="386404" y="1084993"/>
                  <a:pt x="388500" y="1085469"/>
                </a:cubicBezTo>
                <a:cubicBezTo>
                  <a:pt x="393738" y="1086612"/>
                  <a:pt x="398787" y="1087755"/>
                  <a:pt x="403835" y="1089279"/>
                </a:cubicBezTo>
                <a:cubicBezTo>
                  <a:pt x="408978" y="1090612"/>
                  <a:pt x="414312" y="1092327"/>
                  <a:pt x="420027" y="1094899"/>
                </a:cubicBezTo>
                <a:cubicBezTo>
                  <a:pt x="429648" y="1090612"/>
                  <a:pt x="443268" y="1107662"/>
                  <a:pt x="452412" y="1106424"/>
                </a:cubicBezTo>
                <a:cubicBezTo>
                  <a:pt x="448793" y="1100614"/>
                  <a:pt x="464223" y="1105376"/>
                  <a:pt x="473082" y="1106424"/>
                </a:cubicBezTo>
                <a:cubicBezTo>
                  <a:pt x="471653" y="1108996"/>
                  <a:pt x="472701" y="1112329"/>
                  <a:pt x="473272" y="1116997"/>
                </a:cubicBezTo>
                <a:cubicBezTo>
                  <a:pt x="459175" y="1115568"/>
                  <a:pt x="446983" y="1111091"/>
                  <a:pt x="434886" y="1106615"/>
                </a:cubicBezTo>
                <a:close/>
                <a:moveTo>
                  <a:pt x="613099" y="1136523"/>
                </a:moveTo>
                <a:cubicBezTo>
                  <a:pt x="615957" y="1134713"/>
                  <a:pt x="617671" y="1138428"/>
                  <a:pt x="622815" y="1137571"/>
                </a:cubicBezTo>
                <a:cubicBezTo>
                  <a:pt x="622719" y="1136809"/>
                  <a:pt x="621100" y="1137094"/>
                  <a:pt x="619957" y="1136904"/>
                </a:cubicBezTo>
                <a:cubicBezTo>
                  <a:pt x="620243" y="1135761"/>
                  <a:pt x="624053" y="1136428"/>
                  <a:pt x="623958" y="1135094"/>
                </a:cubicBezTo>
                <a:cubicBezTo>
                  <a:pt x="622338" y="1133380"/>
                  <a:pt x="615290" y="1135285"/>
                  <a:pt x="611575" y="1134999"/>
                </a:cubicBezTo>
                <a:cubicBezTo>
                  <a:pt x="617195" y="1130999"/>
                  <a:pt x="631197" y="1131284"/>
                  <a:pt x="635769" y="1128712"/>
                </a:cubicBezTo>
                <a:cubicBezTo>
                  <a:pt x="638055" y="1130332"/>
                  <a:pt x="637102" y="1132999"/>
                  <a:pt x="636245" y="1133570"/>
                </a:cubicBezTo>
                <a:cubicBezTo>
                  <a:pt x="637769" y="1136237"/>
                  <a:pt x="639293" y="1133475"/>
                  <a:pt x="641865" y="1134809"/>
                </a:cubicBezTo>
                <a:cubicBezTo>
                  <a:pt x="645579" y="1133475"/>
                  <a:pt x="637388" y="1133475"/>
                  <a:pt x="638721" y="1130999"/>
                </a:cubicBezTo>
                <a:cubicBezTo>
                  <a:pt x="649199" y="1130236"/>
                  <a:pt x="651675" y="1131094"/>
                  <a:pt x="656247" y="1128236"/>
                </a:cubicBezTo>
                <a:cubicBezTo>
                  <a:pt x="660724" y="1128903"/>
                  <a:pt x="656247" y="1129665"/>
                  <a:pt x="664439" y="1127855"/>
                </a:cubicBezTo>
                <a:cubicBezTo>
                  <a:pt x="665868" y="1133285"/>
                  <a:pt x="655866" y="1130522"/>
                  <a:pt x="652628" y="1132523"/>
                </a:cubicBezTo>
                <a:cubicBezTo>
                  <a:pt x="657676" y="1135952"/>
                  <a:pt x="669868" y="1127093"/>
                  <a:pt x="670725" y="1132618"/>
                </a:cubicBezTo>
                <a:cubicBezTo>
                  <a:pt x="666439" y="1133094"/>
                  <a:pt x="661962" y="1134046"/>
                  <a:pt x="657295" y="1134999"/>
                </a:cubicBezTo>
                <a:cubicBezTo>
                  <a:pt x="652628" y="1135666"/>
                  <a:pt x="647770" y="1136428"/>
                  <a:pt x="642817" y="1137094"/>
                </a:cubicBezTo>
                <a:cubicBezTo>
                  <a:pt x="633006" y="1138333"/>
                  <a:pt x="622719" y="1139000"/>
                  <a:pt x="613099" y="1136523"/>
                </a:cubicBezTo>
                <a:close/>
                <a:moveTo>
                  <a:pt x="616242" y="1169479"/>
                </a:moveTo>
                <a:cubicBezTo>
                  <a:pt x="614909" y="1171956"/>
                  <a:pt x="619576" y="1170718"/>
                  <a:pt x="622148" y="1170813"/>
                </a:cubicBezTo>
                <a:cubicBezTo>
                  <a:pt x="617385" y="1172146"/>
                  <a:pt x="609575" y="1172527"/>
                  <a:pt x="600907" y="1172813"/>
                </a:cubicBezTo>
                <a:cubicBezTo>
                  <a:pt x="592144" y="1172527"/>
                  <a:pt x="582524" y="1172051"/>
                  <a:pt x="573951" y="1172623"/>
                </a:cubicBezTo>
                <a:cubicBezTo>
                  <a:pt x="584238" y="1166622"/>
                  <a:pt x="600812" y="1172337"/>
                  <a:pt x="616242" y="1169479"/>
                </a:cubicBezTo>
                <a:close/>
                <a:moveTo>
                  <a:pt x="569570" y="1174813"/>
                </a:moveTo>
                <a:cubicBezTo>
                  <a:pt x="577857" y="1176147"/>
                  <a:pt x="579857" y="1175576"/>
                  <a:pt x="588715" y="1176337"/>
                </a:cubicBezTo>
                <a:cubicBezTo>
                  <a:pt x="580428" y="1172242"/>
                  <a:pt x="607098" y="1174337"/>
                  <a:pt x="609289" y="1176242"/>
                </a:cubicBezTo>
                <a:cubicBezTo>
                  <a:pt x="602336" y="1178528"/>
                  <a:pt x="594144" y="1178052"/>
                  <a:pt x="586429" y="1177576"/>
                </a:cubicBezTo>
                <a:cubicBezTo>
                  <a:pt x="578714" y="1177195"/>
                  <a:pt x="571570" y="1176814"/>
                  <a:pt x="566522" y="1178719"/>
                </a:cubicBezTo>
                <a:cubicBezTo>
                  <a:pt x="565284" y="1176147"/>
                  <a:pt x="568903" y="1176337"/>
                  <a:pt x="569570" y="1174813"/>
                </a:cubicBezTo>
                <a:close/>
                <a:moveTo>
                  <a:pt x="564903" y="1181957"/>
                </a:moveTo>
                <a:cubicBezTo>
                  <a:pt x="566141" y="1179195"/>
                  <a:pt x="570141" y="1181291"/>
                  <a:pt x="572332" y="1182243"/>
                </a:cubicBezTo>
                <a:cubicBezTo>
                  <a:pt x="571951" y="1184148"/>
                  <a:pt x="565760" y="1182434"/>
                  <a:pt x="564903" y="1181957"/>
                </a:cubicBezTo>
                <a:close/>
                <a:moveTo>
                  <a:pt x="665391" y="1186434"/>
                </a:moveTo>
                <a:lnTo>
                  <a:pt x="665010" y="1183862"/>
                </a:lnTo>
                <a:cubicBezTo>
                  <a:pt x="664344" y="1184053"/>
                  <a:pt x="663677" y="1184148"/>
                  <a:pt x="663010" y="1184338"/>
                </a:cubicBezTo>
                <a:cubicBezTo>
                  <a:pt x="659772" y="1184910"/>
                  <a:pt x="656438" y="1185291"/>
                  <a:pt x="652914" y="1185767"/>
                </a:cubicBezTo>
                <a:cubicBezTo>
                  <a:pt x="645960" y="1186625"/>
                  <a:pt x="638626" y="1187386"/>
                  <a:pt x="631197" y="1187863"/>
                </a:cubicBezTo>
                <a:cubicBezTo>
                  <a:pt x="616242" y="1188720"/>
                  <a:pt x="600431" y="1189482"/>
                  <a:pt x="585667" y="1186720"/>
                </a:cubicBezTo>
                <a:cubicBezTo>
                  <a:pt x="584048" y="1186910"/>
                  <a:pt x="584619" y="1188339"/>
                  <a:pt x="582714" y="1188244"/>
                </a:cubicBezTo>
                <a:cubicBezTo>
                  <a:pt x="579190" y="1187863"/>
                  <a:pt x="576523" y="1187006"/>
                  <a:pt x="573761" y="1186243"/>
                </a:cubicBezTo>
                <a:cubicBezTo>
                  <a:pt x="574142" y="1183767"/>
                  <a:pt x="581190" y="1185196"/>
                  <a:pt x="585762" y="1185101"/>
                </a:cubicBezTo>
                <a:cubicBezTo>
                  <a:pt x="585858" y="1183958"/>
                  <a:pt x="585953" y="1182815"/>
                  <a:pt x="584238" y="1182624"/>
                </a:cubicBezTo>
                <a:cubicBezTo>
                  <a:pt x="598716" y="1182243"/>
                  <a:pt x="624910" y="1182338"/>
                  <a:pt x="646246" y="1176528"/>
                </a:cubicBezTo>
                <a:cubicBezTo>
                  <a:pt x="651104" y="1177100"/>
                  <a:pt x="655771" y="1177766"/>
                  <a:pt x="658533" y="1179671"/>
                </a:cubicBezTo>
                <a:cubicBezTo>
                  <a:pt x="662820" y="1178719"/>
                  <a:pt x="657295" y="1177195"/>
                  <a:pt x="658057" y="1175671"/>
                </a:cubicBezTo>
                <a:cubicBezTo>
                  <a:pt x="661772" y="1174909"/>
                  <a:pt x="665201" y="1178052"/>
                  <a:pt x="667011" y="1175480"/>
                </a:cubicBezTo>
                <a:cubicBezTo>
                  <a:pt x="671392" y="1175576"/>
                  <a:pt x="668820" y="1176433"/>
                  <a:pt x="668916" y="1178433"/>
                </a:cubicBezTo>
                <a:cubicBezTo>
                  <a:pt x="676250" y="1176147"/>
                  <a:pt x="681489" y="1174337"/>
                  <a:pt x="686346" y="1174147"/>
                </a:cubicBezTo>
                <a:cubicBezTo>
                  <a:pt x="687394" y="1171289"/>
                  <a:pt x="681584" y="1173670"/>
                  <a:pt x="678726" y="1173670"/>
                </a:cubicBezTo>
                <a:cubicBezTo>
                  <a:pt x="682917" y="1170146"/>
                  <a:pt x="693300" y="1169575"/>
                  <a:pt x="697776" y="1170623"/>
                </a:cubicBezTo>
                <a:cubicBezTo>
                  <a:pt x="699491" y="1173480"/>
                  <a:pt x="691871" y="1177004"/>
                  <a:pt x="700348" y="1175957"/>
                </a:cubicBezTo>
                <a:cubicBezTo>
                  <a:pt x="694347" y="1179862"/>
                  <a:pt x="676440" y="1177004"/>
                  <a:pt x="673869" y="1181005"/>
                </a:cubicBezTo>
                <a:cubicBezTo>
                  <a:pt x="685489" y="1181291"/>
                  <a:pt x="704920" y="1175194"/>
                  <a:pt x="711778" y="1179004"/>
                </a:cubicBezTo>
                <a:cubicBezTo>
                  <a:pt x="696443" y="1185291"/>
                  <a:pt x="682251" y="1182815"/>
                  <a:pt x="665391" y="1186434"/>
                </a:cubicBezTo>
                <a:close/>
                <a:moveTo>
                  <a:pt x="733495" y="1167098"/>
                </a:moveTo>
                <a:cubicBezTo>
                  <a:pt x="733305" y="1165669"/>
                  <a:pt x="731304" y="1165860"/>
                  <a:pt x="731304" y="1164336"/>
                </a:cubicBezTo>
                <a:cubicBezTo>
                  <a:pt x="736829" y="1162050"/>
                  <a:pt x="736257" y="1165574"/>
                  <a:pt x="741782" y="1163288"/>
                </a:cubicBezTo>
                <a:cubicBezTo>
                  <a:pt x="740639" y="1164908"/>
                  <a:pt x="735876" y="1165765"/>
                  <a:pt x="733495" y="1167098"/>
                </a:cubicBezTo>
                <a:close/>
                <a:moveTo>
                  <a:pt x="772643" y="1152430"/>
                </a:moveTo>
                <a:cubicBezTo>
                  <a:pt x="755022" y="1155192"/>
                  <a:pt x="739877" y="1159764"/>
                  <a:pt x="721875" y="1163384"/>
                </a:cubicBezTo>
                <a:cubicBezTo>
                  <a:pt x="722446" y="1164812"/>
                  <a:pt x="726828" y="1162621"/>
                  <a:pt x="727971" y="1163479"/>
                </a:cubicBezTo>
                <a:cubicBezTo>
                  <a:pt x="728352" y="1165955"/>
                  <a:pt x="719493" y="1167193"/>
                  <a:pt x="719112" y="1164717"/>
                </a:cubicBezTo>
                <a:cubicBezTo>
                  <a:pt x="715398" y="1167003"/>
                  <a:pt x="715207" y="1167765"/>
                  <a:pt x="717398" y="1170718"/>
                </a:cubicBezTo>
                <a:cubicBezTo>
                  <a:pt x="710730" y="1169003"/>
                  <a:pt x="709397" y="1166908"/>
                  <a:pt x="711683" y="1165098"/>
                </a:cubicBezTo>
                <a:cubicBezTo>
                  <a:pt x="714064" y="1163193"/>
                  <a:pt x="720160" y="1161764"/>
                  <a:pt x="728542" y="1159954"/>
                </a:cubicBezTo>
                <a:cubicBezTo>
                  <a:pt x="727018" y="1159097"/>
                  <a:pt x="723684" y="1159954"/>
                  <a:pt x="721017" y="1160240"/>
                </a:cubicBezTo>
                <a:cubicBezTo>
                  <a:pt x="719779" y="1157954"/>
                  <a:pt x="727399" y="1157954"/>
                  <a:pt x="727590" y="1156049"/>
                </a:cubicBezTo>
                <a:cubicBezTo>
                  <a:pt x="729590" y="1155763"/>
                  <a:pt x="729304" y="1157764"/>
                  <a:pt x="729780" y="1158811"/>
                </a:cubicBezTo>
                <a:cubicBezTo>
                  <a:pt x="743401" y="1154430"/>
                  <a:pt x="744354" y="1153763"/>
                  <a:pt x="759213" y="1149382"/>
                </a:cubicBezTo>
                <a:cubicBezTo>
                  <a:pt x="761975" y="1151763"/>
                  <a:pt x="766356" y="1147477"/>
                  <a:pt x="770166" y="1149763"/>
                </a:cubicBezTo>
                <a:cubicBezTo>
                  <a:pt x="773786" y="1148048"/>
                  <a:pt x="765309" y="1149191"/>
                  <a:pt x="769119" y="1146715"/>
                </a:cubicBezTo>
                <a:cubicBezTo>
                  <a:pt x="779310" y="1144619"/>
                  <a:pt x="779025" y="1146905"/>
                  <a:pt x="789121" y="1141857"/>
                </a:cubicBezTo>
                <a:cubicBezTo>
                  <a:pt x="788550" y="1139666"/>
                  <a:pt x="780453" y="1146048"/>
                  <a:pt x="781406" y="1142143"/>
                </a:cubicBezTo>
                <a:cubicBezTo>
                  <a:pt x="788169" y="1141000"/>
                  <a:pt x="792931" y="1138523"/>
                  <a:pt x="797598" y="1135285"/>
                </a:cubicBezTo>
                <a:cubicBezTo>
                  <a:pt x="798741" y="1136904"/>
                  <a:pt x="798456" y="1138237"/>
                  <a:pt x="797694" y="1139571"/>
                </a:cubicBezTo>
                <a:cubicBezTo>
                  <a:pt x="801408" y="1138428"/>
                  <a:pt x="801789" y="1136809"/>
                  <a:pt x="800646" y="1134999"/>
                </a:cubicBezTo>
                <a:cubicBezTo>
                  <a:pt x="807314" y="1131570"/>
                  <a:pt x="809600" y="1133189"/>
                  <a:pt x="812838" y="1133856"/>
                </a:cubicBezTo>
                <a:cubicBezTo>
                  <a:pt x="807790" y="1142048"/>
                  <a:pt x="780834" y="1146143"/>
                  <a:pt x="772643" y="1152430"/>
                </a:cubicBezTo>
                <a:close/>
                <a:moveTo>
                  <a:pt x="904945" y="1116806"/>
                </a:moveTo>
                <a:cubicBezTo>
                  <a:pt x="904755" y="1112615"/>
                  <a:pt x="910755" y="1112234"/>
                  <a:pt x="914089" y="1108424"/>
                </a:cubicBezTo>
                <a:cubicBezTo>
                  <a:pt x="915327" y="1110901"/>
                  <a:pt x="907707" y="1114044"/>
                  <a:pt x="904945" y="1116806"/>
                </a:cubicBezTo>
                <a:close/>
                <a:moveTo>
                  <a:pt x="947046" y="1107853"/>
                </a:moveTo>
                <a:cubicBezTo>
                  <a:pt x="944569" y="1113758"/>
                  <a:pt x="944760" y="1106710"/>
                  <a:pt x="940854" y="1109853"/>
                </a:cubicBezTo>
                <a:cubicBezTo>
                  <a:pt x="940664" y="1108710"/>
                  <a:pt x="943807" y="1107186"/>
                  <a:pt x="945712" y="1105852"/>
                </a:cubicBezTo>
                <a:cubicBezTo>
                  <a:pt x="946284" y="1106900"/>
                  <a:pt x="946760" y="1107853"/>
                  <a:pt x="948379" y="1106995"/>
                </a:cubicBezTo>
                <a:cubicBezTo>
                  <a:pt x="948570" y="1107948"/>
                  <a:pt x="947236" y="1108234"/>
                  <a:pt x="947046" y="1107853"/>
                </a:cubicBezTo>
                <a:close/>
                <a:moveTo>
                  <a:pt x="942188" y="1095661"/>
                </a:moveTo>
                <a:lnTo>
                  <a:pt x="947331" y="1092422"/>
                </a:lnTo>
                <a:lnTo>
                  <a:pt x="948760" y="1094423"/>
                </a:lnTo>
                <a:cubicBezTo>
                  <a:pt x="946093" y="1095661"/>
                  <a:pt x="943045" y="1097661"/>
                  <a:pt x="942188" y="1095661"/>
                </a:cubicBezTo>
                <a:close/>
                <a:moveTo>
                  <a:pt x="948189" y="1090898"/>
                </a:moveTo>
                <a:cubicBezTo>
                  <a:pt x="947141" y="1089184"/>
                  <a:pt x="951332" y="1086612"/>
                  <a:pt x="954570" y="1084135"/>
                </a:cubicBezTo>
                <a:lnTo>
                  <a:pt x="955999" y="1086041"/>
                </a:lnTo>
                <a:cubicBezTo>
                  <a:pt x="953046" y="1088422"/>
                  <a:pt x="950189" y="1090612"/>
                  <a:pt x="948189" y="1090898"/>
                </a:cubicBezTo>
                <a:close/>
                <a:moveTo>
                  <a:pt x="945998" y="1086993"/>
                </a:moveTo>
                <a:cubicBezTo>
                  <a:pt x="937997" y="1092518"/>
                  <a:pt x="929805" y="1097661"/>
                  <a:pt x="925710" y="1101185"/>
                </a:cubicBezTo>
                <a:cubicBezTo>
                  <a:pt x="926186" y="1097852"/>
                  <a:pt x="933044" y="1092708"/>
                  <a:pt x="941235" y="1087088"/>
                </a:cubicBezTo>
                <a:cubicBezTo>
                  <a:pt x="949332" y="1081373"/>
                  <a:pt x="958380" y="1074515"/>
                  <a:pt x="964381" y="1069562"/>
                </a:cubicBezTo>
                <a:cubicBezTo>
                  <a:pt x="961143" y="1074610"/>
                  <a:pt x="953713" y="1080992"/>
                  <a:pt x="945998" y="1086993"/>
                </a:cubicBezTo>
                <a:close/>
                <a:moveTo>
                  <a:pt x="1002672" y="1074896"/>
                </a:moveTo>
                <a:cubicBezTo>
                  <a:pt x="999909" y="1073086"/>
                  <a:pt x="999433" y="1073182"/>
                  <a:pt x="1000195" y="1069658"/>
                </a:cubicBezTo>
                <a:cubicBezTo>
                  <a:pt x="1003148" y="1069467"/>
                  <a:pt x="1007815" y="1070801"/>
                  <a:pt x="1002672" y="1074896"/>
                </a:cubicBezTo>
                <a:close/>
                <a:moveTo>
                  <a:pt x="1007244" y="1068229"/>
                </a:moveTo>
                <a:cubicBezTo>
                  <a:pt x="1005910" y="1068229"/>
                  <a:pt x="1003910" y="1069848"/>
                  <a:pt x="1003148" y="1068324"/>
                </a:cubicBezTo>
                <a:cubicBezTo>
                  <a:pt x="1004577" y="1067848"/>
                  <a:pt x="1006005" y="1067371"/>
                  <a:pt x="1005624" y="1066419"/>
                </a:cubicBezTo>
                <a:cubicBezTo>
                  <a:pt x="1007053" y="1065467"/>
                  <a:pt x="1007434" y="1066895"/>
                  <a:pt x="1009053" y="1065562"/>
                </a:cubicBezTo>
                <a:cubicBezTo>
                  <a:pt x="1008863" y="1066610"/>
                  <a:pt x="1008672" y="1067657"/>
                  <a:pt x="1009434" y="1068419"/>
                </a:cubicBezTo>
                <a:cubicBezTo>
                  <a:pt x="1008006" y="1069467"/>
                  <a:pt x="1005529" y="1069848"/>
                  <a:pt x="1007244" y="1068229"/>
                </a:cubicBezTo>
                <a:close/>
                <a:moveTo>
                  <a:pt x="1029151" y="1057180"/>
                </a:moveTo>
                <a:cubicBezTo>
                  <a:pt x="1028770" y="1056037"/>
                  <a:pt x="1031628" y="1054036"/>
                  <a:pt x="1033247" y="1052322"/>
                </a:cubicBezTo>
                <a:cubicBezTo>
                  <a:pt x="1032390" y="1051846"/>
                  <a:pt x="1030675" y="1053751"/>
                  <a:pt x="1029151" y="1054989"/>
                </a:cubicBezTo>
                <a:cubicBezTo>
                  <a:pt x="1027056" y="1054894"/>
                  <a:pt x="1030770" y="1049845"/>
                  <a:pt x="1026960" y="1052608"/>
                </a:cubicBezTo>
                <a:cubicBezTo>
                  <a:pt x="1027246" y="1050703"/>
                  <a:pt x="1033437" y="1050227"/>
                  <a:pt x="1035533" y="1050131"/>
                </a:cubicBezTo>
                <a:cubicBezTo>
                  <a:pt x="1031628" y="1054132"/>
                  <a:pt x="1034199" y="1054418"/>
                  <a:pt x="1029151" y="1057180"/>
                </a:cubicBezTo>
                <a:close/>
                <a:moveTo>
                  <a:pt x="1056678" y="1009841"/>
                </a:moveTo>
                <a:lnTo>
                  <a:pt x="1058488" y="1011460"/>
                </a:lnTo>
                <a:lnTo>
                  <a:pt x="1053249" y="1017175"/>
                </a:lnTo>
                <a:cubicBezTo>
                  <a:pt x="1051154" y="1015936"/>
                  <a:pt x="1055440" y="1012317"/>
                  <a:pt x="1056678" y="1009841"/>
                </a:cubicBezTo>
                <a:close/>
                <a:moveTo>
                  <a:pt x="1065251" y="1019651"/>
                </a:moveTo>
                <a:cubicBezTo>
                  <a:pt x="1066203" y="1015936"/>
                  <a:pt x="1063727" y="1018794"/>
                  <a:pt x="1060869" y="1022033"/>
                </a:cubicBezTo>
                <a:cubicBezTo>
                  <a:pt x="1059726" y="1018413"/>
                  <a:pt x="1067727" y="1015270"/>
                  <a:pt x="1070966" y="1012031"/>
                </a:cubicBezTo>
                <a:cubicBezTo>
                  <a:pt x="1072204" y="1013460"/>
                  <a:pt x="1066775" y="1017270"/>
                  <a:pt x="1065251" y="1019651"/>
                </a:cubicBezTo>
                <a:close/>
                <a:moveTo>
                  <a:pt x="1069918" y="998792"/>
                </a:moveTo>
                <a:cubicBezTo>
                  <a:pt x="1068870" y="1005650"/>
                  <a:pt x="1067061" y="1011936"/>
                  <a:pt x="1056678" y="1018223"/>
                </a:cubicBezTo>
                <a:cubicBezTo>
                  <a:pt x="1057726" y="1013746"/>
                  <a:pt x="1067251" y="1007554"/>
                  <a:pt x="1063917" y="1001840"/>
                </a:cubicBezTo>
                <a:cubicBezTo>
                  <a:pt x="1073538" y="993076"/>
                  <a:pt x="1079443" y="984409"/>
                  <a:pt x="1084682" y="980884"/>
                </a:cubicBezTo>
                <a:cubicBezTo>
                  <a:pt x="1084587" y="987171"/>
                  <a:pt x="1075919" y="996410"/>
                  <a:pt x="1069918" y="998792"/>
                </a:cubicBezTo>
                <a:close/>
                <a:moveTo>
                  <a:pt x="1097445" y="967168"/>
                </a:moveTo>
                <a:cubicBezTo>
                  <a:pt x="1092111" y="973169"/>
                  <a:pt x="1089159" y="974598"/>
                  <a:pt x="1086968" y="980694"/>
                </a:cubicBezTo>
                <a:lnTo>
                  <a:pt x="1083825" y="978218"/>
                </a:lnTo>
                <a:cubicBezTo>
                  <a:pt x="1090111" y="972407"/>
                  <a:pt x="1094969" y="962216"/>
                  <a:pt x="1102303" y="955358"/>
                </a:cubicBezTo>
                <a:cubicBezTo>
                  <a:pt x="1102303" y="959929"/>
                  <a:pt x="1096112" y="962882"/>
                  <a:pt x="1097445" y="967168"/>
                </a:cubicBezTo>
                <a:close/>
                <a:moveTo>
                  <a:pt x="1160882" y="867823"/>
                </a:moveTo>
                <a:cubicBezTo>
                  <a:pt x="1158215" y="867727"/>
                  <a:pt x="1159929" y="864394"/>
                  <a:pt x="1157167" y="864299"/>
                </a:cubicBezTo>
                <a:cubicBezTo>
                  <a:pt x="1159548" y="862775"/>
                  <a:pt x="1161644" y="854678"/>
                  <a:pt x="1164120" y="857345"/>
                </a:cubicBezTo>
                <a:cubicBezTo>
                  <a:pt x="1162406" y="854107"/>
                  <a:pt x="1168216" y="848201"/>
                  <a:pt x="1170788" y="843343"/>
                </a:cubicBezTo>
                <a:cubicBezTo>
                  <a:pt x="1165835" y="852392"/>
                  <a:pt x="1165359" y="861441"/>
                  <a:pt x="1160882" y="867823"/>
                </a:cubicBezTo>
                <a:close/>
                <a:moveTo>
                  <a:pt x="1161930" y="894683"/>
                </a:moveTo>
                <a:cubicBezTo>
                  <a:pt x="1160787" y="893921"/>
                  <a:pt x="1159453" y="894683"/>
                  <a:pt x="1158215" y="896302"/>
                </a:cubicBezTo>
                <a:cubicBezTo>
                  <a:pt x="1156786" y="895255"/>
                  <a:pt x="1158691" y="892111"/>
                  <a:pt x="1160787" y="888778"/>
                </a:cubicBezTo>
                <a:cubicBezTo>
                  <a:pt x="1160882" y="891921"/>
                  <a:pt x="1162787" y="888492"/>
                  <a:pt x="1162882" y="891635"/>
                </a:cubicBezTo>
                <a:cubicBezTo>
                  <a:pt x="1164692" y="889254"/>
                  <a:pt x="1166692" y="882872"/>
                  <a:pt x="1168311" y="885539"/>
                </a:cubicBezTo>
                <a:cubicBezTo>
                  <a:pt x="1166216" y="886777"/>
                  <a:pt x="1164025" y="891064"/>
                  <a:pt x="1161930" y="894683"/>
                </a:cubicBezTo>
                <a:close/>
                <a:moveTo>
                  <a:pt x="1170407" y="877729"/>
                </a:moveTo>
                <a:cubicBezTo>
                  <a:pt x="1170121" y="872871"/>
                  <a:pt x="1172502" y="871918"/>
                  <a:pt x="1175265" y="867727"/>
                </a:cubicBezTo>
                <a:cubicBezTo>
                  <a:pt x="1175455" y="872585"/>
                  <a:pt x="1173169" y="873538"/>
                  <a:pt x="1170407" y="877729"/>
                </a:cubicBezTo>
                <a:close/>
                <a:moveTo>
                  <a:pt x="1175931" y="820388"/>
                </a:moveTo>
                <a:cubicBezTo>
                  <a:pt x="1175455" y="818769"/>
                  <a:pt x="1175836" y="816197"/>
                  <a:pt x="1177265" y="812673"/>
                </a:cubicBezTo>
                <a:cubicBezTo>
                  <a:pt x="1179551" y="813149"/>
                  <a:pt x="1178122" y="818864"/>
                  <a:pt x="1175931" y="820388"/>
                </a:cubicBezTo>
                <a:close/>
                <a:moveTo>
                  <a:pt x="1174598" y="798671"/>
                </a:moveTo>
                <a:cubicBezTo>
                  <a:pt x="1174503" y="794576"/>
                  <a:pt x="1176693" y="793242"/>
                  <a:pt x="1177932" y="786956"/>
                </a:cubicBezTo>
                <a:cubicBezTo>
                  <a:pt x="1180313" y="787908"/>
                  <a:pt x="1176408" y="796957"/>
                  <a:pt x="1174598" y="798671"/>
                </a:cubicBezTo>
                <a:close/>
                <a:moveTo>
                  <a:pt x="1182694" y="766286"/>
                </a:moveTo>
                <a:cubicBezTo>
                  <a:pt x="1184980" y="768382"/>
                  <a:pt x="1180503" y="772001"/>
                  <a:pt x="1180789" y="776764"/>
                </a:cubicBezTo>
                <a:cubicBezTo>
                  <a:pt x="1177455" y="777050"/>
                  <a:pt x="1182123" y="769715"/>
                  <a:pt x="1182694" y="766286"/>
                </a:cubicBezTo>
                <a:close/>
                <a:moveTo>
                  <a:pt x="1182313" y="791718"/>
                </a:moveTo>
                <a:cubicBezTo>
                  <a:pt x="1181456" y="786003"/>
                  <a:pt x="1182599" y="783336"/>
                  <a:pt x="1184028" y="774668"/>
                </a:cubicBezTo>
                <a:cubicBezTo>
                  <a:pt x="1184504" y="777145"/>
                  <a:pt x="1183170" y="785146"/>
                  <a:pt x="1186599" y="777050"/>
                </a:cubicBezTo>
                <a:cubicBezTo>
                  <a:pt x="1189266" y="780098"/>
                  <a:pt x="1183742" y="786289"/>
                  <a:pt x="1182313" y="791718"/>
                </a:cubicBezTo>
                <a:close/>
                <a:moveTo>
                  <a:pt x="1193838" y="725615"/>
                </a:moveTo>
                <a:cubicBezTo>
                  <a:pt x="1190695" y="740378"/>
                  <a:pt x="1192124" y="745998"/>
                  <a:pt x="1191838" y="753142"/>
                </a:cubicBezTo>
                <a:cubicBezTo>
                  <a:pt x="1191171" y="756571"/>
                  <a:pt x="1189171" y="754190"/>
                  <a:pt x="1188314" y="756857"/>
                </a:cubicBezTo>
                <a:cubicBezTo>
                  <a:pt x="1192600" y="755428"/>
                  <a:pt x="1189647" y="766572"/>
                  <a:pt x="1187647" y="774001"/>
                </a:cubicBezTo>
                <a:cubicBezTo>
                  <a:pt x="1185075" y="772668"/>
                  <a:pt x="1183647" y="772668"/>
                  <a:pt x="1183551" y="771144"/>
                </a:cubicBezTo>
                <a:cubicBezTo>
                  <a:pt x="1184980" y="769906"/>
                  <a:pt x="1186123" y="764667"/>
                  <a:pt x="1185742" y="762286"/>
                </a:cubicBezTo>
                <a:cubicBezTo>
                  <a:pt x="1182789" y="765905"/>
                  <a:pt x="1184409" y="757237"/>
                  <a:pt x="1182504" y="756666"/>
                </a:cubicBezTo>
                <a:cubicBezTo>
                  <a:pt x="1183837" y="753809"/>
                  <a:pt x="1184599" y="753904"/>
                  <a:pt x="1185266" y="755904"/>
                </a:cubicBezTo>
                <a:cubicBezTo>
                  <a:pt x="1186314" y="744665"/>
                  <a:pt x="1191743" y="731710"/>
                  <a:pt x="1192600" y="720566"/>
                </a:cubicBezTo>
                <a:cubicBezTo>
                  <a:pt x="1193457" y="720947"/>
                  <a:pt x="1193743" y="723519"/>
                  <a:pt x="1194981" y="721043"/>
                </a:cubicBezTo>
                <a:cubicBezTo>
                  <a:pt x="1191648" y="722662"/>
                  <a:pt x="1195743" y="715994"/>
                  <a:pt x="1193648" y="716185"/>
                </a:cubicBezTo>
                <a:cubicBezTo>
                  <a:pt x="1192600" y="717804"/>
                  <a:pt x="1191933" y="717328"/>
                  <a:pt x="1191552" y="715994"/>
                </a:cubicBezTo>
                <a:cubicBezTo>
                  <a:pt x="1192695" y="712565"/>
                  <a:pt x="1193838" y="709136"/>
                  <a:pt x="1194791" y="705612"/>
                </a:cubicBezTo>
                <a:cubicBezTo>
                  <a:pt x="1197744" y="704564"/>
                  <a:pt x="1193362" y="711994"/>
                  <a:pt x="1195458" y="711994"/>
                </a:cubicBezTo>
                <a:cubicBezTo>
                  <a:pt x="1196696" y="705422"/>
                  <a:pt x="1202411" y="695420"/>
                  <a:pt x="1199553" y="692944"/>
                </a:cubicBezTo>
                <a:cubicBezTo>
                  <a:pt x="1197839" y="699421"/>
                  <a:pt x="1197934" y="702183"/>
                  <a:pt x="1194886" y="705231"/>
                </a:cubicBezTo>
                <a:cubicBezTo>
                  <a:pt x="1194981" y="705040"/>
                  <a:pt x="1194981" y="704850"/>
                  <a:pt x="1195077" y="704659"/>
                </a:cubicBezTo>
                <a:cubicBezTo>
                  <a:pt x="1196410" y="698944"/>
                  <a:pt x="1197458" y="693039"/>
                  <a:pt x="1198315" y="686943"/>
                </a:cubicBezTo>
                <a:cubicBezTo>
                  <a:pt x="1199553" y="686943"/>
                  <a:pt x="1200601" y="686372"/>
                  <a:pt x="1201649" y="685514"/>
                </a:cubicBezTo>
                <a:cubicBezTo>
                  <a:pt x="1201649" y="685609"/>
                  <a:pt x="1201649" y="685609"/>
                  <a:pt x="1201554" y="685705"/>
                </a:cubicBezTo>
                <a:cubicBezTo>
                  <a:pt x="1203840" y="688943"/>
                  <a:pt x="1203363" y="693134"/>
                  <a:pt x="1202411" y="697421"/>
                </a:cubicBezTo>
                <a:cubicBezTo>
                  <a:pt x="1201363" y="701707"/>
                  <a:pt x="1199649" y="705993"/>
                  <a:pt x="1200125" y="709898"/>
                </a:cubicBezTo>
                <a:cubicBezTo>
                  <a:pt x="1198125" y="713327"/>
                  <a:pt x="1197077" y="712946"/>
                  <a:pt x="1195934" y="713708"/>
                </a:cubicBezTo>
                <a:cubicBezTo>
                  <a:pt x="1198029" y="716661"/>
                  <a:pt x="1195458" y="730472"/>
                  <a:pt x="1194410" y="733425"/>
                </a:cubicBezTo>
                <a:cubicBezTo>
                  <a:pt x="1191743" y="733616"/>
                  <a:pt x="1195458" y="726662"/>
                  <a:pt x="1193838" y="725615"/>
                </a:cubicBezTo>
                <a:close/>
                <a:moveTo>
                  <a:pt x="1193743" y="800481"/>
                </a:moveTo>
                <a:cubicBezTo>
                  <a:pt x="1196315" y="795433"/>
                  <a:pt x="1194600" y="792766"/>
                  <a:pt x="1197458" y="790194"/>
                </a:cubicBezTo>
                <a:cubicBezTo>
                  <a:pt x="1201363" y="789527"/>
                  <a:pt x="1196410" y="803338"/>
                  <a:pt x="1193743" y="800481"/>
                </a:cubicBezTo>
                <a:close/>
                <a:moveTo>
                  <a:pt x="1197648" y="786956"/>
                </a:moveTo>
                <a:cubicBezTo>
                  <a:pt x="1200982" y="784669"/>
                  <a:pt x="1203744" y="778478"/>
                  <a:pt x="1207459" y="778478"/>
                </a:cubicBezTo>
                <a:cubicBezTo>
                  <a:pt x="1204602" y="784098"/>
                  <a:pt x="1201744" y="789527"/>
                  <a:pt x="1197648" y="786956"/>
                </a:cubicBezTo>
                <a:close/>
                <a:moveTo>
                  <a:pt x="1230319" y="528542"/>
                </a:moveTo>
                <a:cubicBezTo>
                  <a:pt x="1230319" y="528542"/>
                  <a:pt x="1230319" y="528542"/>
                  <a:pt x="1230319" y="528542"/>
                </a:cubicBezTo>
                <a:cubicBezTo>
                  <a:pt x="1230319" y="528542"/>
                  <a:pt x="1230319" y="528638"/>
                  <a:pt x="1230319" y="528733"/>
                </a:cubicBezTo>
                <a:cubicBezTo>
                  <a:pt x="1230319" y="528733"/>
                  <a:pt x="1230319" y="528638"/>
                  <a:pt x="1230319" y="528542"/>
                </a:cubicBezTo>
                <a:close/>
                <a:moveTo>
                  <a:pt x="1233939" y="521875"/>
                </a:moveTo>
                <a:cubicBezTo>
                  <a:pt x="1234605" y="519493"/>
                  <a:pt x="1234701" y="528447"/>
                  <a:pt x="1235558" y="534257"/>
                </a:cubicBezTo>
                <a:cubicBezTo>
                  <a:pt x="1231938" y="532638"/>
                  <a:pt x="1232796" y="525589"/>
                  <a:pt x="1233939" y="521875"/>
                </a:cubicBezTo>
                <a:close/>
              </a:path>
            </a:pathLst>
          </a:custGeom>
          <a:solidFill>
            <a:srgbClr val="C5071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9B9D1847-6EFB-71CD-6348-C4F4A200946E}"/>
              </a:ext>
            </a:extLst>
          </p:cNvPr>
          <p:cNvSpPr/>
          <p:nvPr/>
        </p:nvSpPr>
        <p:spPr>
          <a:xfrm>
            <a:off x="7724706" y="2873592"/>
            <a:ext cx="805279" cy="782122"/>
          </a:xfrm>
          <a:custGeom>
            <a:avLst/>
            <a:gdLst>
              <a:gd name="connsiteX0" fmla="*/ 1247845 w 1247845"/>
              <a:gd name="connsiteY0" fmla="*/ 572548 h 1211961"/>
              <a:gd name="connsiteX1" fmla="*/ 1244797 w 1247845"/>
              <a:gd name="connsiteY1" fmla="*/ 521684 h 1211961"/>
              <a:gd name="connsiteX2" fmla="*/ 1243940 w 1247845"/>
              <a:gd name="connsiteY2" fmla="*/ 509492 h 1211961"/>
              <a:gd name="connsiteX3" fmla="*/ 1242321 w 1247845"/>
              <a:gd name="connsiteY3" fmla="*/ 497586 h 1211961"/>
              <a:gd name="connsiteX4" fmla="*/ 1239082 w 1247845"/>
              <a:gd name="connsiteY4" fmla="*/ 474821 h 1211961"/>
              <a:gd name="connsiteX5" fmla="*/ 1228224 w 1247845"/>
              <a:gd name="connsiteY5" fmla="*/ 441579 h 1211961"/>
              <a:gd name="connsiteX6" fmla="*/ 1223937 w 1247845"/>
              <a:gd name="connsiteY6" fmla="*/ 421481 h 1211961"/>
              <a:gd name="connsiteX7" fmla="*/ 1225747 w 1247845"/>
              <a:gd name="connsiteY7" fmla="*/ 412718 h 1211961"/>
              <a:gd name="connsiteX8" fmla="*/ 1219937 w 1247845"/>
              <a:gd name="connsiteY8" fmla="*/ 394525 h 1211961"/>
              <a:gd name="connsiteX9" fmla="*/ 1222604 w 1247845"/>
              <a:gd name="connsiteY9" fmla="*/ 413575 h 1211961"/>
              <a:gd name="connsiteX10" fmla="*/ 1218222 w 1247845"/>
              <a:gd name="connsiteY10" fmla="*/ 388334 h 1211961"/>
              <a:gd name="connsiteX11" fmla="*/ 1208602 w 1247845"/>
              <a:gd name="connsiteY11" fmla="*/ 363093 h 1211961"/>
              <a:gd name="connsiteX12" fmla="*/ 1202697 w 1247845"/>
              <a:gd name="connsiteY12" fmla="*/ 351854 h 1211961"/>
              <a:gd name="connsiteX13" fmla="*/ 1200506 w 1247845"/>
              <a:gd name="connsiteY13" fmla="*/ 352806 h 1211961"/>
              <a:gd name="connsiteX14" fmla="*/ 1193743 w 1247845"/>
              <a:gd name="connsiteY14" fmla="*/ 335185 h 1211961"/>
              <a:gd name="connsiteX15" fmla="*/ 1193362 w 1247845"/>
              <a:gd name="connsiteY15" fmla="*/ 338804 h 1211961"/>
              <a:gd name="connsiteX16" fmla="*/ 1190695 w 1247845"/>
              <a:gd name="connsiteY16" fmla="*/ 329660 h 1211961"/>
              <a:gd name="connsiteX17" fmla="*/ 1191933 w 1247845"/>
              <a:gd name="connsiteY17" fmla="*/ 339471 h 1211961"/>
              <a:gd name="connsiteX18" fmla="*/ 1200982 w 1247845"/>
              <a:gd name="connsiteY18" fmla="*/ 361188 h 1211961"/>
              <a:gd name="connsiteX19" fmla="*/ 1195839 w 1247845"/>
              <a:gd name="connsiteY19" fmla="*/ 349758 h 1211961"/>
              <a:gd name="connsiteX20" fmla="*/ 1193934 w 1247845"/>
              <a:gd name="connsiteY20" fmla="*/ 353949 h 1211961"/>
              <a:gd name="connsiteX21" fmla="*/ 1200030 w 1247845"/>
              <a:gd name="connsiteY21" fmla="*/ 363284 h 1211961"/>
              <a:gd name="connsiteX22" fmla="*/ 1193362 w 1247845"/>
              <a:gd name="connsiteY22" fmla="*/ 359188 h 1211961"/>
              <a:gd name="connsiteX23" fmla="*/ 1199649 w 1247845"/>
              <a:gd name="connsiteY23" fmla="*/ 366808 h 1211961"/>
              <a:gd name="connsiteX24" fmla="*/ 1196601 w 1247845"/>
              <a:gd name="connsiteY24" fmla="*/ 367951 h 1211961"/>
              <a:gd name="connsiteX25" fmla="*/ 1198029 w 1247845"/>
              <a:gd name="connsiteY25" fmla="*/ 369665 h 1211961"/>
              <a:gd name="connsiteX26" fmla="*/ 1196601 w 1247845"/>
              <a:gd name="connsiteY26" fmla="*/ 370046 h 1211961"/>
              <a:gd name="connsiteX27" fmla="*/ 1193648 w 1247845"/>
              <a:gd name="connsiteY27" fmla="*/ 371570 h 1211961"/>
              <a:gd name="connsiteX28" fmla="*/ 1194886 w 1247845"/>
              <a:gd name="connsiteY28" fmla="*/ 370142 h 1211961"/>
              <a:gd name="connsiteX29" fmla="*/ 1192410 w 1247845"/>
              <a:gd name="connsiteY29" fmla="*/ 361093 h 1211961"/>
              <a:gd name="connsiteX30" fmla="*/ 1193076 w 1247845"/>
              <a:gd name="connsiteY30" fmla="*/ 371856 h 1211961"/>
              <a:gd name="connsiteX31" fmla="*/ 1186695 w 1247845"/>
              <a:gd name="connsiteY31" fmla="*/ 375094 h 1211961"/>
              <a:gd name="connsiteX32" fmla="*/ 1185742 w 1247845"/>
              <a:gd name="connsiteY32" fmla="*/ 374523 h 1211961"/>
              <a:gd name="connsiteX33" fmla="*/ 1184409 w 1247845"/>
              <a:gd name="connsiteY33" fmla="*/ 370332 h 1211961"/>
              <a:gd name="connsiteX34" fmla="*/ 1182504 w 1247845"/>
              <a:gd name="connsiteY34" fmla="*/ 365855 h 1211961"/>
              <a:gd name="connsiteX35" fmla="*/ 1181170 w 1247845"/>
              <a:gd name="connsiteY35" fmla="*/ 354139 h 1211961"/>
              <a:gd name="connsiteX36" fmla="*/ 1170978 w 1247845"/>
              <a:gd name="connsiteY36" fmla="*/ 326898 h 1211961"/>
              <a:gd name="connsiteX37" fmla="*/ 1164978 w 1247845"/>
              <a:gd name="connsiteY37" fmla="*/ 321659 h 1211961"/>
              <a:gd name="connsiteX38" fmla="*/ 1165168 w 1247845"/>
              <a:gd name="connsiteY38" fmla="*/ 318325 h 1211961"/>
              <a:gd name="connsiteX39" fmla="*/ 1162501 w 1247845"/>
              <a:gd name="connsiteY39" fmla="*/ 316611 h 1211961"/>
              <a:gd name="connsiteX40" fmla="*/ 1161549 w 1247845"/>
              <a:gd name="connsiteY40" fmla="*/ 311086 h 1211961"/>
              <a:gd name="connsiteX41" fmla="*/ 1154500 w 1247845"/>
              <a:gd name="connsiteY41" fmla="*/ 304133 h 1211961"/>
              <a:gd name="connsiteX42" fmla="*/ 1152119 w 1247845"/>
              <a:gd name="connsiteY42" fmla="*/ 298418 h 1211961"/>
              <a:gd name="connsiteX43" fmla="*/ 1152690 w 1247845"/>
              <a:gd name="connsiteY43" fmla="*/ 298609 h 1211961"/>
              <a:gd name="connsiteX44" fmla="*/ 1143451 w 1247845"/>
              <a:gd name="connsiteY44" fmla="*/ 280606 h 1211961"/>
              <a:gd name="connsiteX45" fmla="*/ 1143261 w 1247845"/>
              <a:gd name="connsiteY45" fmla="*/ 280321 h 1211961"/>
              <a:gd name="connsiteX46" fmla="*/ 1118972 w 1247845"/>
              <a:gd name="connsiteY46" fmla="*/ 242888 h 1211961"/>
              <a:gd name="connsiteX47" fmla="*/ 1109161 w 1247845"/>
              <a:gd name="connsiteY47" fmla="*/ 225742 h 1211961"/>
              <a:gd name="connsiteX48" fmla="*/ 1105446 w 1247845"/>
              <a:gd name="connsiteY48" fmla="*/ 224695 h 1211961"/>
              <a:gd name="connsiteX49" fmla="*/ 1093350 w 1247845"/>
              <a:gd name="connsiteY49" fmla="*/ 206883 h 1211961"/>
              <a:gd name="connsiteX50" fmla="*/ 1087539 w 1247845"/>
              <a:gd name="connsiteY50" fmla="*/ 194786 h 1211961"/>
              <a:gd name="connsiteX51" fmla="*/ 1088301 w 1247845"/>
              <a:gd name="connsiteY51" fmla="*/ 193929 h 1211961"/>
              <a:gd name="connsiteX52" fmla="*/ 1085158 w 1247845"/>
              <a:gd name="connsiteY52" fmla="*/ 191548 h 1211961"/>
              <a:gd name="connsiteX53" fmla="*/ 1082777 w 1247845"/>
              <a:gd name="connsiteY53" fmla="*/ 188595 h 1211961"/>
              <a:gd name="connsiteX54" fmla="*/ 1072014 w 1247845"/>
              <a:gd name="connsiteY54" fmla="*/ 176213 h 1211961"/>
              <a:gd name="connsiteX55" fmla="*/ 1062012 w 1247845"/>
              <a:gd name="connsiteY55" fmla="*/ 164021 h 1211961"/>
              <a:gd name="connsiteX56" fmla="*/ 1035152 w 1247845"/>
              <a:gd name="connsiteY56" fmla="*/ 123634 h 1211961"/>
              <a:gd name="connsiteX57" fmla="*/ 998766 w 1247845"/>
              <a:gd name="connsiteY57" fmla="*/ 91535 h 1211961"/>
              <a:gd name="connsiteX58" fmla="*/ 992956 w 1247845"/>
              <a:gd name="connsiteY58" fmla="*/ 91440 h 1211961"/>
              <a:gd name="connsiteX59" fmla="*/ 960857 w 1247845"/>
              <a:gd name="connsiteY59" fmla="*/ 67913 h 1211961"/>
              <a:gd name="connsiteX60" fmla="*/ 924852 w 1247845"/>
              <a:gd name="connsiteY60" fmla="*/ 46292 h 1211961"/>
              <a:gd name="connsiteX61" fmla="*/ 876370 w 1247845"/>
              <a:gd name="connsiteY61" fmla="*/ 16573 h 1211961"/>
              <a:gd name="connsiteX62" fmla="*/ 847033 w 1247845"/>
              <a:gd name="connsiteY62" fmla="*/ 9620 h 1211961"/>
              <a:gd name="connsiteX63" fmla="*/ 821697 w 1247845"/>
              <a:gd name="connsiteY63" fmla="*/ 12192 h 1211961"/>
              <a:gd name="connsiteX64" fmla="*/ 769309 w 1247845"/>
              <a:gd name="connsiteY64" fmla="*/ 1905 h 1211961"/>
              <a:gd name="connsiteX65" fmla="*/ 759594 w 1247845"/>
              <a:gd name="connsiteY65" fmla="*/ 4096 h 1211961"/>
              <a:gd name="connsiteX66" fmla="*/ 753879 w 1247845"/>
              <a:gd name="connsiteY66" fmla="*/ 0 h 1211961"/>
              <a:gd name="connsiteX67" fmla="*/ 751974 w 1247845"/>
              <a:gd name="connsiteY67" fmla="*/ 7048 h 1211961"/>
              <a:gd name="connsiteX68" fmla="*/ 780739 w 1247845"/>
              <a:gd name="connsiteY68" fmla="*/ 9144 h 1211961"/>
              <a:gd name="connsiteX69" fmla="*/ 788645 w 1247845"/>
              <a:gd name="connsiteY69" fmla="*/ 13049 h 1211961"/>
              <a:gd name="connsiteX70" fmla="*/ 874084 w 1247845"/>
              <a:gd name="connsiteY70" fmla="*/ 26194 h 1211961"/>
              <a:gd name="connsiteX71" fmla="*/ 950760 w 1247845"/>
              <a:gd name="connsiteY71" fmla="*/ 64484 h 1211961"/>
              <a:gd name="connsiteX72" fmla="*/ 952951 w 1247845"/>
              <a:gd name="connsiteY72" fmla="*/ 73247 h 1211961"/>
              <a:gd name="connsiteX73" fmla="*/ 981717 w 1247845"/>
              <a:gd name="connsiteY73" fmla="*/ 94679 h 1211961"/>
              <a:gd name="connsiteX74" fmla="*/ 1008958 w 1247845"/>
              <a:gd name="connsiteY74" fmla="*/ 107823 h 1211961"/>
              <a:gd name="connsiteX75" fmla="*/ 1030008 w 1247845"/>
              <a:gd name="connsiteY75" fmla="*/ 130016 h 1211961"/>
              <a:gd name="connsiteX76" fmla="*/ 1051249 w 1247845"/>
              <a:gd name="connsiteY76" fmla="*/ 155448 h 1211961"/>
              <a:gd name="connsiteX77" fmla="*/ 1051535 w 1247845"/>
              <a:gd name="connsiteY77" fmla="*/ 157067 h 1211961"/>
              <a:gd name="connsiteX78" fmla="*/ 1037152 w 1247845"/>
              <a:gd name="connsiteY78" fmla="*/ 144685 h 1211961"/>
              <a:gd name="connsiteX79" fmla="*/ 1041915 w 1247845"/>
              <a:gd name="connsiteY79" fmla="*/ 146209 h 1211961"/>
              <a:gd name="connsiteX80" fmla="*/ 1028580 w 1247845"/>
              <a:gd name="connsiteY80" fmla="*/ 134398 h 1211961"/>
              <a:gd name="connsiteX81" fmla="*/ 1018864 w 1247845"/>
              <a:gd name="connsiteY81" fmla="*/ 122206 h 1211961"/>
              <a:gd name="connsiteX82" fmla="*/ 1008482 w 1247845"/>
              <a:gd name="connsiteY82" fmla="*/ 120491 h 1211961"/>
              <a:gd name="connsiteX83" fmla="*/ 1021912 w 1247845"/>
              <a:gd name="connsiteY83" fmla="*/ 139065 h 1211961"/>
              <a:gd name="connsiteX84" fmla="*/ 1013625 w 1247845"/>
              <a:gd name="connsiteY84" fmla="*/ 130492 h 1211961"/>
              <a:gd name="connsiteX85" fmla="*/ 1026579 w 1247845"/>
              <a:gd name="connsiteY85" fmla="*/ 144589 h 1211961"/>
              <a:gd name="connsiteX86" fmla="*/ 1042391 w 1247845"/>
              <a:gd name="connsiteY86" fmla="*/ 158496 h 1211961"/>
              <a:gd name="connsiteX87" fmla="*/ 1039629 w 1247845"/>
              <a:gd name="connsiteY87" fmla="*/ 159067 h 1211961"/>
              <a:gd name="connsiteX88" fmla="*/ 1052868 w 1247845"/>
              <a:gd name="connsiteY88" fmla="*/ 170974 h 1211961"/>
              <a:gd name="connsiteX89" fmla="*/ 1056012 w 1247845"/>
              <a:gd name="connsiteY89" fmla="*/ 175355 h 1211961"/>
              <a:gd name="connsiteX90" fmla="*/ 1053535 w 1247845"/>
              <a:gd name="connsiteY90" fmla="*/ 174308 h 1211961"/>
              <a:gd name="connsiteX91" fmla="*/ 1056488 w 1247845"/>
              <a:gd name="connsiteY91" fmla="*/ 180404 h 1211961"/>
              <a:gd name="connsiteX92" fmla="*/ 1054392 w 1247845"/>
              <a:gd name="connsiteY92" fmla="*/ 179737 h 1211961"/>
              <a:gd name="connsiteX93" fmla="*/ 1057250 w 1247845"/>
              <a:gd name="connsiteY93" fmla="*/ 182880 h 1211961"/>
              <a:gd name="connsiteX94" fmla="*/ 1057250 w 1247845"/>
              <a:gd name="connsiteY94" fmla="*/ 185833 h 1211961"/>
              <a:gd name="connsiteX95" fmla="*/ 1035723 w 1247845"/>
              <a:gd name="connsiteY95" fmla="*/ 178022 h 1211961"/>
              <a:gd name="connsiteX96" fmla="*/ 1033342 w 1247845"/>
              <a:gd name="connsiteY96" fmla="*/ 173641 h 1211961"/>
              <a:gd name="connsiteX97" fmla="*/ 1031628 w 1247845"/>
              <a:gd name="connsiteY97" fmla="*/ 175355 h 1211961"/>
              <a:gd name="connsiteX98" fmla="*/ 1033914 w 1247845"/>
              <a:gd name="connsiteY98" fmla="*/ 177641 h 1211961"/>
              <a:gd name="connsiteX99" fmla="*/ 1030866 w 1247845"/>
              <a:gd name="connsiteY99" fmla="*/ 176975 h 1211961"/>
              <a:gd name="connsiteX100" fmla="*/ 1029532 w 1247845"/>
              <a:gd name="connsiteY100" fmla="*/ 175450 h 1211961"/>
              <a:gd name="connsiteX101" fmla="*/ 1027532 w 1247845"/>
              <a:gd name="connsiteY101" fmla="*/ 173355 h 1211961"/>
              <a:gd name="connsiteX102" fmla="*/ 1028675 w 1247845"/>
              <a:gd name="connsiteY102" fmla="*/ 176403 h 1211961"/>
              <a:gd name="connsiteX103" fmla="*/ 1028675 w 1247845"/>
              <a:gd name="connsiteY103" fmla="*/ 176403 h 1211961"/>
              <a:gd name="connsiteX104" fmla="*/ 1021626 w 1247845"/>
              <a:gd name="connsiteY104" fmla="*/ 172212 h 1211961"/>
              <a:gd name="connsiteX105" fmla="*/ 1017054 w 1247845"/>
              <a:gd name="connsiteY105" fmla="*/ 164401 h 1211961"/>
              <a:gd name="connsiteX106" fmla="*/ 1005910 w 1247845"/>
              <a:gd name="connsiteY106" fmla="*/ 164878 h 1211961"/>
              <a:gd name="connsiteX107" fmla="*/ 1004100 w 1247845"/>
              <a:gd name="connsiteY107" fmla="*/ 168307 h 1211961"/>
              <a:gd name="connsiteX108" fmla="*/ 997528 w 1247845"/>
              <a:gd name="connsiteY108" fmla="*/ 164401 h 1211961"/>
              <a:gd name="connsiteX109" fmla="*/ 996004 w 1247845"/>
              <a:gd name="connsiteY109" fmla="*/ 152209 h 1211961"/>
              <a:gd name="connsiteX110" fmla="*/ 992670 w 1247845"/>
              <a:gd name="connsiteY110" fmla="*/ 151543 h 1211961"/>
              <a:gd name="connsiteX111" fmla="*/ 991242 w 1247845"/>
              <a:gd name="connsiteY111" fmla="*/ 152495 h 1211961"/>
              <a:gd name="connsiteX112" fmla="*/ 990956 w 1247845"/>
              <a:gd name="connsiteY112" fmla="*/ 153162 h 1211961"/>
              <a:gd name="connsiteX113" fmla="*/ 983336 w 1247845"/>
              <a:gd name="connsiteY113" fmla="*/ 145828 h 1211961"/>
              <a:gd name="connsiteX114" fmla="*/ 982288 w 1247845"/>
              <a:gd name="connsiteY114" fmla="*/ 149257 h 1211961"/>
              <a:gd name="connsiteX115" fmla="*/ 990289 w 1247845"/>
              <a:gd name="connsiteY115" fmla="*/ 155353 h 1211961"/>
              <a:gd name="connsiteX116" fmla="*/ 990384 w 1247845"/>
              <a:gd name="connsiteY116" fmla="*/ 156019 h 1211961"/>
              <a:gd name="connsiteX117" fmla="*/ 993051 w 1247845"/>
              <a:gd name="connsiteY117" fmla="*/ 160687 h 1211961"/>
              <a:gd name="connsiteX118" fmla="*/ 973716 w 1247845"/>
              <a:gd name="connsiteY118" fmla="*/ 144685 h 1211961"/>
              <a:gd name="connsiteX119" fmla="*/ 969525 w 1247845"/>
              <a:gd name="connsiteY119" fmla="*/ 142113 h 1211961"/>
              <a:gd name="connsiteX120" fmla="*/ 970096 w 1247845"/>
              <a:gd name="connsiteY120" fmla="*/ 141542 h 1211961"/>
              <a:gd name="connsiteX121" fmla="*/ 968953 w 1247845"/>
              <a:gd name="connsiteY121" fmla="*/ 140113 h 1211961"/>
              <a:gd name="connsiteX122" fmla="*/ 967905 w 1247845"/>
              <a:gd name="connsiteY122" fmla="*/ 141160 h 1211961"/>
              <a:gd name="connsiteX123" fmla="*/ 954951 w 1247845"/>
              <a:gd name="connsiteY123" fmla="*/ 134874 h 1211961"/>
              <a:gd name="connsiteX124" fmla="*/ 950856 w 1247845"/>
              <a:gd name="connsiteY124" fmla="*/ 130492 h 1211961"/>
              <a:gd name="connsiteX125" fmla="*/ 945903 w 1247845"/>
              <a:gd name="connsiteY125" fmla="*/ 127349 h 1211961"/>
              <a:gd name="connsiteX126" fmla="*/ 851700 w 1247845"/>
              <a:gd name="connsiteY126" fmla="*/ 65913 h 1211961"/>
              <a:gd name="connsiteX127" fmla="*/ 734448 w 1247845"/>
              <a:gd name="connsiteY127" fmla="*/ 32861 h 1211961"/>
              <a:gd name="connsiteX128" fmla="*/ 710349 w 1247845"/>
              <a:gd name="connsiteY128" fmla="*/ 24479 h 1211961"/>
              <a:gd name="connsiteX129" fmla="*/ 682346 w 1247845"/>
              <a:gd name="connsiteY129" fmla="*/ 21336 h 1211961"/>
              <a:gd name="connsiteX130" fmla="*/ 628911 w 1247845"/>
              <a:gd name="connsiteY130" fmla="*/ 11239 h 1211961"/>
              <a:gd name="connsiteX131" fmla="*/ 613385 w 1247845"/>
              <a:gd name="connsiteY131" fmla="*/ 12097 h 1211961"/>
              <a:gd name="connsiteX132" fmla="*/ 598812 w 1247845"/>
              <a:gd name="connsiteY132" fmla="*/ 13144 h 1211961"/>
              <a:gd name="connsiteX133" fmla="*/ 575666 w 1247845"/>
              <a:gd name="connsiteY133" fmla="*/ 11144 h 1211961"/>
              <a:gd name="connsiteX134" fmla="*/ 520135 w 1247845"/>
              <a:gd name="connsiteY134" fmla="*/ 16383 h 1211961"/>
              <a:gd name="connsiteX135" fmla="*/ 507943 w 1247845"/>
              <a:gd name="connsiteY135" fmla="*/ 23622 h 1211961"/>
              <a:gd name="connsiteX136" fmla="*/ 490036 w 1247845"/>
              <a:gd name="connsiteY136" fmla="*/ 24003 h 1211961"/>
              <a:gd name="connsiteX137" fmla="*/ 489274 w 1247845"/>
              <a:gd name="connsiteY137" fmla="*/ 20479 h 1211961"/>
              <a:gd name="connsiteX138" fmla="*/ 483654 w 1247845"/>
              <a:gd name="connsiteY138" fmla="*/ 24098 h 1211961"/>
              <a:gd name="connsiteX139" fmla="*/ 471653 w 1247845"/>
              <a:gd name="connsiteY139" fmla="*/ 18097 h 1211961"/>
              <a:gd name="connsiteX140" fmla="*/ 455746 w 1247845"/>
              <a:gd name="connsiteY140" fmla="*/ 23336 h 1211961"/>
              <a:gd name="connsiteX141" fmla="*/ 462414 w 1247845"/>
              <a:gd name="connsiteY141" fmla="*/ 15430 h 1211961"/>
              <a:gd name="connsiteX142" fmla="*/ 481654 w 1247845"/>
              <a:gd name="connsiteY142" fmla="*/ 14668 h 1211961"/>
              <a:gd name="connsiteX143" fmla="*/ 482702 w 1247845"/>
              <a:gd name="connsiteY143" fmla="*/ 9525 h 1211961"/>
              <a:gd name="connsiteX144" fmla="*/ 502228 w 1247845"/>
              <a:gd name="connsiteY144" fmla="*/ 10668 h 1211961"/>
              <a:gd name="connsiteX145" fmla="*/ 494418 w 1247845"/>
              <a:gd name="connsiteY145" fmla="*/ 14668 h 1211961"/>
              <a:gd name="connsiteX146" fmla="*/ 518611 w 1247845"/>
              <a:gd name="connsiteY146" fmla="*/ 6953 h 1211961"/>
              <a:gd name="connsiteX147" fmla="*/ 516325 w 1247845"/>
              <a:gd name="connsiteY147" fmla="*/ 6096 h 1211961"/>
              <a:gd name="connsiteX148" fmla="*/ 409931 w 1247845"/>
              <a:gd name="connsiteY148" fmla="*/ 23146 h 1211961"/>
              <a:gd name="connsiteX149" fmla="*/ 313728 w 1247845"/>
              <a:gd name="connsiteY149" fmla="*/ 70771 h 1211961"/>
              <a:gd name="connsiteX150" fmla="*/ 294678 w 1247845"/>
              <a:gd name="connsiteY150" fmla="*/ 76295 h 1211961"/>
              <a:gd name="connsiteX151" fmla="*/ 268104 w 1247845"/>
              <a:gd name="connsiteY151" fmla="*/ 112871 h 1211961"/>
              <a:gd name="connsiteX152" fmla="*/ 340017 w 1247845"/>
              <a:gd name="connsiteY152" fmla="*/ 66199 h 1211961"/>
              <a:gd name="connsiteX153" fmla="*/ 361258 w 1247845"/>
              <a:gd name="connsiteY153" fmla="*/ 71914 h 1211961"/>
              <a:gd name="connsiteX154" fmla="*/ 278391 w 1247845"/>
              <a:gd name="connsiteY154" fmla="*/ 120301 h 1211961"/>
              <a:gd name="connsiteX155" fmla="*/ 271533 w 1247845"/>
              <a:gd name="connsiteY155" fmla="*/ 128302 h 1211961"/>
              <a:gd name="connsiteX156" fmla="*/ 226479 w 1247845"/>
              <a:gd name="connsiteY156" fmla="*/ 160306 h 1211961"/>
              <a:gd name="connsiteX157" fmla="*/ 155232 w 1247845"/>
              <a:gd name="connsiteY157" fmla="*/ 234029 h 1211961"/>
              <a:gd name="connsiteX158" fmla="*/ 140850 w 1247845"/>
              <a:gd name="connsiteY158" fmla="*/ 251460 h 1211961"/>
              <a:gd name="connsiteX159" fmla="*/ 159804 w 1247845"/>
              <a:gd name="connsiteY159" fmla="*/ 231267 h 1211961"/>
              <a:gd name="connsiteX160" fmla="*/ 174187 w 1247845"/>
              <a:gd name="connsiteY160" fmla="*/ 212408 h 1211961"/>
              <a:gd name="connsiteX161" fmla="*/ 201143 w 1247845"/>
              <a:gd name="connsiteY161" fmla="*/ 189071 h 1211961"/>
              <a:gd name="connsiteX162" fmla="*/ 229718 w 1247845"/>
              <a:gd name="connsiteY162" fmla="*/ 163925 h 1211961"/>
              <a:gd name="connsiteX163" fmla="*/ 243815 w 1247845"/>
              <a:gd name="connsiteY163" fmla="*/ 155448 h 1211961"/>
              <a:gd name="connsiteX164" fmla="*/ 256864 w 1247845"/>
              <a:gd name="connsiteY164" fmla="*/ 147066 h 1211961"/>
              <a:gd name="connsiteX165" fmla="*/ 281534 w 1247845"/>
              <a:gd name="connsiteY165" fmla="*/ 129445 h 1211961"/>
              <a:gd name="connsiteX166" fmla="*/ 340779 w 1247845"/>
              <a:gd name="connsiteY166" fmla="*/ 94488 h 1211961"/>
              <a:gd name="connsiteX167" fmla="*/ 359448 w 1247845"/>
              <a:gd name="connsiteY167" fmla="*/ 91535 h 1211961"/>
              <a:gd name="connsiteX168" fmla="*/ 378308 w 1247845"/>
              <a:gd name="connsiteY168" fmla="*/ 94679 h 1211961"/>
              <a:gd name="connsiteX169" fmla="*/ 377546 w 1247845"/>
              <a:gd name="connsiteY169" fmla="*/ 88392 h 1211961"/>
              <a:gd name="connsiteX170" fmla="*/ 392119 w 1247845"/>
              <a:gd name="connsiteY170" fmla="*/ 92488 h 1211961"/>
              <a:gd name="connsiteX171" fmla="*/ 379260 w 1247845"/>
              <a:gd name="connsiteY171" fmla="*/ 96964 h 1211961"/>
              <a:gd name="connsiteX172" fmla="*/ 396405 w 1247845"/>
              <a:gd name="connsiteY172" fmla="*/ 102489 h 1211961"/>
              <a:gd name="connsiteX173" fmla="*/ 372974 w 1247845"/>
              <a:gd name="connsiteY173" fmla="*/ 117158 h 1211961"/>
              <a:gd name="connsiteX174" fmla="*/ 351828 w 1247845"/>
              <a:gd name="connsiteY174" fmla="*/ 133350 h 1211961"/>
              <a:gd name="connsiteX175" fmla="*/ 308966 w 1247845"/>
              <a:gd name="connsiteY175" fmla="*/ 163925 h 1211961"/>
              <a:gd name="connsiteX176" fmla="*/ 292011 w 1247845"/>
              <a:gd name="connsiteY176" fmla="*/ 162782 h 1211961"/>
              <a:gd name="connsiteX177" fmla="*/ 308871 w 1247845"/>
              <a:gd name="connsiteY177" fmla="*/ 166973 h 1211961"/>
              <a:gd name="connsiteX178" fmla="*/ 296012 w 1247845"/>
              <a:gd name="connsiteY178" fmla="*/ 181261 h 1211961"/>
              <a:gd name="connsiteX179" fmla="*/ 292011 w 1247845"/>
              <a:gd name="connsiteY179" fmla="*/ 185738 h 1211961"/>
              <a:gd name="connsiteX180" fmla="*/ 291059 w 1247845"/>
              <a:gd name="connsiteY180" fmla="*/ 186023 h 1211961"/>
              <a:gd name="connsiteX181" fmla="*/ 275628 w 1247845"/>
              <a:gd name="connsiteY181" fmla="*/ 195643 h 1211961"/>
              <a:gd name="connsiteX182" fmla="*/ 274104 w 1247845"/>
              <a:gd name="connsiteY182" fmla="*/ 198596 h 1211961"/>
              <a:gd name="connsiteX183" fmla="*/ 261817 w 1247845"/>
              <a:gd name="connsiteY183" fmla="*/ 208883 h 1211961"/>
              <a:gd name="connsiteX184" fmla="*/ 261150 w 1247845"/>
              <a:gd name="connsiteY184" fmla="*/ 209169 h 1211961"/>
              <a:gd name="connsiteX185" fmla="*/ 259912 w 1247845"/>
              <a:gd name="connsiteY185" fmla="*/ 210598 h 1211961"/>
              <a:gd name="connsiteX186" fmla="*/ 257721 w 1247845"/>
              <a:gd name="connsiteY186" fmla="*/ 212693 h 1211961"/>
              <a:gd name="connsiteX187" fmla="*/ 240672 w 1247845"/>
              <a:gd name="connsiteY187" fmla="*/ 216503 h 1211961"/>
              <a:gd name="connsiteX188" fmla="*/ 236766 w 1247845"/>
              <a:gd name="connsiteY188" fmla="*/ 219742 h 1211961"/>
              <a:gd name="connsiteX189" fmla="*/ 235052 w 1247845"/>
              <a:gd name="connsiteY189" fmla="*/ 222980 h 1211961"/>
              <a:gd name="connsiteX190" fmla="*/ 227813 w 1247845"/>
              <a:gd name="connsiteY190" fmla="*/ 224885 h 1211961"/>
              <a:gd name="connsiteX191" fmla="*/ 221622 w 1247845"/>
              <a:gd name="connsiteY191" fmla="*/ 230981 h 1211961"/>
              <a:gd name="connsiteX192" fmla="*/ 210477 w 1247845"/>
              <a:gd name="connsiteY192" fmla="*/ 239363 h 1211961"/>
              <a:gd name="connsiteX193" fmla="*/ 207048 w 1247845"/>
              <a:gd name="connsiteY193" fmla="*/ 240506 h 1211961"/>
              <a:gd name="connsiteX194" fmla="*/ 194475 w 1247845"/>
              <a:gd name="connsiteY194" fmla="*/ 254413 h 1211961"/>
              <a:gd name="connsiteX195" fmla="*/ 187046 w 1247845"/>
              <a:gd name="connsiteY195" fmla="*/ 258223 h 1211961"/>
              <a:gd name="connsiteX196" fmla="*/ 185522 w 1247845"/>
              <a:gd name="connsiteY196" fmla="*/ 260985 h 1211961"/>
              <a:gd name="connsiteX197" fmla="*/ 162376 w 1247845"/>
              <a:gd name="connsiteY197" fmla="*/ 276701 h 1211961"/>
              <a:gd name="connsiteX198" fmla="*/ 150565 w 1247845"/>
              <a:gd name="connsiteY198" fmla="*/ 285845 h 1211961"/>
              <a:gd name="connsiteX199" fmla="*/ 137135 w 1247845"/>
              <a:gd name="connsiteY199" fmla="*/ 301466 h 1211961"/>
              <a:gd name="connsiteX200" fmla="*/ 133706 w 1247845"/>
              <a:gd name="connsiteY200" fmla="*/ 305943 h 1211961"/>
              <a:gd name="connsiteX201" fmla="*/ 126657 w 1247845"/>
              <a:gd name="connsiteY201" fmla="*/ 312420 h 1211961"/>
              <a:gd name="connsiteX202" fmla="*/ 122276 w 1247845"/>
              <a:gd name="connsiteY202" fmla="*/ 313563 h 1211961"/>
              <a:gd name="connsiteX203" fmla="*/ 120180 w 1247845"/>
              <a:gd name="connsiteY203" fmla="*/ 307753 h 1211961"/>
              <a:gd name="connsiteX204" fmla="*/ 121514 w 1247845"/>
              <a:gd name="connsiteY204" fmla="*/ 304324 h 1211961"/>
              <a:gd name="connsiteX205" fmla="*/ 120371 w 1247845"/>
              <a:gd name="connsiteY205" fmla="*/ 300990 h 1211961"/>
              <a:gd name="connsiteX206" fmla="*/ 118752 w 1247845"/>
              <a:gd name="connsiteY206" fmla="*/ 302038 h 1211961"/>
              <a:gd name="connsiteX207" fmla="*/ 112275 w 1247845"/>
              <a:gd name="connsiteY207" fmla="*/ 314515 h 1211961"/>
              <a:gd name="connsiteX208" fmla="*/ 111227 w 1247845"/>
              <a:gd name="connsiteY208" fmla="*/ 320707 h 1211961"/>
              <a:gd name="connsiteX209" fmla="*/ 100178 w 1247845"/>
              <a:gd name="connsiteY209" fmla="*/ 327184 h 1211961"/>
              <a:gd name="connsiteX210" fmla="*/ 98082 w 1247845"/>
              <a:gd name="connsiteY210" fmla="*/ 332613 h 1211961"/>
              <a:gd name="connsiteX211" fmla="*/ 91510 w 1247845"/>
              <a:gd name="connsiteY211" fmla="*/ 343567 h 1211961"/>
              <a:gd name="connsiteX212" fmla="*/ 83890 w 1247845"/>
              <a:gd name="connsiteY212" fmla="*/ 350425 h 1211961"/>
              <a:gd name="connsiteX213" fmla="*/ 86938 w 1247845"/>
              <a:gd name="connsiteY213" fmla="*/ 339661 h 1211961"/>
              <a:gd name="connsiteX214" fmla="*/ 121323 w 1247845"/>
              <a:gd name="connsiteY214" fmla="*/ 273653 h 1211961"/>
              <a:gd name="connsiteX215" fmla="*/ 133611 w 1247845"/>
              <a:gd name="connsiteY215" fmla="*/ 259461 h 1211961"/>
              <a:gd name="connsiteX216" fmla="*/ 127800 w 1247845"/>
              <a:gd name="connsiteY216" fmla="*/ 252984 h 1211961"/>
              <a:gd name="connsiteX217" fmla="*/ 123419 w 1247845"/>
              <a:gd name="connsiteY217" fmla="*/ 255079 h 1211961"/>
              <a:gd name="connsiteX218" fmla="*/ 108560 w 1247845"/>
              <a:gd name="connsiteY218" fmla="*/ 285369 h 1211961"/>
              <a:gd name="connsiteX219" fmla="*/ 63792 w 1247845"/>
              <a:gd name="connsiteY219" fmla="*/ 365474 h 1211961"/>
              <a:gd name="connsiteX220" fmla="*/ 61221 w 1247845"/>
              <a:gd name="connsiteY220" fmla="*/ 365569 h 1211961"/>
              <a:gd name="connsiteX221" fmla="*/ 62840 w 1247845"/>
              <a:gd name="connsiteY221" fmla="*/ 368332 h 1211961"/>
              <a:gd name="connsiteX222" fmla="*/ 62268 w 1247845"/>
              <a:gd name="connsiteY222" fmla="*/ 370237 h 1211961"/>
              <a:gd name="connsiteX223" fmla="*/ 59887 w 1247845"/>
              <a:gd name="connsiteY223" fmla="*/ 378809 h 1211961"/>
              <a:gd name="connsiteX224" fmla="*/ 54839 w 1247845"/>
              <a:gd name="connsiteY224" fmla="*/ 381667 h 1211961"/>
              <a:gd name="connsiteX225" fmla="*/ 49314 w 1247845"/>
              <a:gd name="connsiteY225" fmla="*/ 390430 h 1211961"/>
              <a:gd name="connsiteX226" fmla="*/ 37313 w 1247845"/>
              <a:gd name="connsiteY226" fmla="*/ 409956 h 1211961"/>
              <a:gd name="connsiteX227" fmla="*/ 34265 w 1247845"/>
              <a:gd name="connsiteY227" fmla="*/ 411099 h 1211961"/>
              <a:gd name="connsiteX228" fmla="*/ 30550 w 1247845"/>
              <a:gd name="connsiteY228" fmla="*/ 415004 h 1211961"/>
              <a:gd name="connsiteX229" fmla="*/ 30550 w 1247845"/>
              <a:gd name="connsiteY229" fmla="*/ 424243 h 1211961"/>
              <a:gd name="connsiteX230" fmla="*/ 24073 w 1247845"/>
              <a:gd name="connsiteY230" fmla="*/ 431101 h 1211961"/>
              <a:gd name="connsiteX231" fmla="*/ 21978 w 1247845"/>
              <a:gd name="connsiteY231" fmla="*/ 434340 h 1211961"/>
              <a:gd name="connsiteX232" fmla="*/ 21787 w 1247845"/>
              <a:gd name="connsiteY232" fmla="*/ 433102 h 1211961"/>
              <a:gd name="connsiteX233" fmla="*/ 21025 w 1247845"/>
              <a:gd name="connsiteY233" fmla="*/ 435673 h 1211961"/>
              <a:gd name="connsiteX234" fmla="*/ 16929 w 1247845"/>
              <a:gd name="connsiteY234" fmla="*/ 439007 h 1211961"/>
              <a:gd name="connsiteX235" fmla="*/ 18168 w 1247845"/>
              <a:gd name="connsiteY235" fmla="*/ 447008 h 1211961"/>
              <a:gd name="connsiteX236" fmla="*/ 11310 w 1247845"/>
              <a:gd name="connsiteY236" fmla="*/ 471583 h 1211961"/>
              <a:gd name="connsiteX237" fmla="*/ 10833 w 1247845"/>
              <a:gd name="connsiteY237" fmla="*/ 486727 h 1211961"/>
              <a:gd name="connsiteX238" fmla="*/ 7595 w 1247845"/>
              <a:gd name="connsiteY238" fmla="*/ 503015 h 1211961"/>
              <a:gd name="connsiteX239" fmla="*/ 1689 w 1247845"/>
              <a:gd name="connsiteY239" fmla="*/ 511302 h 1211961"/>
              <a:gd name="connsiteX240" fmla="*/ 356 w 1247845"/>
              <a:gd name="connsiteY240" fmla="*/ 514445 h 1211961"/>
              <a:gd name="connsiteX241" fmla="*/ 261 w 1247845"/>
              <a:gd name="connsiteY241" fmla="*/ 526256 h 1211961"/>
              <a:gd name="connsiteX242" fmla="*/ 3690 w 1247845"/>
              <a:gd name="connsiteY242" fmla="*/ 546354 h 1211961"/>
              <a:gd name="connsiteX243" fmla="*/ 356 w 1247845"/>
              <a:gd name="connsiteY243" fmla="*/ 566452 h 1211961"/>
              <a:gd name="connsiteX244" fmla="*/ 2451 w 1247845"/>
              <a:gd name="connsiteY244" fmla="*/ 571024 h 1211961"/>
              <a:gd name="connsiteX245" fmla="*/ 7119 w 1247845"/>
              <a:gd name="connsiteY245" fmla="*/ 575881 h 1211961"/>
              <a:gd name="connsiteX246" fmla="*/ 7309 w 1247845"/>
              <a:gd name="connsiteY246" fmla="*/ 583501 h 1211961"/>
              <a:gd name="connsiteX247" fmla="*/ 11119 w 1247845"/>
              <a:gd name="connsiteY247" fmla="*/ 614934 h 1211961"/>
              <a:gd name="connsiteX248" fmla="*/ 10167 w 1247845"/>
              <a:gd name="connsiteY248" fmla="*/ 620268 h 1211961"/>
              <a:gd name="connsiteX249" fmla="*/ 9405 w 1247845"/>
              <a:gd name="connsiteY249" fmla="*/ 624935 h 1211961"/>
              <a:gd name="connsiteX250" fmla="*/ 11310 w 1247845"/>
              <a:gd name="connsiteY250" fmla="*/ 635794 h 1211961"/>
              <a:gd name="connsiteX251" fmla="*/ 12643 w 1247845"/>
              <a:gd name="connsiteY251" fmla="*/ 650653 h 1211961"/>
              <a:gd name="connsiteX252" fmla="*/ 22073 w 1247845"/>
              <a:gd name="connsiteY252" fmla="*/ 664559 h 1211961"/>
              <a:gd name="connsiteX253" fmla="*/ 26169 w 1247845"/>
              <a:gd name="connsiteY253" fmla="*/ 670560 h 1211961"/>
              <a:gd name="connsiteX254" fmla="*/ 30360 w 1247845"/>
              <a:gd name="connsiteY254" fmla="*/ 686657 h 1211961"/>
              <a:gd name="connsiteX255" fmla="*/ 38265 w 1247845"/>
              <a:gd name="connsiteY255" fmla="*/ 713042 h 1211961"/>
              <a:gd name="connsiteX256" fmla="*/ 40170 w 1247845"/>
              <a:gd name="connsiteY256" fmla="*/ 715899 h 1211961"/>
              <a:gd name="connsiteX257" fmla="*/ 53124 w 1247845"/>
              <a:gd name="connsiteY257" fmla="*/ 723995 h 1211961"/>
              <a:gd name="connsiteX258" fmla="*/ 66936 w 1247845"/>
              <a:gd name="connsiteY258" fmla="*/ 730758 h 1211961"/>
              <a:gd name="connsiteX259" fmla="*/ 69507 w 1247845"/>
              <a:gd name="connsiteY259" fmla="*/ 737235 h 1211961"/>
              <a:gd name="connsiteX260" fmla="*/ 70174 w 1247845"/>
              <a:gd name="connsiteY260" fmla="*/ 738854 h 1211961"/>
              <a:gd name="connsiteX261" fmla="*/ 72460 w 1247845"/>
              <a:gd name="connsiteY261" fmla="*/ 745426 h 1211961"/>
              <a:gd name="connsiteX262" fmla="*/ 70841 w 1247845"/>
              <a:gd name="connsiteY262" fmla="*/ 755618 h 1211961"/>
              <a:gd name="connsiteX263" fmla="*/ 76461 w 1247845"/>
              <a:gd name="connsiteY263" fmla="*/ 773049 h 1211961"/>
              <a:gd name="connsiteX264" fmla="*/ 79318 w 1247845"/>
              <a:gd name="connsiteY264" fmla="*/ 777335 h 1211961"/>
              <a:gd name="connsiteX265" fmla="*/ 81795 w 1247845"/>
              <a:gd name="connsiteY265" fmla="*/ 782193 h 1211961"/>
              <a:gd name="connsiteX266" fmla="*/ 79318 w 1247845"/>
              <a:gd name="connsiteY266" fmla="*/ 791051 h 1211961"/>
              <a:gd name="connsiteX267" fmla="*/ 81223 w 1247845"/>
              <a:gd name="connsiteY267" fmla="*/ 802767 h 1211961"/>
              <a:gd name="connsiteX268" fmla="*/ 85986 w 1247845"/>
              <a:gd name="connsiteY268" fmla="*/ 803529 h 1211961"/>
              <a:gd name="connsiteX269" fmla="*/ 95796 w 1247845"/>
              <a:gd name="connsiteY269" fmla="*/ 794576 h 1211961"/>
              <a:gd name="connsiteX270" fmla="*/ 96177 w 1247845"/>
              <a:gd name="connsiteY270" fmla="*/ 786956 h 1211961"/>
              <a:gd name="connsiteX271" fmla="*/ 96177 w 1247845"/>
              <a:gd name="connsiteY271" fmla="*/ 768286 h 1211961"/>
              <a:gd name="connsiteX272" fmla="*/ 97320 w 1247845"/>
              <a:gd name="connsiteY272" fmla="*/ 766953 h 1211961"/>
              <a:gd name="connsiteX273" fmla="*/ 98559 w 1247845"/>
              <a:gd name="connsiteY273" fmla="*/ 768382 h 1211961"/>
              <a:gd name="connsiteX274" fmla="*/ 105702 w 1247845"/>
              <a:gd name="connsiteY274" fmla="*/ 779145 h 1211961"/>
              <a:gd name="connsiteX275" fmla="*/ 105702 w 1247845"/>
              <a:gd name="connsiteY275" fmla="*/ 784955 h 1211961"/>
              <a:gd name="connsiteX276" fmla="*/ 115513 w 1247845"/>
              <a:gd name="connsiteY276" fmla="*/ 795433 h 1211961"/>
              <a:gd name="connsiteX277" fmla="*/ 122371 w 1247845"/>
              <a:gd name="connsiteY277" fmla="*/ 812673 h 1211961"/>
              <a:gd name="connsiteX278" fmla="*/ 131420 w 1247845"/>
              <a:gd name="connsiteY278" fmla="*/ 831056 h 1211961"/>
              <a:gd name="connsiteX279" fmla="*/ 133420 w 1247845"/>
              <a:gd name="connsiteY279" fmla="*/ 836104 h 1211961"/>
              <a:gd name="connsiteX280" fmla="*/ 140183 w 1247845"/>
              <a:gd name="connsiteY280" fmla="*/ 850868 h 1211961"/>
              <a:gd name="connsiteX281" fmla="*/ 144945 w 1247845"/>
              <a:gd name="connsiteY281" fmla="*/ 864489 h 1211961"/>
              <a:gd name="connsiteX282" fmla="*/ 147041 w 1247845"/>
              <a:gd name="connsiteY282" fmla="*/ 873347 h 1211961"/>
              <a:gd name="connsiteX283" fmla="*/ 157804 w 1247845"/>
              <a:gd name="connsiteY283" fmla="*/ 890492 h 1211961"/>
              <a:gd name="connsiteX284" fmla="*/ 160471 w 1247845"/>
              <a:gd name="connsiteY284" fmla="*/ 888111 h 1211961"/>
              <a:gd name="connsiteX285" fmla="*/ 162471 w 1247845"/>
              <a:gd name="connsiteY285" fmla="*/ 885539 h 1211961"/>
              <a:gd name="connsiteX286" fmla="*/ 163614 w 1247845"/>
              <a:gd name="connsiteY286" fmla="*/ 887063 h 1211961"/>
              <a:gd name="connsiteX287" fmla="*/ 161519 w 1247845"/>
              <a:gd name="connsiteY287" fmla="*/ 909161 h 1211961"/>
              <a:gd name="connsiteX288" fmla="*/ 163710 w 1247845"/>
              <a:gd name="connsiteY288" fmla="*/ 925163 h 1211961"/>
              <a:gd name="connsiteX289" fmla="*/ 178283 w 1247845"/>
              <a:gd name="connsiteY289" fmla="*/ 938212 h 1211961"/>
              <a:gd name="connsiteX290" fmla="*/ 186855 w 1247845"/>
              <a:gd name="connsiteY290" fmla="*/ 948500 h 1211961"/>
              <a:gd name="connsiteX291" fmla="*/ 191904 w 1247845"/>
              <a:gd name="connsiteY291" fmla="*/ 964025 h 1211961"/>
              <a:gd name="connsiteX292" fmla="*/ 194094 w 1247845"/>
              <a:gd name="connsiteY292" fmla="*/ 967073 h 1211961"/>
              <a:gd name="connsiteX293" fmla="*/ 206001 w 1247845"/>
              <a:gd name="connsiteY293" fmla="*/ 985647 h 1211961"/>
              <a:gd name="connsiteX294" fmla="*/ 219336 w 1247845"/>
              <a:gd name="connsiteY294" fmla="*/ 996029 h 1211961"/>
              <a:gd name="connsiteX295" fmla="*/ 230861 w 1247845"/>
              <a:gd name="connsiteY295" fmla="*/ 1010793 h 1211961"/>
              <a:gd name="connsiteX296" fmla="*/ 245529 w 1247845"/>
              <a:gd name="connsiteY296" fmla="*/ 1024318 h 1211961"/>
              <a:gd name="connsiteX297" fmla="*/ 248006 w 1247845"/>
              <a:gd name="connsiteY297" fmla="*/ 1023557 h 1211961"/>
              <a:gd name="connsiteX298" fmla="*/ 248958 w 1247845"/>
              <a:gd name="connsiteY298" fmla="*/ 1019937 h 1211961"/>
              <a:gd name="connsiteX299" fmla="*/ 249625 w 1247845"/>
              <a:gd name="connsiteY299" fmla="*/ 1018794 h 1211961"/>
              <a:gd name="connsiteX300" fmla="*/ 259150 w 1247845"/>
              <a:gd name="connsiteY300" fmla="*/ 1025843 h 1211961"/>
              <a:gd name="connsiteX301" fmla="*/ 251435 w 1247845"/>
              <a:gd name="connsiteY301" fmla="*/ 1015936 h 1211961"/>
              <a:gd name="connsiteX302" fmla="*/ 251721 w 1247845"/>
              <a:gd name="connsiteY302" fmla="*/ 1015175 h 1211961"/>
              <a:gd name="connsiteX303" fmla="*/ 247339 w 1247845"/>
              <a:gd name="connsiteY303" fmla="*/ 1010412 h 1211961"/>
              <a:gd name="connsiteX304" fmla="*/ 243053 w 1247845"/>
              <a:gd name="connsiteY304" fmla="*/ 1006983 h 1211961"/>
              <a:gd name="connsiteX305" fmla="*/ 241624 w 1247845"/>
              <a:gd name="connsiteY305" fmla="*/ 1004126 h 1211961"/>
              <a:gd name="connsiteX306" fmla="*/ 242672 w 1247845"/>
              <a:gd name="connsiteY306" fmla="*/ 1004316 h 1211961"/>
              <a:gd name="connsiteX307" fmla="*/ 240862 w 1247845"/>
              <a:gd name="connsiteY307" fmla="*/ 1002697 h 1211961"/>
              <a:gd name="connsiteX308" fmla="*/ 229432 w 1247845"/>
              <a:gd name="connsiteY308" fmla="*/ 988981 h 1211961"/>
              <a:gd name="connsiteX309" fmla="*/ 222955 w 1247845"/>
              <a:gd name="connsiteY309" fmla="*/ 978027 h 1211961"/>
              <a:gd name="connsiteX310" fmla="*/ 228003 w 1247845"/>
              <a:gd name="connsiteY310" fmla="*/ 964311 h 1211961"/>
              <a:gd name="connsiteX311" fmla="*/ 230004 w 1247845"/>
              <a:gd name="connsiteY311" fmla="*/ 959168 h 1211961"/>
              <a:gd name="connsiteX312" fmla="*/ 231242 w 1247845"/>
              <a:gd name="connsiteY312" fmla="*/ 957739 h 1211961"/>
              <a:gd name="connsiteX313" fmla="*/ 232290 w 1247845"/>
              <a:gd name="connsiteY313" fmla="*/ 959168 h 1211961"/>
              <a:gd name="connsiteX314" fmla="*/ 240195 w 1247845"/>
              <a:gd name="connsiteY314" fmla="*/ 964978 h 1211961"/>
              <a:gd name="connsiteX315" fmla="*/ 242100 w 1247845"/>
              <a:gd name="connsiteY315" fmla="*/ 969550 h 1211961"/>
              <a:gd name="connsiteX316" fmla="*/ 246577 w 1247845"/>
              <a:gd name="connsiteY316" fmla="*/ 973074 h 1211961"/>
              <a:gd name="connsiteX317" fmla="*/ 246482 w 1247845"/>
              <a:gd name="connsiteY317" fmla="*/ 975741 h 1211961"/>
              <a:gd name="connsiteX318" fmla="*/ 243529 w 1247845"/>
              <a:gd name="connsiteY318" fmla="*/ 982694 h 1211961"/>
              <a:gd name="connsiteX319" fmla="*/ 241243 w 1247845"/>
              <a:gd name="connsiteY319" fmla="*/ 993172 h 1211961"/>
              <a:gd name="connsiteX320" fmla="*/ 242291 w 1247845"/>
              <a:gd name="connsiteY320" fmla="*/ 994696 h 1211961"/>
              <a:gd name="connsiteX321" fmla="*/ 243815 w 1247845"/>
              <a:gd name="connsiteY321" fmla="*/ 993934 h 1211961"/>
              <a:gd name="connsiteX322" fmla="*/ 247530 w 1247845"/>
              <a:gd name="connsiteY322" fmla="*/ 989743 h 1211961"/>
              <a:gd name="connsiteX323" fmla="*/ 261055 w 1247845"/>
              <a:gd name="connsiteY323" fmla="*/ 979742 h 1211961"/>
              <a:gd name="connsiteX324" fmla="*/ 268770 w 1247845"/>
              <a:gd name="connsiteY324" fmla="*/ 981266 h 1211961"/>
              <a:gd name="connsiteX325" fmla="*/ 268199 w 1247845"/>
              <a:gd name="connsiteY325" fmla="*/ 986409 h 1211961"/>
              <a:gd name="connsiteX326" fmla="*/ 267342 w 1247845"/>
              <a:gd name="connsiteY326" fmla="*/ 985837 h 1211961"/>
              <a:gd name="connsiteX327" fmla="*/ 268580 w 1247845"/>
              <a:gd name="connsiteY327" fmla="*/ 987171 h 1211961"/>
              <a:gd name="connsiteX328" fmla="*/ 270580 w 1247845"/>
              <a:gd name="connsiteY328" fmla="*/ 989648 h 1211961"/>
              <a:gd name="connsiteX329" fmla="*/ 270580 w 1247845"/>
              <a:gd name="connsiteY329" fmla="*/ 994124 h 1211961"/>
              <a:gd name="connsiteX330" fmla="*/ 267532 w 1247845"/>
              <a:gd name="connsiteY330" fmla="*/ 992029 h 1211961"/>
              <a:gd name="connsiteX331" fmla="*/ 262198 w 1247845"/>
              <a:gd name="connsiteY331" fmla="*/ 986028 h 1211961"/>
              <a:gd name="connsiteX332" fmla="*/ 263341 w 1247845"/>
              <a:gd name="connsiteY332" fmla="*/ 990886 h 1211961"/>
              <a:gd name="connsiteX333" fmla="*/ 269342 w 1247845"/>
              <a:gd name="connsiteY333" fmla="*/ 996696 h 1211961"/>
              <a:gd name="connsiteX334" fmla="*/ 264675 w 1247845"/>
              <a:gd name="connsiteY334" fmla="*/ 1008507 h 1211961"/>
              <a:gd name="connsiteX335" fmla="*/ 268961 w 1247845"/>
              <a:gd name="connsiteY335" fmla="*/ 1025366 h 1211961"/>
              <a:gd name="connsiteX336" fmla="*/ 275247 w 1247845"/>
              <a:gd name="connsiteY336" fmla="*/ 1041940 h 1211961"/>
              <a:gd name="connsiteX337" fmla="*/ 275057 w 1247845"/>
              <a:gd name="connsiteY337" fmla="*/ 1047655 h 1211961"/>
              <a:gd name="connsiteX338" fmla="*/ 275057 w 1247845"/>
              <a:gd name="connsiteY338" fmla="*/ 1050036 h 1211961"/>
              <a:gd name="connsiteX339" fmla="*/ 271914 w 1247845"/>
              <a:gd name="connsiteY339" fmla="*/ 1049274 h 1211961"/>
              <a:gd name="connsiteX340" fmla="*/ 275343 w 1247845"/>
              <a:gd name="connsiteY340" fmla="*/ 1052036 h 1211961"/>
              <a:gd name="connsiteX341" fmla="*/ 275819 w 1247845"/>
              <a:gd name="connsiteY341" fmla="*/ 1053656 h 1211961"/>
              <a:gd name="connsiteX342" fmla="*/ 252768 w 1247845"/>
              <a:gd name="connsiteY342" fmla="*/ 1037082 h 1211961"/>
              <a:gd name="connsiteX343" fmla="*/ 234671 w 1247845"/>
              <a:gd name="connsiteY343" fmla="*/ 1021080 h 1211961"/>
              <a:gd name="connsiteX344" fmla="*/ 218859 w 1247845"/>
              <a:gd name="connsiteY344" fmla="*/ 1006983 h 1211961"/>
              <a:gd name="connsiteX345" fmla="*/ 210954 w 1247845"/>
              <a:gd name="connsiteY345" fmla="*/ 1000982 h 1211961"/>
              <a:gd name="connsiteX346" fmla="*/ 223622 w 1247845"/>
              <a:gd name="connsiteY346" fmla="*/ 1028319 h 1211961"/>
              <a:gd name="connsiteX347" fmla="*/ 231528 w 1247845"/>
              <a:gd name="connsiteY347" fmla="*/ 1039463 h 1211961"/>
              <a:gd name="connsiteX348" fmla="*/ 236671 w 1247845"/>
              <a:gd name="connsiteY348" fmla="*/ 1042321 h 1211961"/>
              <a:gd name="connsiteX349" fmla="*/ 257150 w 1247845"/>
              <a:gd name="connsiteY349" fmla="*/ 1069277 h 1211961"/>
              <a:gd name="connsiteX350" fmla="*/ 273628 w 1247845"/>
              <a:gd name="connsiteY350" fmla="*/ 1076230 h 1211961"/>
              <a:gd name="connsiteX351" fmla="*/ 274485 w 1247845"/>
              <a:gd name="connsiteY351" fmla="*/ 1072039 h 1211961"/>
              <a:gd name="connsiteX352" fmla="*/ 282772 w 1247845"/>
              <a:gd name="connsiteY352" fmla="*/ 1075182 h 1211961"/>
              <a:gd name="connsiteX353" fmla="*/ 265722 w 1247845"/>
              <a:gd name="connsiteY353" fmla="*/ 1069467 h 1211961"/>
              <a:gd name="connsiteX354" fmla="*/ 262293 w 1247845"/>
              <a:gd name="connsiteY354" fmla="*/ 1064038 h 1211961"/>
              <a:gd name="connsiteX355" fmla="*/ 264579 w 1247845"/>
              <a:gd name="connsiteY355" fmla="*/ 1068610 h 1211961"/>
              <a:gd name="connsiteX356" fmla="*/ 260103 w 1247845"/>
              <a:gd name="connsiteY356" fmla="*/ 1067371 h 1211961"/>
              <a:gd name="connsiteX357" fmla="*/ 248863 w 1247845"/>
              <a:gd name="connsiteY357" fmla="*/ 1055275 h 1211961"/>
              <a:gd name="connsiteX358" fmla="*/ 253054 w 1247845"/>
              <a:gd name="connsiteY358" fmla="*/ 1054322 h 1211961"/>
              <a:gd name="connsiteX359" fmla="*/ 263055 w 1247845"/>
              <a:gd name="connsiteY359" fmla="*/ 1057561 h 1211961"/>
              <a:gd name="connsiteX360" fmla="*/ 267627 w 1247845"/>
              <a:gd name="connsiteY360" fmla="*/ 1063847 h 1211961"/>
              <a:gd name="connsiteX361" fmla="*/ 281629 w 1247845"/>
              <a:gd name="connsiteY361" fmla="*/ 1068800 h 1211961"/>
              <a:gd name="connsiteX362" fmla="*/ 301441 w 1247845"/>
              <a:gd name="connsiteY362" fmla="*/ 1072325 h 1211961"/>
              <a:gd name="connsiteX363" fmla="*/ 302489 w 1247845"/>
              <a:gd name="connsiteY363" fmla="*/ 1073182 h 1211961"/>
              <a:gd name="connsiteX364" fmla="*/ 314490 w 1247845"/>
              <a:gd name="connsiteY364" fmla="*/ 1081754 h 1211961"/>
              <a:gd name="connsiteX365" fmla="*/ 316872 w 1247845"/>
              <a:gd name="connsiteY365" fmla="*/ 1080230 h 1211961"/>
              <a:gd name="connsiteX366" fmla="*/ 316014 w 1247845"/>
              <a:gd name="connsiteY366" fmla="*/ 1069277 h 1211961"/>
              <a:gd name="connsiteX367" fmla="*/ 302584 w 1247845"/>
              <a:gd name="connsiteY367" fmla="*/ 1060228 h 1211961"/>
              <a:gd name="connsiteX368" fmla="*/ 297822 w 1247845"/>
              <a:gd name="connsiteY368" fmla="*/ 1057846 h 1211961"/>
              <a:gd name="connsiteX369" fmla="*/ 293916 w 1247845"/>
              <a:gd name="connsiteY369" fmla="*/ 1052036 h 1211961"/>
              <a:gd name="connsiteX370" fmla="*/ 295250 w 1247845"/>
              <a:gd name="connsiteY370" fmla="*/ 1051560 h 1211961"/>
              <a:gd name="connsiteX371" fmla="*/ 292678 w 1247845"/>
              <a:gd name="connsiteY371" fmla="*/ 1050131 h 1211961"/>
              <a:gd name="connsiteX372" fmla="*/ 286773 w 1247845"/>
              <a:gd name="connsiteY372" fmla="*/ 1040797 h 1211961"/>
              <a:gd name="connsiteX373" fmla="*/ 292583 w 1247845"/>
              <a:gd name="connsiteY373" fmla="*/ 1025366 h 1211961"/>
              <a:gd name="connsiteX374" fmla="*/ 293345 w 1247845"/>
              <a:gd name="connsiteY374" fmla="*/ 1020127 h 1211961"/>
              <a:gd name="connsiteX375" fmla="*/ 292297 w 1247845"/>
              <a:gd name="connsiteY375" fmla="*/ 1018889 h 1211961"/>
              <a:gd name="connsiteX376" fmla="*/ 280962 w 1247845"/>
              <a:gd name="connsiteY376" fmla="*/ 1013936 h 1211961"/>
              <a:gd name="connsiteX377" fmla="*/ 278581 w 1247845"/>
              <a:gd name="connsiteY377" fmla="*/ 1006221 h 1211961"/>
              <a:gd name="connsiteX378" fmla="*/ 288963 w 1247845"/>
              <a:gd name="connsiteY378" fmla="*/ 1010793 h 1211961"/>
              <a:gd name="connsiteX379" fmla="*/ 290297 w 1247845"/>
              <a:gd name="connsiteY379" fmla="*/ 1012031 h 1211961"/>
              <a:gd name="connsiteX380" fmla="*/ 302394 w 1247845"/>
              <a:gd name="connsiteY380" fmla="*/ 1023842 h 1211961"/>
              <a:gd name="connsiteX381" fmla="*/ 314967 w 1247845"/>
              <a:gd name="connsiteY381" fmla="*/ 1033082 h 1211961"/>
              <a:gd name="connsiteX382" fmla="*/ 318300 w 1247845"/>
              <a:gd name="connsiteY382" fmla="*/ 1031462 h 1211961"/>
              <a:gd name="connsiteX383" fmla="*/ 328111 w 1247845"/>
              <a:gd name="connsiteY383" fmla="*/ 1038225 h 1211961"/>
              <a:gd name="connsiteX384" fmla="*/ 336493 w 1247845"/>
              <a:gd name="connsiteY384" fmla="*/ 1039368 h 1211961"/>
              <a:gd name="connsiteX385" fmla="*/ 311157 w 1247845"/>
              <a:gd name="connsiteY385" fmla="*/ 1028033 h 1211961"/>
              <a:gd name="connsiteX386" fmla="*/ 298774 w 1247845"/>
              <a:gd name="connsiteY386" fmla="*/ 1017556 h 1211961"/>
              <a:gd name="connsiteX387" fmla="*/ 294107 w 1247845"/>
              <a:gd name="connsiteY387" fmla="*/ 1014127 h 1211961"/>
              <a:gd name="connsiteX388" fmla="*/ 296583 w 1247845"/>
              <a:gd name="connsiteY388" fmla="*/ 1013269 h 1211961"/>
              <a:gd name="connsiteX389" fmla="*/ 296869 w 1247845"/>
              <a:gd name="connsiteY389" fmla="*/ 1011936 h 1211961"/>
              <a:gd name="connsiteX390" fmla="*/ 294869 w 1247845"/>
              <a:gd name="connsiteY390" fmla="*/ 1008793 h 1211961"/>
              <a:gd name="connsiteX391" fmla="*/ 295821 w 1247845"/>
              <a:gd name="connsiteY391" fmla="*/ 1003840 h 1211961"/>
              <a:gd name="connsiteX392" fmla="*/ 301060 w 1247845"/>
              <a:gd name="connsiteY392" fmla="*/ 1003935 h 1211961"/>
              <a:gd name="connsiteX393" fmla="*/ 305537 w 1247845"/>
              <a:gd name="connsiteY393" fmla="*/ 1006602 h 1211961"/>
              <a:gd name="connsiteX394" fmla="*/ 306394 w 1247845"/>
              <a:gd name="connsiteY394" fmla="*/ 1012031 h 1211961"/>
              <a:gd name="connsiteX395" fmla="*/ 311157 w 1247845"/>
              <a:gd name="connsiteY395" fmla="*/ 1014127 h 1211961"/>
              <a:gd name="connsiteX396" fmla="*/ 318777 w 1247845"/>
              <a:gd name="connsiteY396" fmla="*/ 1014984 h 1211961"/>
              <a:gd name="connsiteX397" fmla="*/ 319253 w 1247845"/>
              <a:gd name="connsiteY397" fmla="*/ 1016984 h 1211961"/>
              <a:gd name="connsiteX398" fmla="*/ 323063 w 1247845"/>
              <a:gd name="connsiteY398" fmla="*/ 1017556 h 1211961"/>
              <a:gd name="connsiteX399" fmla="*/ 324492 w 1247845"/>
              <a:gd name="connsiteY399" fmla="*/ 1018032 h 1211961"/>
              <a:gd name="connsiteX400" fmla="*/ 345542 w 1247845"/>
              <a:gd name="connsiteY400" fmla="*/ 1027843 h 1211961"/>
              <a:gd name="connsiteX401" fmla="*/ 335826 w 1247845"/>
              <a:gd name="connsiteY401" fmla="*/ 1021556 h 1211961"/>
              <a:gd name="connsiteX402" fmla="*/ 341637 w 1247845"/>
              <a:gd name="connsiteY402" fmla="*/ 1021556 h 1211961"/>
              <a:gd name="connsiteX403" fmla="*/ 342875 w 1247845"/>
              <a:gd name="connsiteY403" fmla="*/ 1020413 h 1211961"/>
              <a:gd name="connsiteX404" fmla="*/ 342303 w 1247845"/>
              <a:gd name="connsiteY404" fmla="*/ 1019270 h 1211961"/>
              <a:gd name="connsiteX405" fmla="*/ 334207 w 1247845"/>
              <a:gd name="connsiteY405" fmla="*/ 1019270 h 1211961"/>
              <a:gd name="connsiteX406" fmla="*/ 333636 w 1247845"/>
              <a:gd name="connsiteY406" fmla="*/ 1020223 h 1211961"/>
              <a:gd name="connsiteX407" fmla="*/ 328397 w 1247845"/>
              <a:gd name="connsiteY407" fmla="*/ 1016699 h 1211961"/>
              <a:gd name="connsiteX408" fmla="*/ 333826 w 1247845"/>
              <a:gd name="connsiteY408" fmla="*/ 1014412 h 1211961"/>
              <a:gd name="connsiteX409" fmla="*/ 340589 w 1247845"/>
              <a:gd name="connsiteY409" fmla="*/ 1014508 h 1211961"/>
              <a:gd name="connsiteX410" fmla="*/ 347256 w 1247845"/>
              <a:gd name="connsiteY410" fmla="*/ 1019556 h 1211961"/>
              <a:gd name="connsiteX411" fmla="*/ 352019 w 1247845"/>
              <a:gd name="connsiteY411" fmla="*/ 1018603 h 1211961"/>
              <a:gd name="connsiteX412" fmla="*/ 351733 w 1247845"/>
              <a:gd name="connsiteY412" fmla="*/ 1016603 h 1211961"/>
              <a:gd name="connsiteX413" fmla="*/ 363163 w 1247845"/>
              <a:gd name="connsiteY413" fmla="*/ 1018223 h 1211961"/>
              <a:gd name="connsiteX414" fmla="*/ 371355 w 1247845"/>
              <a:gd name="connsiteY414" fmla="*/ 1023652 h 1211961"/>
              <a:gd name="connsiteX415" fmla="*/ 376403 w 1247845"/>
              <a:gd name="connsiteY415" fmla="*/ 1029081 h 1211961"/>
              <a:gd name="connsiteX416" fmla="*/ 379260 w 1247845"/>
              <a:gd name="connsiteY416" fmla="*/ 1033939 h 1211961"/>
              <a:gd name="connsiteX417" fmla="*/ 368592 w 1247845"/>
              <a:gd name="connsiteY417" fmla="*/ 1036034 h 1211961"/>
              <a:gd name="connsiteX418" fmla="*/ 372498 w 1247845"/>
              <a:gd name="connsiteY418" fmla="*/ 1039654 h 1211961"/>
              <a:gd name="connsiteX419" fmla="*/ 366211 w 1247845"/>
              <a:gd name="connsiteY419" fmla="*/ 1041083 h 1211961"/>
              <a:gd name="connsiteX420" fmla="*/ 380689 w 1247845"/>
              <a:gd name="connsiteY420" fmla="*/ 1049655 h 1211961"/>
              <a:gd name="connsiteX421" fmla="*/ 390976 w 1247845"/>
              <a:gd name="connsiteY421" fmla="*/ 1051751 h 1211961"/>
              <a:gd name="connsiteX422" fmla="*/ 382213 w 1247845"/>
              <a:gd name="connsiteY422" fmla="*/ 1049465 h 1211961"/>
              <a:gd name="connsiteX423" fmla="*/ 377070 w 1247845"/>
              <a:gd name="connsiteY423" fmla="*/ 1051560 h 1211961"/>
              <a:gd name="connsiteX424" fmla="*/ 401263 w 1247845"/>
              <a:gd name="connsiteY424" fmla="*/ 1060513 h 1211961"/>
              <a:gd name="connsiteX425" fmla="*/ 380499 w 1247845"/>
              <a:gd name="connsiteY425" fmla="*/ 1056703 h 1211961"/>
              <a:gd name="connsiteX426" fmla="*/ 380975 w 1247845"/>
              <a:gd name="connsiteY426" fmla="*/ 1065657 h 1211961"/>
              <a:gd name="connsiteX427" fmla="*/ 381832 w 1247845"/>
              <a:gd name="connsiteY427" fmla="*/ 1063561 h 1211961"/>
              <a:gd name="connsiteX428" fmla="*/ 386309 w 1247845"/>
              <a:gd name="connsiteY428" fmla="*/ 1066514 h 1211961"/>
              <a:gd name="connsiteX429" fmla="*/ 385737 w 1247845"/>
              <a:gd name="connsiteY429" fmla="*/ 1068038 h 1211961"/>
              <a:gd name="connsiteX430" fmla="*/ 381261 w 1247845"/>
              <a:gd name="connsiteY430" fmla="*/ 1065848 h 1211961"/>
              <a:gd name="connsiteX431" fmla="*/ 394310 w 1247845"/>
              <a:gd name="connsiteY431" fmla="*/ 1075087 h 1211961"/>
              <a:gd name="connsiteX432" fmla="*/ 429171 w 1247845"/>
              <a:gd name="connsiteY432" fmla="*/ 1088327 h 1211961"/>
              <a:gd name="connsiteX433" fmla="*/ 416694 w 1247845"/>
              <a:gd name="connsiteY433" fmla="*/ 1079659 h 1211961"/>
              <a:gd name="connsiteX434" fmla="*/ 425933 w 1247845"/>
              <a:gd name="connsiteY434" fmla="*/ 1081183 h 1211961"/>
              <a:gd name="connsiteX435" fmla="*/ 416789 w 1247845"/>
              <a:gd name="connsiteY435" fmla="*/ 1075373 h 1211961"/>
              <a:gd name="connsiteX436" fmla="*/ 419742 w 1247845"/>
              <a:gd name="connsiteY436" fmla="*/ 1074706 h 1211961"/>
              <a:gd name="connsiteX437" fmla="*/ 427933 w 1247845"/>
              <a:gd name="connsiteY437" fmla="*/ 1083564 h 1211961"/>
              <a:gd name="connsiteX438" fmla="*/ 431934 w 1247845"/>
              <a:gd name="connsiteY438" fmla="*/ 1084135 h 1211961"/>
              <a:gd name="connsiteX439" fmla="*/ 430600 w 1247845"/>
              <a:gd name="connsiteY439" fmla="*/ 1079373 h 1211961"/>
              <a:gd name="connsiteX440" fmla="*/ 420789 w 1247845"/>
              <a:gd name="connsiteY440" fmla="*/ 1071658 h 1211961"/>
              <a:gd name="connsiteX441" fmla="*/ 440125 w 1247845"/>
              <a:gd name="connsiteY441" fmla="*/ 1075563 h 1211961"/>
              <a:gd name="connsiteX442" fmla="*/ 444507 w 1247845"/>
              <a:gd name="connsiteY442" fmla="*/ 1081754 h 1211961"/>
              <a:gd name="connsiteX443" fmla="*/ 449650 w 1247845"/>
              <a:gd name="connsiteY443" fmla="*/ 1082326 h 1211961"/>
              <a:gd name="connsiteX444" fmla="*/ 454317 w 1247845"/>
              <a:gd name="connsiteY444" fmla="*/ 1080802 h 1211961"/>
              <a:gd name="connsiteX445" fmla="*/ 463842 w 1247845"/>
              <a:gd name="connsiteY445" fmla="*/ 1086421 h 1211961"/>
              <a:gd name="connsiteX446" fmla="*/ 484131 w 1247845"/>
              <a:gd name="connsiteY446" fmla="*/ 1099280 h 1211961"/>
              <a:gd name="connsiteX447" fmla="*/ 484226 w 1247845"/>
              <a:gd name="connsiteY447" fmla="*/ 1099471 h 1211961"/>
              <a:gd name="connsiteX448" fmla="*/ 483654 w 1247845"/>
              <a:gd name="connsiteY448" fmla="*/ 1100423 h 1211961"/>
              <a:gd name="connsiteX449" fmla="*/ 464033 w 1247845"/>
              <a:gd name="connsiteY449" fmla="*/ 1097280 h 1211961"/>
              <a:gd name="connsiteX450" fmla="*/ 465366 w 1247845"/>
              <a:gd name="connsiteY450" fmla="*/ 1098709 h 1211961"/>
              <a:gd name="connsiteX451" fmla="*/ 451365 w 1247845"/>
              <a:gd name="connsiteY451" fmla="*/ 1096042 h 1211961"/>
              <a:gd name="connsiteX452" fmla="*/ 456413 w 1247845"/>
              <a:gd name="connsiteY452" fmla="*/ 1100042 h 1211961"/>
              <a:gd name="connsiteX453" fmla="*/ 443173 w 1247845"/>
              <a:gd name="connsiteY453" fmla="*/ 1095185 h 1211961"/>
              <a:gd name="connsiteX454" fmla="*/ 450031 w 1247845"/>
              <a:gd name="connsiteY454" fmla="*/ 1097947 h 1211961"/>
              <a:gd name="connsiteX455" fmla="*/ 443649 w 1247845"/>
              <a:gd name="connsiteY455" fmla="*/ 1093851 h 1211961"/>
              <a:gd name="connsiteX456" fmla="*/ 443649 w 1247845"/>
              <a:gd name="connsiteY456" fmla="*/ 1093756 h 1211961"/>
              <a:gd name="connsiteX457" fmla="*/ 443268 w 1247845"/>
              <a:gd name="connsiteY457" fmla="*/ 1093660 h 1211961"/>
              <a:gd name="connsiteX458" fmla="*/ 439458 w 1247845"/>
              <a:gd name="connsiteY458" fmla="*/ 1090993 h 1211961"/>
              <a:gd name="connsiteX459" fmla="*/ 434982 w 1247845"/>
              <a:gd name="connsiteY459" fmla="*/ 1092041 h 1211961"/>
              <a:gd name="connsiteX460" fmla="*/ 435458 w 1247845"/>
              <a:gd name="connsiteY460" fmla="*/ 1092232 h 1211961"/>
              <a:gd name="connsiteX461" fmla="*/ 408597 w 1247845"/>
              <a:gd name="connsiteY461" fmla="*/ 1084421 h 1211961"/>
              <a:gd name="connsiteX462" fmla="*/ 376879 w 1247845"/>
              <a:gd name="connsiteY462" fmla="*/ 1077944 h 1211961"/>
              <a:gd name="connsiteX463" fmla="*/ 366211 w 1247845"/>
              <a:gd name="connsiteY463" fmla="*/ 1071372 h 1211961"/>
              <a:gd name="connsiteX464" fmla="*/ 340208 w 1247845"/>
              <a:gd name="connsiteY464" fmla="*/ 1055370 h 1211961"/>
              <a:gd name="connsiteX465" fmla="*/ 325920 w 1247845"/>
              <a:gd name="connsiteY465" fmla="*/ 1047941 h 1211961"/>
              <a:gd name="connsiteX466" fmla="*/ 327063 w 1247845"/>
              <a:gd name="connsiteY466" fmla="*/ 1045845 h 1211961"/>
              <a:gd name="connsiteX467" fmla="*/ 303060 w 1247845"/>
              <a:gd name="connsiteY467" fmla="*/ 1028700 h 1211961"/>
              <a:gd name="connsiteX468" fmla="*/ 305537 w 1247845"/>
              <a:gd name="connsiteY468" fmla="*/ 1034891 h 1211961"/>
              <a:gd name="connsiteX469" fmla="*/ 307251 w 1247845"/>
              <a:gd name="connsiteY469" fmla="*/ 1032129 h 1211961"/>
              <a:gd name="connsiteX470" fmla="*/ 315824 w 1247845"/>
              <a:gd name="connsiteY470" fmla="*/ 1046702 h 1211961"/>
              <a:gd name="connsiteX471" fmla="*/ 338017 w 1247845"/>
              <a:gd name="connsiteY471" fmla="*/ 1059656 h 1211961"/>
              <a:gd name="connsiteX472" fmla="*/ 342303 w 1247845"/>
              <a:gd name="connsiteY472" fmla="*/ 1066228 h 1211961"/>
              <a:gd name="connsiteX473" fmla="*/ 345351 w 1247845"/>
              <a:gd name="connsiteY473" fmla="*/ 1063181 h 1211961"/>
              <a:gd name="connsiteX474" fmla="*/ 358401 w 1247845"/>
              <a:gd name="connsiteY474" fmla="*/ 1071753 h 1211961"/>
              <a:gd name="connsiteX475" fmla="*/ 351828 w 1247845"/>
              <a:gd name="connsiteY475" fmla="*/ 1074039 h 1211961"/>
              <a:gd name="connsiteX476" fmla="*/ 355162 w 1247845"/>
              <a:gd name="connsiteY476" fmla="*/ 1075373 h 1211961"/>
              <a:gd name="connsiteX477" fmla="*/ 353638 w 1247845"/>
              <a:gd name="connsiteY477" fmla="*/ 1077754 h 1211961"/>
              <a:gd name="connsiteX478" fmla="*/ 363354 w 1247845"/>
              <a:gd name="connsiteY478" fmla="*/ 1079659 h 1211961"/>
              <a:gd name="connsiteX479" fmla="*/ 380213 w 1247845"/>
              <a:gd name="connsiteY479" fmla="*/ 1092803 h 1211961"/>
              <a:gd name="connsiteX480" fmla="*/ 384975 w 1247845"/>
              <a:gd name="connsiteY480" fmla="*/ 1092041 h 1211961"/>
              <a:gd name="connsiteX481" fmla="*/ 384118 w 1247845"/>
              <a:gd name="connsiteY481" fmla="*/ 1094327 h 1211961"/>
              <a:gd name="connsiteX482" fmla="*/ 455270 w 1247845"/>
              <a:gd name="connsiteY482" fmla="*/ 1116520 h 1211961"/>
              <a:gd name="connsiteX483" fmla="*/ 484131 w 1247845"/>
              <a:gd name="connsiteY483" fmla="*/ 1126903 h 1211961"/>
              <a:gd name="connsiteX484" fmla="*/ 573285 w 1247845"/>
              <a:gd name="connsiteY484" fmla="*/ 1140238 h 1211961"/>
              <a:gd name="connsiteX485" fmla="*/ 606432 w 1247845"/>
              <a:gd name="connsiteY485" fmla="*/ 1139285 h 1211961"/>
              <a:gd name="connsiteX486" fmla="*/ 611956 w 1247845"/>
              <a:gd name="connsiteY486" fmla="*/ 1138237 h 1211961"/>
              <a:gd name="connsiteX487" fmla="*/ 596907 w 1247845"/>
              <a:gd name="connsiteY487" fmla="*/ 1144334 h 1211961"/>
              <a:gd name="connsiteX488" fmla="*/ 595668 w 1247845"/>
              <a:gd name="connsiteY488" fmla="*/ 1151573 h 1211961"/>
              <a:gd name="connsiteX489" fmla="*/ 553092 w 1247845"/>
              <a:gd name="connsiteY489" fmla="*/ 1153859 h 1211961"/>
              <a:gd name="connsiteX490" fmla="*/ 544710 w 1247845"/>
              <a:gd name="connsiteY490" fmla="*/ 1151001 h 1211961"/>
              <a:gd name="connsiteX491" fmla="*/ 525088 w 1247845"/>
              <a:gd name="connsiteY491" fmla="*/ 1147762 h 1211961"/>
              <a:gd name="connsiteX492" fmla="*/ 513372 w 1247845"/>
              <a:gd name="connsiteY492" fmla="*/ 1150144 h 1211961"/>
              <a:gd name="connsiteX493" fmla="*/ 501085 w 1247845"/>
              <a:gd name="connsiteY493" fmla="*/ 1145095 h 1211961"/>
              <a:gd name="connsiteX494" fmla="*/ 492417 w 1247845"/>
              <a:gd name="connsiteY494" fmla="*/ 1145381 h 1211961"/>
              <a:gd name="connsiteX495" fmla="*/ 494037 w 1247845"/>
              <a:gd name="connsiteY495" fmla="*/ 1144048 h 1211961"/>
              <a:gd name="connsiteX496" fmla="*/ 483750 w 1247845"/>
              <a:gd name="connsiteY496" fmla="*/ 1144905 h 1211961"/>
              <a:gd name="connsiteX497" fmla="*/ 482797 w 1247845"/>
              <a:gd name="connsiteY497" fmla="*/ 1142238 h 1211961"/>
              <a:gd name="connsiteX498" fmla="*/ 465557 w 1247845"/>
              <a:gd name="connsiteY498" fmla="*/ 1141381 h 1211961"/>
              <a:gd name="connsiteX499" fmla="*/ 464985 w 1247845"/>
              <a:gd name="connsiteY499" fmla="*/ 1137094 h 1211961"/>
              <a:gd name="connsiteX500" fmla="*/ 455746 w 1247845"/>
              <a:gd name="connsiteY500" fmla="*/ 1139000 h 1211961"/>
              <a:gd name="connsiteX501" fmla="*/ 442792 w 1247845"/>
              <a:gd name="connsiteY501" fmla="*/ 1131570 h 1211961"/>
              <a:gd name="connsiteX502" fmla="*/ 424695 w 1247845"/>
              <a:gd name="connsiteY502" fmla="*/ 1128998 h 1211961"/>
              <a:gd name="connsiteX503" fmla="*/ 407835 w 1247845"/>
              <a:gd name="connsiteY503" fmla="*/ 1124141 h 1211961"/>
              <a:gd name="connsiteX504" fmla="*/ 408502 w 1247845"/>
              <a:gd name="connsiteY504" fmla="*/ 1126903 h 1211961"/>
              <a:gd name="connsiteX505" fmla="*/ 388976 w 1247845"/>
              <a:gd name="connsiteY505" fmla="*/ 1121664 h 1211961"/>
              <a:gd name="connsiteX506" fmla="*/ 390881 w 1247845"/>
              <a:gd name="connsiteY506" fmla="*/ 1120616 h 1211961"/>
              <a:gd name="connsiteX507" fmla="*/ 369735 w 1247845"/>
              <a:gd name="connsiteY507" fmla="*/ 1113187 h 1211961"/>
              <a:gd name="connsiteX508" fmla="*/ 353733 w 1247845"/>
              <a:gd name="connsiteY508" fmla="*/ 1105186 h 1211961"/>
              <a:gd name="connsiteX509" fmla="*/ 348495 w 1247845"/>
              <a:gd name="connsiteY509" fmla="*/ 1106329 h 1211961"/>
              <a:gd name="connsiteX510" fmla="*/ 341637 w 1247845"/>
              <a:gd name="connsiteY510" fmla="*/ 1103948 h 1211961"/>
              <a:gd name="connsiteX511" fmla="*/ 337731 w 1247845"/>
              <a:gd name="connsiteY511" fmla="*/ 1098518 h 1211961"/>
              <a:gd name="connsiteX512" fmla="*/ 328492 w 1247845"/>
              <a:gd name="connsiteY512" fmla="*/ 1097661 h 1211961"/>
              <a:gd name="connsiteX513" fmla="*/ 327254 w 1247845"/>
              <a:gd name="connsiteY513" fmla="*/ 1093470 h 1211961"/>
              <a:gd name="connsiteX514" fmla="*/ 332207 w 1247845"/>
              <a:gd name="connsiteY514" fmla="*/ 1093184 h 1211961"/>
              <a:gd name="connsiteX515" fmla="*/ 320205 w 1247845"/>
              <a:gd name="connsiteY515" fmla="*/ 1094613 h 1211961"/>
              <a:gd name="connsiteX516" fmla="*/ 330969 w 1247845"/>
              <a:gd name="connsiteY516" fmla="*/ 1102519 h 1211961"/>
              <a:gd name="connsiteX517" fmla="*/ 350685 w 1247845"/>
              <a:gd name="connsiteY517" fmla="*/ 1111853 h 1211961"/>
              <a:gd name="connsiteX518" fmla="*/ 347447 w 1247845"/>
              <a:gd name="connsiteY518" fmla="*/ 1112044 h 1211961"/>
              <a:gd name="connsiteX519" fmla="*/ 347066 w 1247845"/>
              <a:gd name="connsiteY519" fmla="*/ 1109186 h 1211961"/>
              <a:gd name="connsiteX520" fmla="*/ 320110 w 1247845"/>
              <a:gd name="connsiteY520" fmla="*/ 1098137 h 1211961"/>
              <a:gd name="connsiteX521" fmla="*/ 314967 w 1247845"/>
              <a:gd name="connsiteY521" fmla="*/ 1101852 h 1211961"/>
              <a:gd name="connsiteX522" fmla="*/ 345542 w 1247845"/>
              <a:gd name="connsiteY522" fmla="*/ 1116425 h 1211961"/>
              <a:gd name="connsiteX523" fmla="*/ 352114 w 1247845"/>
              <a:gd name="connsiteY523" fmla="*/ 1115949 h 1211961"/>
              <a:gd name="connsiteX524" fmla="*/ 363163 w 1247845"/>
              <a:gd name="connsiteY524" fmla="*/ 1123760 h 1211961"/>
              <a:gd name="connsiteX525" fmla="*/ 362687 w 1247845"/>
              <a:gd name="connsiteY525" fmla="*/ 1120902 h 1211961"/>
              <a:gd name="connsiteX526" fmla="*/ 383451 w 1247845"/>
              <a:gd name="connsiteY526" fmla="*/ 1132523 h 1211961"/>
              <a:gd name="connsiteX527" fmla="*/ 371545 w 1247845"/>
              <a:gd name="connsiteY527" fmla="*/ 1130713 h 1211961"/>
              <a:gd name="connsiteX528" fmla="*/ 385737 w 1247845"/>
              <a:gd name="connsiteY528" fmla="*/ 1134999 h 1211961"/>
              <a:gd name="connsiteX529" fmla="*/ 384975 w 1247845"/>
              <a:gd name="connsiteY529" fmla="*/ 1137285 h 1211961"/>
              <a:gd name="connsiteX530" fmla="*/ 408788 w 1247845"/>
              <a:gd name="connsiteY530" fmla="*/ 1145667 h 1211961"/>
              <a:gd name="connsiteX531" fmla="*/ 422028 w 1247845"/>
              <a:gd name="connsiteY531" fmla="*/ 1151001 h 1211961"/>
              <a:gd name="connsiteX532" fmla="*/ 435648 w 1247845"/>
              <a:gd name="connsiteY532" fmla="*/ 1153763 h 1211961"/>
              <a:gd name="connsiteX533" fmla="*/ 436506 w 1247845"/>
              <a:gd name="connsiteY533" fmla="*/ 1156526 h 1211961"/>
              <a:gd name="connsiteX534" fmla="*/ 481464 w 1247845"/>
              <a:gd name="connsiteY534" fmla="*/ 1166432 h 1211961"/>
              <a:gd name="connsiteX535" fmla="*/ 470891 w 1247845"/>
              <a:gd name="connsiteY535" fmla="*/ 1166622 h 1211961"/>
              <a:gd name="connsiteX536" fmla="*/ 483845 w 1247845"/>
              <a:gd name="connsiteY536" fmla="*/ 1170051 h 1211961"/>
              <a:gd name="connsiteX537" fmla="*/ 483559 w 1247845"/>
              <a:gd name="connsiteY537" fmla="*/ 1171670 h 1211961"/>
              <a:gd name="connsiteX538" fmla="*/ 498990 w 1247845"/>
              <a:gd name="connsiteY538" fmla="*/ 1169099 h 1211961"/>
              <a:gd name="connsiteX539" fmla="*/ 519278 w 1247845"/>
              <a:gd name="connsiteY539" fmla="*/ 1174433 h 1211961"/>
              <a:gd name="connsiteX540" fmla="*/ 534232 w 1247845"/>
              <a:gd name="connsiteY540" fmla="*/ 1174052 h 1211961"/>
              <a:gd name="connsiteX541" fmla="*/ 537280 w 1247845"/>
              <a:gd name="connsiteY541" fmla="*/ 1173099 h 1211961"/>
              <a:gd name="connsiteX542" fmla="*/ 551853 w 1247845"/>
              <a:gd name="connsiteY542" fmla="*/ 1177004 h 1211961"/>
              <a:gd name="connsiteX543" fmla="*/ 542805 w 1247845"/>
              <a:gd name="connsiteY543" fmla="*/ 1178909 h 1211961"/>
              <a:gd name="connsiteX544" fmla="*/ 548520 w 1247845"/>
              <a:gd name="connsiteY544" fmla="*/ 1183291 h 1211961"/>
              <a:gd name="connsiteX545" fmla="*/ 560426 w 1247845"/>
              <a:gd name="connsiteY545" fmla="*/ 1185482 h 1211961"/>
              <a:gd name="connsiteX546" fmla="*/ 551663 w 1247845"/>
              <a:gd name="connsiteY546" fmla="*/ 1181005 h 1211961"/>
              <a:gd name="connsiteX547" fmla="*/ 556140 w 1247845"/>
              <a:gd name="connsiteY547" fmla="*/ 1180433 h 1211961"/>
              <a:gd name="connsiteX548" fmla="*/ 564998 w 1247845"/>
              <a:gd name="connsiteY548" fmla="*/ 1182434 h 1211961"/>
              <a:gd name="connsiteX549" fmla="*/ 566427 w 1247845"/>
              <a:gd name="connsiteY549" fmla="*/ 1185767 h 1211961"/>
              <a:gd name="connsiteX550" fmla="*/ 537947 w 1247845"/>
              <a:gd name="connsiteY550" fmla="*/ 1186243 h 1211961"/>
              <a:gd name="connsiteX551" fmla="*/ 511086 w 1247845"/>
              <a:gd name="connsiteY551" fmla="*/ 1180719 h 1211961"/>
              <a:gd name="connsiteX552" fmla="*/ 490512 w 1247845"/>
              <a:gd name="connsiteY552" fmla="*/ 1177766 h 1211961"/>
              <a:gd name="connsiteX553" fmla="*/ 469272 w 1247845"/>
              <a:gd name="connsiteY553" fmla="*/ 1175385 h 1211961"/>
              <a:gd name="connsiteX554" fmla="*/ 465366 w 1247845"/>
              <a:gd name="connsiteY554" fmla="*/ 1171956 h 1211961"/>
              <a:gd name="connsiteX555" fmla="*/ 412884 w 1247845"/>
              <a:gd name="connsiteY555" fmla="*/ 1158240 h 1211961"/>
              <a:gd name="connsiteX556" fmla="*/ 422504 w 1247845"/>
              <a:gd name="connsiteY556" fmla="*/ 1162907 h 1211961"/>
              <a:gd name="connsiteX557" fmla="*/ 403359 w 1247845"/>
              <a:gd name="connsiteY557" fmla="*/ 1153287 h 1211961"/>
              <a:gd name="connsiteX558" fmla="*/ 391738 w 1247845"/>
              <a:gd name="connsiteY558" fmla="*/ 1150049 h 1211961"/>
              <a:gd name="connsiteX559" fmla="*/ 398120 w 1247845"/>
              <a:gd name="connsiteY559" fmla="*/ 1154906 h 1211961"/>
              <a:gd name="connsiteX560" fmla="*/ 373355 w 1247845"/>
              <a:gd name="connsiteY560" fmla="*/ 1143476 h 1211961"/>
              <a:gd name="connsiteX561" fmla="*/ 339636 w 1247845"/>
              <a:gd name="connsiteY561" fmla="*/ 1129093 h 1211961"/>
              <a:gd name="connsiteX562" fmla="*/ 314395 w 1247845"/>
              <a:gd name="connsiteY562" fmla="*/ 1113377 h 1211961"/>
              <a:gd name="connsiteX563" fmla="*/ 309728 w 1247845"/>
              <a:gd name="connsiteY563" fmla="*/ 1109282 h 1211961"/>
              <a:gd name="connsiteX564" fmla="*/ 306585 w 1247845"/>
              <a:gd name="connsiteY564" fmla="*/ 1112139 h 1211961"/>
              <a:gd name="connsiteX565" fmla="*/ 303632 w 1247845"/>
              <a:gd name="connsiteY565" fmla="*/ 1111377 h 1211961"/>
              <a:gd name="connsiteX566" fmla="*/ 296964 w 1247845"/>
              <a:gd name="connsiteY566" fmla="*/ 1104710 h 1211961"/>
              <a:gd name="connsiteX567" fmla="*/ 283248 w 1247845"/>
              <a:gd name="connsiteY567" fmla="*/ 1098518 h 1211961"/>
              <a:gd name="connsiteX568" fmla="*/ 269056 w 1247845"/>
              <a:gd name="connsiteY568" fmla="*/ 1087088 h 1211961"/>
              <a:gd name="connsiteX569" fmla="*/ 237243 w 1247845"/>
              <a:gd name="connsiteY569" fmla="*/ 1062609 h 1211961"/>
              <a:gd name="connsiteX570" fmla="*/ 209239 w 1247845"/>
              <a:gd name="connsiteY570" fmla="*/ 1039749 h 1211961"/>
              <a:gd name="connsiteX571" fmla="*/ 232861 w 1247845"/>
              <a:gd name="connsiteY571" fmla="*/ 1062990 h 1211961"/>
              <a:gd name="connsiteX572" fmla="*/ 256864 w 1247845"/>
              <a:gd name="connsiteY572" fmla="*/ 1079754 h 1211961"/>
              <a:gd name="connsiteX573" fmla="*/ 282296 w 1247845"/>
              <a:gd name="connsiteY573" fmla="*/ 1096994 h 1211961"/>
              <a:gd name="connsiteX574" fmla="*/ 282867 w 1247845"/>
              <a:gd name="connsiteY574" fmla="*/ 1102043 h 1211961"/>
              <a:gd name="connsiteX575" fmla="*/ 275152 w 1247845"/>
              <a:gd name="connsiteY575" fmla="*/ 1100233 h 1211961"/>
              <a:gd name="connsiteX576" fmla="*/ 301822 w 1247845"/>
              <a:gd name="connsiteY576" fmla="*/ 1117854 h 1211961"/>
              <a:gd name="connsiteX577" fmla="*/ 310299 w 1247845"/>
              <a:gd name="connsiteY577" fmla="*/ 1121378 h 1211961"/>
              <a:gd name="connsiteX578" fmla="*/ 344875 w 1247845"/>
              <a:gd name="connsiteY578" fmla="*/ 1133285 h 1211961"/>
              <a:gd name="connsiteX579" fmla="*/ 336017 w 1247845"/>
              <a:gd name="connsiteY579" fmla="*/ 1130903 h 1211961"/>
              <a:gd name="connsiteX580" fmla="*/ 343351 w 1247845"/>
              <a:gd name="connsiteY580" fmla="*/ 1136999 h 1211961"/>
              <a:gd name="connsiteX581" fmla="*/ 334779 w 1247845"/>
              <a:gd name="connsiteY581" fmla="*/ 1133856 h 1211961"/>
              <a:gd name="connsiteX582" fmla="*/ 343923 w 1247845"/>
              <a:gd name="connsiteY582" fmla="*/ 1143476 h 1211961"/>
              <a:gd name="connsiteX583" fmla="*/ 349352 w 1247845"/>
              <a:gd name="connsiteY583" fmla="*/ 1142428 h 1211961"/>
              <a:gd name="connsiteX584" fmla="*/ 351828 w 1247845"/>
              <a:gd name="connsiteY584" fmla="*/ 1144429 h 1211961"/>
              <a:gd name="connsiteX585" fmla="*/ 345542 w 1247845"/>
              <a:gd name="connsiteY585" fmla="*/ 1147762 h 1211961"/>
              <a:gd name="connsiteX586" fmla="*/ 353448 w 1247845"/>
              <a:gd name="connsiteY586" fmla="*/ 1148715 h 1211961"/>
              <a:gd name="connsiteX587" fmla="*/ 351638 w 1247845"/>
              <a:gd name="connsiteY587" fmla="*/ 1153192 h 1211961"/>
              <a:gd name="connsiteX588" fmla="*/ 366973 w 1247845"/>
              <a:gd name="connsiteY588" fmla="*/ 1160907 h 1211961"/>
              <a:gd name="connsiteX589" fmla="*/ 364592 w 1247845"/>
              <a:gd name="connsiteY589" fmla="*/ 1158335 h 1211961"/>
              <a:gd name="connsiteX590" fmla="*/ 371831 w 1247845"/>
              <a:gd name="connsiteY590" fmla="*/ 1161002 h 1211961"/>
              <a:gd name="connsiteX591" fmla="*/ 367164 w 1247845"/>
              <a:gd name="connsiteY591" fmla="*/ 1160145 h 1211961"/>
              <a:gd name="connsiteX592" fmla="*/ 392214 w 1247845"/>
              <a:gd name="connsiteY592" fmla="*/ 1173480 h 1211961"/>
              <a:gd name="connsiteX593" fmla="*/ 394691 w 1247845"/>
              <a:gd name="connsiteY593" fmla="*/ 1170908 h 1211961"/>
              <a:gd name="connsiteX594" fmla="*/ 406978 w 1247845"/>
              <a:gd name="connsiteY594" fmla="*/ 1178624 h 1211961"/>
              <a:gd name="connsiteX595" fmla="*/ 409550 w 1247845"/>
              <a:gd name="connsiteY595" fmla="*/ 1175290 h 1211961"/>
              <a:gd name="connsiteX596" fmla="*/ 422313 w 1247845"/>
              <a:gd name="connsiteY596" fmla="*/ 1181481 h 1211961"/>
              <a:gd name="connsiteX597" fmla="*/ 414312 w 1247845"/>
              <a:gd name="connsiteY597" fmla="*/ 1181100 h 1211961"/>
              <a:gd name="connsiteX598" fmla="*/ 433172 w 1247845"/>
              <a:gd name="connsiteY598" fmla="*/ 1182624 h 1211961"/>
              <a:gd name="connsiteX599" fmla="*/ 436601 w 1247845"/>
              <a:gd name="connsiteY599" fmla="*/ 1188434 h 1211961"/>
              <a:gd name="connsiteX600" fmla="*/ 440316 w 1247845"/>
              <a:gd name="connsiteY600" fmla="*/ 1186053 h 1211961"/>
              <a:gd name="connsiteX601" fmla="*/ 450507 w 1247845"/>
              <a:gd name="connsiteY601" fmla="*/ 1190244 h 1211961"/>
              <a:gd name="connsiteX602" fmla="*/ 467081 w 1247845"/>
              <a:gd name="connsiteY602" fmla="*/ 1195007 h 1211961"/>
              <a:gd name="connsiteX603" fmla="*/ 469176 w 1247845"/>
              <a:gd name="connsiteY603" fmla="*/ 1192149 h 1211961"/>
              <a:gd name="connsiteX604" fmla="*/ 505371 w 1247845"/>
              <a:gd name="connsiteY604" fmla="*/ 1199102 h 1211961"/>
              <a:gd name="connsiteX605" fmla="*/ 539566 w 1247845"/>
              <a:gd name="connsiteY605" fmla="*/ 1204055 h 1211961"/>
              <a:gd name="connsiteX606" fmla="*/ 539757 w 1247845"/>
              <a:gd name="connsiteY606" fmla="*/ 1201674 h 1211961"/>
              <a:gd name="connsiteX607" fmla="*/ 561283 w 1247845"/>
              <a:gd name="connsiteY607" fmla="*/ 1201960 h 1211961"/>
              <a:gd name="connsiteX608" fmla="*/ 559664 w 1247845"/>
              <a:gd name="connsiteY608" fmla="*/ 1204341 h 1211961"/>
              <a:gd name="connsiteX609" fmla="*/ 579762 w 1247845"/>
              <a:gd name="connsiteY609" fmla="*/ 1206818 h 1211961"/>
              <a:gd name="connsiteX610" fmla="*/ 565665 w 1247845"/>
              <a:gd name="connsiteY610" fmla="*/ 1211961 h 1211961"/>
              <a:gd name="connsiteX611" fmla="*/ 593668 w 1247845"/>
              <a:gd name="connsiteY611" fmla="*/ 1207294 h 1211961"/>
              <a:gd name="connsiteX612" fmla="*/ 593573 w 1247845"/>
              <a:gd name="connsiteY612" fmla="*/ 1204055 h 1211961"/>
              <a:gd name="connsiteX613" fmla="*/ 602812 w 1247845"/>
              <a:gd name="connsiteY613" fmla="*/ 1203293 h 1211961"/>
              <a:gd name="connsiteX614" fmla="*/ 610623 w 1247845"/>
              <a:gd name="connsiteY614" fmla="*/ 1207008 h 1211961"/>
              <a:gd name="connsiteX615" fmla="*/ 645865 w 1247845"/>
              <a:gd name="connsiteY615" fmla="*/ 1202627 h 1211961"/>
              <a:gd name="connsiteX616" fmla="*/ 666058 w 1247845"/>
              <a:gd name="connsiteY616" fmla="*/ 1202245 h 1211961"/>
              <a:gd name="connsiteX617" fmla="*/ 687680 w 1247845"/>
              <a:gd name="connsiteY617" fmla="*/ 1199007 h 1211961"/>
              <a:gd name="connsiteX618" fmla="*/ 724923 w 1247845"/>
              <a:gd name="connsiteY618" fmla="*/ 1189958 h 1211961"/>
              <a:gd name="connsiteX619" fmla="*/ 733400 w 1247845"/>
              <a:gd name="connsiteY619" fmla="*/ 1192149 h 1211961"/>
              <a:gd name="connsiteX620" fmla="*/ 752545 w 1247845"/>
              <a:gd name="connsiteY620" fmla="*/ 1185577 h 1211961"/>
              <a:gd name="connsiteX621" fmla="*/ 749116 w 1247845"/>
              <a:gd name="connsiteY621" fmla="*/ 1184815 h 1211961"/>
              <a:gd name="connsiteX622" fmla="*/ 759308 w 1247845"/>
              <a:gd name="connsiteY622" fmla="*/ 1181291 h 1211961"/>
              <a:gd name="connsiteX623" fmla="*/ 763023 w 1247845"/>
              <a:gd name="connsiteY623" fmla="*/ 1182815 h 1211961"/>
              <a:gd name="connsiteX624" fmla="*/ 787121 w 1247845"/>
              <a:gd name="connsiteY624" fmla="*/ 1177004 h 1211961"/>
              <a:gd name="connsiteX625" fmla="*/ 783311 w 1247845"/>
              <a:gd name="connsiteY625" fmla="*/ 1175576 h 1211961"/>
              <a:gd name="connsiteX626" fmla="*/ 801980 w 1247845"/>
              <a:gd name="connsiteY626" fmla="*/ 1172527 h 1211961"/>
              <a:gd name="connsiteX627" fmla="*/ 794455 w 1247845"/>
              <a:gd name="connsiteY627" fmla="*/ 1174433 h 1211961"/>
              <a:gd name="connsiteX628" fmla="*/ 798170 w 1247845"/>
              <a:gd name="connsiteY628" fmla="*/ 1175671 h 1211961"/>
              <a:gd name="connsiteX629" fmla="*/ 845223 w 1247845"/>
              <a:gd name="connsiteY629" fmla="*/ 1155287 h 1211961"/>
              <a:gd name="connsiteX630" fmla="*/ 851224 w 1247845"/>
              <a:gd name="connsiteY630" fmla="*/ 1149763 h 1211961"/>
              <a:gd name="connsiteX631" fmla="*/ 867607 w 1247845"/>
              <a:gd name="connsiteY631" fmla="*/ 1144524 h 1211961"/>
              <a:gd name="connsiteX632" fmla="*/ 873132 w 1247845"/>
              <a:gd name="connsiteY632" fmla="*/ 1141762 h 1211961"/>
              <a:gd name="connsiteX633" fmla="*/ 893325 w 1247845"/>
              <a:gd name="connsiteY633" fmla="*/ 1133475 h 1211961"/>
              <a:gd name="connsiteX634" fmla="*/ 887610 w 1247845"/>
              <a:gd name="connsiteY634" fmla="*/ 1139095 h 1211961"/>
              <a:gd name="connsiteX635" fmla="*/ 898754 w 1247845"/>
              <a:gd name="connsiteY635" fmla="*/ 1133475 h 1211961"/>
              <a:gd name="connsiteX636" fmla="*/ 900754 w 1247845"/>
              <a:gd name="connsiteY636" fmla="*/ 1129093 h 1211961"/>
              <a:gd name="connsiteX637" fmla="*/ 907422 w 1247845"/>
              <a:gd name="connsiteY637" fmla="*/ 1126808 h 1211961"/>
              <a:gd name="connsiteX638" fmla="*/ 897230 w 1247845"/>
              <a:gd name="connsiteY638" fmla="*/ 1137094 h 1211961"/>
              <a:gd name="connsiteX639" fmla="*/ 921423 w 1247845"/>
              <a:gd name="connsiteY639" fmla="*/ 1125855 h 1211961"/>
              <a:gd name="connsiteX640" fmla="*/ 924090 w 1247845"/>
              <a:gd name="connsiteY640" fmla="*/ 1124236 h 1211961"/>
              <a:gd name="connsiteX641" fmla="*/ 919042 w 1247845"/>
              <a:gd name="connsiteY641" fmla="*/ 1133951 h 1211961"/>
              <a:gd name="connsiteX642" fmla="*/ 942283 w 1247845"/>
              <a:gd name="connsiteY642" fmla="*/ 1117663 h 1211961"/>
              <a:gd name="connsiteX643" fmla="*/ 962286 w 1247845"/>
              <a:gd name="connsiteY643" fmla="*/ 1099661 h 1211961"/>
              <a:gd name="connsiteX644" fmla="*/ 962952 w 1247845"/>
              <a:gd name="connsiteY644" fmla="*/ 1103185 h 1211961"/>
              <a:gd name="connsiteX645" fmla="*/ 970763 w 1247845"/>
              <a:gd name="connsiteY645" fmla="*/ 1095280 h 1211961"/>
              <a:gd name="connsiteX646" fmla="*/ 974001 w 1247845"/>
              <a:gd name="connsiteY646" fmla="*/ 1096899 h 1211961"/>
              <a:gd name="connsiteX647" fmla="*/ 981812 w 1247845"/>
              <a:gd name="connsiteY647" fmla="*/ 1088993 h 1211961"/>
              <a:gd name="connsiteX648" fmla="*/ 970572 w 1247845"/>
              <a:gd name="connsiteY648" fmla="*/ 1092422 h 1211961"/>
              <a:gd name="connsiteX649" fmla="*/ 991527 w 1247845"/>
              <a:gd name="connsiteY649" fmla="*/ 1078516 h 1211961"/>
              <a:gd name="connsiteX650" fmla="*/ 983812 w 1247845"/>
              <a:gd name="connsiteY650" fmla="*/ 1086421 h 1211961"/>
              <a:gd name="connsiteX651" fmla="*/ 991908 w 1247845"/>
              <a:gd name="connsiteY651" fmla="*/ 1086326 h 1211961"/>
              <a:gd name="connsiteX652" fmla="*/ 991146 w 1247845"/>
              <a:gd name="connsiteY652" fmla="*/ 1082897 h 1211961"/>
              <a:gd name="connsiteX653" fmla="*/ 1016388 w 1247845"/>
              <a:gd name="connsiteY653" fmla="*/ 1068800 h 1211961"/>
              <a:gd name="connsiteX654" fmla="*/ 1010768 w 1247845"/>
              <a:gd name="connsiteY654" fmla="*/ 1067276 h 1211961"/>
              <a:gd name="connsiteX655" fmla="*/ 1018293 w 1247845"/>
              <a:gd name="connsiteY655" fmla="*/ 1061561 h 1211961"/>
              <a:gd name="connsiteX656" fmla="*/ 1020388 w 1247845"/>
              <a:gd name="connsiteY656" fmla="*/ 1066228 h 1211961"/>
              <a:gd name="connsiteX657" fmla="*/ 1023436 w 1247845"/>
              <a:gd name="connsiteY657" fmla="*/ 1060228 h 1211961"/>
              <a:gd name="connsiteX658" fmla="*/ 1033247 w 1247845"/>
              <a:gd name="connsiteY658" fmla="*/ 1056799 h 1211961"/>
              <a:gd name="connsiteX659" fmla="*/ 1040200 w 1247845"/>
              <a:gd name="connsiteY659" fmla="*/ 1052512 h 1211961"/>
              <a:gd name="connsiteX660" fmla="*/ 1046677 w 1247845"/>
              <a:gd name="connsiteY660" fmla="*/ 1040987 h 1211961"/>
              <a:gd name="connsiteX661" fmla="*/ 1048963 w 1247845"/>
              <a:gd name="connsiteY661" fmla="*/ 1043273 h 1211961"/>
              <a:gd name="connsiteX662" fmla="*/ 1057631 w 1247845"/>
              <a:gd name="connsiteY662" fmla="*/ 1036225 h 1211961"/>
              <a:gd name="connsiteX663" fmla="*/ 1059726 w 1247845"/>
              <a:gd name="connsiteY663" fmla="*/ 1029462 h 1211961"/>
              <a:gd name="connsiteX664" fmla="*/ 1062584 w 1247845"/>
              <a:gd name="connsiteY664" fmla="*/ 1029938 h 1211961"/>
              <a:gd name="connsiteX665" fmla="*/ 1079538 w 1247845"/>
              <a:gd name="connsiteY665" fmla="*/ 1002697 h 1211961"/>
              <a:gd name="connsiteX666" fmla="*/ 1087635 w 1247845"/>
              <a:gd name="connsiteY666" fmla="*/ 991076 h 1211961"/>
              <a:gd name="connsiteX667" fmla="*/ 1085158 w 1247845"/>
              <a:gd name="connsiteY667" fmla="*/ 989076 h 1211961"/>
              <a:gd name="connsiteX668" fmla="*/ 1094874 w 1247845"/>
              <a:gd name="connsiteY668" fmla="*/ 978884 h 1211961"/>
              <a:gd name="connsiteX669" fmla="*/ 1096207 w 1247845"/>
              <a:gd name="connsiteY669" fmla="*/ 983837 h 1211961"/>
              <a:gd name="connsiteX670" fmla="*/ 1101255 w 1247845"/>
              <a:gd name="connsiteY670" fmla="*/ 975836 h 1211961"/>
              <a:gd name="connsiteX671" fmla="*/ 1096493 w 1247845"/>
              <a:gd name="connsiteY671" fmla="*/ 978122 h 1211961"/>
              <a:gd name="connsiteX672" fmla="*/ 1101541 w 1247845"/>
              <a:gd name="connsiteY672" fmla="*/ 970121 h 1211961"/>
              <a:gd name="connsiteX673" fmla="*/ 1103446 w 1247845"/>
              <a:gd name="connsiteY673" fmla="*/ 971550 h 1211961"/>
              <a:gd name="connsiteX674" fmla="*/ 1122401 w 1247845"/>
              <a:gd name="connsiteY674" fmla="*/ 938975 h 1211961"/>
              <a:gd name="connsiteX675" fmla="*/ 1128116 w 1247845"/>
              <a:gd name="connsiteY675" fmla="*/ 935260 h 1211961"/>
              <a:gd name="connsiteX676" fmla="*/ 1125163 w 1247845"/>
              <a:gd name="connsiteY676" fmla="*/ 935260 h 1211961"/>
              <a:gd name="connsiteX677" fmla="*/ 1132021 w 1247845"/>
              <a:gd name="connsiteY677" fmla="*/ 924782 h 1211961"/>
              <a:gd name="connsiteX678" fmla="*/ 1140689 w 1247845"/>
              <a:gd name="connsiteY678" fmla="*/ 913543 h 1211961"/>
              <a:gd name="connsiteX679" fmla="*/ 1138593 w 1247845"/>
              <a:gd name="connsiteY679" fmla="*/ 912304 h 1211961"/>
              <a:gd name="connsiteX680" fmla="*/ 1142308 w 1247845"/>
              <a:gd name="connsiteY680" fmla="*/ 910876 h 1211961"/>
              <a:gd name="connsiteX681" fmla="*/ 1144213 w 1247845"/>
              <a:gd name="connsiteY681" fmla="*/ 902970 h 1211961"/>
              <a:gd name="connsiteX682" fmla="*/ 1149642 w 1247845"/>
              <a:gd name="connsiteY682" fmla="*/ 895255 h 1211961"/>
              <a:gd name="connsiteX683" fmla="*/ 1147356 w 1247845"/>
              <a:gd name="connsiteY683" fmla="*/ 897541 h 1211961"/>
              <a:gd name="connsiteX684" fmla="*/ 1154500 w 1247845"/>
              <a:gd name="connsiteY684" fmla="*/ 885444 h 1211961"/>
              <a:gd name="connsiteX685" fmla="*/ 1152786 w 1247845"/>
              <a:gd name="connsiteY685" fmla="*/ 891635 h 1211961"/>
              <a:gd name="connsiteX686" fmla="*/ 1157643 w 1247845"/>
              <a:gd name="connsiteY686" fmla="*/ 880110 h 1211961"/>
              <a:gd name="connsiteX687" fmla="*/ 1167454 w 1247845"/>
              <a:gd name="connsiteY687" fmla="*/ 865823 h 1211961"/>
              <a:gd name="connsiteX688" fmla="*/ 1161834 w 1247845"/>
              <a:gd name="connsiteY688" fmla="*/ 880967 h 1211961"/>
              <a:gd name="connsiteX689" fmla="*/ 1154976 w 1247845"/>
              <a:gd name="connsiteY689" fmla="*/ 891159 h 1211961"/>
              <a:gd name="connsiteX690" fmla="*/ 1151452 w 1247845"/>
              <a:gd name="connsiteY690" fmla="*/ 903542 h 1211961"/>
              <a:gd name="connsiteX691" fmla="*/ 1152690 w 1247845"/>
              <a:gd name="connsiteY691" fmla="*/ 907828 h 1211961"/>
              <a:gd name="connsiteX692" fmla="*/ 1154500 w 1247845"/>
              <a:gd name="connsiteY692" fmla="*/ 901636 h 1211961"/>
              <a:gd name="connsiteX693" fmla="*/ 1159072 w 1247845"/>
              <a:gd name="connsiteY693" fmla="*/ 898684 h 1211961"/>
              <a:gd name="connsiteX694" fmla="*/ 1157358 w 1247845"/>
              <a:gd name="connsiteY694" fmla="*/ 903160 h 1211961"/>
              <a:gd name="connsiteX695" fmla="*/ 1165073 w 1247845"/>
              <a:gd name="connsiteY695" fmla="*/ 894683 h 1211961"/>
              <a:gd name="connsiteX696" fmla="*/ 1170693 w 1247845"/>
              <a:gd name="connsiteY696" fmla="*/ 883634 h 1211961"/>
              <a:gd name="connsiteX697" fmla="*/ 1179075 w 1247845"/>
              <a:gd name="connsiteY697" fmla="*/ 866108 h 1211961"/>
              <a:gd name="connsiteX698" fmla="*/ 1177551 w 1247845"/>
              <a:gd name="connsiteY698" fmla="*/ 861917 h 1211961"/>
              <a:gd name="connsiteX699" fmla="*/ 1198220 w 1247845"/>
              <a:gd name="connsiteY699" fmla="*/ 810577 h 1211961"/>
              <a:gd name="connsiteX700" fmla="*/ 1195267 w 1247845"/>
              <a:gd name="connsiteY700" fmla="*/ 804482 h 1211961"/>
              <a:gd name="connsiteX701" fmla="*/ 1200411 w 1247845"/>
              <a:gd name="connsiteY701" fmla="*/ 804577 h 1211961"/>
              <a:gd name="connsiteX702" fmla="*/ 1214317 w 1247845"/>
              <a:gd name="connsiteY702" fmla="*/ 767525 h 1211961"/>
              <a:gd name="connsiteX703" fmla="*/ 1218318 w 1247845"/>
              <a:gd name="connsiteY703" fmla="*/ 729520 h 1211961"/>
              <a:gd name="connsiteX704" fmla="*/ 1211745 w 1247845"/>
              <a:gd name="connsiteY704" fmla="*/ 748856 h 1211961"/>
              <a:gd name="connsiteX705" fmla="*/ 1218699 w 1247845"/>
              <a:gd name="connsiteY705" fmla="*/ 727901 h 1211961"/>
              <a:gd name="connsiteX706" fmla="*/ 1221461 w 1247845"/>
              <a:gd name="connsiteY706" fmla="*/ 709327 h 1211961"/>
              <a:gd name="connsiteX707" fmla="*/ 1229652 w 1247845"/>
              <a:gd name="connsiteY707" fmla="*/ 680561 h 1211961"/>
              <a:gd name="connsiteX708" fmla="*/ 1231367 w 1247845"/>
              <a:gd name="connsiteY708" fmla="*/ 674465 h 1211961"/>
              <a:gd name="connsiteX709" fmla="*/ 1235558 w 1247845"/>
              <a:gd name="connsiteY709" fmla="*/ 641318 h 1211961"/>
              <a:gd name="connsiteX710" fmla="*/ 1235177 w 1247845"/>
              <a:gd name="connsiteY710" fmla="*/ 615505 h 1211961"/>
              <a:gd name="connsiteX711" fmla="*/ 1238130 w 1247845"/>
              <a:gd name="connsiteY711" fmla="*/ 615982 h 1211961"/>
              <a:gd name="connsiteX712" fmla="*/ 1236129 w 1247845"/>
              <a:gd name="connsiteY712" fmla="*/ 587121 h 1211961"/>
              <a:gd name="connsiteX713" fmla="*/ 1236987 w 1247845"/>
              <a:gd name="connsiteY713" fmla="*/ 587216 h 1211961"/>
              <a:gd name="connsiteX714" fmla="*/ 1235367 w 1247845"/>
              <a:gd name="connsiteY714" fmla="*/ 576263 h 1211961"/>
              <a:gd name="connsiteX715" fmla="*/ 1234605 w 1247845"/>
              <a:gd name="connsiteY715" fmla="*/ 566642 h 1211961"/>
              <a:gd name="connsiteX716" fmla="*/ 1237844 w 1247845"/>
              <a:gd name="connsiteY716" fmla="*/ 551307 h 1211961"/>
              <a:gd name="connsiteX717" fmla="*/ 1239749 w 1247845"/>
              <a:gd name="connsiteY717" fmla="*/ 557403 h 1211961"/>
              <a:gd name="connsiteX718" fmla="*/ 1242130 w 1247845"/>
              <a:gd name="connsiteY718" fmla="*/ 577691 h 1211961"/>
              <a:gd name="connsiteX719" fmla="*/ 1239654 w 1247845"/>
              <a:gd name="connsiteY719" fmla="*/ 579310 h 1211961"/>
              <a:gd name="connsiteX720" fmla="*/ 1242511 w 1247845"/>
              <a:gd name="connsiteY720" fmla="*/ 627983 h 1211961"/>
              <a:gd name="connsiteX721" fmla="*/ 1242702 w 1247845"/>
              <a:gd name="connsiteY721" fmla="*/ 639032 h 1211961"/>
              <a:gd name="connsiteX722" fmla="*/ 1236796 w 1247845"/>
              <a:gd name="connsiteY722" fmla="*/ 676561 h 1211961"/>
              <a:gd name="connsiteX723" fmla="*/ 1235558 w 1247845"/>
              <a:gd name="connsiteY723" fmla="*/ 696277 h 1211961"/>
              <a:gd name="connsiteX724" fmla="*/ 1235558 w 1247845"/>
              <a:gd name="connsiteY724" fmla="*/ 705326 h 1211961"/>
              <a:gd name="connsiteX725" fmla="*/ 1235558 w 1247845"/>
              <a:gd name="connsiteY725" fmla="*/ 713422 h 1211961"/>
              <a:gd name="connsiteX726" fmla="*/ 1238987 w 1247845"/>
              <a:gd name="connsiteY726" fmla="*/ 684943 h 1211961"/>
              <a:gd name="connsiteX727" fmla="*/ 1239368 w 1247845"/>
              <a:gd name="connsiteY727" fmla="*/ 676942 h 1211961"/>
              <a:gd name="connsiteX728" fmla="*/ 1241749 w 1247845"/>
              <a:gd name="connsiteY728" fmla="*/ 677227 h 1211961"/>
              <a:gd name="connsiteX729" fmla="*/ 1247845 w 1247845"/>
              <a:gd name="connsiteY729" fmla="*/ 572548 h 1211961"/>
              <a:gd name="connsiteX730" fmla="*/ 1020007 w 1247845"/>
              <a:gd name="connsiteY730" fmla="*/ 132112 h 1211961"/>
              <a:gd name="connsiteX731" fmla="*/ 1025532 w 1247845"/>
              <a:gd name="connsiteY731" fmla="*/ 137160 h 1211961"/>
              <a:gd name="connsiteX732" fmla="*/ 1020007 w 1247845"/>
              <a:gd name="connsiteY732" fmla="*/ 132112 h 1211961"/>
              <a:gd name="connsiteX733" fmla="*/ 351924 w 1247845"/>
              <a:gd name="connsiteY733" fmla="*/ 1112615 h 1211961"/>
              <a:gd name="connsiteX734" fmla="*/ 359448 w 1247845"/>
              <a:gd name="connsiteY734" fmla="*/ 1113473 h 1211961"/>
              <a:gd name="connsiteX735" fmla="*/ 351924 w 1247845"/>
              <a:gd name="connsiteY735" fmla="*/ 1112615 h 1211961"/>
              <a:gd name="connsiteX736" fmla="*/ 398120 w 1247845"/>
              <a:gd name="connsiteY736" fmla="*/ 1139761 h 1211961"/>
              <a:gd name="connsiteX737" fmla="*/ 408121 w 1247845"/>
              <a:gd name="connsiteY737" fmla="*/ 1142428 h 1211961"/>
              <a:gd name="connsiteX738" fmla="*/ 398120 w 1247845"/>
              <a:gd name="connsiteY738" fmla="*/ 1139761 h 1211961"/>
              <a:gd name="connsiteX739" fmla="*/ 409740 w 1247845"/>
              <a:gd name="connsiteY739" fmla="*/ 1127569 h 1211961"/>
              <a:gd name="connsiteX740" fmla="*/ 418122 w 1247845"/>
              <a:gd name="connsiteY740" fmla="*/ 1129665 h 1211961"/>
              <a:gd name="connsiteX741" fmla="*/ 409740 w 1247845"/>
              <a:gd name="connsiteY741" fmla="*/ 1127569 h 1211961"/>
              <a:gd name="connsiteX742" fmla="*/ 509467 w 1247845"/>
              <a:gd name="connsiteY742" fmla="*/ 1168527 h 1211961"/>
              <a:gd name="connsiteX743" fmla="*/ 515373 w 1247845"/>
              <a:gd name="connsiteY743" fmla="*/ 1168527 h 1211961"/>
              <a:gd name="connsiteX744" fmla="*/ 516516 w 1247845"/>
              <a:gd name="connsiteY744" fmla="*/ 1171194 h 1211961"/>
              <a:gd name="connsiteX745" fmla="*/ 509467 w 1247845"/>
              <a:gd name="connsiteY745" fmla="*/ 1168527 h 1211961"/>
              <a:gd name="connsiteX746" fmla="*/ 556140 w 1247845"/>
              <a:gd name="connsiteY746" fmla="*/ 1177481 h 1211961"/>
              <a:gd name="connsiteX747" fmla="*/ 559188 w 1247845"/>
              <a:gd name="connsiteY747" fmla="*/ 1174433 h 1211961"/>
              <a:gd name="connsiteX748" fmla="*/ 531756 w 1247845"/>
              <a:gd name="connsiteY748" fmla="*/ 1166717 h 1211961"/>
              <a:gd name="connsiteX749" fmla="*/ 553663 w 1247845"/>
              <a:gd name="connsiteY749" fmla="*/ 1166051 h 1211961"/>
              <a:gd name="connsiteX750" fmla="*/ 559378 w 1247845"/>
              <a:gd name="connsiteY750" fmla="*/ 1168718 h 1211961"/>
              <a:gd name="connsiteX751" fmla="*/ 552044 w 1247845"/>
              <a:gd name="connsiteY751" fmla="*/ 1169194 h 1211961"/>
              <a:gd name="connsiteX752" fmla="*/ 563569 w 1247845"/>
              <a:gd name="connsiteY752" fmla="*/ 1174623 h 1211961"/>
              <a:gd name="connsiteX753" fmla="*/ 556140 w 1247845"/>
              <a:gd name="connsiteY753" fmla="*/ 1177481 h 1211961"/>
              <a:gd name="connsiteX754" fmla="*/ 1186885 w 1247845"/>
              <a:gd name="connsiteY754" fmla="*/ 730186 h 1211961"/>
              <a:gd name="connsiteX755" fmla="*/ 1185837 w 1247845"/>
              <a:gd name="connsiteY755" fmla="*/ 737616 h 1211961"/>
              <a:gd name="connsiteX756" fmla="*/ 1184694 w 1247845"/>
              <a:gd name="connsiteY756" fmla="*/ 734854 h 1211961"/>
              <a:gd name="connsiteX757" fmla="*/ 1186314 w 1247845"/>
              <a:gd name="connsiteY757" fmla="*/ 730949 h 1211961"/>
              <a:gd name="connsiteX758" fmla="*/ 1186885 w 1247845"/>
              <a:gd name="connsiteY758" fmla="*/ 730186 h 1211961"/>
              <a:gd name="connsiteX759" fmla="*/ 1173931 w 1247845"/>
              <a:gd name="connsiteY759" fmla="*/ 834485 h 1211961"/>
              <a:gd name="connsiteX760" fmla="*/ 1168692 w 1247845"/>
              <a:gd name="connsiteY760" fmla="*/ 845725 h 1211961"/>
              <a:gd name="connsiteX761" fmla="*/ 1166978 w 1247845"/>
              <a:gd name="connsiteY761" fmla="*/ 839915 h 1211961"/>
              <a:gd name="connsiteX762" fmla="*/ 1173931 w 1247845"/>
              <a:gd name="connsiteY762" fmla="*/ 834485 h 1211961"/>
              <a:gd name="connsiteX763" fmla="*/ 783216 w 1247845"/>
              <a:gd name="connsiteY763" fmla="*/ 1133761 h 1211961"/>
              <a:gd name="connsiteX764" fmla="*/ 772548 w 1247845"/>
              <a:gd name="connsiteY764" fmla="*/ 1138237 h 1211961"/>
              <a:gd name="connsiteX765" fmla="*/ 783216 w 1247845"/>
              <a:gd name="connsiteY765" fmla="*/ 1133761 h 1211961"/>
              <a:gd name="connsiteX766" fmla="*/ 707682 w 1247845"/>
              <a:gd name="connsiteY766" fmla="*/ 1167479 h 1211961"/>
              <a:gd name="connsiteX767" fmla="*/ 686537 w 1247845"/>
              <a:gd name="connsiteY767" fmla="*/ 1166812 h 1211961"/>
              <a:gd name="connsiteX768" fmla="*/ 707968 w 1247845"/>
              <a:gd name="connsiteY768" fmla="*/ 1161669 h 1211961"/>
              <a:gd name="connsiteX769" fmla="*/ 707682 w 1247845"/>
              <a:gd name="connsiteY769" fmla="*/ 1167479 h 1211961"/>
              <a:gd name="connsiteX770" fmla="*/ 662915 w 1247845"/>
              <a:gd name="connsiteY770" fmla="*/ 1168051 h 1211961"/>
              <a:gd name="connsiteX771" fmla="*/ 657009 w 1247845"/>
              <a:gd name="connsiteY771" fmla="*/ 1167765 h 1211961"/>
              <a:gd name="connsiteX772" fmla="*/ 661010 w 1247845"/>
              <a:gd name="connsiteY772" fmla="*/ 1165003 h 1211961"/>
              <a:gd name="connsiteX773" fmla="*/ 662915 w 1247845"/>
              <a:gd name="connsiteY773" fmla="*/ 1168051 h 1211961"/>
              <a:gd name="connsiteX774" fmla="*/ 680536 w 1247845"/>
              <a:gd name="connsiteY774" fmla="*/ 1167003 h 1211961"/>
              <a:gd name="connsiteX775" fmla="*/ 675393 w 1247845"/>
              <a:gd name="connsiteY775" fmla="*/ 1171861 h 1211961"/>
              <a:gd name="connsiteX776" fmla="*/ 661772 w 1247845"/>
              <a:gd name="connsiteY776" fmla="*/ 1170623 h 1211961"/>
              <a:gd name="connsiteX777" fmla="*/ 680536 w 1247845"/>
              <a:gd name="connsiteY777" fmla="*/ 1167003 h 1211961"/>
              <a:gd name="connsiteX778" fmla="*/ 669678 w 1247845"/>
              <a:gd name="connsiteY778" fmla="*/ 1155478 h 1211961"/>
              <a:gd name="connsiteX779" fmla="*/ 653104 w 1247845"/>
              <a:gd name="connsiteY779" fmla="*/ 1159193 h 1211961"/>
              <a:gd name="connsiteX780" fmla="*/ 664820 w 1247845"/>
              <a:gd name="connsiteY780" fmla="*/ 1151477 h 1211961"/>
              <a:gd name="connsiteX781" fmla="*/ 687489 w 1247845"/>
              <a:gd name="connsiteY781" fmla="*/ 1147096 h 1211961"/>
              <a:gd name="connsiteX782" fmla="*/ 687204 w 1247845"/>
              <a:gd name="connsiteY782" fmla="*/ 1153668 h 1211961"/>
              <a:gd name="connsiteX783" fmla="*/ 688347 w 1247845"/>
              <a:gd name="connsiteY783" fmla="*/ 1151858 h 1211961"/>
              <a:gd name="connsiteX784" fmla="*/ 669678 w 1247845"/>
              <a:gd name="connsiteY784" fmla="*/ 1155478 h 1211961"/>
              <a:gd name="connsiteX785" fmla="*/ 655676 w 1247845"/>
              <a:gd name="connsiteY785" fmla="*/ 1168718 h 1211961"/>
              <a:gd name="connsiteX786" fmla="*/ 626339 w 1247845"/>
              <a:gd name="connsiteY786" fmla="*/ 1167384 h 1211961"/>
              <a:gd name="connsiteX787" fmla="*/ 655676 w 1247845"/>
              <a:gd name="connsiteY787" fmla="*/ 1168718 h 1211961"/>
              <a:gd name="connsiteX788" fmla="*/ 695205 w 1247845"/>
              <a:gd name="connsiteY788" fmla="*/ 1149953 h 1211961"/>
              <a:gd name="connsiteX789" fmla="*/ 700348 w 1247845"/>
              <a:gd name="connsiteY789" fmla="*/ 1146619 h 1211961"/>
              <a:gd name="connsiteX790" fmla="*/ 695205 w 1247845"/>
              <a:gd name="connsiteY790" fmla="*/ 1149953 h 1211961"/>
              <a:gd name="connsiteX791" fmla="*/ 705968 w 1247845"/>
              <a:gd name="connsiteY791" fmla="*/ 1125474 h 1211961"/>
              <a:gd name="connsiteX792" fmla="*/ 678631 w 1247845"/>
              <a:gd name="connsiteY792" fmla="*/ 1128903 h 1211961"/>
              <a:gd name="connsiteX793" fmla="*/ 683298 w 1247845"/>
              <a:gd name="connsiteY793" fmla="*/ 1131475 h 1211961"/>
              <a:gd name="connsiteX794" fmla="*/ 675107 w 1247845"/>
              <a:gd name="connsiteY794" fmla="*/ 1132808 h 1211961"/>
              <a:gd name="connsiteX795" fmla="*/ 675964 w 1247845"/>
              <a:gd name="connsiteY795" fmla="*/ 1129379 h 1211961"/>
              <a:gd name="connsiteX796" fmla="*/ 666344 w 1247845"/>
              <a:gd name="connsiteY796" fmla="*/ 1130046 h 1211961"/>
              <a:gd name="connsiteX797" fmla="*/ 694538 w 1247845"/>
              <a:gd name="connsiteY797" fmla="*/ 1121569 h 1211961"/>
              <a:gd name="connsiteX798" fmla="*/ 711302 w 1247845"/>
              <a:gd name="connsiteY798" fmla="*/ 1119759 h 1211961"/>
              <a:gd name="connsiteX799" fmla="*/ 730352 w 1247845"/>
              <a:gd name="connsiteY799" fmla="*/ 1115377 h 1211961"/>
              <a:gd name="connsiteX800" fmla="*/ 732352 w 1247845"/>
              <a:gd name="connsiteY800" fmla="*/ 1117378 h 1211961"/>
              <a:gd name="connsiteX801" fmla="*/ 720255 w 1247845"/>
              <a:gd name="connsiteY801" fmla="*/ 1122235 h 1211961"/>
              <a:gd name="connsiteX802" fmla="*/ 713302 w 1247845"/>
              <a:gd name="connsiteY802" fmla="*/ 1124236 h 1211961"/>
              <a:gd name="connsiteX803" fmla="*/ 705968 w 1247845"/>
              <a:gd name="connsiteY803" fmla="*/ 1125474 h 1211961"/>
              <a:gd name="connsiteX804" fmla="*/ 382023 w 1247845"/>
              <a:gd name="connsiteY804" fmla="*/ 1029462 h 1211961"/>
              <a:gd name="connsiteX805" fmla="*/ 383832 w 1247845"/>
              <a:gd name="connsiteY805" fmla="*/ 1029748 h 1211961"/>
              <a:gd name="connsiteX806" fmla="*/ 383832 w 1247845"/>
              <a:gd name="connsiteY806" fmla="*/ 1029748 h 1211961"/>
              <a:gd name="connsiteX807" fmla="*/ 383642 w 1247845"/>
              <a:gd name="connsiteY807" fmla="*/ 1030319 h 1211961"/>
              <a:gd name="connsiteX808" fmla="*/ 380499 w 1247845"/>
              <a:gd name="connsiteY808" fmla="*/ 1029462 h 1211961"/>
              <a:gd name="connsiteX809" fmla="*/ 382023 w 1247845"/>
              <a:gd name="connsiteY809" fmla="*/ 1029462 h 1211961"/>
              <a:gd name="connsiteX810" fmla="*/ 305537 w 1247845"/>
              <a:gd name="connsiteY810" fmla="*/ 996982 h 1211961"/>
              <a:gd name="connsiteX811" fmla="*/ 304299 w 1247845"/>
              <a:gd name="connsiteY811" fmla="*/ 998125 h 1211961"/>
              <a:gd name="connsiteX812" fmla="*/ 303156 w 1247845"/>
              <a:gd name="connsiteY812" fmla="*/ 997553 h 1211961"/>
              <a:gd name="connsiteX813" fmla="*/ 303727 w 1247845"/>
              <a:gd name="connsiteY813" fmla="*/ 996696 h 1211961"/>
              <a:gd name="connsiteX814" fmla="*/ 304299 w 1247845"/>
              <a:gd name="connsiteY814" fmla="*/ 995839 h 1211961"/>
              <a:gd name="connsiteX815" fmla="*/ 304299 w 1247845"/>
              <a:gd name="connsiteY815" fmla="*/ 995839 h 1211961"/>
              <a:gd name="connsiteX816" fmla="*/ 304299 w 1247845"/>
              <a:gd name="connsiteY816" fmla="*/ 995839 h 1211961"/>
              <a:gd name="connsiteX817" fmla="*/ 305537 w 1247845"/>
              <a:gd name="connsiteY817" fmla="*/ 996982 h 1211961"/>
              <a:gd name="connsiteX818" fmla="*/ 549377 w 1247845"/>
              <a:gd name="connsiteY818" fmla="*/ 107061 h 1211961"/>
              <a:gd name="connsiteX819" fmla="*/ 544233 w 1247845"/>
              <a:gd name="connsiteY819" fmla="*/ 108871 h 1211961"/>
              <a:gd name="connsiteX820" fmla="*/ 543090 w 1247845"/>
              <a:gd name="connsiteY820" fmla="*/ 108871 h 1211961"/>
              <a:gd name="connsiteX821" fmla="*/ 538614 w 1247845"/>
              <a:gd name="connsiteY821" fmla="*/ 108966 h 1211961"/>
              <a:gd name="connsiteX822" fmla="*/ 549377 w 1247845"/>
              <a:gd name="connsiteY822" fmla="*/ 107061 h 1211961"/>
              <a:gd name="connsiteX823" fmla="*/ 1213365 w 1247845"/>
              <a:gd name="connsiteY823" fmla="*/ 426148 h 1211961"/>
              <a:gd name="connsiteX824" fmla="*/ 1212603 w 1247845"/>
              <a:gd name="connsiteY824" fmla="*/ 432625 h 1211961"/>
              <a:gd name="connsiteX825" fmla="*/ 1209840 w 1247845"/>
              <a:gd name="connsiteY825" fmla="*/ 419576 h 1211961"/>
              <a:gd name="connsiteX826" fmla="*/ 1210221 w 1247845"/>
              <a:gd name="connsiteY826" fmla="*/ 417385 h 1211961"/>
              <a:gd name="connsiteX827" fmla="*/ 1213365 w 1247845"/>
              <a:gd name="connsiteY827" fmla="*/ 426148 h 1211961"/>
              <a:gd name="connsiteX828" fmla="*/ 1215365 w 1247845"/>
              <a:gd name="connsiteY828" fmla="*/ 433673 h 1211961"/>
              <a:gd name="connsiteX829" fmla="*/ 1216698 w 1247845"/>
              <a:gd name="connsiteY829" fmla="*/ 440246 h 1211961"/>
              <a:gd name="connsiteX830" fmla="*/ 1216127 w 1247845"/>
              <a:gd name="connsiteY830" fmla="*/ 440055 h 1211961"/>
              <a:gd name="connsiteX831" fmla="*/ 1214698 w 1247845"/>
              <a:gd name="connsiteY831" fmla="*/ 437769 h 1211961"/>
              <a:gd name="connsiteX832" fmla="*/ 1215365 w 1247845"/>
              <a:gd name="connsiteY832" fmla="*/ 433673 h 1211961"/>
              <a:gd name="connsiteX833" fmla="*/ 1210126 w 1247845"/>
              <a:gd name="connsiteY833" fmla="*/ 635318 h 1211961"/>
              <a:gd name="connsiteX834" fmla="*/ 1209269 w 1247845"/>
              <a:gd name="connsiteY834" fmla="*/ 631222 h 1211961"/>
              <a:gd name="connsiteX835" fmla="*/ 1210793 w 1247845"/>
              <a:gd name="connsiteY835" fmla="*/ 621887 h 1211961"/>
              <a:gd name="connsiteX836" fmla="*/ 1212317 w 1247845"/>
              <a:gd name="connsiteY836" fmla="*/ 624935 h 1211961"/>
              <a:gd name="connsiteX837" fmla="*/ 1211745 w 1247845"/>
              <a:gd name="connsiteY837" fmla="*/ 619506 h 1211961"/>
              <a:gd name="connsiteX838" fmla="*/ 1212031 w 1247845"/>
              <a:gd name="connsiteY838" fmla="*/ 618839 h 1211961"/>
              <a:gd name="connsiteX839" fmla="*/ 1211745 w 1247845"/>
              <a:gd name="connsiteY839" fmla="*/ 617506 h 1211961"/>
              <a:gd name="connsiteX840" fmla="*/ 1212698 w 1247845"/>
              <a:gd name="connsiteY840" fmla="*/ 615886 h 1211961"/>
              <a:gd name="connsiteX841" fmla="*/ 1213936 w 1247845"/>
              <a:gd name="connsiteY841" fmla="*/ 623506 h 1211961"/>
              <a:gd name="connsiteX842" fmla="*/ 1210126 w 1247845"/>
              <a:gd name="connsiteY842" fmla="*/ 635318 h 1211961"/>
              <a:gd name="connsiteX843" fmla="*/ 709587 w 1247845"/>
              <a:gd name="connsiteY843" fmla="*/ 115252 h 1211961"/>
              <a:gd name="connsiteX844" fmla="*/ 707873 w 1247845"/>
              <a:gd name="connsiteY844" fmla="*/ 114776 h 1211961"/>
              <a:gd name="connsiteX845" fmla="*/ 709778 w 1247845"/>
              <a:gd name="connsiteY845" fmla="*/ 114300 h 1211961"/>
              <a:gd name="connsiteX846" fmla="*/ 709587 w 1247845"/>
              <a:gd name="connsiteY846" fmla="*/ 115252 h 1211961"/>
              <a:gd name="connsiteX847" fmla="*/ 1097826 w 1247845"/>
              <a:gd name="connsiteY847" fmla="*/ 269176 h 1211961"/>
              <a:gd name="connsiteX848" fmla="*/ 1093064 w 1247845"/>
              <a:gd name="connsiteY848" fmla="*/ 265271 h 1211961"/>
              <a:gd name="connsiteX849" fmla="*/ 1093064 w 1247845"/>
              <a:gd name="connsiteY849" fmla="*/ 265081 h 1211961"/>
              <a:gd name="connsiteX850" fmla="*/ 1097826 w 1247845"/>
              <a:gd name="connsiteY850" fmla="*/ 269176 h 1211961"/>
              <a:gd name="connsiteX851" fmla="*/ 1208602 w 1247845"/>
              <a:gd name="connsiteY851" fmla="*/ 588740 h 1211961"/>
              <a:gd name="connsiteX852" fmla="*/ 1208031 w 1247845"/>
              <a:gd name="connsiteY852" fmla="*/ 581406 h 1211961"/>
              <a:gd name="connsiteX853" fmla="*/ 1208221 w 1247845"/>
              <a:gd name="connsiteY853" fmla="*/ 580834 h 1211961"/>
              <a:gd name="connsiteX854" fmla="*/ 1211936 w 1247845"/>
              <a:gd name="connsiteY854" fmla="*/ 575977 h 1211961"/>
              <a:gd name="connsiteX855" fmla="*/ 1212031 w 1247845"/>
              <a:gd name="connsiteY855" fmla="*/ 583501 h 1211961"/>
              <a:gd name="connsiteX856" fmla="*/ 1213460 w 1247845"/>
              <a:gd name="connsiteY856" fmla="*/ 599408 h 1211961"/>
              <a:gd name="connsiteX857" fmla="*/ 1210888 w 1247845"/>
              <a:gd name="connsiteY857" fmla="*/ 602361 h 1211961"/>
              <a:gd name="connsiteX858" fmla="*/ 1214031 w 1247845"/>
              <a:gd name="connsiteY858" fmla="*/ 603885 h 1211961"/>
              <a:gd name="connsiteX859" fmla="*/ 1211079 w 1247845"/>
              <a:gd name="connsiteY859" fmla="*/ 614839 h 1211961"/>
              <a:gd name="connsiteX860" fmla="*/ 1208602 w 1247845"/>
              <a:gd name="connsiteY860" fmla="*/ 588740 h 1211961"/>
              <a:gd name="connsiteX861" fmla="*/ 1211555 w 1247845"/>
              <a:gd name="connsiteY861" fmla="*/ 567404 h 1211961"/>
              <a:gd name="connsiteX862" fmla="*/ 1211650 w 1247845"/>
              <a:gd name="connsiteY862" fmla="*/ 568643 h 1211961"/>
              <a:gd name="connsiteX863" fmla="*/ 1211555 w 1247845"/>
              <a:gd name="connsiteY863" fmla="*/ 567404 h 1211961"/>
              <a:gd name="connsiteX864" fmla="*/ 1132497 w 1247845"/>
              <a:gd name="connsiteY864" fmla="*/ 306705 h 1211961"/>
              <a:gd name="connsiteX865" fmla="*/ 1133355 w 1247845"/>
              <a:gd name="connsiteY865" fmla="*/ 300323 h 1211961"/>
              <a:gd name="connsiteX866" fmla="*/ 1134021 w 1247845"/>
              <a:gd name="connsiteY866" fmla="*/ 300133 h 1211961"/>
              <a:gd name="connsiteX867" fmla="*/ 1141546 w 1247845"/>
              <a:gd name="connsiteY867" fmla="*/ 311277 h 1211961"/>
              <a:gd name="connsiteX868" fmla="*/ 1132497 w 1247845"/>
              <a:gd name="connsiteY868" fmla="*/ 306705 h 1211961"/>
              <a:gd name="connsiteX869" fmla="*/ 1129830 w 1247845"/>
              <a:gd name="connsiteY869" fmla="*/ 295656 h 1211961"/>
              <a:gd name="connsiteX870" fmla="*/ 1124306 w 1247845"/>
              <a:gd name="connsiteY870" fmla="*/ 290322 h 1211961"/>
              <a:gd name="connsiteX871" fmla="*/ 1129830 w 1247845"/>
              <a:gd name="connsiteY871" fmla="*/ 295656 h 1211961"/>
              <a:gd name="connsiteX872" fmla="*/ 1209174 w 1247845"/>
              <a:gd name="connsiteY872" fmla="*/ 632555 h 1211961"/>
              <a:gd name="connsiteX873" fmla="*/ 1208983 w 1247845"/>
              <a:gd name="connsiteY873" fmla="*/ 638365 h 1211961"/>
              <a:gd name="connsiteX874" fmla="*/ 1209174 w 1247845"/>
              <a:gd name="connsiteY874" fmla="*/ 632555 h 1211961"/>
              <a:gd name="connsiteX875" fmla="*/ 1227176 w 1247845"/>
              <a:gd name="connsiteY875" fmla="*/ 492442 h 1211961"/>
              <a:gd name="connsiteX876" fmla="*/ 1228795 w 1247845"/>
              <a:gd name="connsiteY876" fmla="*/ 488918 h 1211961"/>
              <a:gd name="connsiteX877" fmla="*/ 1227462 w 1247845"/>
              <a:gd name="connsiteY877" fmla="*/ 494538 h 1211961"/>
              <a:gd name="connsiteX878" fmla="*/ 1227176 w 1247845"/>
              <a:gd name="connsiteY878" fmla="*/ 492442 h 1211961"/>
              <a:gd name="connsiteX879" fmla="*/ 1225271 w 1247845"/>
              <a:gd name="connsiteY879" fmla="*/ 477488 h 1211961"/>
              <a:gd name="connsiteX880" fmla="*/ 1225366 w 1247845"/>
              <a:gd name="connsiteY880" fmla="*/ 475964 h 1211961"/>
              <a:gd name="connsiteX881" fmla="*/ 1226890 w 1247845"/>
              <a:gd name="connsiteY881" fmla="*/ 479012 h 1211961"/>
              <a:gd name="connsiteX882" fmla="*/ 1225271 w 1247845"/>
              <a:gd name="connsiteY882" fmla="*/ 477488 h 1211961"/>
              <a:gd name="connsiteX883" fmla="*/ 1220413 w 1247845"/>
              <a:gd name="connsiteY883" fmla="*/ 461105 h 1211961"/>
              <a:gd name="connsiteX884" fmla="*/ 1222699 w 1247845"/>
              <a:gd name="connsiteY884" fmla="*/ 470154 h 1211961"/>
              <a:gd name="connsiteX885" fmla="*/ 1221270 w 1247845"/>
              <a:gd name="connsiteY885" fmla="*/ 472916 h 1211961"/>
              <a:gd name="connsiteX886" fmla="*/ 1219365 w 1247845"/>
              <a:gd name="connsiteY886" fmla="*/ 470344 h 1211961"/>
              <a:gd name="connsiteX887" fmla="*/ 1218984 w 1247845"/>
              <a:gd name="connsiteY887" fmla="*/ 468630 h 1211961"/>
              <a:gd name="connsiteX888" fmla="*/ 1216508 w 1247845"/>
              <a:gd name="connsiteY888" fmla="*/ 466058 h 1211961"/>
              <a:gd name="connsiteX889" fmla="*/ 1215365 w 1247845"/>
              <a:gd name="connsiteY889" fmla="*/ 463963 h 1211961"/>
              <a:gd name="connsiteX890" fmla="*/ 1218603 w 1247845"/>
              <a:gd name="connsiteY890" fmla="*/ 460438 h 1211961"/>
              <a:gd name="connsiteX891" fmla="*/ 1220127 w 1247845"/>
              <a:gd name="connsiteY891" fmla="*/ 460819 h 1211961"/>
              <a:gd name="connsiteX892" fmla="*/ 1220413 w 1247845"/>
              <a:gd name="connsiteY892" fmla="*/ 461105 h 1211961"/>
              <a:gd name="connsiteX893" fmla="*/ 1209078 w 1247845"/>
              <a:gd name="connsiteY893" fmla="*/ 417576 h 1211961"/>
              <a:gd name="connsiteX894" fmla="*/ 1208888 w 1247845"/>
              <a:gd name="connsiteY894" fmla="*/ 417100 h 1211961"/>
              <a:gd name="connsiteX895" fmla="*/ 1208697 w 1247845"/>
              <a:gd name="connsiteY895" fmla="*/ 415385 h 1211961"/>
              <a:gd name="connsiteX896" fmla="*/ 1209078 w 1247845"/>
              <a:gd name="connsiteY896" fmla="*/ 417576 h 1211961"/>
              <a:gd name="connsiteX897" fmla="*/ 558616 w 1247845"/>
              <a:gd name="connsiteY897" fmla="*/ 109061 h 1211961"/>
              <a:gd name="connsiteX898" fmla="*/ 556140 w 1247845"/>
              <a:gd name="connsiteY898" fmla="*/ 108394 h 1211961"/>
              <a:gd name="connsiteX899" fmla="*/ 558616 w 1247845"/>
              <a:gd name="connsiteY899" fmla="*/ 109061 h 1211961"/>
              <a:gd name="connsiteX900" fmla="*/ 752069 w 1247845"/>
              <a:gd name="connsiteY900" fmla="*/ 1135475 h 1211961"/>
              <a:gd name="connsiteX901" fmla="*/ 743973 w 1247845"/>
              <a:gd name="connsiteY901" fmla="*/ 1138428 h 1211961"/>
              <a:gd name="connsiteX902" fmla="*/ 752069 w 1247845"/>
              <a:gd name="connsiteY902" fmla="*/ 1135475 h 1211961"/>
              <a:gd name="connsiteX903" fmla="*/ 1064108 w 1247845"/>
              <a:gd name="connsiteY903" fmla="*/ 985837 h 1211961"/>
              <a:gd name="connsiteX904" fmla="*/ 1056583 w 1247845"/>
              <a:gd name="connsiteY904" fmla="*/ 995458 h 1211961"/>
              <a:gd name="connsiteX905" fmla="*/ 1053154 w 1247845"/>
              <a:gd name="connsiteY905" fmla="*/ 994505 h 1211961"/>
              <a:gd name="connsiteX906" fmla="*/ 1064108 w 1247845"/>
              <a:gd name="connsiteY906" fmla="*/ 985837 h 1211961"/>
              <a:gd name="connsiteX907" fmla="*/ 1071537 w 1247845"/>
              <a:gd name="connsiteY907" fmla="*/ 976217 h 1211961"/>
              <a:gd name="connsiteX908" fmla="*/ 1074395 w 1247845"/>
              <a:gd name="connsiteY908" fmla="*/ 976598 h 1211961"/>
              <a:gd name="connsiteX909" fmla="*/ 1068013 w 1247845"/>
              <a:gd name="connsiteY909" fmla="*/ 985076 h 1211961"/>
              <a:gd name="connsiteX910" fmla="*/ 1071537 w 1247845"/>
              <a:gd name="connsiteY910" fmla="*/ 976217 h 1211961"/>
              <a:gd name="connsiteX911" fmla="*/ 1189457 w 1247845"/>
              <a:gd name="connsiteY911" fmla="*/ 722852 h 1211961"/>
              <a:gd name="connsiteX912" fmla="*/ 1190314 w 1247845"/>
              <a:gd name="connsiteY912" fmla="*/ 723328 h 1211961"/>
              <a:gd name="connsiteX913" fmla="*/ 1188504 w 1247845"/>
              <a:gd name="connsiteY913" fmla="*/ 725424 h 1211961"/>
              <a:gd name="connsiteX914" fmla="*/ 1189457 w 1247845"/>
              <a:gd name="connsiteY914" fmla="*/ 722852 h 1211961"/>
              <a:gd name="connsiteX915" fmla="*/ 1206983 w 1247845"/>
              <a:gd name="connsiteY915" fmla="*/ 662273 h 1211961"/>
              <a:gd name="connsiteX916" fmla="*/ 1206602 w 1247845"/>
              <a:gd name="connsiteY916" fmla="*/ 658844 h 1211961"/>
              <a:gd name="connsiteX917" fmla="*/ 1208031 w 1247845"/>
              <a:gd name="connsiteY917" fmla="*/ 657797 h 1211961"/>
              <a:gd name="connsiteX918" fmla="*/ 1206983 w 1247845"/>
              <a:gd name="connsiteY918" fmla="*/ 662273 h 1211961"/>
              <a:gd name="connsiteX919" fmla="*/ 1209936 w 1247845"/>
              <a:gd name="connsiteY919" fmla="*/ 652558 h 1211961"/>
              <a:gd name="connsiteX920" fmla="*/ 1209174 w 1247845"/>
              <a:gd name="connsiteY920" fmla="*/ 645509 h 1211961"/>
              <a:gd name="connsiteX921" fmla="*/ 1211460 w 1247845"/>
              <a:gd name="connsiteY921" fmla="*/ 638461 h 1211961"/>
              <a:gd name="connsiteX922" fmla="*/ 1210698 w 1247845"/>
              <a:gd name="connsiteY922" fmla="*/ 652367 h 1211961"/>
              <a:gd name="connsiteX923" fmla="*/ 1209936 w 1247845"/>
              <a:gd name="connsiteY923" fmla="*/ 652558 h 1211961"/>
              <a:gd name="connsiteX924" fmla="*/ 1229176 w 1247845"/>
              <a:gd name="connsiteY924" fmla="*/ 520351 h 1211961"/>
              <a:gd name="connsiteX925" fmla="*/ 1229557 w 1247845"/>
              <a:gd name="connsiteY925" fmla="*/ 508349 h 1211961"/>
              <a:gd name="connsiteX926" fmla="*/ 1229843 w 1247845"/>
              <a:gd name="connsiteY926" fmla="*/ 524637 h 1211961"/>
              <a:gd name="connsiteX927" fmla="*/ 1229176 w 1247845"/>
              <a:gd name="connsiteY927" fmla="*/ 520351 h 1211961"/>
              <a:gd name="connsiteX928" fmla="*/ 1227938 w 1247845"/>
              <a:gd name="connsiteY928" fmla="*/ 497586 h 1211961"/>
              <a:gd name="connsiteX929" fmla="*/ 1230891 w 1247845"/>
              <a:gd name="connsiteY929" fmla="*/ 506539 h 1211961"/>
              <a:gd name="connsiteX930" fmla="*/ 1227938 w 1247845"/>
              <a:gd name="connsiteY930" fmla="*/ 497586 h 1211961"/>
              <a:gd name="connsiteX931" fmla="*/ 1216508 w 1247845"/>
              <a:gd name="connsiteY931" fmla="*/ 422053 h 1211961"/>
              <a:gd name="connsiteX932" fmla="*/ 1213365 w 1247845"/>
              <a:gd name="connsiteY932" fmla="*/ 422910 h 1211961"/>
              <a:gd name="connsiteX933" fmla="*/ 1211364 w 1247845"/>
              <a:gd name="connsiteY933" fmla="*/ 415385 h 1211961"/>
              <a:gd name="connsiteX934" fmla="*/ 1214127 w 1247845"/>
              <a:gd name="connsiteY934" fmla="*/ 416242 h 1211961"/>
              <a:gd name="connsiteX935" fmla="*/ 1212126 w 1247845"/>
              <a:gd name="connsiteY935" fmla="*/ 411575 h 1211961"/>
              <a:gd name="connsiteX936" fmla="*/ 1213650 w 1247845"/>
              <a:gd name="connsiteY936" fmla="*/ 410146 h 1211961"/>
              <a:gd name="connsiteX937" fmla="*/ 1216508 w 1247845"/>
              <a:gd name="connsiteY937" fmla="*/ 422053 h 1211961"/>
              <a:gd name="connsiteX938" fmla="*/ 1210317 w 1247845"/>
              <a:gd name="connsiteY938" fmla="*/ 396145 h 1211961"/>
              <a:gd name="connsiteX939" fmla="*/ 1208126 w 1247845"/>
              <a:gd name="connsiteY939" fmla="*/ 391096 h 1211961"/>
              <a:gd name="connsiteX940" fmla="*/ 1208412 w 1247845"/>
              <a:gd name="connsiteY940" fmla="*/ 391096 h 1211961"/>
              <a:gd name="connsiteX941" fmla="*/ 1210317 w 1247845"/>
              <a:gd name="connsiteY941" fmla="*/ 389763 h 1211961"/>
              <a:gd name="connsiteX942" fmla="*/ 1210317 w 1247845"/>
              <a:gd name="connsiteY942" fmla="*/ 396145 h 1211961"/>
              <a:gd name="connsiteX943" fmla="*/ 1197267 w 1247845"/>
              <a:gd name="connsiteY943" fmla="*/ 381095 h 1211961"/>
              <a:gd name="connsiteX944" fmla="*/ 1198696 w 1247845"/>
              <a:gd name="connsiteY944" fmla="*/ 381286 h 1211961"/>
              <a:gd name="connsiteX945" fmla="*/ 1203935 w 1247845"/>
              <a:gd name="connsiteY945" fmla="*/ 388810 h 1211961"/>
              <a:gd name="connsiteX946" fmla="*/ 1207078 w 1247845"/>
              <a:gd name="connsiteY946" fmla="*/ 391096 h 1211961"/>
              <a:gd name="connsiteX947" fmla="*/ 1207554 w 1247845"/>
              <a:gd name="connsiteY947" fmla="*/ 395383 h 1211961"/>
              <a:gd name="connsiteX948" fmla="*/ 1206411 w 1247845"/>
              <a:gd name="connsiteY948" fmla="*/ 397383 h 1211961"/>
              <a:gd name="connsiteX949" fmla="*/ 1205268 w 1247845"/>
              <a:gd name="connsiteY949" fmla="*/ 396145 h 1211961"/>
              <a:gd name="connsiteX950" fmla="*/ 1205840 w 1247845"/>
              <a:gd name="connsiteY950" fmla="*/ 399002 h 1211961"/>
              <a:gd name="connsiteX951" fmla="*/ 1198125 w 1247845"/>
              <a:gd name="connsiteY951" fmla="*/ 398621 h 1211961"/>
              <a:gd name="connsiteX952" fmla="*/ 1196410 w 1247845"/>
              <a:gd name="connsiteY952" fmla="*/ 395764 h 1211961"/>
              <a:gd name="connsiteX953" fmla="*/ 1198791 w 1247845"/>
              <a:gd name="connsiteY953" fmla="*/ 389287 h 1211961"/>
              <a:gd name="connsiteX954" fmla="*/ 1196220 w 1247845"/>
              <a:gd name="connsiteY954" fmla="*/ 382619 h 1211961"/>
              <a:gd name="connsiteX955" fmla="*/ 1197267 w 1247845"/>
              <a:gd name="connsiteY955" fmla="*/ 381095 h 1211961"/>
              <a:gd name="connsiteX956" fmla="*/ 1170026 w 1247845"/>
              <a:gd name="connsiteY956" fmla="*/ 330708 h 1211961"/>
              <a:gd name="connsiteX957" fmla="*/ 1167168 w 1247845"/>
              <a:gd name="connsiteY957" fmla="*/ 330327 h 1211961"/>
              <a:gd name="connsiteX958" fmla="*/ 1165359 w 1247845"/>
              <a:gd name="connsiteY958" fmla="*/ 326708 h 1211961"/>
              <a:gd name="connsiteX959" fmla="*/ 1165073 w 1247845"/>
              <a:gd name="connsiteY959" fmla="*/ 323755 h 1211961"/>
              <a:gd name="connsiteX960" fmla="*/ 1170026 w 1247845"/>
              <a:gd name="connsiteY960" fmla="*/ 330708 h 1211961"/>
              <a:gd name="connsiteX961" fmla="*/ 1066394 w 1247845"/>
              <a:gd name="connsiteY961" fmla="*/ 188595 h 1211961"/>
              <a:gd name="connsiteX962" fmla="*/ 1068204 w 1247845"/>
              <a:gd name="connsiteY962" fmla="*/ 190690 h 1211961"/>
              <a:gd name="connsiteX963" fmla="*/ 1067823 w 1247845"/>
              <a:gd name="connsiteY963" fmla="*/ 191357 h 1211961"/>
              <a:gd name="connsiteX964" fmla="*/ 1060869 w 1247845"/>
              <a:gd name="connsiteY964" fmla="*/ 182118 h 1211961"/>
              <a:gd name="connsiteX965" fmla="*/ 1066394 w 1247845"/>
              <a:gd name="connsiteY965" fmla="*/ 188595 h 1211961"/>
              <a:gd name="connsiteX966" fmla="*/ 1011149 w 1247845"/>
              <a:gd name="connsiteY966" fmla="*/ 170974 h 1211961"/>
              <a:gd name="connsiteX967" fmla="*/ 1011816 w 1247845"/>
              <a:gd name="connsiteY967" fmla="*/ 171926 h 1211961"/>
              <a:gd name="connsiteX968" fmla="*/ 1009815 w 1247845"/>
              <a:gd name="connsiteY968" fmla="*/ 171164 h 1211961"/>
              <a:gd name="connsiteX969" fmla="*/ 1011149 w 1247845"/>
              <a:gd name="connsiteY969" fmla="*/ 170974 h 1211961"/>
              <a:gd name="connsiteX970" fmla="*/ 527565 w 1247845"/>
              <a:gd name="connsiteY970" fmla="*/ 110490 h 1211961"/>
              <a:gd name="connsiteX971" fmla="*/ 527660 w 1247845"/>
              <a:gd name="connsiteY971" fmla="*/ 112395 h 1211961"/>
              <a:gd name="connsiteX972" fmla="*/ 530708 w 1247845"/>
              <a:gd name="connsiteY972" fmla="*/ 110395 h 1211961"/>
              <a:gd name="connsiteX973" fmla="*/ 538518 w 1247845"/>
              <a:gd name="connsiteY973" fmla="*/ 110585 h 1211961"/>
              <a:gd name="connsiteX974" fmla="*/ 533851 w 1247845"/>
              <a:gd name="connsiteY974" fmla="*/ 115252 h 1211961"/>
              <a:gd name="connsiteX975" fmla="*/ 527565 w 1247845"/>
              <a:gd name="connsiteY975" fmla="*/ 112776 h 1211961"/>
              <a:gd name="connsiteX976" fmla="*/ 524326 w 1247845"/>
              <a:gd name="connsiteY976" fmla="*/ 113919 h 1211961"/>
              <a:gd name="connsiteX977" fmla="*/ 514801 w 1247845"/>
              <a:gd name="connsiteY977" fmla="*/ 112967 h 1211961"/>
              <a:gd name="connsiteX978" fmla="*/ 514515 w 1247845"/>
              <a:gd name="connsiteY978" fmla="*/ 112585 h 1211961"/>
              <a:gd name="connsiteX979" fmla="*/ 527565 w 1247845"/>
              <a:gd name="connsiteY979" fmla="*/ 110490 h 1211961"/>
              <a:gd name="connsiteX980" fmla="*/ 490322 w 1247845"/>
              <a:gd name="connsiteY980" fmla="*/ 116396 h 1211961"/>
              <a:gd name="connsiteX981" fmla="*/ 502704 w 1247845"/>
              <a:gd name="connsiteY981" fmla="*/ 115157 h 1211961"/>
              <a:gd name="connsiteX982" fmla="*/ 498513 w 1247845"/>
              <a:gd name="connsiteY982" fmla="*/ 116491 h 1211961"/>
              <a:gd name="connsiteX983" fmla="*/ 494989 w 1247845"/>
              <a:gd name="connsiteY983" fmla="*/ 117253 h 1211961"/>
              <a:gd name="connsiteX984" fmla="*/ 479082 w 1247845"/>
              <a:gd name="connsiteY984" fmla="*/ 121634 h 1211961"/>
              <a:gd name="connsiteX985" fmla="*/ 472224 w 1247845"/>
              <a:gd name="connsiteY985" fmla="*/ 120967 h 1211961"/>
              <a:gd name="connsiteX986" fmla="*/ 490322 w 1247845"/>
              <a:gd name="connsiteY986" fmla="*/ 116396 h 1211961"/>
              <a:gd name="connsiteX987" fmla="*/ 173616 w 1247845"/>
              <a:gd name="connsiteY987" fmla="*/ 882872 h 1211961"/>
              <a:gd name="connsiteX988" fmla="*/ 172663 w 1247845"/>
              <a:gd name="connsiteY988" fmla="*/ 880015 h 1211961"/>
              <a:gd name="connsiteX989" fmla="*/ 173330 w 1247845"/>
              <a:gd name="connsiteY989" fmla="*/ 878586 h 1211961"/>
              <a:gd name="connsiteX990" fmla="*/ 174282 w 1247845"/>
              <a:gd name="connsiteY990" fmla="*/ 877252 h 1211961"/>
              <a:gd name="connsiteX991" fmla="*/ 174282 w 1247845"/>
              <a:gd name="connsiteY991" fmla="*/ 877252 h 1211961"/>
              <a:gd name="connsiteX992" fmla="*/ 174282 w 1247845"/>
              <a:gd name="connsiteY992" fmla="*/ 877252 h 1211961"/>
              <a:gd name="connsiteX993" fmla="*/ 175711 w 1247845"/>
              <a:gd name="connsiteY993" fmla="*/ 880015 h 1211961"/>
              <a:gd name="connsiteX994" fmla="*/ 173616 w 1247845"/>
              <a:gd name="connsiteY994" fmla="*/ 882872 h 1211961"/>
              <a:gd name="connsiteX995" fmla="*/ 191046 w 1247845"/>
              <a:gd name="connsiteY995" fmla="*/ 930783 h 1211961"/>
              <a:gd name="connsiteX996" fmla="*/ 189046 w 1247845"/>
              <a:gd name="connsiteY996" fmla="*/ 932974 h 1211961"/>
              <a:gd name="connsiteX997" fmla="*/ 187903 w 1247845"/>
              <a:gd name="connsiteY997" fmla="*/ 931640 h 1211961"/>
              <a:gd name="connsiteX998" fmla="*/ 187617 w 1247845"/>
              <a:gd name="connsiteY998" fmla="*/ 926497 h 1211961"/>
              <a:gd name="connsiteX999" fmla="*/ 187332 w 1247845"/>
              <a:gd name="connsiteY999" fmla="*/ 926497 h 1211961"/>
              <a:gd name="connsiteX1000" fmla="*/ 187332 w 1247845"/>
              <a:gd name="connsiteY1000" fmla="*/ 926116 h 1211961"/>
              <a:gd name="connsiteX1001" fmla="*/ 184855 w 1247845"/>
              <a:gd name="connsiteY1001" fmla="*/ 924877 h 1211961"/>
              <a:gd name="connsiteX1002" fmla="*/ 185046 w 1247845"/>
              <a:gd name="connsiteY1002" fmla="*/ 923639 h 1211961"/>
              <a:gd name="connsiteX1003" fmla="*/ 187332 w 1247845"/>
              <a:gd name="connsiteY1003" fmla="*/ 926116 h 1211961"/>
              <a:gd name="connsiteX1004" fmla="*/ 187617 w 1247845"/>
              <a:gd name="connsiteY1004" fmla="*/ 926211 h 1211961"/>
              <a:gd name="connsiteX1005" fmla="*/ 187617 w 1247845"/>
              <a:gd name="connsiteY1005" fmla="*/ 926497 h 1211961"/>
              <a:gd name="connsiteX1006" fmla="*/ 191046 w 1247845"/>
              <a:gd name="connsiteY1006" fmla="*/ 930783 h 1211961"/>
              <a:gd name="connsiteX1007" fmla="*/ 202572 w 1247845"/>
              <a:gd name="connsiteY1007" fmla="*/ 941260 h 1211961"/>
              <a:gd name="connsiteX1008" fmla="*/ 202572 w 1247845"/>
              <a:gd name="connsiteY1008" fmla="*/ 941260 h 1211961"/>
              <a:gd name="connsiteX1009" fmla="*/ 202572 w 1247845"/>
              <a:gd name="connsiteY1009" fmla="*/ 941260 h 1211961"/>
              <a:gd name="connsiteX1010" fmla="*/ 199619 w 1247845"/>
              <a:gd name="connsiteY1010" fmla="*/ 939546 h 1211961"/>
              <a:gd name="connsiteX1011" fmla="*/ 202762 w 1247845"/>
              <a:gd name="connsiteY1011" fmla="*/ 938117 h 1211961"/>
              <a:gd name="connsiteX1012" fmla="*/ 205810 w 1247845"/>
              <a:gd name="connsiteY1012" fmla="*/ 939832 h 1211961"/>
              <a:gd name="connsiteX1013" fmla="*/ 202572 w 1247845"/>
              <a:gd name="connsiteY1013" fmla="*/ 941260 h 1211961"/>
              <a:gd name="connsiteX1014" fmla="*/ 210287 w 1247845"/>
              <a:gd name="connsiteY1014" fmla="*/ 949452 h 1211961"/>
              <a:gd name="connsiteX1015" fmla="*/ 207906 w 1247845"/>
              <a:gd name="connsiteY1015" fmla="*/ 951928 h 1211961"/>
              <a:gd name="connsiteX1016" fmla="*/ 207715 w 1247845"/>
              <a:gd name="connsiteY1016" fmla="*/ 950690 h 1211961"/>
              <a:gd name="connsiteX1017" fmla="*/ 210287 w 1247845"/>
              <a:gd name="connsiteY1017" fmla="*/ 949452 h 1211961"/>
              <a:gd name="connsiteX1018" fmla="*/ 210287 w 1247845"/>
              <a:gd name="connsiteY1018" fmla="*/ 949071 h 1211961"/>
              <a:gd name="connsiteX1019" fmla="*/ 210573 w 1247845"/>
              <a:gd name="connsiteY1019" fmla="*/ 949071 h 1211961"/>
              <a:gd name="connsiteX1020" fmla="*/ 212097 w 1247845"/>
              <a:gd name="connsiteY1020" fmla="*/ 942689 h 1211961"/>
              <a:gd name="connsiteX1021" fmla="*/ 216859 w 1247845"/>
              <a:gd name="connsiteY1021" fmla="*/ 942689 h 1211961"/>
              <a:gd name="connsiteX1022" fmla="*/ 215907 w 1247845"/>
              <a:gd name="connsiteY1022" fmla="*/ 945451 h 1211961"/>
              <a:gd name="connsiteX1023" fmla="*/ 210477 w 1247845"/>
              <a:gd name="connsiteY1023" fmla="*/ 949071 h 1211961"/>
              <a:gd name="connsiteX1024" fmla="*/ 210477 w 1247845"/>
              <a:gd name="connsiteY1024" fmla="*/ 949357 h 1211961"/>
              <a:gd name="connsiteX1025" fmla="*/ 210287 w 1247845"/>
              <a:gd name="connsiteY1025" fmla="*/ 949452 h 1211961"/>
              <a:gd name="connsiteX1026" fmla="*/ 225336 w 1247845"/>
              <a:gd name="connsiteY1026" fmla="*/ 952976 h 1211961"/>
              <a:gd name="connsiteX1027" fmla="*/ 216478 w 1247845"/>
              <a:gd name="connsiteY1027" fmla="*/ 970978 h 1211961"/>
              <a:gd name="connsiteX1028" fmla="*/ 213240 w 1247845"/>
              <a:gd name="connsiteY1028" fmla="*/ 971645 h 1211961"/>
              <a:gd name="connsiteX1029" fmla="*/ 210954 w 1247845"/>
              <a:gd name="connsiteY1029" fmla="*/ 969264 h 1211961"/>
              <a:gd name="connsiteX1030" fmla="*/ 220383 w 1247845"/>
              <a:gd name="connsiteY1030" fmla="*/ 949547 h 1211961"/>
              <a:gd name="connsiteX1031" fmla="*/ 223908 w 1247845"/>
              <a:gd name="connsiteY1031" fmla="*/ 949833 h 1211961"/>
              <a:gd name="connsiteX1032" fmla="*/ 224003 w 1247845"/>
              <a:gd name="connsiteY1032" fmla="*/ 949833 h 1211961"/>
              <a:gd name="connsiteX1033" fmla="*/ 224955 w 1247845"/>
              <a:gd name="connsiteY1033" fmla="*/ 950690 h 1211961"/>
              <a:gd name="connsiteX1034" fmla="*/ 225336 w 1247845"/>
              <a:gd name="connsiteY1034" fmla="*/ 951071 h 1211961"/>
              <a:gd name="connsiteX1035" fmla="*/ 225336 w 1247845"/>
              <a:gd name="connsiteY1035" fmla="*/ 952976 h 1211961"/>
              <a:gd name="connsiteX1036" fmla="*/ 282391 w 1247845"/>
              <a:gd name="connsiteY1036" fmla="*/ 1000316 h 1211961"/>
              <a:gd name="connsiteX1037" fmla="*/ 279343 w 1247845"/>
              <a:gd name="connsiteY1037" fmla="*/ 1001840 h 1211961"/>
              <a:gd name="connsiteX1038" fmla="*/ 282391 w 1247845"/>
              <a:gd name="connsiteY1038" fmla="*/ 999268 h 1211961"/>
              <a:gd name="connsiteX1039" fmla="*/ 286677 w 1247845"/>
              <a:gd name="connsiteY1039" fmla="*/ 1003649 h 1211961"/>
              <a:gd name="connsiteX1040" fmla="*/ 286773 w 1247845"/>
              <a:gd name="connsiteY1040" fmla="*/ 1004507 h 1211961"/>
              <a:gd name="connsiteX1041" fmla="*/ 282391 w 1247845"/>
              <a:gd name="connsiteY1041" fmla="*/ 1000316 h 1211961"/>
              <a:gd name="connsiteX1042" fmla="*/ 306204 w 1247845"/>
              <a:gd name="connsiteY1042" fmla="*/ 1006221 h 1211961"/>
              <a:gd name="connsiteX1043" fmla="*/ 306108 w 1247845"/>
              <a:gd name="connsiteY1043" fmla="*/ 1006602 h 1211961"/>
              <a:gd name="connsiteX1044" fmla="*/ 305823 w 1247845"/>
              <a:gd name="connsiteY1044" fmla="*/ 1006316 h 1211961"/>
              <a:gd name="connsiteX1045" fmla="*/ 306204 w 1247845"/>
              <a:gd name="connsiteY1045" fmla="*/ 1006221 h 1211961"/>
              <a:gd name="connsiteX1046" fmla="*/ 306489 w 1247845"/>
              <a:gd name="connsiteY1046" fmla="*/ 1005364 h 1211961"/>
              <a:gd name="connsiteX1047" fmla="*/ 307251 w 1247845"/>
              <a:gd name="connsiteY1047" fmla="*/ 1005840 h 1211961"/>
              <a:gd name="connsiteX1048" fmla="*/ 306204 w 1247845"/>
              <a:gd name="connsiteY1048" fmla="*/ 1006221 h 1211961"/>
              <a:gd name="connsiteX1049" fmla="*/ 434886 w 1247845"/>
              <a:gd name="connsiteY1049" fmla="*/ 1106615 h 1211961"/>
              <a:gd name="connsiteX1050" fmla="*/ 397548 w 1247845"/>
              <a:gd name="connsiteY1050" fmla="*/ 1093184 h 1211961"/>
              <a:gd name="connsiteX1051" fmla="*/ 383642 w 1247845"/>
              <a:gd name="connsiteY1051" fmla="*/ 1085088 h 1211961"/>
              <a:gd name="connsiteX1052" fmla="*/ 382023 w 1247845"/>
              <a:gd name="connsiteY1052" fmla="*/ 1084040 h 1211961"/>
              <a:gd name="connsiteX1053" fmla="*/ 388500 w 1247845"/>
              <a:gd name="connsiteY1053" fmla="*/ 1085469 h 1211961"/>
              <a:gd name="connsiteX1054" fmla="*/ 403835 w 1247845"/>
              <a:gd name="connsiteY1054" fmla="*/ 1089279 h 1211961"/>
              <a:gd name="connsiteX1055" fmla="*/ 420027 w 1247845"/>
              <a:gd name="connsiteY1055" fmla="*/ 1094899 h 1211961"/>
              <a:gd name="connsiteX1056" fmla="*/ 452412 w 1247845"/>
              <a:gd name="connsiteY1056" fmla="*/ 1106424 h 1211961"/>
              <a:gd name="connsiteX1057" fmla="*/ 473082 w 1247845"/>
              <a:gd name="connsiteY1057" fmla="*/ 1106424 h 1211961"/>
              <a:gd name="connsiteX1058" fmla="*/ 473272 w 1247845"/>
              <a:gd name="connsiteY1058" fmla="*/ 1116997 h 1211961"/>
              <a:gd name="connsiteX1059" fmla="*/ 434886 w 1247845"/>
              <a:gd name="connsiteY1059" fmla="*/ 1106615 h 1211961"/>
              <a:gd name="connsiteX1060" fmla="*/ 613099 w 1247845"/>
              <a:gd name="connsiteY1060" fmla="*/ 1136523 h 1211961"/>
              <a:gd name="connsiteX1061" fmla="*/ 622815 w 1247845"/>
              <a:gd name="connsiteY1061" fmla="*/ 1137571 h 1211961"/>
              <a:gd name="connsiteX1062" fmla="*/ 619957 w 1247845"/>
              <a:gd name="connsiteY1062" fmla="*/ 1136904 h 1211961"/>
              <a:gd name="connsiteX1063" fmla="*/ 623958 w 1247845"/>
              <a:gd name="connsiteY1063" fmla="*/ 1135094 h 1211961"/>
              <a:gd name="connsiteX1064" fmla="*/ 611575 w 1247845"/>
              <a:gd name="connsiteY1064" fmla="*/ 1134999 h 1211961"/>
              <a:gd name="connsiteX1065" fmla="*/ 635769 w 1247845"/>
              <a:gd name="connsiteY1065" fmla="*/ 1128712 h 1211961"/>
              <a:gd name="connsiteX1066" fmla="*/ 636245 w 1247845"/>
              <a:gd name="connsiteY1066" fmla="*/ 1133570 h 1211961"/>
              <a:gd name="connsiteX1067" fmla="*/ 641865 w 1247845"/>
              <a:gd name="connsiteY1067" fmla="*/ 1134809 h 1211961"/>
              <a:gd name="connsiteX1068" fmla="*/ 638721 w 1247845"/>
              <a:gd name="connsiteY1068" fmla="*/ 1130999 h 1211961"/>
              <a:gd name="connsiteX1069" fmla="*/ 656247 w 1247845"/>
              <a:gd name="connsiteY1069" fmla="*/ 1128236 h 1211961"/>
              <a:gd name="connsiteX1070" fmla="*/ 664439 w 1247845"/>
              <a:gd name="connsiteY1070" fmla="*/ 1127855 h 1211961"/>
              <a:gd name="connsiteX1071" fmla="*/ 652628 w 1247845"/>
              <a:gd name="connsiteY1071" fmla="*/ 1132523 h 1211961"/>
              <a:gd name="connsiteX1072" fmla="*/ 670725 w 1247845"/>
              <a:gd name="connsiteY1072" fmla="*/ 1132618 h 1211961"/>
              <a:gd name="connsiteX1073" fmla="*/ 657295 w 1247845"/>
              <a:gd name="connsiteY1073" fmla="*/ 1134999 h 1211961"/>
              <a:gd name="connsiteX1074" fmla="*/ 642817 w 1247845"/>
              <a:gd name="connsiteY1074" fmla="*/ 1137094 h 1211961"/>
              <a:gd name="connsiteX1075" fmla="*/ 613099 w 1247845"/>
              <a:gd name="connsiteY1075" fmla="*/ 1136523 h 1211961"/>
              <a:gd name="connsiteX1076" fmla="*/ 616242 w 1247845"/>
              <a:gd name="connsiteY1076" fmla="*/ 1169479 h 1211961"/>
              <a:gd name="connsiteX1077" fmla="*/ 622148 w 1247845"/>
              <a:gd name="connsiteY1077" fmla="*/ 1170813 h 1211961"/>
              <a:gd name="connsiteX1078" fmla="*/ 600907 w 1247845"/>
              <a:gd name="connsiteY1078" fmla="*/ 1172813 h 1211961"/>
              <a:gd name="connsiteX1079" fmla="*/ 573951 w 1247845"/>
              <a:gd name="connsiteY1079" fmla="*/ 1172623 h 1211961"/>
              <a:gd name="connsiteX1080" fmla="*/ 616242 w 1247845"/>
              <a:gd name="connsiteY1080" fmla="*/ 1169479 h 1211961"/>
              <a:gd name="connsiteX1081" fmla="*/ 569570 w 1247845"/>
              <a:gd name="connsiteY1081" fmla="*/ 1174813 h 1211961"/>
              <a:gd name="connsiteX1082" fmla="*/ 588715 w 1247845"/>
              <a:gd name="connsiteY1082" fmla="*/ 1176337 h 1211961"/>
              <a:gd name="connsiteX1083" fmla="*/ 609289 w 1247845"/>
              <a:gd name="connsiteY1083" fmla="*/ 1176242 h 1211961"/>
              <a:gd name="connsiteX1084" fmla="*/ 586429 w 1247845"/>
              <a:gd name="connsiteY1084" fmla="*/ 1177576 h 1211961"/>
              <a:gd name="connsiteX1085" fmla="*/ 566522 w 1247845"/>
              <a:gd name="connsiteY1085" fmla="*/ 1178719 h 1211961"/>
              <a:gd name="connsiteX1086" fmla="*/ 569570 w 1247845"/>
              <a:gd name="connsiteY1086" fmla="*/ 1174813 h 1211961"/>
              <a:gd name="connsiteX1087" fmla="*/ 564903 w 1247845"/>
              <a:gd name="connsiteY1087" fmla="*/ 1181957 h 1211961"/>
              <a:gd name="connsiteX1088" fmla="*/ 572332 w 1247845"/>
              <a:gd name="connsiteY1088" fmla="*/ 1182243 h 1211961"/>
              <a:gd name="connsiteX1089" fmla="*/ 564903 w 1247845"/>
              <a:gd name="connsiteY1089" fmla="*/ 1181957 h 1211961"/>
              <a:gd name="connsiteX1090" fmla="*/ 665391 w 1247845"/>
              <a:gd name="connsiteY1090" fmla="*/ 1186434 h 1211961"/>
              <a:gd name="connsiteX1091" fmla="*/ 665010 w 1247845"/>
              <a:gd name="connsiteY1091" fmla="*/ 1183862 h 1211961"/>
              <a:gd name="connsiteX1092" fmla="*/ 663010 w 1247845"/>
              <a:gd name="connsiteY1092" fmla="*/ 1184338 h 1211961"/>
              <a:gd name="connsiteX1093" fmla="*/ 652914 w 1247845"/>
              <a:gd name="connsiteY1093" fmla="*/ 1185767 h 1211961"/>
              <a:gd name="connsiteX1094" fmla="*/ 631197 w 1247845"/>
              <a:gd name="connsiteY1094" fmla="*/ 1187863 h 1211961"/>
              <a:gd name="connsiteX1095" fmla="*/ 585667 w 1247845"/>
              <a:gd name="connsiteY1095" fmla="*/ 1186720 h 1211961"/>
              <a:gd name="connsiteX1096" fmla="*/ 582714 w 1247845"/>
              <a:gd name="connsiteY1096" fmla="*/ 1188244 h 1211961"/>
              <a:gd name="connsiteX1097" fmla="*/ 573761 w 1247845"/>
              <a:gd name="connsiteY1097" fmla="*/ 1186243 h 1211961"/>
              <a:gd name="connsiteX1098" fmla="*/ 585762 w 1247845"/>
              <a:gd name="connsiteY1098" fmla="*/ 1185101 h 1211961"/>
              <a:gd name="connsiteX1099" fmla="*/ 584238 w 1247845"/>
              <a:gd name="connsiteY1099" fmla="*/ 1182624 h 1211961"/>
              <a:gd name="connsiteX1100" fmla="*/ 646246 w 1247845"/>
              <a:gd name="connsiteY1100" fmla="*/ 1176528 h 1211961"/>
              <a:gd name="connsiteX1101" fmla="*/ 658533 w 1247845"/>
              <a:gd name="connsiteY1101" fmla="*/ 1179671 h 1211961"/>
              <a:gd name="connsiteX1102" fmla="*/ 658057 w 1247845"/>
              <a:gd name="connsiteY1102" fmla="*/ 1175671 h 1211961"/>
              <a:gd name="connsiteX1103" fmla="*/ 667011 w 1247845"/>
              <a:gd name="connsiteY1103" fmla="*/ 1175480 h 1211961"/>
              <a:gd name="connsiteX1104" fmla="*/ 668916 w 1247845"/>
              <a:gd name="connsiteY1104" fmla="*/ 1178433 h 1211961"/>
              <a:gd name="connsiteX1105" fmla="*/ 686346 w 1247845"/>
              <a:gd name="connsiteY1105" fmla="*/ 1174147 h 1211961"/>
              <a:gd name="connsiteX1106" fmla="*/ 678726 w 1247845"/>
              <a:gd name="connsiteY1106" fmla="*/ 1173670 h 1211961"/>
              <a:gd name="connsiteX1107" fmla="*/ 697776 w 1247845"/>
              <a:gd name="connsiteY1107" fmla="*/ 1170623 h 1211961"/>
              <a:gd name="connsiteX1108" fmla="*/ 700348 w 1247845"/>
              <a:gd name="connsiteY1108" fmla="*/ 1175957 h 1211961"/>
              <a:gd name="connsiteX1109" fmla="*/ 673869 w 1247845"/>
              <a:gd name="connsiteY1109" fmla="*/ 1181005 h 1211961"/>
              <a:gd name="connsiteX1110" fmla="*/ 711778 w 1247845"/>
              <a:gd name="connsiteY1110" fmla="*/ 1179004 h 1211961"/>
              <a:gd name="connsiteX1111" fmla="*/ 665391 w 1247845"/>
              <a:gd name="connsiteY1111" fmla="*/ 1186434 h 1211961"/>
              <a:gd name="connsiteX1112" fmla="*/ 733495 w 1247845"/>
              <a:gd name="connsiteY1112" fmla="*/ 1167098 h 1211961"/>
              <a:gd name="connsiteX1113" fmla="*/ 731304 w 1247845"/>
              <a:gd name="connsiteY1113" fmla="*/ 1164336 h 1211961"/>
              <a:gd name="connsiteX1114" fmla="*/ 741782 w 1247845"/>
              <a:gd name="connsiteY1114" fmla="*/ 1163288 h 1211961"/>
              <a:gd name="connsiteX1115" fmla="*/ 733495 w 1247845"/>
              <a:gd name="connsiteY1115" fmla="*/ 1167098 h 1211961"/>
              <a:gd name="connsiteX1116" fmla="*/ 772643 w 1247845"/>
              <a:gd name="connsiteY1116" fmla="*/ 1152430 h 1211961"/>
              <a:gd name="connsiteX1117" fmla="*/ 721875 w 1247845"/>
              <a:gd name="connsiteY1117" fmla="*/ 1163384 h 1211961"/>
              <a:gd name="connsiteX1118" fmla="*/ 727971 w 1247845"/>
              <a:gd name="connsiteY1118" fmla="*/ 1163479 h 1211961"/>
              <a:gd name="connsiteX1119" fmla="*/ 719112 w 1247845"/>
              <a:gd name="connsiteY1119" fmla="*/ 1164717 h 1211961"/>
              <a:gd name="connsiteX1120" fmla="*/ 717398 w 1247845"/>
              <a:gd name="connsiteY1120" fmla="*/ 1170718 h 1211961"/>
              <a:gd name="connsiteX1121" fmla="*/ 711683 w 1247845"/>
              <a:gd name="connsiteY1121" fmla="*/ 1165098 h 1211961"/>
              <a:gd name="connsiteX1122" fmla="*/ 728542 w 1247845"/>
              <a:gd name="connsiteY1122" fmla="*/ 1159954 h 1211961"/>
              <a:gd name="connsiteX1123" fmla="*/ 721017 w 1247845"/>
              <a:gd name="connsiteY1123" fmla="*/ 1160240 h 1211961"/>
              <a:gd name="connsiteX1124" fmla="*/ 727590 w 1247845"/>
              <a:gd name="connsiteY1124" fmla="*/ 1156049 h 1211961"/>
              <a:gd name="connsiteX1125" fmla="*/ 729780 w 1247845"/>
              <a:gd name="connsiteY1125" fmla="*/ 1158811 h 1211961"/>
              <a:gd name="connsiteX1126" fmla="*/ 759213 w 1247845"/>
              <a:gd name="connsiteY1126" fmla="*/ 1149382 h 1211961"/>
              <a:gd name="connsiteX1127" fmla="*/ 770166 w 1247845"/>
              <a:gd name="connsiteY1127" fmla="*/ 1149763 h 1211961"/>
              <a:gd name="connsiteX1128" fmla="*/ 769119 w 1247845"/>
              <a:gd name="connsiteY1128" fmla="*/ 1146715 h 1211961"/>
              <a:gd name="connsiteX1129" fmla="*/ 789121 w 1247845"/>
              <a:gd name="connsiteY1129" fmla="*/ 1141857 h 1211961"/>
              <a:gd name="connsiteX1130" fmla="*/ 781406 w 1247845"/>
              <a:gd name="connsiteY1130" fmla="*/ 1142143 h 1211961"/>
              <a:gd name="connsiteX1131" fmla="*/ 797598 w 1247845"/>
              <a:gd name="connsiteY1131" fmla="*/ 1135285 h 1211961"/>
              <a:gd name="connsiteX1132" fmla="*/ 797694 w 1247845"/>
              <a:gd name="connsiteY1132" fmla="*/ 1139571 h 1211961"/>
              <a:gd name="connsiteX1133" fmla="*/ 800646 w 1247845"/>
              <a:gd name="connsiteY1133" fmla="*/ 1134999 h 1211961"/>
              <a:gd name="connsiteX1134" fmla="*/ 812838 w 1247845"/>
              <a:gd name="connsiteY1134" fmla="*/ 1133856 h 1211961"/>
              <a:gd name="connsiteX1135" fmla="*/ 772643 w 1247845"/>
              <a:gd name="connsiteY1135" fmla="*/ 1152430 h 1211961"/>
              <a:gd name="connsiteX1136" fmla="*/ 904945 w 1247845"/>
              <a:gd name="connsiteY1136" fmla="*/ 1116806 h 1211961"/>
              <a:gd name="connsiteX1137" fmla="*/ 914089 w 1247845"/>
              <a:gd name="connsiteY1137" fmla="*/ 1108424 h 1211961"/>
              <a:gd name="connsiteX1138" fmla="*/ 904945 w 1247845"/>
              <a:gd name="connsiteY1138" fmla="*/ 1116806 h 1211961"/>
              <a:gd name="connsiteX1139" fmla="*/ 947046 w 1247845"/>
              <a:gd name="connsiteY1139" fmla="*/ 1107853 h 1211961"/>
              <a:gd name="connsiteX1140" fmla="*/ 940854 w 1247845"/>
              <a:gd name="connsiteY1140" fmla="*/ 1109853 h 1211961"/>
              <a:gd name="connsiteX1141" fmla="*/ 945712 w 1247845"/>
              <a:gd name="connsiteY1141" fmla="*/ 1105852 h 1211961"/>
              <a:gd name="connsiteX1142" fmla="*/ 948379 w 1247845"/>
              <a:gd name="connsiteY1142" fmla="*/ 1106995 h 1211961"/>
              <a:gd name="connsiteX1143" fmla="*/ 947046 w 1247845"/>
              <a:gd name="connsiteY1143" fmla="*/ 1107853 h 1211961"/>
              <a:gd name="connsiteX1144" fmla="*/ 942188 w 1247845"/>
              <a:gd name="connsiteY1144" fmla="*/ 1095661 h 1211961"/>
              <a:gd name="connsiteX1145" fmla="*/ 947331 w 1247845"/>
              <a:gd name="connsiteY1145" fmla="*/ 1092422 h 1211961"/>
              <a:gd name="connsiteX1146" fmla="*/ 948760 w 1247845"/>
              <a:gd name="connsiteY1146" fmla="*/ 1094423 h 1211961"/>
              <a:gd name="connsiteX1147" fmla="*/ 942188 w 1247845"/>
              <a:gd name="connsiteY1147" fmla="*/ 1095661 h 1211961"/>
              <a:gd name="connsiteX1148" fmla="*/ 948189 w 1247845"/>
              <a:gd name="connsiteY1148" fmla="*/ 1090898 h 1211961"/>
              <a:gd name="connsiteX1149" fmla="*/ 954570 w 1247845"/>
              <a:gd name="connsiteY1149" fmla="*/ 1084135 h 1211961"/>
              <a:gd name="connsiteX1150" fmla="*/ 955999 w 1247845"/>
              <a:gd name="connsiteY1150" fmla="*/ 1086041 h 1211961"/>
              <a:gd name="connsiteX1151" fmla="*/ 948189 w 1247845"/>
              <a:gd name="connsiteY1151" fmla="*/ 1090898 h 1211961"/>
              <a:gd name="connsiteX1152" fmla="*/ 945998 w 1247845"/>
              <a:gd name="connsiteY1152" fmla="*/ 1086993 h 1211961"/>
              <a:gd name="connsiteX1153" fmla="*/ 925710 w 1247845"/>
              <a:gd name="connsiteY1153" fmla="*/ 1101185 h 1211961"/>
              <a:gd name="connsiteX1154" fmla="*/ 941235 w 1247845"/>
              <a:gd name="connsiteY1154" fmla="*/ 1087088 h 1211961"/>
              <a:gd name="connsiteX1155" fmla="*/ 964381 w 1247845"/>
              <a:gd name="connsiteY1155" fmla="*/ 1069562 h 1211961"/>
              <a:gd name="connsiteX1156" fmla="*/ 945998 w 1247845"/>
              <a:gd name="connsiteY1156" fmla="*/ 1086993 h 1211961"/>
              <a:gd name="connsiteX1157" fmla="*/ 1002672 w 1247845"/>
              <a:gd name="connsiteY1157" fmla="*/ 1074896 h 1211961"/>
              <a:gd name="connsiteX1158" fmla="*/ 1000195 w 1247845"/>
              <a:gd name="connsiteY1158" fmla="*/ 1069658 h 1211961"/>
              <a:gd name="connsiteX1159" fmla="*/ 1002672 w 1247845"/>
              <a:gd name="connsiteY1159" fmla="*/ 1074896 h 1211961"/>
              <a:gd name="connsiteX1160" fmla="*/ 1007244 w 1247845"/>
              <a:gd name="connsiteY1160" fmla="*/ 1068229 h 1211961"/>
              <a:gd name="connsiteX1161" fmla="*/ 1003148 w 1247845"/>
              <a:gd name="connsiteY1161" fmla="*/ 1068324 h 1211961"/>
              <a:gd name="connsiteX1162" fmla="*/ 1005624 w 1247845"/>
              <a:gd name="connsiteY1162" fmla="*/ 1066419 h 1211961"/>
              <a:gd name="connsiteX1163" fmla="*/ 1009053 w 1247845"/>
              <a:gd name="connsiteY1163" fmla="*/ 1065562 h 1211961"/>
              <a:gd name="connsiteX1164" fmla="*/ 1009434 w 1247845"/>
              <a:gd name="connsiteY1164" fmla="*/ 1068419 h 1211961"/>
              <a:gd name="connsiteX1165" fmla="*/ 1007244 w 1247845"/>
              <a:gd name="connsiteY1165" fmla="*/ 1068229 h 1211961"/>
              <a:gd name="connsiteX1166" fmla="*/ 1029151 w 1247845"/>
              <a:gd name="connsiteY1166" fmla="*/ 1057180 h 1211961"/>
              <a:gd name="connsiteX1167" fmla="*/ 1033247 w 1247845"/>
              <a:gd name="connsiteY1167" fmla="*/ 1052322 h 1211961"/>
              <a:gd name="connsiteX1168" fmla="*/ 1029151 w 1247845"/>
              <a:gd name="connsiteY1168" fmla="*/ 1054989 h 1211961"/>
              <a:gd name="connsiteX1169" fmla="*/ 1026960 w 1247845"/>
              <a:gd name="connsiteY1169" fmla="*/ 1052608 h 1211961"/>
              <a:gd name="connsiteX1170" fmla="*/ 1035533 w 1247845"/>
              <a:gd name="connsiteY1170" fmla="*/ 1050131 h 1211961"/>
              <a:gd name="connsiteX1171" fmla="*/ 1029151 w 1247845"/>
              <a:gd name="connsiteY1171" fmla="*/ 1057180 h 1211961"/>
              <a:gd name="connsiteX1172" fmla="*/ 1056678 w 1247845"/>
              <a:gd name="connsiteY1172" fmla="*/ 1009841 h 1211961"/>
              <a:gd name="connsiteX1173" fmla="*/ 1058488 w 1247845"/>
              <a:gd name="connsiteY1173" fmla="*/ 1011460 h 1211961"/>
              <a:gd name="connsiteX1174" fmla="*/ 1053249 w 1247845"/>
              <a:gd name="connsiteY1174" fmla="*/ 1017175 h 1211961"/>
              <a:gd name="connsiteX1175" fmla="*/ 1056678 w 1247845"/>
              <a:gd name="connsiteY1175" fmla="*/ 1009841 h 1211961"/>
              <a:gd name="connsiteX1176" fmla="*/ 1065251 w 1247845"/>
              <a:gd name="connsiteY1176" fmla="*/ 1019651 h 1211961"/>
              <a:gd name="connsiteX1177" fmla="*/ 1060869 w 1247845"/>
              <a:gd name="connsiteY1177" fmla="*/ 1022033 h 1211961"/>
              <a:gd name="connsiteX1178" fmla="*/ 1070966 w 1247845"/>
              <a:gd name="connsiteY1178" fmla="*/ 1012031 h 1211961"/>
              <a:gd name="connsiteX1179" fmla="*/ 1065251 w 1247845"/>
              <a:gd name="connsiteY1179" fmla="*/ 1019651 h 1211961"/>
              <a:gd name="connsiteX1180" fmla="*/ 1069918 w 1247845"/>
              <a:gd name="connsiteY1180" fmla="*/ 998792 h 1211961"/>
              <a:gd name="connsiteX1181" fmla="*/ 1056678 w 1247845"/>
              <a:gd name="connsiteY1181" fmla="*/ 1018223 h 1211961"/>
              <a:gd name="connsiteX1182" fmla="*/ 1063917 w 1247845"/>
              <a:gd name="connsiteY1182" fmla="*/ 1001840 h 1211961"/>
              <a:gd name="connsiteX1183" fmla="*/ 1084682 w 1247845"/>
              <a:gd name="connsiteY1183" fmla="*/ 980884 h 1211961"/>
              <a:gd name="connsiteX1184" fmla="*/ 1069918 w 1247845"/>
              <a:gd name="connsiteY1184" fmla="*/ 998792 h 1211961"/>
              <a:gd name="connsiteX1185" fmla="*/ 1097445 w 1247845"/>
              <a:gd name="connsiteY1185" fmla="*/ 967168 h 1211961"/>
              <a:gd name="connsiteX1186" fmla="*/ 1086968 w 1247845"/>
              <a:gd name="connsiteY1186" fmla="*/ 980694 h 1211961"/>
              <a:gd name="connsiteX1187" fmla="*/ 1083825 w 1247845"/>
              <a:gd name="connsiteY1187" fmla="*/ 978218 h 1211961"/>
              <a:gd name="connsiteX1188" fmla="*/ 1102303 w 1247845"/>
              <a:gd name="connsiteY1188" fmla="*/ 955358 h 1211961"/>
              <a:gd name="connsiteX1189" fmla="*/ 1097445 w 1247845"/>
              <a:gd name="connsiteY1189" fmla="*/ 967168 h 1211961"/>
              <a:gd name="connsiteX1190" fmla="*/ 1160882 w 1247845"/>
              <a:gd name="connsiteY1190" fmla="*/ 867823 h 1211961"/>
              <a:gd name="connsiteX1191" fmla="*/ 1157167 w 1247845"/>
              <a:gd name="connsiteY1191" fmla="*/ 864299 h 1211961"/>
              <a:gd name="connsiteX1192" fmla="*/ 1164120 w 1247845"/>
              <a:gd name="connsiteY1192" fmla="*/ 857345 h 1211961"/>
              <a:gd name="connsiteX1193" fmla="*/ 1170788 w 1247845"/>
              <a:gd name="connsiteY1193" fmla="*/ 843343 h 1211961"/>
              <a:gd name="connsiteX1194" fmla="*/ 1160882 w 1247845"/>
              <a:gd name="connsiteY1194" fmla="*/ 867823 h 1211961"/>
              <a:gd name="connsiteX1195" fmla="*/ 1161930 w 1247845"/>
              <a:gd name="connsiteY1195" fmla="*/ 894683 h 1211961"/>
              <a:gd name="connsiteX1196" fmla="*/ 1158215 w 1247845"/>
              <a:gd name="connsiteY1196" fmla="*/ 896302 h 1211961"/>
              <a:gd name="connsiteX1197" fmla="*/ 1160787 w 1247845"/>
              <a:gd name="connsiteY1197" fmla="*/ 888778 h 1211961"/>
              <a:gd name="connsiteX1198" fmla="*/ 1162882 w 1247845"/>
              <a:gd name="connsiteY1198" fmla="*/ 891635 h 1211961"/>
              <a:gd name="connsiteX1199" fmla="*/ 1168311 w 1247845"/>
              <a:gd name="connsiteY1199" fmla="*/ 885539 h 1211961"/>
              <a:gd name="connsiteX1200" fmla="*/ 1161930 w 1247845"/>
              <a:gd name="connsiteY1200" fmla="*/ 894683 h 1211961"/>
              <a:gd name="connsiteX1201" fmla="*/ 1170407 w 1247845"/>
              <a:gd name="connsiteY1201" fmla="*/ 877729 h 1211961"/>
              <a:gd name="connsiteX1202" fmla="*/ 1175265 w 1247845"/>
              <a:gd name="connsiteY1202" fmla="*/ 867727 h 1211961"/>
              <a:gd name="connsiteX1203" fmla="*/ 1170407 w 1247845"/>
              <a:gd name="connsiteY1203" fmla="*/ 877729 h 1211961"/>
              <a:gd name="connsiteX1204" fmla="*/ 1175931 w 1247845"/>
              <a:gd name="connsiteY1204" fmla="*/ 820388 h 1211961"/>
              <a:gd name="connsiteX1205" fmla="*/ 1177265 w 1247845"/>
              <a:gd name="connsiteY1205" fmla="*/ 812673 h 1211961"/>
              <a:gd name="connsiteX1206" fmla="*/ 1175931 w 1247845"/>
              <a:gd name="connsiteY1206" fmla="*/ 820388 h 1211961"/>
              <a:gd name="connsiteX1207" fmla="*/ 1174598 w 1247845"/>
              <a:gd name="connsiteY1207" fmla="*/ 798671 h 1211961"/>
              <a:gd name="connsiteX1208" fmla="*/ 1177932 w 1247845"/>
              <a:gd name="connsiteY1208" fmla="*/ 786956 h 1211961"/>
              <a:gd name="connsiteX1209" fmla="*/ 1174598 w 1247845"/>
              <a:gd name="connsiteY1209" fmla="*/ 798671 h 1211961"/>
              <a:gd name="connsiteX1210" fmla="*/ 1182694 w 1247845"/>
              <a:gd name="connsiteY1210" fmla="*/ 766286 h 1211961"/>
              <a:gd name="connsiteX1211" fmla="*/ 1180789 w 1247845"/>
              <a:gd name="connsiteY1211" fmla="*/ 776764 h 1211961"/>
              <a:gd name="connsiteX1212" fmla="*/ 1182694 w 1247845"/>
              <a:gd name="connsiteY1212" fmla="*/ 766286 h 1211961"/>
              <a:gd name="connsiteX1213" fmla="*/ 1182313 w 1247845"/>
              <a:gd name="connsiteY1213" fmla="*/ 791718 h 1211961"/>
              <a:gd name="connsiteX1214" fmla="*/ 1184028 w 1247845"/>
              <a:gd name="connsiteY1214" fmla="*/ 774668 h 1211961"/>
              <a:gd name="connsiteX1215" fmla="*/ 1186599 w 1247845"/>
              <a:gd name="connsiteY1215" fmla="*/ 777050 h 1211961"/>
              <a:gd name="connsiteX1216" fmla="*/ 1182313 w 1247845"/>
              <a:gd name="connsiteY1216" fmla="*/ 791718 h 1211961"/>
              <a:gd name="connsiteX1217" fmla="*/ 1193838 w 1247845"/>
              <a:gd name="connsiteY1217" fmla="*/ 725615 h 1211961"/>
              <a:gd name="connsiteX1218" fmla="*/ 1191838 w 1247845"/>
              <a:gd name="connsiteY1218" fmla="*/ 753142 h 1211961"/>
              <a:gd name="connsiteX1219" fmla="*/ 1188314 w 1247845"/>
              <a:gd name="connsiteY1219" fmla="*/ 756857 h 1211961"/>
              <a:gd name="connsiteX1220" fmla="*/ 1187647 w 1247845"/>
              <a:gd name="connsiteY1220" fmla="*/ 774001 h 1211961"/>
              <a:gd name="connsiteX1221" fmla="*/ 1183551 w 1247845"/>
              <a:gd name="connsiteY1221" fmla="*/ 771144 h 1211961"/>
              <a:gd name="connsiteX1222" fmla="*/ 1185742 w 1247845"/>
              <a:gd name="connsiteY1222" fmla="*/ 762286 h 1211961"/>
              <a:gd name="connsiteX1223" fmla="*/ 1182504 w 1247845"/>
              <a:gd name="connsiteY1223" fmla="*/ 756666 h 1211961"/>
              <a:gd name="connsiteX1224" fmla="*/ 1185266 w 1247845"/>
              <a:gd name="connsiteY1224" fmla="*/ 755904 h 1211961"/>
              <a:gd name="connsiteX1225" fmla="*/ 1192600 w 1247845"/>
              <a:gd name="connsiteY1225" fmla="*/ 720566 h 1211961"/>
              <a:gd name="connsiteX1226" fmla="*/ 1194981 w 1247845"/>
              <a:gd name="connsiteY1226" fmla="*/ 721043 h 1211961"/>
              <a:gd name="connsiteX1227" fmla="*/ 1193648 w 1247845"/>
              <a:gd name="connsiteY1227" fmla="*/ 716185 h 1211961"/>
              <a:gd name="connsiteX1228" fmla="*/ 1191552 w 1247845"/>
              <a:gd name="connsiteY1228" fmla="*/ 715994 h 1211961"/>
              <a:gd name="connsiteX1229" fmla="*/ 1194791 w 1247845"/>
              <a:gd name="connsiteY1229" fmla="*/ 705612 h 1211961"/>
              <a:gd name="connsiteX1230" fmla="*/ 1195458 w 1247845"/>
              <a:gd name="connsiteY1230" fmla="*/ 711994 h 1211961"/>
              <a:gd name="connsiteX1231" fmla="*/ 1199553 w 1247845"/>
              <a:gd name="connsiteY1231" fmla="*/ 692944 h 1211961"/>
              <a:gd name="connsiteX1232" fmla="*/ 1194886 w 1247845"/>
              <a:gd name="connsiteY1232" fmla="*/ 705231 h 1211961"/>
              <a:gd name="connsiteX1233" fmla="*/ 1195077 w 1247845"/>
              <a:gd name="connsiteY1233" fmla="*/ 704659 h 1211961"/>
              <a:gd name="connsiteX1234" fmla="*/ 1198315 w 1247845"/>
              <a:gd name="connsiteY1234" fmla="*/ 686943 h 1211961"/>
              <a:gd name="connsiteX1235" fmla="*/ 1201649 w 1247845"/>
              <a:gd name="connsiteY1235" fmla="*/ 685514 h 1211961"/>
              <a:gd name="connsiteX1236" fmla="*/ 1201554 w 1247845"/>
              <a:gd name="connsiteY1236" fmla="*/ 685705 h 1211961"/>
              <a:gd name="connsiteX1237" fmla="*/ 1202411 w 1247845"/>
              <a:gd name="connsiteY1237" fmla="*/ 697421 h 1211961"/>
              <a:gd name="connsiteX1238" fmla="*/ 1200125 w 1247845"/>
              <a:gd name="connsiteY1238" fmla="*/ 709898 h 1211961"/>
              <a:gd name="connsiteX1239" fmla="*/ 1195934 w 1247845"/>
              <a:gd name="connsiteY1239" fmla="*/ 713708 h 1211961"/>
              <a:gd name="connsiteX1240" fmla="*/ 1194410 w 1247845"/>
              <a:gd name="connsiteY1240" fmla="*/ 733425 h 1211961"/>
              <a:gd name="connsiteX1241" fmla="*/ 1193838 w 1247845"/>
              <a:gd name="connsiteY1241" fmla="*/ 725615 h 1211961"/>
              <a:gd name="connsiteX1242" fmla="*/ 1193743 w 1247845"/>
              <a:gd name="connsiteY1242" fmla="*/ 800481 h 1211961"/>
              <a:gd name="connsiteX1243" fmla="*/ 1197458 w 1247845"/>
              <a:gd name="connsiteY1243" fmla="*/ 790194 h 1211961"/>
              <a:gd name="connsiteX1244" fmla="*/ 1193743 w 1247845"/>
              <a:gd name="connsiteY1244" fmla="*/ 800481 h 1211961"/>
              <a:gd name="connsiteX1245" fmla="*/ 1197648 w 1247845"/>
              <a:gd name="connsiteY1245" fmla="*/ 786956 h 1211961"/>
              <a:gd name="connsiteX1246" fmla="*/ 1207459 w 1247845"/>
              <a:gd name="connsiteY1246" fmla="*/ 778478 h 1211961"/>
              <a:gd name="connsiteX1247" fmla="*/ 1197648 w 1247845"/>
              <a:gd name="connsiteY1247" fmla="*/ 786956 h 1211961"/>
              <a:gd name="connsiteX1248" fmla="*/ 1230319 w 1247845"/>
              <a:gd name="connsiteY1248" fmla="*/ 528542 h 1211961"/>
              <a:gd name="connsiteX1249" fmla="*/ 1230319 w 1247845"/>
              <a:gd name="connsiteY1249" fmla="*/ 528542 h 1211961"/>
              <a:gd name="connsiteX1250" fmla="*/ 1230319 w 1247845"/>
              <a:gd name="connsiteY1250" fmla="*/ 528733 h 1211961"/>
              <a:gd name="connsiteX1251" fmla="*/ 1230319 w 1247845"/>
              <a:gd name="connsiteY1251" fmla="*/ 528542 h 1211961"/>
              <a:gd name="connsiteX1252" fmla="*/ 1233939 w 1247845"/>
              <a:gd name="connsiteY1252" fmla="*/ 521875 h 1211961"/>
              <a:gd name="connsiteX1253" fmla="*/ 1235558 w 1247845"/>
              <a:gd name="connsiteY1253" fmla="*/ 534257 h 1211961"/>
              <a:gd name="connsiteX1254" fmla="*/ 1233939 w 1247845"/>
              <a:gd name="connsiteY1254" fmla="*/ 521875 h 121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845" h="1211961">
                <a:moveTo>
                  <a:pt x="1247845" y="572548"/>
                </a:moveTo>
                <a:cubicBezTo>
                  <a:pt x="1246797" y="555212"/>
                  <a:pt x="1245750" y="538163"/>
                  <a:pt x="1244797" y="521684"/>
                </a:cubicBezTo>
                <a:cubicBezTo>
                  <a:pt x="1244511" y="517588"/>
                  <a:pt x="1244226" y="513493"/>
                  <a:pt x="1243940" y="509492"/>
                </a:cubicBezTo>
                <a:cubicBezTo>
                  <a:pt x="1243368" y="505492"/>
                  <a:pt x="1242892" y="501491"/>
                  <a:pt x="1242321" y="497586"/>
                </a:cubicBezTo>
                <a:cubicBezTo>
                  <a:pt x="1241178" y="489775"/>
                  <a:pt x="1240130" y="482155"/>
                  <a:pt x="1239082" y="474821"/>
                </a:cubicBezTo>
                <a:cubicBezTo>
                  <a:pt x="1235177" y="468916"/>
                  <a:pt x="1235844" y="446627"/>
                  <a:pt x="1228224" y="441579"/>
                </a:cubicBezTo>
                <a:cubicBezTo>
                  <a:pt x="1227843" y="432721"/>
                  <a:pt x="1227747" y="429577"/>
                  <a:pt x="1223937" y="421481"/>
                </a:cubicBezTo>
                <a:cubicBezTo>
                  <a:pt x="1229176" y="423767"/>
                  <a:pt x="1221842" y="411956"/>
                  <a:pt x="1225747" y="412718"/>
                </a:cubicBezTo>
                <a:cubicBezTo>
                  <a:pt x="1222223" y="406146"/>
                  <a:pt x="1223652" y="396811"/>
                  <a:pt x="1219937" y="394525"/>
                </a:cubicBezTo>
                <a:cubicBezTo>
                  <a:pt x="1221747" y="404241"/>
                  <a:pt x="1225557" y="409670"/>
                  <a:pt x="1222604" y="413575"/>
                </a:cubicBezTo>
                <a:cubicBezTo>
                  <a:pt x="1221175" y="404336"/>
                  <a:pt x="1216413" y="395478"/>
                  <a:pt x="1218222" y="388334"/>
                </a:cubicBezTo>
                <a:cubicBezTo>
                  <a:pt x="1215460" y="381476"/>
                  <a:pt x="1207554" y="369760"/>
                  <a:pt x="1208602" y="363093"/>
                </a:cubicBezTo>
                <a:cubicBezTo>
                  <a:pt x="1204887" y="363664"/>
                  <a:pt x="1206316" y="354806"/>
                  <a:pt x="1202697" y="351854"/>
                </a:cubicBezTo>
                <a:cubicBezTo>
                  <a:pt x="1201173" y="351758"/>
                  <a:pt x="1201649" y="354806"/>
                  <a:pt x="1200506" y="352806"/>
                </a:cubicBezTo>
                <a:cubicBezTo>
                  <a:pt x="1196791" y="347663"/>
                  <a:pt x="1197267" y="339185"/>
                  <a:pt x="1193743" y="335185"/>
                </a:cubicBezTo>
                <a:cubicBezTo>
                  <a:pt x="1194315" y="336994"/>
                  <a:pt x="1194886" y="338709"/>
                  <a:pt x="1193362" y="338804"/>
                </a:cubicBezTo>
                <a:cubicBezTo>
                  <a:pt x="1191076" y="334518"/>
                  <a:pt x="1192981" y="333946"/>
                  <a:pt x="1190695" y="329660"/>
                </a:cubicBezTo>
                <a:cubicBezTo>
                  <a:pt x="1188028" y="330232"/>
                  <a:pt x="1191933" y="336518"/>
                  <a:pt x="1191933" y="339471"/>
                </a:cubicBezTo>
                <a:cubicBezTo>
                  <a:pt x="1195458" y="341471"/>
                  <a:pt x="1202030" y="358330"/>
                  <a:pt x="1200982" y="361188"/>
                </a:cubicBezTo>
                <a:cubicBezTo>
                  <a:pt x="1197839" y="356616"/>
                  <a:pt x="1195362" y="355759"/>
                  <a:pt x="1195839" y="349758"/>
                </a:cubicBezTo>
                <a:cubicBezTo>
                  <a:pt x="1193362" y="349567"/>
                  <a:pt x="1195458" y="353282"/>
                  <a:pt x="1193934" y="353949"/>
                </a:cubicBezTo>
                <a:cubicBezTo>
                  <a:pt x="1195743" y="358807"/>
                  <a:pt x="1198220" y="357950"/>
                  <a:pt x="1200030" y="363284"/>
                </a:cubicBezTo>
                <a:cubicBezTo>
                  <a:pt x="1197648" y="363093"/>
                  <a:pt x="1195648" y="360235"/>
                  <a:pt x="1193362" y="359188"/>
                </a:cubicBezTo>
                <a:cubicBezTo>
                  <a:pt x="1195077" y="364522"/>
                  <a:pt x="1197839" y="361950"/>
                  <a:pt x="1199649" y="366808"/>
                </a:cubicBezTo>
                <a:cubicBezTo>
                  <a:pt x="1198791" y="368713"/>
                  <a:pt x="1195553" y="363379"/>
                  <a:pt x="1196601" y="367951"/>
                </a:cubicBezTo>
                <a:cubicBezTo>
                  <a:pt x="1197267" y="368427"/>
                  <a:pt x="1197744" y="368998"/>
                  <a:pt x="1198029" y="369665"/>
                </a:cubicBezTo>
                <a:cubicBezTo>
                  <a:pt x="1197553" y="369760"/>
                  <a:pt x="1197077" y="369856"/>
                  <a:pt x="1196601" y="370046"/>
                </a:cubicBezTo>
                <a:cubicBezTo>
                  <a:pt x="1195648" y="370522"/>
                  <a:pt x="1194600" y="371094"/>
                  <a:pt x="1193648" y="371570"/>
                </a:cubicBezTo>
                <a:cubicBezTo>
                  <a:pt x="1193838" y="370904"/>
                  <a:pt x="1194219" y="370427"/>
                  <a:pt x="1194886" y="370142"/>
                </a:cubicBezTo>
                <a:cubicBezTo>
                  <a:pt x="1192410" y="366141"/>
                  <a:pt x="1192886" y="365284"/>
                  <a:pt x="1192410" y="361093"/>
                </a:cubicBezTo>
                <a:cubicBezTo>
                  <a:pt x="1190600" y="361855"/>
                  <a:pt x="1192029" y="368427"/>
                  <a:pt x="1193076" y="371856"/>
                </a:cubicBezTo>
                <a:cubicBezTo>
                  <a:pt x="1190981" y="372999"/>
                  <a:pt x="1188885" y="374047"/>
                  <a:pt x="1186695" y="375094"/>
                </a:cubicBezTo>
                <a:cubicBezTo>
                  <a:pt x="1186504" y="375190"/>
                  <a:pt x="1186123" y="374904"/>
                  <a:pt x="1185742" y="374523"/>
                </a:cubicBezTo>
                <a:cubicBezTo>
                  <a:pt x="1185361" y="373094"/>
                  <a:pt x="1184885" y="371761"/>
                  <a:pt x="1184409" y="370332"/>
                </a:cubicBezTo>
                <a:cubicBezTo>
                  <a:pt x="1184313" y="368713"/>
                  <a:pt x="1184028" y="367093"/>
                  <a:pt x="1182504" y="365855"/>
                </a:cubicBezTo>
                <a:cubicBezTo>
                  <a:pt x="1180694" y="361569"/>
                  <a:pt x="1179265" y="357378"/>
                  <a:pt x="1181170" y="354139"/>
                </a:cubicBezTo>
                <a:cubicBezTo>
                  <a:pt x="1176122" y="351663"/>
                  <a:pt x="1170312" y="332137"/>
                  <a:pt x="1170978" y="326898"/>
                </a:cubicBezTo>
                <a:cubicBezTo>
                  <a:pt x="1169073" y="327279"/>
                  <a:pt x="1166883" y="324707"/>
                  <a:pt x="1164978" y="321659"/>
                </a:cubicBezTo>
                <a:cubicBezTo>
                  <a:pt x="1164978" y="320516"/>
                  <a:pt x="1164978" y="319468"/>
                  <a:pt x="1165168" y="318325"/>
                </a:cubicBezTo>
                <a:cubicBezTo>
                  <a:pt x="1165359" y="316801"/>
                  <a:pt x="1164120" y="316230"/>
                  <a:pt x="1162501" y="316611"/>
                </a:cubicBezTo>
                <a:cubicBezTo>
                  <a:pt x="1161358" y="313849"/>
                  <a:pt x="1160882" y="311467"/>
                  <a:pt x="1161549" y="311086"/>
                </a:cubicBezTo>
                <a:cubicBezTo>
                  <a:pt x="1159167" y="308896"/>
                  <a:pt x="1156881" y="306610"/>
                  <a:pt x="1154500" y="304133"/>
                </a:cubicBezTo>
                <a:cubicBezTo>
                  <a:pt x="1153738" y="302228"/>
                  <a:pt x="1152976" y="300323"/>
                  <a:pt x="1152119" y="298418"/>
                </a:cubicBezTo>
                <a:cubicBezTo>
                  <a:pt x="1152309" y="298418"/>
                  <a:pt x="1152500" y="298513"/>
                  <a:pt x="1152690" y="298609"/>
                </a:cubicBezTo>
                <a:cubicBezTo>
                  <a:pt x="1149738" y="292227"/>
                  <a:pt x="1146690" y="286321"/>
                  <a:pt x="1143451" y="280606"/>
                </a:cubicBezTo>
                <a:cubicBezTo>
                  <a:pt x="1143356" y="280511"/>
                  <a:pt x="1143356" y="280416"/>
                  <a:pt x="1143261" y="280321"/>
                </a:cubicBezTo>
                <a:cubicBezTo>
                  <a:pt x="1136212" y="267271"/>
                  <a:pt x="1128021" y="254603"/>
                  <a:pt x="1118972" y="242888"/>
                </a:cubicBezTo>
                <a:cubicBezTo>
                  <a:pt x="1115829" y="237554"/>
                  <a:pt x="1112590" y="231934"/>
                  <a:pt x="1109161" y="225742"/>
                </a:cubicBezTo>
                <a:cubicBezTo>
                  <a:pt x="1108113" y="226600"/>
                  <a:pt x="1106780" y="226028"/>
                  <a:pt x="1105446" y="224695"/>
                </a:cubicBezTo>
                <a:cubicBezTo>
                  <a:pt x="1104780" y="218599"/>
                  <a:pt x="1098493" y="212408"/>
                  <a:pt x="1093350" y="206883"/>
                </a:cubicBezTo>
                <a:cubicBezTo>
                  <a:pt x="1092111" y="202692"/>
                  <a:pt x="1090111" y="198692"/>
                  <a:pt x="1087539" y="194786"/>
                </a:cubicBezTo>
                <a:cubicBezTo>
                  <a:pt x="1087730" y="194500"/>
                  <a:pt x="1087920" y="194215"/>
                  <a:pt x="1088301" y="193929"/>
                </a:cubicBezTo>
                <a:cubicBezTo>
                  <a:pt x="1086492" y="191548"/>
                  <a:pt x="1085730" y="191262"/>
                  <a:pt x="1085158" y="191548"/>
                </a:cubicBezTo>
                <a:cubicBezTo>
                  <a:pt x="1084396" y="190500"/>
                  <a:pt x="1083539" y="189547"/>
                  <a:pt x="1082777" y="188595"/>
                </a:cubicBezTo>
                <a:cubicBezTo>
                  <a:pt x="1079348" y="184404"/>
                  <a:pt x="1075538" y="180308"/>
                  <a:pt x="1072014" y="176213"/>
                </a:cubicBezTo>
                <a:cubicBezTo>
                  <a:pt x="1068299" y="172212"/>
                  <a:pt x="1064775" y="168211"/>
                  <a:pt x="1062012" y="164021"/>
                </a:cubicBezTo>
                <a:cubicBezTo>
                  <a:pt x="1053440" y="150590"/>
                  <a:pt x="1044867" y="136779"/>
                  <a:pt x="1035152" y="123634"/>
                </a:cubicBezTo>
                <a:cubicBezTo>
                  <a:pt x="1025055" y="110966"/>
                  <a:pt x="1013721" y="99060"/>
                  <a:pt x="998766" y="91535"/>
                </a:cubicBezTo>
                <a:cubicBezTo>
                  <a:pt x="995814" y="89154"/>
                  <a:pt x="995623" y="93345"/>
                  <a:pt x="992956" y="91440"/>
                </a:cubicBezTo>
                <a:cubicBezTo>
                  <a:pt x="984193" y="83248"/>
                  <a:pt x="972573" y="75819"/>
                  <a:pt x="960857" y="67913"/>
                </a:cubicBezTo>
                <a:cubicBezTo>
                  <a:pt x="948665" y="60769"/>
                  <a:pt x="936473" y="52959"/>
                  <a:pt x="924852" y="46292"/>
                </a:cubicBezTo>
                <a:cubicBezTo>
                  <a:pt x="908660" y="36195"/>
                  <a:pt x="894563" y="23336"/>
                  <a:pt x="876370" y="16573"/>
                </a:cubicBezTo>
                <a:cubicBezTo>
                  <a:pt x="865702" y="12954"/>
                  <a:pt x="856082" y="10382"/>
                  <a:pt x="847033" y="9620"/>
                </a:cubicBezTo>
                <a:cubicBezTo>
                  <a:pt x="837984" y="8954"/>
                  <a:pt x="829602" y="9715"/>
                  <a:pt x="821697" y="12192"/>
                </a:cubicBezTo>
                <a:cubicBezTo>
                  <a:pt x="805885" y="5525"/>
                  <a:pt x="783501" y="12859"/>
                  <a:pt x="769309" y="1905"/>
                </a:cubicBezTo>
                <a:cubicBezTo>
                  <a:pt x="765785" y="2381"/>
                  <a:pt x="765404" y="6001"/>
                  <a:pt x="759594" y="4096"/>
                </a:cubicBezTo>
                <a:cubicBezTo>
                  <a:pt x="755403" y="3238"/>
                  <a:pt x="755879" y="1333"/>
                  <a:pt x="753879" y="0"/>
                </a:cubicBezTo>
                <a:cubicBezTo>
                  <a:pt x="752926" y="4381"/>
                  <a:pt x="755307" y="3905"/>
                  <a:pt x="751974" y="7048"/>
                </a:cubicBezTo>
                <a:cubicBezTo>
                  <a:pt x="764261" y="8096"/>
                  <a:pt x="769595" y="10287"/>
                  <a:pt x="780739" y="9144"/>
                </a:cubicBezTo>
                <a:cubicBezTo>
                  <a:pt x="783501" y="10382"/>
                  <a:pt x="784168" y="12001"/>
                  <a:pt x="788645" y="13049"/>
                </a:cubicBezTo>
                <a:cubicBezTo>
                  <a:pt x="813410" y="13430"/>
                  <a:pt x="842937" y="15716"/>
                  <a:pt x="874084" y="26194"/>
                </a:cubicBezTo>
                <a:cubicBezTo>
                  <a:pt x="903993" y="36671"/>
                  <a:pt x="928853" y="58293"/>
                  <a:pt x="950760" y="64484"/>
                </a:cubicBezTo>
                <a:cubicBezTo>
                  <a:pt x="954761" y="67723"/>
                  <a:pt x="950475" y="70199"/>
                  <a:pt x="952951" y="73247"/>
                </a:cubicBezTo>
                <a:cubicBezTo>
                  <a:pt x="964953" y="76486"/>
                  <a:pt x="969810" y="87439"/>
                  <a:pt x="981717" y="94679"/>
                </a:cubicBezTo>
                <a:cubicBezTo>
                  <a:pt x="989908" y="100108"/>
                  <a:pt x="1000100" y="100870"/>
                  <a:pt x="1008958" y="107823"/>
                </a:cubicBezTo>
                <a:cubicBezTo>
                  <a:pt x="1017721" y="115157"/>
                  <a:pt x="1023722" y="122396"/>
                  <a:pt x="1030008" y="130016"/>
                </a:cubicBezTo>
                <a:cubicBezTo>
                  <a:pt x="1036009" y="137827"/>
                  <a:pt x="1042200" y="146018"/>
                  <a:pt x="1051249" y="155448"/>
                </a:cubicBezTo>
                <a:cubicBezTo>
                  <a:pt x="1051344" y="156019"/>
                  <a:pt x="1051440" y="156496"/>
                  <a:pt x="1051535" y="157067"/>
                </a:cubicBezTo>
                <a:cubicBezTo>
                  <a:pt x="1047153" y="153448"/>
                  <a:pt x="1044105" y="150019"/>
                  <a:pt x="1037152" y="144685"/>
                </a:cubicBezTo>
                <a:cubicBezTo>
                  <a:pt x="1038105" y="142970"/>
                  <a:pt x="1040772" y="147161"/>
                  <a:pt x="1041915" y="146209"/>
                </a:cubicBezTo>
                <a:cubicBezTo>
                  <a:pt x="1036866" y="140970"/>
                  <a:pt x="1032390" y="137731"/>
                  <a:pt x="1028580" y="134398"/>
                </a:cubicBezTo>
                <a:cubicBezTo>
                  <a:pt x="1024770" y="131064"/>
                  <a:pt x="1021626" y="127540"/>
                  <a:pt x="1018864" y="122206"/>
                </a:cubicBezTo>
                <a:cubicBezTo>
                  <a:pt x="1016769" y="125444"/>
                  <a:pt x="1011149" y="118967"/>
                  <a:pt x="1008482" y="120491"/>
                </a:cubicBezTo>
                <a:cubicBezTo>
                  <a:pt x="1014387" y="126111"/>
                  <a:pt x="1022007" y="133159"/>
                  <a:pt x="1021912" y="139065"/>
                </a:cubicBezTo>
                <a:cubicBezTo>
                  <a:pt x="1016102" y="135922"/>
                  <a:pt x="1017054" y="130683"/>
                  <a:pt x="1013625" y="130492"/>
                </a:cubicBezTo>
                <a:cubicBezTo>
                  <a:pt x="1017245" y="137350"/>
                  <a:pt x="1021531" y="141065"/>
                  <a:pt x="1026579" y="144589"/>
                </a:cubicBezTo>
                <a:cubicBezTo>
                  <a:pt x="1031628" y="148114"/>
                  <a:pt x="1036676" y="152019"/>
                  <a:pt x="1042391" y="158496"/>
                </a:cubicBezTo>
                <a:cubicBezTo>
                  <a:pt x="1041629" y="159353"/>
                  <a:pt x="1040676" y="159258"/>
                  <a:pt x="1039629" y="159067"/>
                </a:cubicBezTo>
                <a:cubicBezTo>
                  <a:pt x="1042581" y="164306"/>
                  <a:pt x="1048487" y="167830"/>
                  <a:pt x="1052868" y="170974"/>
                </a:cubicBezTo>
                <a:cubicBezTo>
                  <a:pt x="1053821" y="172498"/>
                  <a:pt x="1054964" y="173926"/>
                  <a:pt x="1056012" y="175355"/>
                </a:cubicBezTo>
                <a:cubicBezTo>
                  <a:pt x="1055250" y="174879"/>
                  <a:pt x="1054488" y="174498"/>
                  <a:pt x="1053535" y="174308"/>
                </a:cubicBezTo>
                <a:cubicBezTo>
                  <a:pt x="1054488" y="176308"/>
                  <a:pt x="1055726" y="178403"/>
                  <a:pt x="1056488" y="180404"/>
                </a:cubicBezTo>
                <a:cubicBezTo>
                  <a:pt x="1055631" y="179927"/>
                  <a:pt x="1054869" y="179642"/>
                  <a:pt x="1054392" y="179737"/>
                </a:cubicBezTo>
                <a:cubicBezTo>
                  <a:pt x="1055440" y="180784"/>
                  <a:pt x="1056393" y="181832"/>
                  <a:pt x="1057250" y="182880"/>
                </a:cubicBezTo>
                <a:cubicBezTo>
                  <a:pt x="1057440" y="183928"/>
                  <a:pt x="1057536" y="184975"/>
                  <a:pt x="1057250" y="185833"/>
                </a:cubicBezTo>
                <a:cubicBezTo>
                  <a:pt x="1049630" y="181642"/>
                  <a:pt x="1042581" y="179642"/>
                  <a:pt x="1035723" y="178022"/>
                </a:cubicBezTo>
                <a:cubicBezTo>
                  <a:pt x="1034676" y="176498"/>
                  <a:pt x="1033914" y="174974"/>
                  <a:pt x="1033342" y="173641"/>
                </a:cubicBezTo>
                <a:lnTo>
                  <a:pt x="1031628" y="175355"/>
                </a:lnTo>
                <a:cubicBezTo>
                  <a:pt x="1032675" y="176213"/>
                  <a:pt x="1033342" y="176975"/>
                  <a:pt x="1033914" y="177641"/>
                </a:cubicBezTo>
                <a:cubicBezTo>
                  <a:pt x="1032866" y="177451"/>
                  <a:pt x="1031913" y="177165"/>
                  <a:pt x="1030866" y="176975"/>
                </a:cubicBezTo>
                <a:cubicBezTo>
                  <a:pt x="1030389" y="176498"/>
                  <a:pt x="1029913" y="176022"/>
                  <a:pt x="1029532" y="175450"/>
                </a:cubicBezTo>
                <a:cubicBezTo>
                  <a:pt x="1030389" y="174593"/>
                  <a:pt x="1028770" y="170688"/>
                  <a:pt x="1027532" y="173355"/>
                </a:cubicBezTo>
                <a:cubicBezTo>
                  <a:pt x="1028865" y="174688"/>
                  <a:pt x="1029151" y="175641"/>
                  <a:pt x="1028675" y="176403"/>
                </a:cubicBezTo>
                <a:cubicBezTo>
                  <a:pt x="1028675" y="176403"/>
                  <a:pt x="1028675" y="176403"/>
                  <a:pt x="1028675" y="176403"/>
                </a:cubicBezTo>
                <a:cubicBezTo>
                  <a:pt x="1026294" y="174974"/>
                  <a:pt x="1023531" y="174117"/>
                  <a:pt x="1021626" y="172212"/>
                </a:cubicBezTo>
                <a:cubicBezTo>
                  <a:pt x="1019531" y="170117"/>
                  <a:pt x="1018769" y="166783"/>
                  <a:pt x="1017054" y="164401"/>
                </a:cubicBezTo>
                <a:cubicBezTo>
                  <a:pt x="1014673" y="161163"/>
                  <a:pt x="1007529" y="161163"/>
                  <a:pt x="1005910" y="164878"/>
                </a:cubicBezTo>
                <a:cubicBezTo>
                  <a:pt x="1005339" y="166116"/>
                  <a:pt x="1004767" y="167164"/>
                  <a:pt x="1004100" y="168307"/>
                </a:cubicBezTo>
                <a:cubicBezTo>
                  <a:pt x="1001910" y="167164"/>
                  <a:pt x="999719" y="165830"/>
                  <a:pt x="997528" y="164401"/>
                </a:cubicBezTo>
                <a:cubicBezTo>
                  <a:pt x="998385" y="160401"/>
                  <a:pt x="997814" y="156305"/>
                  <a:pt x="996004" y="152209"/>
                </a:cubicBezTo>
                <a:cubicBezTo>
                  <a:pt x="995718" y="151638"/>
                  <a:pt x="993813" y="151543"/>
                  <a:pt x="992670" y="151543"/>
                </a:cubicBezTo>
                <a:cubicBezTo>
                  <a:pt x="992194" y="151543"/>
                  <a:pt x="991432" y="152019"/>
                  <a:pt x="991242" y="152495"/>
                </a:cubicBezTo>
                <a:cubicBezTo>
                  <a:pt x="991146" y="152686"/>
                  <a:pt x="991051" y="152876"/>
                  <a:pt x="990956" y="153162"/>
                </a:cubicBezTo>
                <a:cubicBezTo>
                  <a:pt x="987622" y="151733"/>
                  <a:pt x="984193" y="149828"/>
                  <a:pt x="983336" y="145828"/>
                </a:cubicBezTo>
                <a:cubicBezTo>
                  <a:pt x="982383" y="146875"/>
                  <a:pt x="981907" y="147923"/>
                  <a:pt x="982288" y="149257"/>
                </a:cubicBezTo>
                <a:cubicBezTo>
                  <a:pt x="984860" y="150971"/>
                  <a:pt x="987336" y="152400"/>
                  <a:pt x="990289" y="155353"/>
                </a:cubicBezTo>
                <a:cubicBezTo>
                  <a:pt x="990289" y="155638"/>
                  <a:pt x="990289" y="155924"/>
                  <a:pt x="990384" y="156019"/>
                </a:cubicBezTo>
                <a:cubicBezTo>
                  <a:pt x="991813" y="157448"/>
                  <a:pt x="992480" y="159067"/>
                  <a:pt x="993051" y="160687"/>
                </a:cubicBezTo>
                <a:cubicBezTo>
                  <a:pt x="986289" y="154210"/>
                  <a:pt x="980002" y="148780"/>
                  <a:pt x="973716" y="144685"/>
                </a:cubicBezTo>
                <a:cubicBezTo>
                  <a:pt x="972287" y="143732"/>
                  <a:pt x="970858" y="142970"/>
                  <a:pt x="969525" y="142113"/>
                </a:cubicBezTo>
                <a:cubicBezTo>
                  <a:pt x="969715" y="141922"/>
                  <a:pt x="969906" y="141732"/>
                  <a:pt x="970096" y="141542"/>
                </a:cubicBezTo>
                <a:cubicBezTo>
                  <a:pt x="969715" y="141065"/>
                  <a:pt x="969334" y="140589"/>
                  <a:pt x="968953" y="140113"/>
                </a:cubicBezTo>
                <a:cubicBezTo>
                  <a:pt x="968572" y="140494"/>
                  <a:pt x="968191" y="140779"/>
                  <a:pt x="967905" y="141160"/>
                </a:cubicBezTo>
                <a:cubicBezTo>
                  <a:pt x="963429" y="138589"/>
                  <a:pt x="959142" y="136588"/>
                  <a:pt x="954951" y="134874"/>
                </a:cubicBezTo>
                <a:cubicBezTo>
                  <a:pt x="953427" y="133350"/>
                  <a:pt x="951999" y="131826"/>
                  <a:pt x="950856" y="130492"/>
                </a:cubicBezTo>
                <a:cubicBezTo>
                  <a:pt x="949332" y="129350"/>
                  <a:pt x="947617" y="128397"/>
                  <a:pt x="945903" y="127349"/>
                </a:cubicBezTo>
                <a:cubicBezTo>
                  <a:pt x="920757" y="104394"/>
                  <a:pt x="887800" y="82201"/>
                  <a:pt x="851700" y="65913"/>
                </a:cubicBezTo>
                <a:cubicBezTo>
                  <a:pt x="812267" y="47720"/>
                  <a:pt x="769881" y="36671"/>
                  <a:pt x="734448" y="32861"/>
                </a:cubicBezTo>
                <a:cubicBezTo>
                  <a:pt x="726351" y="29051"/>
                  <a:pt x="718731" y="26194"/>
                  <a:pt x="710349" y="24479"/>
                </a:cubicBezTo>
                <a:cubicBezTo>
                  <a:pt x="701967" y="22669"/>
                  <a:pt x="693014" y="21336"/>
                  <a:pt x="682346" y="21336"/>
                </a:cubicBezTo>
                <a:cubicBezTo>
                  <a:pt x="671392" y="11525"/>
                  <a:pt x="649866" y="10192"/>
                  <a:pt x="628911" y="11239"/>
                </a:cubicBezTo>
                <a:cubicBezTo>
                  <a:pt x="623672" y="11525"/>
                  <a:pt x="618433" y="11811"/>
                  <a:pt x="613385" y="12097"/>
                </a:cubicBezTo>
                <a:cubicBezTo>
                  <a:pt x="608337" y="12478"/>
                  <a:pt x="603384" y="12954"/>
                  <a:pt x="598812" y="13144"/>
                </a:cubicBezTo>
                <a:cubicBezTo>
                  <a:pt x="589572" y="13430"/>
                  <a:pt x="581571" y="13144"/>
                  <a:pt x="575666" y="11144"/>
                </a:cubicBezTo>
                <a:cubicBezTo>
                  <a:pt x="565665" y="23622"/>
                  <a:pt x="531946" y="20574"/>
                  <a:pt x="520135" y="16383"/>
                </a:cubicBezTo>
                <a:cubicBezTo>
                  <a:pt x="518706" y="20860"/>
                  <a:pt x="513753" y="22860"/>
                  <a:pt x="507943" y="23622"/>
                </a:cubicBezTo>
                <a:cubicBezTo>
                  <a:pt x="502133" y="24479"/>
                  <a:pt x="495370" y="24384"/>
                  <a:pt x="490036" y="24003"/>
                </a:cubicBezTo>
                <a:cubicBezTo>
                  <a:pt x="489655" y="22288"/>
                  <a:pt x="497847" y="18574"/>
                  <a:pt x="489274" y="20479"/>
                </a:cubicBezTo>
                <a:cubicBezTo>
                  <a:pt x="485178" y="20955"/>
                  <a:pt x="485559" y="22860"/>
                  <a:pt x="483654" y="24098"/>
                </a:cubicBezTo>
                <a:cubicBezTo>
                  <a:pt x="479463" y="22193"/>
                  <a:pt x="474225" y="21336"/>
                  <a:pt x="471653" y="18097"/>
                </a:cubicBezTo>
                <a:cubicBezTo>
                  <a:pt x="463938" y="19145"/>
                  <a:pt x="463461" y="22288"/>
                  <a:pt x="455746" y="23336"/>
                </a:cubicBezTo>
                <a:cubicBezTo>
                  <a:pt x="457175" y="20479"/>
                  <a:pt x="457937" y="17431"/>
                  <a:pt x="462414" y="15430"/>
                </a:cubicBezTo>
                <a:cubicBezTo>
                  <a:pt x="473082" y="11144"/>
                  <a:pt x="475463" y="14478"/>
                  <a:pt x="481654" y="14668"/>
                </a:cubicBezTo>
                <a:cubicBezTo>
                  <a:pt x="480797" y="11716"/>
                  <a:pt x="476892" y="11716"/>
                  <a:pt x="482702" y="9525"/>
                </a:cubicBezTo>
                <a:cubicBezTo>
                  <a:pt x="486988" y="16383"/>
                  <a:pt x="495656" y="5048"/>
                  <a:pt x="502228" y="10668"/>
                </a:cubicBezTo>
                <a:cubicBezTo>
                  <a:pt x="498418" y="11621"/>
                  <a:pt x="495465" y="12763"/>
                  <a:pt x="494418" y="14668"/>
                </a:cubicBezTo>
                <a:cubicBezTo>
                  <a:pt x="502228" y="11906"/>
                  <a:pt x="511753" y="9239"/>
                  <a:pt x="518611" y="6953"/>
                </a:cubicBezTo>
                <a:cubicBezTo>
                  <a:pt x="516420" y="7334"/>
                  <a:pt x="513182" y="7144"/>
                  <a:pt x="516325" y="6096"/>
                </a:cubicBezTo>
                <a:cubicBezTo>
                  <a:pt x="478511" y="4667"/>
                  <a:pt x="443173" y="11525"/>
                  <a:pt x="409931" y="23146"/>
                </a:cubicBezTo>
                <a:cubicBezTo>
                  <a:pt x="376593" y="34861"/>
                  <a:pt x="345256" y="51244"/>
                  <a:pt x="313728" y="70771"/>
                </a:cubicBezTo>
                <a:cubicBezTo>
                  <a:pt x="308775" y="70199"/>
                  <a:pt x="301632" y="73533"/>
                  <a:pt x="294678" y="76295"/>
                </a:cubicBezTo>
                <a:cubicBezTo>
                  <a:pt x="278010" y="90392"/>
                  <a:pt x="265246" y="99060"/>
                  <a:pt x="268104" y="112871"/>
                </a:cubicBezTo>
                <a:cubicBezTo>
                  <a:pt x="288487" y="98108"/>
                  <a:pt x="303727" y="84487"/>
                  <a:pt x="340017" y="66199"/>
                </a:cubicBezTo>
                <a:cubicBezTo>
                  <a:pt x="348876" y="65056"/>
                  <a:pt x="356686" y="66389"/>
                  <a:pt x="361258" y="71914"/>
                </a:cubicBezTo>
                <a:cubicBezTo>
                  <a:pt x="334779" y="89440"/>
                  <a:pt x="301155" y="99441"/>
                  <a:pt x="278391" y="120301"/>
                </a:cubicBezTo>
                <a:cubicBezTo>
                  <a:pt x="275152" y="123349"/>
                  <a:pt x="274771" y="125730"/>
                  <a:pt x="271533" y="128302"/>
                </a:cubicBezTo>
                <a:cubicBezTo>
                  <a:pt x="251816" y="144018"/>
                  <a:pt x="240291" y="149923"/>
                  <a:pt x="226479" y="160306"/>
                </a:cubicBezTo>
                <a:cubicBezTo>
                  <a:pt x="199619" y="180594"/>
                  <a:pt x="177045" y="208788"/>
                  <a:pt x="155232" y="234029"/>
                </a:cubicBezTo>
                <a:cubicBezTo>
                  <a:pt x="150470" y="239649"/>
                  <a:pt x="141421" y="242125"/>
                  <a:pt x="140850" y="251460"/>
                </a:cubicBezTo>
                <a:cubicBezTo>
                  <a:pt x="147422" y="244983"/>
                  <a:pt x="154185" y="238125"/>
                  <a:pt x="159804" y="231267"/>
                </a:cubicBezTo>
                <a:cubicBezTo>
                  <a:pt x="165615" y="224504"/>
                  <a:pt x="170853" y="218122"/>
                  <a:pt x="174187" y="212408"/>
                </a:cubicBezTo>
                <a:cubicBezTo>
                  <a:pt x="181617" y="206407"/>
                  <a:pt x="191618" y="198215"/>
                  <a:pt x="201143" y="189071"/>
                </a:cubicBezTo>
                <a:cubicBezTo>
                  <a:pt x="211239" y="180499"/>
                  <a:pt x="221050" y="170974"/>
                  <a:pt x="229718" y="163925"/>
                </a:cubicBezTo>
                <a:cubicBezTo>
                  <a:pt x="234671" y="161163"/>
                  <a:pt x="239338" y="158305"/>
                  <a:pt x="243815" y="155448"/>
                </a:cubicBezTo>
                <a:cubicBezTo>
                  <a:pt x="248387" y="152686"/>
                  <a:pt x="252673" y="149923"/>
                  <a:pt x="256864" y="147066"/>
                </a:cubicBezTo>
                <a:cubicBezTo>
                  <a:pt x="265151" y="141160"/>
                  <a:pt x="273247" y="135446"/>
                  <a:pt x="281534" y="129445"/>
                </a:cubicBezTo>
                <a:cubicBezTo>
                  <a:pt x="298107" y="117443"/>
                  <a:pt x="316110" y="105156"/>
                  <a:pt x="340779" y="94488"/>
                </a:cubicBezTo>
                <a:cubicBezTo>
                  <a:pt x="346209" y="98869"/>
                  <a:pt x="351257" y="94869"/>
                  <a:pt x="359448" y="91535"/>
                </a:cubicBezTo>
                <a:cubicBezTo>
                  <a:pt x="362115" y="98203"/>
                  <a:pt x="369259" y="98012"/>
                  <a:pt x="378308" y="94679"/>
                </a:cubicBezTo>
                <a:cubicBezTo>
                  <a:pt x="382499" y="90773"/>
                  <a:pt x="373164" y="91630"/>
                  <a:pt x="377546" y="88392"/>
                </a:cubicBezTo>
                <a:cubicBezTo>
                  <a:pt x="383547" y="88011"/>
                  <a:pt x="389262" y="88011"/>
                  <a:pt x="392119" y="92488"/>
                </a:cubicBezTo>
                <a:cubicBezTo>
                  <a:pt x="387357" y="94488"/>
                  <a:pt x="382308" y="97441"/>
                  <a:pt x="379260" y="96964"/>
                </a:cubicBezTo>
                <a:cubicBezTo>
                  <a:pt x="383261" y="101441"/>
                  <a:pt x="393643" y="96012"/>
                  <a:pt x="396405" y="102489"/>
                </a:cubicBezTo>
                <a:cubicBezTo>
                  <a:pt x="388119" y="106966"/>
                  <a:pt x="380403" y="112109"/>
                  <a:pt x="372974" y="117158"/>
                </a:cubicBezTo>
                <a:cubicBezTo>
                  <a:pt x="365735" y="122587"/>
                  <a:pt x="358686" y="127921"/>
                  <a:pt x="351828" y="133350"/>
                </a:cubicBezTo>
                <a:cubicBezTo>
                  <a:pt x="338112" y="144399"/>
                  <a:pt x="324682" y="154972"/>
                  <a:pt x="308966" y="163925"/>
                </a:cubicBezTo>
                <a:cubicBezTo>
                  <a:pt x="303156" y="164021"/>
                  <a:pt x="298298" y="161544"/>
                  <a:pt x="292011" y="162782"/>
                </a:cubicBezTo>
                <a:cubicBezTo>
                  <a:pt x="291916" y="169164"/>
                  <a:pt x="304489" y="163544"/>
                  <a:pt x="308871" y="166973"/>
                </a:cubicBezTo>
                <a:cubicBezTo>
                  <a:pt x="305632" y="171736"/>
                  <a:pt x="300584" y="176403"/>
                  <a:pt x="296012" y="181261"/>
                </a:cubicBezTo>
                <a:cubicBezTo>
                  <a:pt x="294678" y="182785"/>
                  <a:pt x="293345" y="184309"/>
                  <a:pt x="292011" y="185738"/>
                </a:cubicBezTo>
                <a:cubicBezTo>
                  <a:pt x="291726" y="185833"/>
                  <a:pt x="291440" y="185928"/>
                  <a:pt x="291059" y="186023"/>
                </a:cubicBezTo>
                <a:cubicBezTo>
                  <a:pt x="285153" y="187452"/>
                  <a:pt x="278295" y="189452"/>
                  <a:pt x="275628" y="195643"/>
                </a:cubicBezTo>
                <a:cubicBezTo>
                  <a:pt x="275152" y="196691"/>
                  <a:pt x="274581" y="197644"/>
                  <a:pt x="274104" y="198596"/>
                </a:cubicBezTo>
                <a:cubicBezTo>
                  <a:pt x="269628" y="202025"/>
                  <a:pt x="265532" y="205454"/>
                  <a:pt x="261817" y="208883"/>
                </a:cubicBezTo>
                <a:cubicBezTo>
                  <a:pt x="261627" y="208979"/>
                  <a:pt x="261436" y="209074"/>
                  <a:pt x="261150" y="209169"/>
                </a:cubicBezTo>
                <a:cubicBezTo>
                  <a:pt x="260769" y="209740"/>
                  <a:pt x="260293" y="210121"/>
                  <a:pt x="259912" y="210598"/>
                </a:cubicBezTo>
                <a:cubicBezTo>
                  <a:pt x="259245" y="211264"/>
                  <a:pt x="258388" y="211931"/>
                  <a:pt x="257721" y="212693"/>
                </a:cubicBezTo>
                <a:cubicBezTo>
                  <a:pt x="252959" y="216408"/>
                  <a:pt x="246863" y="216598"/>
                  <a:pt x="240672" y="216503"/>
                </a:cubicBezTo>
                <a:cubicBezTo>
                  <a:pt x="238481" y="216503"/>
                  <a:pt x="237338" y="217742"/>
                  <a:pt x="236766" y="219742"/>
                </a:cubicBezTo>
                <a:cubicBezTo>
                  <a:pt x="236385" y="220885"/>
                  <a:pt x="235814" y="222123"/>
                  <a:pt x="235052" y="222980"/>
                </a:cubicBezTo>
                <a:cubicBezTo>
                  <a:pt x="233147" y="225076"/>
                  <a:pt x="231432" y="228790"/>
                  <a:pt x="227813" y="224885"/>
                </a:cubicBezTo>
                <a:cubicBezTo>
                  <a:pt x="224479" y="225647"/>
                  <a:pt x="222765" y="228219"/>
                  <a:pt x="221622" y="230981"/>
                </a:cubicBezTo>
                <a:cubicBezTo>
                  <a:pt x="219526" y="236125"/>
                  <a:pt x="216669" y="239744"/>
                  <a:pt x="210477" y="239363"/>
                </a:cubicBezTo>
                <a:cubicBezTo>
                  <a:pt x="209334" y="239268"/>
                  <a:pt x="207810" y="239744"/>
                  <a:pt x="207048" y="240506"/>
                </a:cubicBezTo>
                <a:cubicBezTo>
                  <a:pt x="202762" y="245078"/>
                  <a:pt x="196476" y="247936"/>
                  <a:pt x="194475" y="254413"/>
                </a:cubicBezTo>
                <a:cubicBezTo>
                  <a:pt x="193237" y="258604"/>
                  <a:pt x="189808" y="257746"/>
                  <a:pt x="187046" y="258223"/>
                </a:cubicBezTo>
                <a:cubicBezTo>
                  <a:pt x="186570" y="259271"/>
                  <a:pt x="186189" y="260699"/>
                  <a:pt x="185522" y="260985"/>
                </a:cubicBezTo>
                <a:cubicBezTo>
                  <a:pt x="176092" y="263842"/>
                  <a:pt x="169044" y="269843"/>
                  <a:pt x="162376" y="276701"/>
                </a:cubicBezTo>
                <a:cubicBezTo>
                  <a:pt x="158852" y="280321"/>
                  <a:pt x="155613" y="283845"/>
                  <a:pt x="150565" y="285845"/>
                </a:cubicBezTo>
                <a:cubicBezTo>
                  <a:pt x="143802" y="288608"/>
                  <a:pt x="135801" y="291084"/>
                  <a:pt x="137135" y="301466"/>
                </a:cubicBezTo>
                <a:cubicBezTo>
                  <a:pt x="137325" y="302800"/>
                  <a:pt x="135039" y="304514"/>
                  <a:pt x="133706" y="305943"/>
                </a:cubicBezTo>
                <a:cubicBezTo>
                  <a:pt x="131420" y="308229"/>
                  <a:pt x="129134" y="310325"/>
                  <a:pt x="126657" y="312420"/>
                </a:cubicBezTo>
                <a:cubicBezTo>
                  <a:pt x="125419" y="313468"/>
                  <a:pt x="124276" y="315944"/>
                  <a:pt x="122276" y="313563"/>
                </a:cubicBezTo>
                <a:cubicBezTo>
                  <a:pt x="120942" y="311944"/>
                  <a:pt x="117513" y="310991"/>
                  <a:pt x="120180" y="307753"/>
                </a:cubicBezTo>
                <a:cubicBezTo>
                  <a:pt x="120942" y="306800"/>
                  <a:pt x="121514" y="305562"/>
                  <a:pt x="121514" y="304324"/>
                </a:cubicBezTo>
                <a:cubicBezTo>
                  <a:pt x="121514" y="303181"/>
                  <a:pt x="120752" y="302038"/>
                  <a:pt x="120371" y="300990"/>
                </a:cubicBezTo>
                <a:cubicBezTo>
                  <a:pt x="119799" y="301371"/>
                  <a:pt x="119323" y="301657"/>
                  <a:pt x="118752" y="302038"/>
                </a:cubicBezTo>
                <a:cubicBezTo>
                  <a:pt x="114561" y="305181"/>
                  <a:pt x="111989" y="309753"/>
                  <a:pt x="112275" y="314515"/>
                </a:cubicBezTo>
                <a:cubicBezTo>
                  <a:pt x="112465" y="316992"/>
                  <a:pt x="113132" y="318802"/>
                  <a:pt x="111227" y="320707"/>
                </a:cubicBezTo>
                <a:cubicBezTo>
                  <a:pt x="108084" y="323755"/>
                  <a:pt x="105226" y="327279"/>
                  <a:pt x="100178" y="327184"/>
                </a:cubicBezTo>
                <a:cubicBezTo>
                  <a:pt x="94082" y="327088"/>
                  <a:pt x="98559" y="330517"/>
                  <a:pt x="98082" y="332613"/>
                </a:cubicBezTo>
                <a:cubicBezTo>
                  <a:pt x="97130" y="336613"/>
                  <a:pt x="94844" y="341852"/>
                  <a:pt x="91510" y="343567"/>
                </a:cubicBezTo>
                <a:cubicBezTo>
                  <a:pt x="88081" y="345376"/>
                  <a:pt x="85700" y="347758"/>
                  <a:pt x="83890" y="350425"/>
                </a:cubicBezTo>
                <a:cubicBezTo>
                  <a:pt x="84652" y="346805"/>
                  <a:pt x="85509" y="343186"/>
                  <a:pt x="86938" y="339661"/>
                </a:cubicBezTo>
                <a:cubicBezTo>
                  <a:pt x="94749" y="318135"/>
                  <a:pt x="113608" y="294989"/>
                  <a:pt x="121323" y="273653"/>
                </a:cubicBezTo>
                <a:cubicBezTo>
                  <a:pt x="130753" y="270510"/>
                  <a:pt x="123228" y="267271"/>
                  <a:pt x="133611" y="259461"/>
                </a:cubicBezTo>
                <a:cubicBezTo>
                  <a:pt x="132372" y="256699"/>
                  <a:pt x="130848" y="251460"/>
                  <a:pt x="127800" y="252984"/>
                </a:cubicBezTo>
                <a:cubicBezTo>
                  <a:pt x="126467" y="252603"/>
                  <a:pt x="124943" y="253841"/>
                  <a:pt x="123419" y="255079"/>
                </a:cubicBezTo>
                <a:cubicBezTo>
                  <a:pt x="118847" y="267081"/>
                  <a:pt x="111513" y="274034"/>
                  <a:pt x="108560" y="285369"/>
                </a:cubicBezTo>
                <a:cubicBezTo>
                  <a:pt x="85986" y="308419"/>
                  <a:pt x="73127" y="335851"/>
                  <a:pt x="63792" y="365474"/>
                </a:cubicBezTo>
                <a:cubicBezTo>
                  <a:pt x="62935" y="365569"/>
                  <a:pt x="62173" y="365665"/>
                  <a:pt x="61221" y="365569"/>
                </a:cubicBezTo>
                <a:cubicBezTo>
                  <a:pt x="61316" y="366808"/>
                  <a:pt x="61983" y="367760"/>
                  <a:pt x="62840" y="368332"/>
                </a:cubicBezTo>
                <a:cubicBezTo>
                  <a:pt x="62649" y="368998"/>
                  <a:pt x="62459" y="369570"/>
                  <a:pt x="62268" y="370237"/>
                </a:cubicBezTo>
                <a:cubicBezTo>
                  <a:pt x="61411" y="373094"/>
                  <a:pt x="60649" y="375952"/>
                  <a:pt x="59887" y="378809"/>
                </a:cubicBezTo>
                <a:cubicBezTo>
                  <a:pt x="58268" y="379857"/>
                  <a:pt x="56649" y="380809"/>
                  <a:pt x="54839" y="381667"/>
                </a:cubicBezTo>
                <a:cubicBezTo>
                  <a:pt x="51600" y="383096"/>
                  <a:pt x="49410" y="385953"/>
                  <a:pt x="49314" y="390430"/>
                </a:cubicBezTo>
                <a:cubicBezTo>
                  <a:pt x="49124" y="403193"/>
                  <a:pt x="48838" y="403288"/>
                  <a:pt x="37313" y="409956"/>
                </a:cubicBezTo>
                <a:cubicBezTo>
                  <a:pt x="36360" y="410527"/>
                  <a:pt x="35313" y="410813"/>
                  <a:pt x="34265" y="411099"/>
                </a:cubicBezTo>
                <a:cubicBezTo>
                  <a:pt x="33979" y="413385"/>
                  <a:pt x="32741" y="414718"/>
                  <a:pt x="30550" y="415004"/>
                </a:cubicBezTo>
                <a:cubicBezTo>
                  <a:pt x="30836" y="418052"/>
                  <a:pt x="35598" y="420910"/>
                  <a:pt x="30550" y="424243"/>
                </a:cubicBezTo>
                <a:cubicBezTo>
                  <a:pt x="27978" y="425958"/>
                  <a:pt x="25692" y="428434"/>
                  <a:pt x="24073" y="431101"/>
                </a:cubicBezTo>
                <a:cubicBezTo>
                  <a:pt x="23406" y="432244"/>
                  <a:pt x="22740" y="433292"/>
                  <a:pt x="21978" y="434340"/>
                </a:cubicBezTo>
                <a:cubicBezTo>
                  <a:pt x="21978" y="433864"/>
                  <a:pt x="21882" y="433483"/>
                  <a:pt x="21787" y="433102"/>
                </a:cubicBezTo>
                <a:cubicBezTo>
                  <a:pt x="21597" y="433864"/>
                  <a:pt x="21311" y="434816"/>
                  <a:pt x="21025" y="435673"/>
                </a:cubicBezTo>
                <a:cubicBezTo>
                  <a:pt x="19977" y="436912"/>
                  <a:pt x="18739" y="438055"/>
                  <a:pt x="16929" y="439007"/>
                </a:cubicBezTo>
                <a:cubicBezTo>
                  <a:pt x="13310" y="440912"/>
                  <a:pt x="16739" y="444436"/>
                  <a:pt x="18168" y="447008"/>
                </a:cubicBezTo>
                <a:cubicBezTo>
                  <a:pt x="12262" y="454152"/>
                  <a:pt x="18263" y="464725"/>
                  <a:pt x="11310" y="471583"/>
                </a:cubicBezTo>
                <a:cubicBezTo>
                  <a:pt x="11214" y="476631"/>
                  <a:pt x="12072" y="481965"/>
                  <a:pt x="10833" y="486727"/>
                </a:cubicBezTo>
                <a:cubicBezTo>
                  <a:pt x="9405" y="492157"/>
                  <a:pt x="6738" y="497014"/>
                  <a:pt x="7595" y="503015"/>
                </a:cubicBezTo>
                <a:cubicBezTo>
                  <a:pt x="8262" y="507397"/>
                  <a:pt x="5880" y="510064"/>
                  <a:pt x="1689" y="511302"/>
                </a:cubicBezTo>
                <a:cubicBezTo>
                  <a:pt x="927" y="511492"/>
                  <a:pt x="-25" y="513874"/>
                  <a:pt x="356" y="514445"/>
                </a:cubicBezTo>
                <a:cubicBezTo>
                  <a:pt x="3023" y="518541"/>
                  <a:pt x="1308" y="522351"/>
                  <a:pt x="261" y="526256"/>
                </a:cubicBezTo>
                <a:cubicBezTo>
                  <a:pt x="5118" y="532257"/>
                  <a:pt x="3975" y="539496"/>
                  <a:pt x="3690" y="546354"/>
                </a:cubicBezTo>
                <a:cubicBezTo>
                  <a:pt x="3404" y="553117"/>
                  <a:pt x="5499" y="560356"/>
                  <a:pt x="356" y="566452"/>
                </a:cubicBezTo>
                <a:cubicBezTo>
                  <a:pt x="-597" y="567595"/>
                  <a:pt x="451" y="570262"/>
                  <a:pt x="2451" y="571024"/>
                </a:cubicBezTo>
                <a:cubicBezTo>
                  <a:pt x="4833" y="571976"/>
                  <a:pt x="7309" y="572548"/>
                  <a:pt x="7119" y="575881"/>
                </a:cubicBezTo>
                <a:cubicBezTo>
                  <a:pt x="7023" y="578453"/>
                  <a:pt x="7119" y="580930"/>
                  <a:pt x="7309" y="583501"/>
                </a:cubicBezTo>
                <a:cubicBezTo>
                  <a:pt x="7976" y="593979"/>
                  <a:pt x="5880" y="604838"/>
                  <a:pt x="11119" y="614934"/>
                </a:cubicBezTo>
                <a:cubicBezTo>
                  <a:pt x="11786" y="616172"/>
                  <a:pt x="10738" y="618554"/>
                  <a:pt x="10167" y="620268"/>
                </a:cubicBezTo>
                <a:cubicBezTo>
                  <a:pt x="9595" y="621792"/>
                  <a:pt x="7500" y="622840"/>
                  <a:pt x="9405" y="624935"/>
                </a:cubicBezTo>
                <a:cubicBezTo>
                  <a:pt x="12357" y="628079"/>
                  <a:pt x="11595" y="632079"/>
                  <a:pt x="11310" y="635794"/>
                </a:cubicBezTo>
                <a:cubicBezTo>
                  <a:pt x="10738" y="643795"/>
                  <a:pt x="10833" y="647414"/>
                  <a:pt x="12643" y="650653"/>
                </a:cubicBezTo>
                <a:cubicBezTo>
                  <a:pt x="15310" y="655510"/>
                  <a:pt x="17406" y="660844"/>
                  <a:pt x="22073" y="664559"/>
                </a:cubicBezTo>
                <a:cubicBezTo>
                  <a:pt x="23883" y="665988"/>
                  <a:pt x="26073" y="668464"/>
                  <a:pt x="26169" y="670560"/>
                </a:cubicBezTo>
                <a:cubicBezTo>
                  <a:pt x="26454" y="676370"/>
                  <a:pt x="27597" y="681704"/>
                  <a:pt x="30360" y="686657"/>
                </a:cubicBezTo>
                <a:cubicBezTo>
                  <a:pt x="29217" y="696563"/>
                  <a:pt x="33979" y="704755"/>
                  <a:pt x="38265" y="713042"/>
                </a:cubicBezTo>
                <a:cubicBezTo>
                  <a:pt x="38837" y="714089"/>
                  <a:pt x="39789" y="715994"/>
                  <a:pt x="40170" y="715899"/>
                </a:cubicBezTo>
                <a:cubicBezTo>
                  <a:pt x="47505" y="713994"/>
                  <a:pt x="48648" y="721614"/>
                  <a:pt x="53124" y="723995"/>
                </a:cubicBezTo>
                <a:cubicBezTo>
                  <a:pt x="57601" y="726376"/>
                  <a:pt x="62268" y="728567"/>
                  <a:pt x="66936" y="730758"/>
                </a:cubicBezTo>
                <a:cubicBezTo>
                  <a:pt x="67793" y="732853"/>
                  <a:pt x="68650" y="735044"/>
                  <a:pt x="69507" y="737235"/>
                </a:cubicBezTo>
                <a:cubicBezTo>
                  <a:pt x="69222" y="737902"/>
                  <a:pt x="69412" y="738473"/>
                  <a:pt x="70174" y="738854"/>
                </a:cubicBezTo>
                <a:cubicBezTo>
                  <a:pt x="70936" y="740950"/>
                  <a:pt x="71698" y="743236"/>
                  <a:pt x="72460" y="745426"/>
                </a:cubicBezTo>
                <a:cubicBezTo>
                  <a:pt x="69793" y="748189"/>
                  <a:pt x="67983" y="750760"/>
                  <a:pt x="70841" y="755618"/>
                </a:cubicBezTo>
                <a:cubicBezTo>
                  <a:pt x="73889" y="760762"/>
                  <a:pt x="74937" y="767143"/>
                  <a:pt x="76461" y="773049"/>
                </a:cubicBezTo>
                <a:cubicBezTo>
                  <a:pt x="76937" y="775049"/>
                  <a:pt x="77508" y="776764"/>
                  <a:pt x="79318" y="777335"/>
                </a:cubicBezTo>
                <a:cubicBezTo>
                  <a:pt x="81985" y="778193"/>
                  <a:pt x="83604" y="778764"/>
                  <a:pt x="81795" y="782193"/>
                </a:cubicBezTo>
                <a:cubicBezTo>
                  <a:pt x="80461" y="784860"/>
                  <a:pt x="81128" y="788956"/>
                  <a:pt x="79318" y="791051"/>
                </a:cubicBezTo>
                <a:cubicBezTo>
                  <a:pt x="74841" y="796100"/>
                  <a:pt x="80747" y="798862"/>
                  <a:pt x="81223" y="802767"/>
                </a:cubicBezTo>
                <a:cubicBezTo>
                  <a:pt x="81414" y="804767"/>
                  <a:pt x="84652" y="804577"/>
                  <a:pt x="85986" y="803529"/>
                </a:cubicBezTo>
                <a:cubicBezTo>
                  <a:pt x="89510" y="800767"/>
                  <a:pt x="92367" y="797338"/>
                  <a:pt x="95796" y="794576"/>
                </a:cubicBezTo>
                <a:cubicBezTo>
                  <a:pt x="99130" y="791909"/>
                  <a:pt x="97225" y="790003"/>
                  <a:pt x="96177" y="786956"/>
                </a:cubicBezTo>
                <a:cubicBezTo>
                  <a:pt x="94082" y="780955"/>
                  <a:pt x="95320" y="774573"/>
                  <a:pt x="96177" y="768286"/>
                </a:cubicBezTo>
                <a:cubicBezTo>
                  <a:pt x="96273" y="767810"/>
                  <a:pt x="96939" y="767429"/>
                  <a:pt x="97320" y="766953"/>
                </a:cubicBezTo>
                <a:cubicBezTo>
                  <a:pt x="97797" y="767429"/>
                  <a:pt x="98559" y="767906"/>
                  <a:pt x="98559" y="768382"/>
                </a:cubicBezTo>
                <a:cubicBezTo>
                  <a:pt x="98844" y="773430"/>
                  <a:pt x="103797" y="775335"/>
                  <a:pt x="105702" y="779145"/>
                </a:cubicBezTo>
                <a:cubicBezTo>
                  <a:pt x="106655" y="780955"/>
                  <a:pt x="101988" y="783908"/>
                  <a:pt x="105702" y="784955"/>
                </a:cubicBezTo>
                <a:cubicBezTo>
                  <a:pt x="111417" y="786575"/>
                  <a:pt x="113703" y="790480"/>
                  <a:pt x="115513" y="795433"/>
                </a:cubicBezTo>
                <a:cubicBezTo>
                  <a:pt x="117704" y="801243"/>
                  <a:pt x="119799" y="807053"/>
                  <a:pt x="122371" y="812673"/>
                </a:cubicBezTo>
                <a:cubicBezTo>
                  <a:pt x="125133" y="818864"/>
                  <a:pt x="128372" y="824960"/>
                  <a:pt x="131420" y="831056"/>
                </a:cubicBezTo>
                <a:cubicBezTo>
                  <a:pt x="132182" y="832676"/>
                  <a:pt x="133611" y="834581"/>
                  <a:pt x="133420" y="836104"/>
                </a:cubicBezTo>
                <a:cubicBezTo>
                  <a:pt x="132563" y="842582"/>
                  <a:pt x="135611" y="847344"/>
                  <a:pt x="140183" y="850868"/>
                </a:cubicBezTo>
                <a:cubicBezTo>
                  <a:pt x="145041" y="854583"/>
                  <a:pt x="145041" y="859250"/>
                  <a:pt x="144945" y="864489"/>
                </a:cubicBezTo>
                <a:cubicBezTo>
                  <a:pt x="144850" y="867632"/>
                  <a:pt x="144374" y="870966"/>
                  <a:pt x="147041" y="873347"/>
                </a:cubicBezTo>
                <a:cubicBezTo>
                  <a:pt x="152280" y="878015"/>
                  <a:pt x="154089" y="884873"/>
                  <a:pt x="157804" y="890492"/>
                </a:cubicBezTo>
                <a:cubicBezTo>
                  <a:pt x="159423" y="892969"/>
                  <a:pt x="159804" y="889349"/>
                  <a:pt x="160471" y="888111"/>
                </a:cubicBezTo>
                <a:cubicBezTo>
                  <a:pt x="160947" y="887159"/>
                  <a:pt x="161805" y="886396"/>
                  <a:pt x="162471" y="885539"/>
                </a:cubicBezTo>
                <a:cubicBezTo>
                  <a:pt x="162852" y="886016"/>
                  <a:pt x="163614" y="886587"/>
                  <a:pt x="163614" y="887063"/>
                </a:cubicBezTo>
                <a:cubicBezTo>
                  <a:pt x="163424" y="894493"/>
                  <a:pt x="165519" y="901827"/>
                  <a:pt x="161519" y="909161"/>
                </a:cubicBezTo>
                <a:cubicBezTo>
                  <a:pt x="158757" y="914209"/>
                  <a:pt x="160471" y="919829"/>
                  <a:pt x="163710" y="925163"/>
                </a:cubicBezTo>
                <a:cubicBezTo>
                  <a:pt x="169139" y="934021"/>
                  <a:pt x="169806" y="935355"/>
                  <a:pt x="178283" y="938212"/>
                </a:cubicBezTo>
                <a:cubicBezTo>
                  <a:pt x="185427" y="940594"/>
                  <a:pt x="186665" y="941927"/>
                  <a:pt x="186855" y="948500"/>
                </a:cubicBezTo>
                <a:cubicBezTo>
                  <a:pt x="187046" y="954215"/>
                  <a:pt x="186379" y="960025"/>
                  <a:pt x="191904" y="964025"/>
                </a:cubicBezTo>
                <a:cubicBezTo>
                  <a:pt x="192856" y="964692"/>
                  <a:pt x="194094" y="966026"/>
                  <a:pt x="194094" y="967073"/>
                </a:cubicBezTo>
                <a:cubicBezTo>
                  <a:pt x="193999" y="975932"/>
                  <a:pt x="200667" y="980408"/>
                  <a:pt x="206001" y="985647"/>
                </a:cubicBezTo>
                <a:cubicBezTo>
                  <a:pt x="210001" y="989552"/>
                  <a:pt x="213240" y="994696"/>
                  <a:pt x="219336" y="996029"/>
                </a:cubicBezTo>
                <a:cubicBezTo>
                  <a:pt x="222098" y="1001840"/>
                  <a:pt x="227051" y="1005840"/>
                  <a:pt x="230861" y="1010793"/>
                </a:cubicBezTo>
                <a:cubicBezTo>
                  <a:pt x="235052" y="1016318"/>
                  <a:pt x="243529" y="1016699"/>
                  <a:pt x="245529" y="1024318"/>
                </a:cubicBezTo>
                <a:cubicBezTo>
                  <a:pt x="245815" y="1025557"/>
                  <a:pt x="247339" y="1025176"/>
                  <a:pt x="248006" y="1023557"/>
                </a:cubicBezTo>
                <a:cubicBezTo>
                  <a:pt x="248482" y="1022413"/>
                  <a:pt x="248387" y="1021080"/>
                  <a:pt x="248958" y="1019937"/>
                </a:cubicBezTo>
                <a:cubicBezTo>
                  <a:pt x="249149" y="1019556"/>
                  <a:pt x="249435" y="1019175"/>
                  <a:pt x="249625" y="1018794"/>
                </a:cubicBezTo>
                <a:cubicBezTo>
                  <a:pt x="252578" y="1021175"/>
                  <a:pt x="255912" y="1023557"/>
                  <a:pt x="259150" y="1025843"/>
                </a:cubicBezTo>
                <a:cubicBezTo>
                  <a:pt x="256864" y="1023557"/>
                  <a:pt x="254197" y="1019461"/>
                  <a:pt x="251435" y="1015936"/>
                </a:cubicBezTo>
                <a:cubicBezTo>
                  <a:pt x="251530" y="1015651"/>
                  <a:pt x="251721" y="1015460"/>
                  <a:pt x="251721" y="1015175"/>
                </a:cubicBezTo>
                <a:cubicBezTo>
                  <a:pt x="252292" y="1012126"/>
                  <a:pt x="250006" y="1011174"/>
                  <a:pt x="247339" y="1010412"/>
                </a:cubicBezTo>
                <a:cubicBezTo>
                  <a:pt x="245720" y="1009936"/>
                  <a:pt x="243624" y="1008412"/>
                  <a:pt x="243053" y="1006983"/>
                </a:cubicBezTo>
                <a:cubicBezTo>
                  <a:pt x="242672" y="1005935"/>
                  <a:pt x="242100" y="1005078"/>
                  <a:pt x="241624" y="1004126"/>
                </a:cubicBezTo>
                <a:cubicBezTo>
                  <a:pt x="241910" y="1004126"/>
                  <a:pt x="242291" y="1004221"/>
                  <a:pt x="242672" y="1004316"/>
                </a:cubicBezTo>
                <a:cubicBezTo>
                  <a:pt x="242005" y="1003459"/>
                  <a:pt x="241434" y="1003078"/>
                  <a:pt x="240862" y="1002697"/>
                </a:cubicBezTo>
                <a:cubicBezTo>
                  <a:pt x="237624" y="997649"/>
                  <a:pt x="232766" y="993934"/>
                  <a:pt x="229432" y="988981"/>
                </a:cubicBezTo>
                <a:cubicBezTo>
                  <a:pt x="227051" y="985361"/>
                  <a:pt x="222955" y="981742"/>
                  <a:pt x="222955" y="978027"/>
                </a:cubicBezTo>
                <a:cubicBezTo>
                  <a:pt x="222860" y="973455"/>
                  <a:pt x="226194" y="968883"/>
                  <a:pt x="228003" y="964311"/>
                </a:cubicBezTo>
                <a:cubicBezTo>
                  <a:pt x="228670" y="962596"/>
                  <a:pt x="229242" y="960882"/>
                  <a:pt x="230004" y="959168"/>
                </a:cubicBezTo>
                <a:cubicBezTo>
                  <a:pt x="230194" y="958596"/>
                  <a:pt x="230766" y="958120"/>
                  <a:pt x="231242" y="957739"/>
                </a:cubicBezTo>
                <a:cubicBezTo>
                  <a:pt x="233337" y="956310"/>
                  <a:pt x="231813" y="957072"/>
                  <a:pt x="232290" y="959168"/>
                </a:cubicBezTo>
                <a:cubicBezTo>
                  <a:pt x="233337" y="963930"/>
                  <a:pt x="235909" y="965073"/>
                  <a:pt x="240195" y="964978"/>
                </a:cubicBezTo>
                <a:cubicBezTo>
                  <a:pt x="244291" y="964883"/>
                  <a:pt x="243148" y="966883"/>
                  <a:pt x="242100" y="969550"/>
                </a:cubicBezTo>
                <a:cubicBezTo>
                  <a:pt x="240481" y="973836"/>
                  <a:pt x="245148" y="971741"/>
                  <a:pt x="246577" y="973074"/>
                </a:cubicBezTo>
                <a:cubicBezTo>
                  <a:pt x="248006" y="974312"/>
                  <a:pt x="248292" y="975551"/>
                  <a:pt x="246482" y="975741"/>
                </a:cubicBezTo>
                <a:cubicBezTo>
                  <a:pt x="240386" y="976122"/>
                  <a:pt x="242100" y="979360"/>
                  <a:pt x="243529" y="982694"/>
                </a:cubicBezTo>
                <a:cubicBezTo>
                  <a:pt x="240386" y="985647"/>
                  <a:pt x="240291" y="989362"/>
                  <a:pt x="241243" y="993172"/>
                </a:cubicBezTo>
                <a:cubicBezTo>
                  <a:pt x="241338" y="993743"/>
                  <a:pt x="241815" y="994505"/>
                  <a:pt x="242291" y="994696"/>
                </a:cubicBezTo>
                <a:cubicBezTo>
                  <a:pt x="242672" y="994886"/>
                  <a:pt x="243434" y="994315"/>
                  <a:pt x="243815" y="993934"/>
                </a:cubicBezTo>
                <a:cubicBezTo>
                  <a:pt x="245148" y="992600"/>
                  <a:pt x="247149" y="991362"/>
                  <a:pt x="247530" y="989743"/>
                </a:cubicBezTo>
                <a:cubicBezTo>
                  <a:pt x="249339" y="982504"/>
                  <a:pt x="253721" y="979742"/>
                  <a:pt x="261055" y="979742"/>
                </a:cubicBezTo>
                <a:cubicBezTo>
                  <a:pt x="263817" y="981170"/>
                  <a:pt x="266580" y="981932"/>
                  <a:pt x="268770" y="981266"/>
                </a:cubicBezTo>
                <a:cubicBezTo>
                  <a:pt x="268008" y="982980"/>
                  <a:pt x="267627" y="984599"/>
                  <a:pt x="268199" y="986409"/>
                </a:cubicBezTo>
                <a:cubicBezTo>
                  <a:pt x="267723" y="986123"/>
                  <a:pt x="267437" y="985933"/>
                  <a:pt x="267342" y="985837"/>
                </a:cubicBezTo>
                <a:cubicBezTo>
                  <a:pt x="267723" y="986314"/>
                  <a:pt x="268199" y="986695"/>
                  <a:pt x="268580" y="987171"/>
                </a:cubicBezTo>
                <a:cubicBezTo>
                  <a:pt x="268961" y="988028"/>
                  <a:pt x="269532" y="988790"/>
                  <a:pt x="270580" y="989648"/>
                </a:cubicBezTo>
                <a:cubicBezTo>
                  <a:pt x="271628" y="990505"/>
                  <a:pt x="271247" y="992410"/>
                  <a:pt x="270580" y="994124"/>
                </a:cubicBezTo>
                <a:cubicBezTo>
                  <a:pt x="269628" y="993458"/>
                  <a:pt x="268675" y="992695"/>
                  <a:pt x="267532" y="992029"/>
                </a:cubicBezTo>
                <a:cubicBezTo>
                  <a:pt x="268961" y="988885"/>
                  <a:pt x="262579" y="982218"/>
                  <a:pt x="262198" y="986028"/>
                </a:cubicBezTo>
                <a:cubicBezTo>
                  <a:pt x="268675" y="986790"/>
                  <a:pt x="262008" y="989552"/>
                  <a:pt x="263341" y="990886"/>
                </a:cubicBezTo>
                <a:cubicBezTo>
                  <a:pt x="265532" y="992029"/>
                  <a:pt x="267342" y="994410"/>
                  <a:pt x="269342" y="996696"/>
                </a:cubicBezTo>
                <a:cubicBezTo>
                  <a:pt x="267532" y="1000601"/>
                  <a:pt x="266008" y="1004507"/>
                  <a:pt x="264675" y="1008507"/>
                </a:cubicBezTo>
                <a:cubicBezTo>
                  <a:pt x="262579" y="1014889"/>
                  <a:pt x="262674" y="1020985"/>
                  <a:pt x="268961" y="1025366"/>
                </a:cubicBezTo>
                <a:cubicBezTo>
                  <a:pt x="274866" y="1029462"/>
                  <a:pt x="276390" y="1035177"/>
                  <a:pt x="275247" y="1041940"/>
                </a:cubicBezTo>
                <a:cubicBezTo>
                  <a:pt x="274962" y="1043750"/>
                  <a:pt x="275343" y="1045750"/>
                  <a:pt x="275057" y="1047655"/>
                </a:cubicBezTo>
                <a:cubicBezTo>
                  <a:pt x="274962" y="1048512"/>
                  <a:pt x="275057" y="1049274"/>
                  <a:pt x="275057" y="1050036"/>
                </a:cubicBezTo>
                <a:cubicBezTo>
                  <a:pt x="274104" y="1049845"/>
                  <a:pt x="273057" y="1049655"/>
                  <a:pt x="271914" y="1049274"/>
                </a:cubicBezTo>
                <a:cubicBezTo>
                  <a:pt x="273057" y="1050417"/>
                  <a:pt x="274200" y="1051274"/>
                  <a:pt x="275343" y="1052036"/>
                </a:cubicBezTo>
                <a:cubicBezTo>
                  <a:pt x="275438" y="1052608"/>
                  <a:pt x="275628" y="1053179"/>
                  <a:pt x="275819" y="1053656"/>
                </a:cubicBezTo>
                <a:cubicBezTo>
                  <a:pt x="268294" y="1049941"/>
                  <a:pt x="260579" y="1043750"/>
                  <a:pt x="252768" y="1037082"/>
                </a:cubicBezTo>
                <a:cubicBezTo>
                  <a:pt x="246672" y="1031748"/>
                  <a:pt x="240481" y="1026224"/>
                  <a:pt x="234671" y="1021080"/>
                </a:cubicBezTo>
                <a:cubicBezTo>
                  <a:pt x="229051" y="1015746"/>
                  <a:pt x="223908" y="1010602"/>
                  <a:pt x="218859" y="1006983"/>
                </a:cubicBezTo>
                <a:cubicBezTo>
                  <a:pt x="220764" y="1008698"/>
                  <a:pt x="213049" y="1004792"/>
                  <a:pt x="210954" y="1000982"/>
                </a:cubicBezTo>
                <a:cubicBezTo>
                  <a:pt x="210954" y="1007554"/>
                  <a:pt x="221907" y="1019270"/>
                  <a:pt x="223622" y="1028319"/>
                </a:cubicBezTo>
                <a:cubicBezTo>
                  <a:pt x="228194" y="1032510"/>
                  <a:pt x="230956" y="1036034"/>
                  <a:pt x="231528" y="1039463"/>
                </a:cubicBezTo>
                <a:cubicBezTo>
                  <a:pt x="233528" y="1040987"/>
                  <a:pt x="235242" y="1042035"/>
                  <a:pt x="236671" y="1042321"/>
                </a:cubicBezTo>
                <a:cubicBezTo>
                  <a:pt x="234385" y="1048988"/>
                  <a:pt x="262770" y="1067467"/>
                  <a:pt x="257150" y="1069277"/>
                </a:cubicBezTo>
                <a:cubicBezTo>
                  <a:pt x="262198" y="1071372"/>
                  <a:pt x="266770" y="1072039"/>
                  <a:pt x="273628" y="1076230"/>
                </a:cubicBezTo>
                <a:cubicBezTo>
                  <a:pt x="275152" y="1074896"/>
                  <a:pt x="272295" y="1073372"/>
                  <a:pt x="274485" y="1072039"/>
                </a:cubicBezTo>
                <a:cubicBezTo>
                  <a:pt x="278010" y="1074325"/>
                  <a:pt x="280962" y="1075658"/>
                  <a:pt x="282772" y="1075182"/>
                </a:cubicBezTo>
                <a:cubicBezTo>
                  <a:pt x="275343" y="1070229"/>
                  <a:pt x="272295" y="1073086"/>
                  <a:pt x="265722" y="1069467"/>
                </a:cubicBezTo>
                <a:cubicBezTo>
                  <a:pt x="268199" y="1067752"/>
                  <a:pt x="265341" y="1064324"/>
                  <a:pt x="262293" y="1064038"/>
                </a:cubicBezTo>
                <a:cubicBezTo>
                  <a:pt x="258864" y="1065085"/>
                  <a:pt x="266103" y="1067371"/>
                  <a:pt x="264579" y="1068610"/>
                </a:cubicBezTo>
                <a:cubicBezTo>
                  <a:pt x="262674" y="1067276"/>
                  <a:pt x="262579" y="1069658"/>
                  <a:pt x="260103" y="1067371"/>
                </a:cubicBezTo>
                <a:cubicBezTo>
                  <a:pt x="264960" y="1065467"/>
                  <a:pt x="250006" y="1060513"/>
                  <a:pt x="248863" y="1055275"/>
                </a:cubicBezTo>
                <a:cubicBezTo>
                  <a:pt x="249911" y="1054132"/>
                  <a:pt x="251149" y="1053656"/>
                  <a:pt x="253054" y="1054322"/>
                </a:cubicBezTo>
                <a:cubicBezTo>
                  <a:pt x="260960" y="1061466"/>
                  <a:pt x="258483" y="1056227"/>
                  <a:pt x="263055" y="1057561"/>
                </a:cubicBezTo>
                <a:cubicBezTo>
                  <a:pt x="266961" y="1059847"/>
                  <a:pt x="264960" y="1061657"/>
                  <a:pt x="267627" y="1063847"/>
                </a:cubicBezTo>
                <a:cubicBezTo>
                  <a:pt x="270390" y="1061085"/>
                  <a:pt x="276962" y="1065085"/>
                  <a:pt x="281629" y="1068800"/>
                </a:cubicBezTo>
                <a:cubicBezTo>
                  <a:pt x="288201" y="1071086"/>
                  <a:pt x="295059" y="1071562"/>
                  <a:pt x="301441" y="1072325"/>
                </a:cubicBezTo>
                <a:cubicBezTo>
                  <a:pt x="301822" y="1072610"/>
                  <a:pt x="302108" y="1072896"/>
                  <a:pt x="302489" y="1073182"/>
                </a:cubicBezTo>
                <a:cubicBezTo>
                  <a:pt x="306108" y="1076420"/>
                  <a:pt x="310395" y="1078992"/>
                  <a:pt x="314490" y="1081754"/>
                </a:cubicBezTo>
                <a:cubicBezTo>
                  <a:pt x="315443" y="1082421"/>
                  <a:pt x="316776" y="1081850"/>
                  <a:pt x="316872" y="1080230"/>
                </a:cubicBezTo>
                <a:cubicBezTo>
                  <a:pt x="317062" y="1076516"/>
                  <a:pt x="318681" y="1072229"/>
                  <a:pt x="316014" y="1069277"/>
                </a:cubicBezTo>
                <a:cubicBezTo>
                  <a:pt x="312395" y="1065276"/>
                  <a:pt x="309633" y="1059656"/>
                  <a:pt x="302584" y="1060228"/>
                </a:cubicBezTo>
                <a:cubicBezTo>
                  <a:pt x="301060" y="1060323"/>
                  <a:pt x="298774" y="1059180"/>
                  <a:pt x="297822" y="1057846"/>
                </a:cubicBezTo>
                <a:cubicBezTo>
                  <a:pt x="296488" y="1055942"/>
                  <a:pt x="295250" y="1053941"/>
                  <a:pt x="293916" y="1052036"/>
                </a:cubicBezTo>
                <a:cubicBezTo>
                  <a:pt x="294202" y="1051846"/>
                  <a:pt x="294678" y="1051655"/>
                  <a:pt x="295250" y="1051560"/>
                </a:cubicBezTo>
                <a:cubicBezTo>
                  <a:pt x="294202" y="1051084"/>
                  <a:pt x="293440" y="1050608"/>
                  <a:pt x="292678" y="1050131"/>
                </a:cubicBezTo>
                <a:cubicBezTo>
                  <a:pt x="290678" y="1047083"/>
                  <a:pt x="288773" y="1043940"/>
                  <a:pt x="286773" y="1040797"/>
                </a:cubicBezTo>
                <a:cubicBezTo>
                  <a:pt x="288678" y="1035653"/>
                  <a:pt x="290392" y="1030415"/>
                  <a:pt x="292583" y="1025366"/>
                </a:cubicBezTo>
                <a:cubicBezTo>
                  <a:pt x="293440" y="1023557"/>
                  <a:pt x="293916" y="1021937"/>
                  <a:pt x="293345" y="1020127"/>
                </a:cubicBezTo>
                <a:cubicBezTo>
                  <a:pt x="293154" y="1019651"/>
                  <a:pt x="292297" y="1018889"/>
                  <a:pt x="292297" y="1018889"/>
                </a:cubicBezTo>
                <a:cubicBezTo>
                  <a:pt x="285344" y="1024509"/>
                  <a:pt x="284201" y="1016413"/>
                  <a:pt x="280962" y="1013936"/>
                </a:cubicBezTo>
                <a:cubicBezTo>
                  <a:pt x="278486" y="1012126"/>
                  <a:pt x="278391" y="1009078"/>
                  <a:pt x="278581" y="1006221"/>
                </a:cubicBezTo>
                <a:cubicBezTo>
                  <a:pt x="282677" y="1004792"/>
                  <a:pt x="284296" y="1012698"/>
                  <a:pt x="288963" y="1010793"/>
                </a:cubicBezTo>
                <a:cubicBezTo>
                  <a:pt x="289344" y="1011174"/>
                  <a:pt x="289821" y="1011650"/>
                  <a:pt x="290297" y="1012031"/>
                </a:cubicBezTo>
                <a:cubicBezTo>
                  <a:pt x="292869" y="1015746"/>
                  <a:pt x="297345" y="1020318"/>
                  <a:pt x="302394" y="1023842"/>
                </a:cubicBezTo>
                <a:cubicBezTo>
                  <a:pt x="307632" y="1027652"/>
                  <a:pt x="312585" y="1030986"/>
                  <a:pt x="314967" y="1033082"/>
                </a:cubicBezTo>
                <a:cubicBezTo>
                  <a:pt x="314586" y="1032224"/>
                  <a:pt x="317348" y="1031081"/>
                  <a:pt x="318300" y="1031462"/>
                </a:cubicBezTo>
                <a:cubicBezTo>
                  <a:pt x="320872" y="1035463"/>
                  <a:pt x="334493" y="1037273"/>
                  <a:pt x="328111" y="1038225"/>
                </a:cubicBezTo>
                <a:cubicBezTo>
                  <a:pt x="332207" y="1041083"/>
                  <a:pt x="334112" y="1039749"/>
                  <a:pt x="336493" y="1039368"/>
                </a:cubicBezTo>
                <a:cubicBezTo>
                  <a:pt x="326397" y="1035463"/>
                  <a:pt x="318491" y="1028891"/>
                  <a:pt x="311157" y="1028033"/>
                </a:cubicBezTo>
                <a:cubicBezTo>
                  <a:pt x="309918" y="1023461"/>
                  <a:pt x="303537" y="1020604"/>
                  <a:pt x="298774" y="1017556"/>
                </a:cubicBezTo>
                <a:cubicBezTo>
                  <a:pt x="296964" y="1016318"/>
                  <a:pt x="295345" y="1015270"/>
                  <a:pt x="294107" y="1014127"/>
                </a:cubicBezTo>
                <a:cubicBezTo>
                  <a:pt x="294869" y="1014032"/>
                  <a:pt x="295821" y="1013555"/>
                  <a:pt x="296583" y="1013269"/>
                </a:cubicBezTo>
                <a:cubicBezTo>
                  <a:pt x="296869" y="1013174"/>
                  <a:pt x="297060" y="1012222"/>
                  <a:pt x="296869" y="1011936"/>
                </a:cubicBezTo>
                <a:cubicBezTo>
                  <a:pt x="296298" y="1010793"/>
                  <a:pt x="295250" y="1009936"/>
                  <a:pt x="294869" y="1008793"/>
                </a:cubicBezTo>
                <a:cubicBezTo>
                  <a:pt x="294297" y="1007078"/>
                  <a:pt x="293726" y="1004983"/>
                  <a:pt x="295821" y="1003840"/>
                </a:cubicBezTo>
                <a:cubicBezTo>
                  <a:pt x="297441" y="1002983"/>
                  <a:pt x="299250" y="1002601"/>
                  <a:pt x="301060" y="1003935"/>
                </a:cubicBezTo>
                <a:cubicBezTo>
                  <a:pt x="302489" y="1004983"/>
                  <a:pt x="304013" y="1005745"/>
                  <a:pt x="305537" y="1006602"/>
                </a:cubicBezTo>
                <a:cubicBezTo>
                  <a:pt x="305727" y="1008507"/>
                  <a:pt x="305442" y="1010698"/>
                  <a:pt x="306394" y="1012031"/>
                </a:cubicBezTo>
                <a:cubicBezTo>
                  <a:pt x="307251" y="1013269"/>
                  <a:pt x="309442" y="1013841"/>
                  <a:pt x="311157" y="1014127"/>
                </a:cubicBezTo>
                <a:cubicBezTo>
                  <a:pt x="313728" y="1014508"/>
                  <a:pt x="316300" y="1014222"/>
                  <a:pt x="318777" y="1014984"/>
                </a:cubicBezTo>
                <a:cubicBezTo>
                  <a:pt x="317538" y="1015460"/>
                  <a:pt x="316205" y="1015270"/>
                  <a:pt x="319253" y="1016984"/>
                </a:cubicBezTo>
                <a:cubicBezTo>
                  <a:pt x="320396" y="1016984"/>
                  <a:pt x="321729" y="1017175"/>
                  <a:pt x="323063" y="1017556"/>
                </a:cubicBezTo>
                <a:cubicBezTo>
                  <a:pt x="323539" y="1017842"/>
                  <a:pt x="324015" y="1017937"/>
                  <a:pt x="324492" y="1018032"/>
                </a:cubicBezTo>
                <a:cubicBezTo>
                  <a:pt x="331635" y="1020509"/>
                  <a:pt x="340113" y="1026890"/>
                  <a:pt x="345542" y="1027843"/>
                </a:cubicBezTo>
                <a:cubicBezTo>
                  <a:pt x="342208" y="1025652"/>
                  <a:pt x="338970" y="1023652"/>
                  <a:pt x="335826" y="1021556"/>
                </a:cubicBezTo>
                <a:cubicBezTo>
                  <a:pt x="337731" y="1021651"/>
                  <a:pt x="339636" y="1021651"/>
                  <a:pt x="341637" y="1021556"/>
                </a:cubicBezTo>
                <a:cubicBezTo>
                  <a:pt x="342113" y="1021556"/>
                  <a:pt x="342684" y="1020890"/>
                  <a:pt x="342875" y="1020413"/>
                </a:cubicBezTo>
                <a:cubicBezTo>
                  <a:pt x="342970" y="1020223"/>
                  <a:pt x="342589" y="1019461"/>
                  <a:pt x="342303" y="1019270"/>
                </a:cubicBezTo>
                <a:cubicBezTo>
                  <a:pt x="339636" y="1017460"/>
                  <a:pt x="336874" y="1017556"/>
                  <a:pt x="334207" y="1019270"/>
                </a:cubicBezTo>
                <a:cubicBezTo>
                  <a:pt x="333921" y="1019461"/>
                  <a:pt x="333826" y="1019842"/>
                  <a:pt x="333636" y="1020223"/>
                </a:cubicBezTo>
                <a:cubicBezTo>
                  <a:pt x="331826" y="1019080"/>
                  <a:pt x="330111" y="1017842"/>
                  <a:pt x="328397" y="1016699"/>
                </a:cubicBezTo>
                <a:cubicBezTo>
                  <a:pt x="330111" y="1015460"/>
                  <a:pt x="331731" y="1014032"/>
                  <a:pt x="333826" y="1014412"/>
                </a:cubicBezTo>
                <a:cubicBezTo>
                  <a:pt x="336017" y="1014793"/>
                  <a:pt x="338303" y="1014698"/>
                  <a:pt x="340589" y="1014508"/>
                </a:cubicBezTo>
                <a:cubicBezTo>
                  <a:pt x="342589" y="1016508"/>
                  <a:pt x="344780" y="1018413"/>
                  <a:pt x="347256" y="1019556"/>
                </a:cubicBezTo>
                <a:cubicBezTo>
                  <a:pt x="347923" y="1017460"/>
                  <a:pt x="351733" y="1021461"/>
                  <a:pt x="352019" y="1018603"/>
                </a:cubicBezTo>
                <a:cubicBezTo>
                  <a:pt x="352305" y="1017937"/>
                  <a:pt x="352114" y="1017270"/>
                  <a:pt x="351733" y="1016603"/>
                </a:cubicBezTo>
                <a:cubicBezTo>
                  <a:pt x="355543" y="1018603"/>
                  <a:pt x="359258" y="1018318"/>
                  <a:pt x="363163" y="1018223"/>
                </a:cubicBezTo>
                <a:cubicBezTo>
                  <a:pt x="367259" y="1018127"/>
                  <a:pt x="369831" y="1018794"/>
                  <a:pt x="371355" y="1023652"/>
                </a:cubicBezTo>
                <a:cubicBezTo>
                  <a:pt x="372117" y="1026128"/>
                  <a:pt x="373926" y="1028033"/>
                  <a:pt x="376403" y="1029081"/>
                </a:cubicBezTo>
                <a:cubicBezTo>
                  <a:pt x="376022" y="1030510"/>
                  <a:pt x="377451" y="1032224"/>
                  <a:pt x="379260" y="1033939"/>
                </a:cubicBezTo>
                <a:cubicBezTo>
                  <a:pt x="375165" y="1033748"/>
                  <a:pt x="373641" y="1037653"/>
                  <a:pt x="368592" y="1036034"/>
                </a:cubicBezTo>
                <a:cubicBezTo>
                  <a:pt x="370688" y="1037177"/>
                  <a:pt x="372212" y="1038320"/>
                  <a:pt x="372498" y="1039654"/>
                </a:cubicBezTo>
                <a:cubicBezTo>
                  <a:pt x="370878" y="1040892"/>
                  <a:pt x="367354" y="1039177"/>
                  <a:pt x="366211" y="1041083"/>
                </a:cubicBezTo>
                <a:cubicBezTo>
                  <a:pt x="370878" y="1042226"/>
                  <a:pt x="376022" y="1045369"/>
                  <a:pt x="380689" y="1049655"/>
                </a:cubicBezTo>
                <a:cubicBezTo>
                  <a:pt x="382308" y="1045654"/>
                  <a:pt x="389071" y="1050417"/>
                  <a:pt x="390976" y="1051751"/>
                </a:cubicBezTo>
                <a:cubicBezTo>
                  <a:pt x="388690" y="1053179"/>
                  <a:pt x="385166" y="1052036"/>
                  <a:pt x="382213" y="1049465"/>
                </a:cubicBezTo>
                <a:cubicBezTo>
                  <a:pt x="382975" y="1053846"/>
                  <a:pt x="377165" y="1048321"/>
                  <a:pt x="377070" y="1051560"/>
                </a:cubicBezTo>
                <a:cubicBezTo>
                  <a:pt x="381451" y="1054703"/>
                  <a:pt x="397644" y="1051941"/>
                  <a:pt x="401263" y="1060513"/>
                </a:cubicBezTo>
                <a:cubicBezTo>
                  <a:pt x="390881" y="1055275"/>
                  <a:pt x="387452" y="1057942"/>
                  <a:pt x="380499" y="1056703"/>
                </a:cubicBezTo>
                <a:cubicBezTo>
                  <a:pt x="376974" y="1060228"/>
                  <a:pt x="378117" y="1063085"/>
                  <a:pt x="380975" y="1065657"/>
                </a:cubicBezTo>
                <a:lnTo>
                  <a:pt x="381832" y="1063561"/>
                </a:lnTo>
                <a:cubicBezTo>
                  <a:pt x="384499" y="1064419"/>
                  <a:pt x="384785" y="1065562"/>
                  <a:pt x="386309" y="1066514"/>
                </a:cubicBezTo>
                <a:cubicBezTo>
                  <a:pt x="385261" y="1066800"/>
                  <a:pt x="384309" y="1067181"/>
                  <a:pt x="385737" y="1068038"/>
                </a:cubicBezTo>
                <a:cubicBezTo>
                  <a:pt x="384690" y="1069753"/>
                  <a:pt x="384118" y="1066324"/>
                  <a:pt x="381261" y="1065848"/>
                </a:cubicBezTo>
                <a:cubicBezTo>
                  <a:pt x="384880" y="1068991"/>
                  <a:pt x="390881" y="1071753"/>
                  <a:pt x="394310" y="1075087"/>
                </a:cubicBezTo>
                <a:cubicBezTo>
                  <a:pt x="405359" y="1077944"/>
                  <a:pt x="419932" y="1088041"/>
                  <a:pt x="429171" y="1088327"/>
                </a:cubicBezTo>
                <a:cubicBezTo>
                  <a:pt x="425552" y="1086041"/>
                  <a:pt x="416503" y="1084326"/>
                  <a:pt x="416694" y="1079659"/>
                </a:cubicBezTo>
                <a:cubicBezTo>
                  <a:pt x="420599" y="1076801"/>
                  <a:pt x="423456" y="1084135"/>
                  <a:pt x="425933" y="1081183"/>
                </a:cubicBezTo>
                <a:cubicBezTo>
                  <a:pt x="420789" y="1078230"/>
                  <a:pt x="417837" y="1079183"/>
                  <a:pt x="416789" y="1075373"/>
                </a:cubicBezTo>
                <a:cubicBezTo>
                  <a:pt x="418408" y="1075944"/>
                  <a:pt x="418408" y="1074420"/>
                  <a:pt x="419742" y="1074706"/>
                </a:cubicBezTo>
                <a:cubicBezTo>
                  <a:pt x="424409" y="1077373"/>
                  <a:pt x="429362" y="1081564"/>
                  <a:pt x="427933" y="1083564"/>
                </a:cubicBezTo>
                <a:cubicBezTo>
                  <a:pt x="428314" y="1080992"/>
                  <a:pt x="430886" y="1086802"/>
                  <a:pt x="431934" y="1084135"/>
                </a:cubicBezTo>
                <a:cubicBezTo>
                  <a:pt x="430314" y="1082802"/>
                  <a:pt x="430886" y="1080992"/>
                  <a:pt x="430600" y="1079373"/>
                </a:cubicBezTo>
                <a:cubicBezTo>
                  <a:pt x="424504" y="1077468"/>
                  <a:pt x="420885" y="1074896"/>
                  <a:pt x="420789" y="1071658"/>
                </a:cubicBezTo>
                <a:cubicBezTo>
                  <a:pt x="428790" y="1070991"/>
                  <a:pt x="434124" y="1074992"/>
                  <a:pt x="440125" y="1075563"/>
                </a:cubicBezTo>
                <a:cubicBezTo>
                  <a:pt x="441268" y="1077849"/>
                  <a:pt x="442697" y="1079944"/>
                  <a:pt x="444507" y="1081754"/>
                </a:cubicBezTo>
                <a:cubicBezTo>
                  <a:pt x="446126" y="1083374"/>
                  <a:pt x="447840" y="1082993"/>
                  <a:pt x="449650" y="1082326"/>
                </a:cubicBezTo>
                <a:cubicBezTo>
                  <a:pt x="451174" y="1081754"/>
                  <a:pt x="452031" y="1079373"/>
                  <a:pt x="454317" y="1080802"/>
                </a:cubicBezTo>
                <a:cubicBezTo>
                  <a:pt x="457461" y="1082707"/>
                  <a:pt x="461271" y="1083945"/>
                  <a:pt x="463842" y="1086421"/>
                </a:cubicBezTo>
                <a:cubicBezTo>
                  <a:pt x="469653" y="1092327"/>
                  <a:pt x="476415" y="1096327"/>
                  <a:pt x="484131" y="1099280"/>
                </a:cubicBezTo>
                <a:cubicBezTo>
                  <a:pt x="484226" y="1099280"/>
                  <a:pt x="484226" y="1099376"/>
                  <a:pt x="484226" y="1099471"/>
                </a:cubicBezTo>
                <a:cubicBezTo>
                  <a:pt x="484035" y="1099757"/>
                  <a:pt x="483750" y="1100042"/>
                  <a:pt x="483654" y="1100423"/>
                </a:cubicBezTo>
                <a:cubicBezTo>
                  <a:pt x="476415" y="1099280"/>
                  <a:pt x="471272" y="1101090"/>
                  <a:pt x="464033" y="1097280"/>
                </a:cubicBezTo>
                <a:cubicBezTo>
                  <a:pt x="464319" y="1097947"/>
                  <a:pt x="464890" y="1098233"/>
                  <a:pt x="465366" y="1098709"/>
                </a:cubicBezTo>
                <a:cubicBezTo>
                  <a:pt x="460794" y="1097756"/>
                  <a:pt x="456127" y="1096899"/>
                  <a:pt x="451365" y="1096042"/>
                </a:cubicBezTo>
                <a:cubicBezTo>
                  <a:pt x="448126" y="1100995"/>
                  <a:pt x="456794" y="1095946"/>
                  <a:pt x="456413" y="1100042"/>
                </a:cubicBezTo>
                <a:cubicBezTo>
                  <a:pt x="453365" y="1100804"/>
                  <a:pt x="443364" y="1098613"/>
                  <a:pt x="443173" y="1095185"/>
                </a:cubicBezTo>
                <a:cubicBezTo>
                  <a:pt x="445459" y="1096232"/>
                  <a:pt x="447840" y="1097280"/>
                  <a:pt x="450031" y="1097947"/>
                </a:cubicBezTo>
                <a:cubicBezTo>
                  <a:pt x="449364" y="1096137"/>
                  <a:pt x="446316" y="1094994"/>
                  <a:pt x="443649" y="1093851"/>
                </a:cubicBezTo>
                <a:cubicBezTo>
                  <a:pt x="443649" y="1093851"/>
                  <a:pt x="443649" y="1093756"/>
                  <a:pt x="443649" y="1093756"/>
                </a:cubicBezTo>
                <a:cubicBezTo>
                  <a:pt x="443554" y="1093756"/>
                  <a:pt x="443364" y="1093660"/>
                  <a:pt x="443268" y="1093660"/>
                </a:cubicBezTo>
                <a:cubicBezTo>
                  <a:pt x="441649" y="1092899"/>
                  <a:pt x="440125" y="1092136"/>
                  <a:pt x="439458" y="1090993"/>
                </a:cubicBezTo>
                <a:cubicBezTo>
                  <a:pt x="438506" y="1091470"/>
                  <a:pt x="432124" y="1090517"/>
                  <a:pt x="434982" y="1092041"/>
                </a:cubicBezTo>
                <a:cubicBezTo>
                  <a:pt x="435077" y="1092041"/>
                  <a:pt x="435363" y="1092136"/>
                  <a:pt x="435458" y="1092232"/>
                </a:cubicBezTo>
                <a:cubicBezTo>
                  <a:pt x="425933" y="1090136"/>
                  <a:pt x="417075" y="1086898"/>
                  <a:pt x="408597" y="1084421"/>
                </a:cubicBezTo>
                <a:cubicBezTo>
                  <a:pt x="397834" y="1080802"/>
                  <a:pt x="387547" y="1077944"/>
                  <a:pt x="376879" y="1077944"/>
                </a:cubicBezTo>
                <a:cubicBezTo>
                  <a:pt x="374784" y="1073468"/>
                  <a:pt x="370593" y="1071753"/>
                  <a:pt x="366211" y="1071372"/>
                </a:cubicBezTo>
                <a:cubicBezTo>
                  <a:pt x="354876" y="1068038"/>
                  <a:pt x="346113" y="1061180"/>
                  <a:pt x="340208" y="1055370"/>
                </a:cubicBezTo>
                <a:cubicBezTo>
                  <a:pt x="336588" y="1059656"/>
                  <a:pt x="331254" y="1048131"/>
                  <a:pt x="325920" y="1047941"/>
                </a:cubicBezTo>
                <a:cubicBezTo>
                  <a:pt x="326016" y="1046702"/>
                  <a:pt x="325158" y="1045940"/>
                  <a:pt x="327063" y="1045845"/>
                </a:cubicBezTo>
                <a:cubicBezTo>
                  <a:pt x="315729" y="1045083"/>
                  <a:pt x="314967" y="1032701"/>
                  <a:pt x="303060" y="1028700"/>
                </a:cubicBezTo>
                <a:cubicBezTo>
                  <a:pt x="307632" y="1032129"/>
                  <a:pt x="296488" y="1029843"/>
                  <a:pt x="305537" y="1034891"/>
                </a:cubicBezTo>
                <a:cubicBezTo>
                  <a:pt x="308013" y="1034225"/>
                  <a:pt x="304203" y="1030510"/>
                  <a:pt x="307251" y="1032129"/>
                </a:cubicBezTo>
                <a:cubicBezTo>
                  <a:pt x="304394" y="1036129"/>
                  <a:pt x="314395" y="1040987"/>
                  <a:pt x="315824" y="1046702"/>
                </a:cubicBezTo>
                <a:cubicBezTo>
                  <a:pt x="324492" y="1046607"/>
                  <a:pt x="328873" y="1054322"/>
                  <a:pt x="338017" y="1059656"/>
                </a:cubicBezTo>
                <a:cubicBezTo>
                  <a:pt x="338208" y="1061466"/>
                  <a:pt x="338208" y="1066991"/>
                  <a:pt x="342303" y="1066228"/>
                </a:cubicBezTo>
                <a:cubicBezTo>
                  <a:pt x="337160" y="1064228"/>
                  <a:pt x="344494" y="1064133"/>
                  <a:pt x="345351" y="1063181"/>
                </a:cubicBezTo>
                <a:cubicBezTo>
                  <a:pt x="350304" y="1065467"/>
                  <a:pt x="354305" y="1068800"/>
                  <a:pt x="358401" y="1071753"/>
                </a:cubicBezTo>
                <a:cubicBezTo>
                  <a:pt x="355543" y="1072325"/>
                  <a:pt x="353162" y="1073182"/>
                  <a:pt x="351828" y="1074039"/>
                </a:cubicBezTo>
                <a:cubicBezTo>
                  <a:pt x="352971" y="1074515"/>
                  <a:pt x="354019" y="1074896"/>
                  <a:pt x="355162" y="1075373"/>
                </a:cubicBezTo>
                <a:cubicBezTo>
                  <a:pt x="355067" y="1076230"/>
                  <a:pt x="355257" y="1076706"/>
                  <a:pt x="353638" y="1077754"/>
                </a:cubicBezTo>
                <a:cubicBezTo>
                  <a:pt x="358972" y="1081373"/>
                  <a:pt x="360306" y="1079278"/>
                  <a:pt x="363354" y="1079659"/>
                </a:cubicBezTo>
                <a:cubicBezTo>
                  <a:pt x="359448" y="1083754"/>
                  <a:pt x="376879" y="1088231"/>
                  <a:pt x="380213" y="1092803"/>
                </a:cubicBezTo>
                <a:cubicBezTo>
                  <a:pt x="380594" y="1091089"/>
                  <a:pt x="382118" y="1090993"/>
                  <a:pt x="384975" y="1092041"/>
                </a:cubicBezTo>
                <a:cubicBezTo>
                  <a:pt x="384023" y="1092899"/>
                  <a:pt x="382880" y="1092708"/>
                  <a:pt x="384118" y="1094327"/>
                </a:cubicBezTo>
                <a:cubicBezTo>
                  <a:pt x="409169" y="1102995"/>
                  <a:pt x="432315" y="1109662"/>
                  <a:pt x="455270" y="1116520"/>
                </a:cubicBezTo>
                <a:cubicBezTo>
                  <a:pt x="463747" y="1115949"/>
                  <a:pt x="486798" y="1119092"/>
                  <a:pt x="484131" y="1126903"/>
                </a:cubicBezTo>
                <a:cubicBezTo>
                  <a:pt x="512039" y="1135761"/>
                  <a:pt x="541947" y="1137571"/>
                  <a:pt x="573285" y="1140238"/>
                </a:cubicBezTo>
                <a:cubicBezTo>
                  <a:pt x="583857" y="1136523"/>
                  <a:pt x="596811" y="1138428"/>
                  <a:pt x="606432" y="1139285"/>
                </a:cubicBezTo>
                <a:cubicBezTo>
                  <a:pt x="605003" y="1139095"/>
                  <a:pt x="609289" y="1137285"/>
                  <a:pt x="611956" y="1138237"/>
                </a:cubicBezTo>
                <a:cubicBezTo>
                  <a:pt x="621862" y="1141476"/>
                  <a:pt x="605193" y="1144715"/>
                  <a:pt x="596907" y="1144334"/>
                </a:cubicBezTo>
                <a:cubicBezTo>
                  <a:pt x="604146" y="1144238"/>
                  <a:pt x="597097" y="1149668"/>
                  <a:pt x="595668" y="1151573"/>
                </a:cubicBezTo>
                <a:cubicBezTo>
                  <a:pt x="579857" y="1153096"/>
                  <a:pt x="566998" y="1152430"/>
                  <a:pt x="553092" y="1153859"/>
                </a:cubicBezTo>
                <a:cubicBezTo>
                  <a:pt x="549377" y="1153382"/>
                  <a:pt x="548996" y="1151287"/>
                  <a:pt x="544710" y="1151001"/>
                </a:cubicBezTo>
                <a:cubicBezTo>
                  <a:pt x="538518" y="1153859"/>
                  <a:pt x="532327" y="1147953"/>
                  <a:pt x="525088" y="1147762"/>
                </a:cubicBezTo>
                <a:cubicBezTo>
                  <a:pt x="520897" y="1147572"/>
                  <a:pt x="517468" y="1150715"/>
                  <a:pt x="513372" y="1150144"/>
                </a:cubicBezTo>
                <a:cubicBezTo>
                  <a:pt x="508705" y="1149572"/>
                  <a:pt x="504990" y="1145667"/>
                  <a:pt x="501085" y="1145095"/>
                </a:cubicBezTo>
                <a:cubicBezTo>
                  <a:pt x="498704" y="1144715"/>
                  <a:pt x="494418" y="1145572"/>
                  <a:pt x="492417" y="1145381"/>
                </a:cubicBezTo>
                <a:cubicBezTo>
                  <a:pt x="492608" y="1145381"/>
                  <a:pt x="493656" y="1143952"/>
                  <a:pt x="494037" y="1144048"/>
                </a:cubicBezTo>
                <a:cubicBezTo>
                  <a:pt x="489846" y="1143381"/>
                  <a:pt x="487369" y="1145286"/>
                  <a:pt x="483750" y="1144905"/>
                </a:cubicBezTo>
                <a:cubicBezTo>
                  <a:pt x="483083" y="1144810"/>
                  <a:pt x="483083" y="1142333"/>
                  <a:pt x="482797" y="1142238"/>
                </a:cubicBezTo>
                <a:cubicBezTo>
                  <a:pt x="478035" y="1139761"/>
                  <a:pt x="471081" y="1142428"/>
                  <a:pt x="465557" y="1141381"/>
                </a:cubicBezTo>
                <a:cubicBezTo>
                  <a:pt x="462033" y="1138142"/>
                  <a:pt x="470986" y="1138904"/>
                  <a:pt x="464985" y="1137094"/>
                </a:cubicBezTo>
                <a:cubicBezTo>
                  <a:pt x="464033" y="1139666"/>
                  <a:pt x="458223" y="1137761"/>
                  <a:pt x="455746" y="1139000"/>
                </a:cubicBezTo>
                <a:cubicBezTo>
                  <a:pt x="452793" y="1133666"/>
                  <a:pt x="440030" y="1135475"/>
                  <a:pt x="442792" y="1131570"/>
                </a:cubicBezTo>
                <a:cubicBezTo>
                  <a:pt x="437934" y="1130999"/>
                  <a:pt x="431172" y="1130522"/>
                  <a:pt x="424695" y="1128998"/>
                </a:cubicBezTo>
                <a:cubicBezTo>
                  <a:pt x="418313" y="1127474"/>
                  <a:pt x="412026" y="1125760"/>
                  <a:pt x="407835" y="1124141"/>
                </a:cubicBezTo>
                <a:cubicBezTo>
                  <a:pt x="409359" y="1124807"/>
                  <a:pt x="408883" y="1125855"/>
                  <a:pt x="408502" y="1126903"/>
                </a:cubicBezTo>
                <a:cubicBezTo>
                  <a:pt x="398310" y="1123283"/>
                  <a:pt x="394977" y="1122140"/>
                  <a:pt x="388976" y="1121664"/>
                </a:cubicBezTo>
                <a:cubicBezTo>
                  <a:pt x="389262" y="1120902"/>
                  <a:pt x="390405" y="1121188"/>
                  <a:pt x="390881" y="1120616"/>
                </a:cubicBezTo>
                <a:cubicBezTo>
                  <a:pt x="383166" y="1117949"/>
                  <a:pt x="375927" y="1115949"/>
                  <a:pt x="369735" y="1113187"/>
                </a:cubicBezTo>
                <a:cubicBezTo>
                  <a:pt x="363544" y="1110425"/>
                  <a:pt x="358115" y="1107758"/>
                  <a:pt x="353733" y="1105186"/>
                </a:cubicBezTo>
                <a:cubicBezTo>
                  <a:pt x="352019" y="1105567"/>
                  <a:pt x="350590" y="1106424"/>
                  <a:pt x="348495" y="1106329"/>
                </a:cubicBezTo>
                <a:cubicBezTo>
                  <a:pt x="346018" y="1102900"/>
                  <a:pt x="344875" y="1103281"/>
                  <a:pt x="341637" y="1103948"/>
                </a:cubicBezTo>
                <a:cubicBezTo>
                  <a:pt x="339636" y="1101376"/>
                  <a:pt x="342113" y="1098899"/>
                  <a:pt x="337731" y="1098518"/>
                </a:cubicBezTo>
                <a:cubicBezTo>
                  <a:pt x="341256" y="1102709"/>
                  <a:pt x="331445" y="1098518"/>
                  <a:pt x="328492" y="1097661"/>
                </a:cubicBezTo>
                <a:cubicBezTo>
                  <a:pt x="329159" y="1096232"/>
                  <a:pt x="325349" y="1094994"/>
                  <a:pt x="327254" y="1093470"/>
                </a:cubicBezTo>
                <a:cubicBezTo>
                  <a:pt x="327730" y="1091660"/>
                  <a:pt x="331445" y="1094518"/>
                  <a:pt x="332207" y="1093184"/>
                </a:cubicBezTo>
                <a:cubicBezTo>
                  <a:pt x="323634" y="1089279"/>
                  <a:pt x="322587" y="1091470"/>
                  <a:pt x="320205" y="1094613"/>
                </a:cubicBezTo>
                <a:cubicBezTo>
                  <a:pt x="322777" y="1097280"/>
                  <a:pt x="328016" y="1099852"/>
                  <a:pt x="330969" y="1102519"/>
                </a:cubicBezTo>
                <a:cubicBezTo>
                  <a:pt x="335350" y="1099566"/>
                  <a:pt x="348304" y="1108710"/>
                  <a:pt x="350685" y="1111853"/>
                </a:cubicBezTo>
                <a:cubicBezTo>
                  <a:pt x="348971" y="1111091"/>
                  <a:pt x="348971" y="1112615"/>
                  <a:pt x="347447" y="1112044"/>
                </a:cubicBezTo>
                <a:cubicBezTo>
                  <a:pt x="347637" y="1111091"/>
                  <a:pt x="348590" y="1110043"/>
                  <a:pt x="347066" y="1109186"/>
                </a:cubicBezTo>
                <a:cubicBezTo>
                  <a:pt x="337350" y="1110139"/>
                  <a:pt x="330207" y="1103662"/>
                  <a:pt x="320110" y="1098137"/>
                </a:cubicBezTo>
                <a:cubicBezTo>
                  <a:pt x="321729" y="1102519"/>
                  <a:pt x="316491" y="1099090"/>
                  <a:pt x="314967" y="1101852"/>
                </a:cubicBezTo>
                <a:cubicBezTo>
                  <a:pt x="325444" y="1106900"/>
                  <a:pt x="336112" y="1111758"/>
                  <a:pt x="345542" y="1116425"/>
                </a:cubicBezTo>
                <a:cubicBezTo>
                  <a:pt x="342018" y="1112996"/>
                  <a:pt x="350400" y="1116044"/>
                  <a:pt x="352114" y="1115949"/>
                </a:cubicBezTo>
                <a:cubicBezTo>
                  <a:pt x="354210" y="1118235"/>
                  <a:pt x="360877" y="1123855"/>
                  <a:pt x="363163" y="1123760"/>
                </a:cubicBezTo>
                <a:cubicBezTo>
                  <a:pt x="361639" y="1122902"/>
                  <a:pt x="362211" y="1121950"/>
                  <a:pt x="362687" y="1120902"/>
                </a:cubicBezTo>
                <a:cubicBezTo>
                  <a:pt x="366783" y="1127093"/>
                  <a:pt x="375927" y="1128522"/>
                  <a:pt x="383451" y="1132523"/>
                </a:cubicBezTo>
                <a:cubicBezTo>
                  <a:pt x="374879" y="1128903"/>
                  <a:pt x="378213" y="1132237"/>
                  <a:pt x="371545" y="1130713"/>
                </a:cubicBezTo>
                <a:cubicBezTo>
                  <a:pt x="377260" y="1133951"/>
                  <a:pt x="380308" y="1136237"/>
                  <a:pt x="385737" y="1134999"/>
                </a:cubicBezTo>
                <a:lnTo>
                  <a:pt x="384975" y="1137285"/>
                </a:lnTo>
                <a:cubicBezTo>
                  <a:pt x="391929" y="1138428"/>
                  <a:pt x="400120" y="1141952"/>
                  <a:pt x="408788" y="1145667"/>
                </a:cubicBezTo>
                <a:cubicBezTo>
                  <a:pt x="413169" y="1147477"/>
                  <a:pt x="417551" y="1149477"/>
                  <a:pt x="422028" y="1151001"/>
                </a:cubicBezTo>
                <a:cubicBezTo>
                  <a:pt x="426600" y="1152335"/>
                  <a:pt x="431172" y="1153287"/>
                  <a:pt x="435648" y="1153763"/>
                </a:cubicBezTo>
                <a:cubicBezTo>
                  <a:pt x="435648" y="1154716"/>
                  <a:pt x="434886" y="1155954"/>
                  <a:pt x="436506" y="1156526"/>
                </a:cubicBezTo>
                <a:cubicBezTo>
                  <a:pt x="452222" y="1157383"/>
                  <a:pt x="473272" y="1168336"/>
                  <a:pt x="481464" y="1166432"/>
                </a:cubicBezTo>
                <a:cubicBezTo>
                  <a:pt x="481559" y="1169670"/>
                  <a:pt x="474034" y="1169289"/>
                  <a:pt x="470891" y="1166622"/>
                </a:cubicBezTo>
                <a:cubicBezTo>
                  <a:pt x="470796" y="1172337"/>
                  <a:pt x="480035" y="1170146"/>
                  <a:pt x="483845" y="1170051"/>
                </a:cubicBezTo>
                <a:cubicBezTo>
                  <a:pt x="483654" y="1170051"/>
                  <a:pt x="483845" y="1171670"/>
                  <a:pt x="483559" y="1171670"/>
                </a:cubicBezTo>
                <a:cubicBezTo>
                  <a:pt x="489560" y="1171766"/>
                  <a:pt x="492703" y="1168527"/>
                  <a:pt x="498990" y="1169099"/>
                </a:cubicBezTo>
                <a:cubicBezTo>
                  <a:pt x="506991" y="1169765"/>
                  <a:pt x="508705" y="1174337"/>
                  <a:pt x="519278" y="1174433"/>
                </a:cubicBezTo>
                <a:cubicBezTo>
                  <a:pt x="516611" y="1170242"/>
                  <a:pt x="530136" y="1175671"/>
                  <a:pt x="534232" y="1174052"/>
                </a:cubicBezTo>
                <a:cubicBezTo>
                  <a:pt x="526326" y="1172813"/>
                  <a:pt x="530898" y="1172432"/>
                  <a:pt x="537280" y="1173099"/>
                </a:cubicBezTo>
                <a:cubicBezTo>
                  <a:pt x="543662" y="1173575"/>
                  <a:pt x="552044" y="1174242"/>
                  <a:pt x="551853" y="1177004"/>
                </a:cubicBezTo>
                <a:cubicBezTo>
                  <a:pt x="546996" y="1176528"/>
                  <a:pt x="546138" y="1178528"/>
                  <a:pt x="542805" y="1178909"/>
                </a:cubicBezTo>
                <a:cubicBezTo>
                  <a:pt x="550996" y="1179004"/>
                  <a:pt x="547091" y="1179957"/>
                  <a:pt x="548520" y="1183291"/>
                </a:cubicBezTo>
                <a:cubicBezTo>
                  <a:pt x="555187" y="1182719"/>
                  <a:pt x="555854" y="1185005"/>
                  <a:pt x="560426" y="1185482"/>
                </a:cubicBezTo>
                <a:cubicBezTo>
                  <a:pt x="559854" y="1182910"/>
                  <a:pt x="553854" y="1182910"/>
                  <a:pt x="551663" y="1181005"/>
                </a:cubicBezTo>
                <a:cubicBezTo>
                  <a:pt x="553663" y="1181100"/>
                  <a:pt x="554901" y="1180814"/>
                  <a:pt x="556140" y="1180433"/>
                </a:cubicBezTo>
                <a:cubicBezTo>
                  <a:pt x="559569" y="1181576"/>
                  <a:pt x="561664" y="1185767"/>
                  <a:pt x="564998" y="1182434"/>
                </a:cubicBezTo>
                <a:cubicBezTo>
                  <a:pt x="564807" y="1183862"/>
                  <a:pt x="565284" y="1185005"/>
                  <a:pt x="566427" y="1185767"/>
                </a:cubicBezTo>
                <a:cubicBezTo>
                  <a:pt x="554330" y="1186148"/>
                  <a:pt x="546043" y="1186529"/>
                  <a:pt x="537947" y="1186243"/>
                </a:cubicBezTo>
                <a:cubicBezTo>
                  <a:pt x="529946" y="1185386"/>
                  <a:pt x="522135" y="1183862"/>
                  <a:pt x="511086" y="1180719"/>
                </a:cubicBezTo>
                <a:cubicBezTo>
                  <a:pt x="504228" y="1181005"/>
                  <a:pt x="497370" y="1179290"/>
                  <a:pt x="490512" y="1177766"/>
                </a:cubicBezTo>
                <a:cubicBezTo>
                  <a:pt x="483559" y="1176242"/>
                  <a:pt x="476606" y="1175099"/>
                  <a:pt x="469272" y="1175385"/>
                </a:cubicBezTo>
                <a:cubicBezTo>
                  <a:pt x="469367" y="1173861"/>
                  <a:pt x="464509" y="1173670"/>
                  <a:pt x="465366" y="1171956"/>
                </a:cubicBezTo>
                <a:cubicBezTo>
                  <a:pt x="446602" y="1169670"/>
                  <a:pt x="429076" y="1157192"/>
                  <a:pt x="412884" y="1158240"/>
                </a:cubicBezTo>
                <a:cubicBezTo>
                  <a:pt x="416884" y="1159859"/>
                  <a:pt x="422885" y="1160621"/>
                  <a:pt x="422504" y="1162907"/>
                </a:cubicBezTo>
                <a:cubicBezTo>
                  <a:pt x="417932" y="1161860"/>
                  <a:pt x="397072" y="1157097"/>
                  <a:pt x="403359" y="1153287"/>
                </a:cubicBezTo>
                <a:cubicBezTo>
                  <a:pt x="399834" y="1152525"/>
                  <a:pt x="396501" y="1152144"/>
                  <a:pt x="391738" y="1150049"/>
                </a:cubicBezTo>
                <a:cubicBezTo>
                  <a:pt x="388500" y="1152525"/>
                  <a:pt x="399072" y="1152811"/>
                  <a:pt x="398120" y="1154906"/>
                </a:cubicBezTo>
                <a:cubicBezTo>
                  <a:pt x="391548" y="1153001"/>
                  <a:pt x="376593" y="1149286"/>
                  <a:pt x="373355" y="1143476"/>
                </a:cubicBezTo>
                <a:cubicBezTo>
                  <a:pt x="360306" y="1139190"/>
                  <a:pt x="349447" y="1133761"/>
                  <a:pt x="339636" y="1129093"/>
                </a:cubicBezTo>
                <a:cubicBezTo>
                  <a:pt x="329921" y="1124236"/>
                  <a:pt x="321444" y="1119283"/>
                  <a:pt x="314395" y="1113377"/>
                </a:cubicBezTo>
                <a:cubicBezTo>
                  <a:pt x="311728" y="1116711"/>
                  <a:pt x="312490" y="1110425"/>
                  <a:pt x="309728" y="1109282"/>
                </a:cubicBezTo>
                <a:cubicBezTo>
                  <a:pt x="305918" y="1108329"/>
                  <a:pt x="309156" y="1113473"/>
                  <a:pt x="306585" y="1112139"/>
                </a:cubicBezTo>
                <a:cubicBezTo>
                  <a:pt x="305251" y="1111377"/>
                  <a:pt x="304775" y="1111853"/>
                  <a:pt x="303632" y="1111377"/>
                </a:cubicBezTo>
                <a:cubicBezTo>
                  <a:pt x="298298" y="1109091"/>
                  <a:pt x="299917" y="1106900"/>
                  <a:pt x="296964" y="1104710"/>
                </a:cubicBezTo>
                <a:cubicBezTo>
                  <a:pt x="294297" y="1105757"/>
                  <a:pt x="288297" y="1101376"/>
                  <a:pt x="283248" y="1098518"/>
                </a:cubicBezTo>
                <a:cubicBezTo>
                  <a:pt x="285249" y="1092613"/>
                  <a:pt x="274104" y="1090422"/>
                  <a:pt x="269056" y="1087088"/>
                </a:cubicBezTo>
                <a:cubicBezTo>
                  <a:pt x="258579" y="1080707"/>
                  <a:pt x="247911" y="1071086"/>
                  <a:pt x="237243" y="1062609"/>
                </a:cubicBezTo>
                <a:cubicBezTo>
                  <a:pt x="226860" y="1053846"/>
                  <a:pt x="216478" y="1046131"/>
                  <a:pt x="209239" y="1039749"/>
                </a:cubicBezTo>
                <a:cubicBezTo>
                  <a:pt x="219336" y="1051369"/>
                  <a:pt x="225051" y="1052322"/>
                  <a:pt x="232861" y="1062990"/>
                </a:cubicBezTo>
                <a:cubicBezTo>
                  <a:pt x="240957" y="1066991"/>
                  <a:pt x="248863" y="1073182"/>
                  <a:pt x="256864" y="1079754"/>
                </a:cubicBezTo>
                <a:cubicBezTo>
                  <a:pt x="265056" y="1086041"/>
                  <a:pt x="273723" y="1092136"/>
                  <a:pt x="282296" y="1096994"/>
                </a:cubicBezTo>
                <a:cubicBezTo>
                  <a:pt x="281058" y="1098613"/>
                  <a:pt x="283058" y="1100328"/>
                  <a:pt x="282867" y="1102043"/>
                </a:cubicBezTo>
                <a:cubicBezTo>
                  <a:pt x="280772" y="1102138"/>
                  <a:pt x="277343" y="1100233"/>
                  <a:pt x="275152" y="1100233"/>
                </a:cubicBezTo>
                <a:cubicBezTo>
                  <a:pt x="279343" y="1104805"/>
                  <a:pt x="295631" y="1108615"/>
                  <a:pt x="301822" y="1117854"/>
                </a:cubicBezTo>
                <a:cubicBezTo>
                  <a:pt x="303727" y="1115949"/>
                  <a:pt x="307347" y="1119664"/>
                  <a:pt x="310299" y="1121378"/>
                </a:cubicBezTo>
                <a:cubicBezTo>
                  <a:pt x="317157" y="1118616"/>
                  <a:pt x="337446" y="1128712"/>
                  <a:pt x="344875" y="1133285"/>
                </a:cubicBezTo>
                <a:cubicBezTo>
                  <a:pt x="343923" y="1134523"/>
                  <a:pt x="332397" y="1127569"/>
                  <a:pt x="336017" y="1130903"/>
                </a:cubicBezTo>
                <a:cubicBezTo>
                  <a:pt x="340113" y="1132808"/>
                  <a:pt x="344399" y="1134713"/>
                  <a:pt x="343351" y="1136999"/>
                </a:cubicBezTo>
                <a:cubicBezTo>
                  <a:pt x="340779" y="1136333"/>
                  <a:pt x="335636" y="1132332"/>
                  <a:pt x="334779" y="1133856"/>
                </a:cubicBezTo>
                <a:cubicBezTo>
                  <a:pt x="338684" y="1136999"/>
                  <a:pt x="348304" y="1139857"/>
                  <a:pt x="343923" y="1143476"/>
                </a:cubicBezTo>
                <a:cubicBezTo>
                  <a:pt x="349542" y="1146715"/>
                  <a:pt x="343256" y="1139761"/>
                  <a:pt x="349352" y="1142428"/>
                </a:cubicBezTo>
                <a:cubicBezTo>
                  <a:pt x="349447" y="1143191"/>
                  <a:pt x="350209" y="1143857"/>
                  <a:pt x="351828" y="1144429"/>
                </a:cubicBezTo>
                <a:cubicBezTo>
                  <a:pt x="352209" y="1148715"/>
                  <a:pt x="347828" y="1146905"/>
                  <a:pt x="345542" y="1147762"/>
                </a:cubicBezTo>
                <a:cubicBezTo>
                  <a:pt x="350971" y="1152620"/>
                  <a:pt x="352590" y="1149763"/>
                  <a:pt x="353448" y="1148715"/>
                </a:cubicBezTo>
                <a:cubicBezTo>
                  <a:pt x="356972" y="1152716"/>
                  <a:pt x="348685" y="1149858"/>
                  <a:pt x="351638" y="1153192"/>
                </a:cubicBezTo>
                <a:cubicBezTo>
                  <a:pt x="357067" y="1157287"/>
                  <a:pt x="363735" y="1159764"/>
                  <a:pt x="366973" y="1160907"/>
                </a:cubicBezTo>
                <a:cubicBezTo>
                  <a:pt x="365354" y="1160145"/>
                  <a:pt x="364973" y="1159193"/>
                  <a:pt x="364592" y="1158335"/>
                </a:cubicBezTo>
                <a:cubicBezTo>
                  <a:pt x="366973" y="1159764"/>
                  <a:pt x="371450" y="1158335"/>
                  <a:pt x="371831" y="1161002"/>
                </a:cubicBezTo>
                <a:cubicBezTo>
                  <a:pt x="370116" y="1160526"/>
                  <a:pt x="367735" y="1159383"/>
                  <a:pt x="367164" y="1160145"/>
                </a:cubicBezTo>
                <a:cubicBezTo>
                  <a:pt x="374593" y="1165193"/>
                  <a:pt x="388500" y="1168146"/>
                  <a:pt x="392214" y="1173480"/>
                </a:cubicBezTo>
                <a:cubicBezTo>
                  <a:pt x="396120" y="1173766"/>
                  <a:pt x="390309" y="1170242"/>
                  <a:pt x="394691" y="1170908"/>
                </a:cubicBezTo>
                <a:cubicBezTo>
                  <a:pt x="403454" y="1172718"/>
                  <a:pt x="401454" y="1176242"/>
                  <a:pt x="406978" y="1178624"/>
                </a:cubicBezTo>
                <a:cubicBezTo>
                  <a:pt x="408121" y="1177766"/>
                  <a:pt x="406407" y="1174052"/>
                  <a:pt x="409550" y="1175290"/>
                </a:cubicBezTo>
                <a:cubicBezTo>
                  <a:pt x="414598" y="1177576"/>
                  <a:pt x="424314" y="1177957"/>
                  <a:pt x="422313" y="1181481"/>
                </a:cubicBezTo>
                <a:cubicBezTo>
                  <a:pt x="420599" y="1181671"/>
                  <a:pt x="410693" y="1179195"/>
                  <a:pt x="414312" y="1181100"/>
                </a:cubicBezTo>
                <a:cubicBezTo>
                  <a:pt x="423171" y="1181862"/>
                  <a:pt x="428695" y="1185101"/>
                  <a:pt x="433172" y="1182624"/>
                </a:cubicBezTo>
                <a:cubicBezTo>
                  <a:pt x="438982" y="1185101"/>
                  <a:pt x="431076" y="1186529"/>
                  <a:pt x="436601" y="1188434"/>
                </a:cubicBezTo>
                <a:cubicBezTo>
                  <a:pt x="438792" y="1188529"/>
                  <a:pt x="437553" y="1185482"/>
                  <a:pt x="440316" y="1186053"/>
                </a:cubicBezTo>
                <a:cubicBezTo>
                  <a:pt x="441935" y="1187958"/>
                  <a:pt x="457270" y="1195292"/>
                  <a:pt x="450507" y="1190244"/>
                </a:cubicBezTo>
                <a:cubicBezTo>
                  <a:pt x="456794" y="1192530"/>
                  <a:pt x="458032" y="1192720"/>
                  <a:pt x="467081" y="1195007"/>
                </a:cubicBezTo>
                <a:cubicBezTo>
                  <a:pt x="467557" y="1193863"/>
                  <a:pt x="467081" y="1191959"/>
                  <a:pt x="469176" y="1192149"/>
                </a:cubicBezTo>
                <a:cubicBezTo>
                  <a:pt x="481654" y="1196245"/>
                  <a:pt x="493751" y="1197483"/>
                  <a:pt x="505371" y="1199102"/>
                </a:cubicBezTo>
                <a:cubicBezTo>
                  <a:pt x="516992" y="1200436"/>
                  <a:pt x="528231" y="1201960"/>
                  <a:pt x="539566" y="1204055"/>
                </a:cubicBezTo>
                <a:cubicBezTo>
                  <a:pt x="540233" y="1202722"/>
                  <a:pt x="537471" y="1201865"/>
                  <a:pt x="539757" y="1201674"/>
                </a:cubicBezTo>
                <a:cubicBezTo>
                  <a:pt x="548329" y="1203388"/>
                  <a:pt x="555378" y="1204912"/>
                  <a:pt x="561283" y="1201960"/>
                </a:cubicBezTo>
                <a:cubicBezTo>
                  <a:pt x="561283" y="1203103"/>
                  <a:pt x="560521" y="1203674"/>
                  <a:pt x="559664" y="1204341"/>
                </a:cubicBezTo>
                <a:cubicBezTo>
                  <a:pt x="566046" y="1203198"/>
                  <a:pt x="574047" y="1205293"/>
                  <a:pt x="579762" y="1206818"/>
                </a:cubicBezTo>
                <a:cubicBezTo>
                  <a:pt x="575475" y="1209866"/>
                  <a:pt x="567570" y="1206818"/>
                  <a:pt x="565665" y="1211961"/>
                </a:cubicBezTo>
                <a:cubicBezTo>
                  <a:pt x="576523" y="1211961"/>
                  <a:pt x="581286" y="1205484"/>
                  <a:pt x="593668" y="1207294"/>
                </a:cubicBezTo>
                <a:cubicBezTo>
                  <a:pt x="595764" y="1205484"/>
                  <a:pt x="589668" y="1204151"/>
                  <a:pt x="593573" y="1204055"/>
                </a:cubicBezTo>
                <a:cubicBezTo>
                  <a:pt x="598240" y="1205198"/>
                  <a:pt x="599574" y="1205008"/>
                  <a:pt x="602812" y="1203293"/>
                </a:cubicBezTo>
                <a:cubicBezTo>
                  <a:pt x="602812" y="1206056"/>
                  <a:pt x="607384" y="1206056"/>
                  <a:pt x="610623" y="1207008"/>
                </a:cubicBezTo>
                <a:cubicBezTo>
                  <a:pt x="622719" y="1203388"/>
                  <a:pt x="635007" y="1208246"/>
                  <a:pt x="645865" y="1202627"/>
                </a:cubicBezTo>
                <a:cubicBezTo>
                  <a:pt x="652056" y="1202722"/>
                  <a:pt x="658914" y="1202817"/>
                  <a:pt x="666058" y="1202245"/>
                </a:cubicBezTo>
                <a:cubicBezTo>
                  <a:pt x="673202" y="1201388"/>
                  <a:pt x="680536" y="1200341"/>
                  <a:pt x="687680" y="1199007"/>
                </a:cubicBezTo>
                <a:cubicBezTo>
                  <a:pt x="702063" y="1196435"/>
                  <a:pt x="715588" y="1193197"/>
                  <a:pt x="724923" y="1189958"/>
                </a:cubicBezTo>
                <a:cubicBezTo>
                  <a:pt x="726732" y="1191768"/>
                  <a:pt x="733495" y="1188815"/>
                  <a:pt x="733400" y="1192149"/>
                </a:cubicBezTo>
                <a:cubicBezTo>
                  <a:pt x="741306" y="1187101"/>
                  <a:pt x="747306" y="1190720"/>
                  <a:pt x="752545" y="1185577"/>
                </a:cubicBezTo>
                <a:cubicBezTo>
                  <a:pt x="750640" y="1185958"/>
                  <a:pt x="748926" y="1186243"/>
                  <a:pt x="749116" y="1184815"/>
                </a:cubicBezTo>
                <a:cubicBezTo>
                  <a:pt x="752545" y="1183195"/>
                  <a:pt x="752926" y="1183291"/>
                  <a:pt x="759308" y="1181291"/>
                </a:cubicBezTo>
                <a:cubicBezTo>
                  <a:pt x="759784" y="1182434"/>
                  <a:pt x="759879" y="1184053"/>
                  <a:pt x="763023" y="1182815"/>
                </a:cubicBezTo>
                <a:cubicBezTo>
                  <a:pt x="766356" y="1176528"/>
                  <a:pt x="779691" y="1178243"/>
                  <a:pt x="787121" y="1177004"/>
                </a:cubicBezTo>
                <a:cubicBezTo>
                  <a:pt x="787026" y="1175385"/>
                  <a:pt x="784549" y="1176052"/>
                  <a:pt x="783311" y="1175576"/>
                </a:cubicBezTo>
                <a:cubicBezTo>
                  <a:pt x="789026" y="1173670"/>
                  <a:pt x="799218" y="1169003"/>
                  <a:pt x="801980" y="1172527"/>
                </a:cubicBezTo>
                <a:cubicBezTo>
                  <a:pt x="798551" y="1174718"/>
                  <a:pt x="795693" y="1171099"/>
                  <a:pt x="794455" y="1174433"/>
                </a:cubicBezTo>
                <a:cubicBezTo>
                  <a:pt x="796551" y="1173861"/>
                  <a:pt x="796741" y="1175480"/>
                  <a:pt x="798170" y="1175671"/>
                </a:cubicBezTo>
                <a:cubicBezTo>
                  <a:pt x="812553" y="1165574"/>
                  <a:pt x="834746" y="1158716"/>
                  <a:pt x="845223" y="1155287"/>
                </a:cubicBezTo>
                <a:cubicBezTo>
                  <a:pt x="848938" y="1153859"/>
                  <a:pt x="849510" y="1150525"/>
                  <a:pt x="851224" y="1149763"/>
                </a:cubicBezTo>
                <a:cubicBezTo>
                  <a:pt x="855606" y="1147858"/>
                  <a:pt x="860654" y="1149477"/>
                  <a:pt x="867607" y="1144524"/>
                </a:cubicBezTo>
                <a:cubicBezTo>
                  <a:pt x="866369" y="1145381"/>
                  <a:pt x="869607" y="1143667"/>
                  <a:pt x="873132" y="1141762"/>
                </a:cubicBezTo>
                <a:cubicBezTo>
                  <a:pt x="874560" y="1141095"/>
                  <a:pt x="888181" y="1132427"/>
                  <a:pt x="893325" y="1133475"/>
                </a:cubicBezTo>
                <a:cubicBezTo>
                  <a:pt x="894944" y="1134999"/>
                  <a:pt x="883038" y="1139952"/>
                  <a:pt x="887610" y="1139095"/>
                </a:cubicBezTo>
                <a:cubicBezTo>
                  <a:pt x="892467" y="1136333"/>
                  <a:pt x="893706" y="1134618"/>
                  <a:pt x="898754" y="1133475"/>
                </a:cubicBezTo>
                <a:cubicBezTo>
                  <a:pt x="897135" y="1131951"/>
                  <a:pt x="898563" y="1130236"/>
                  <a:pt x="900754" y="1129093"/>
                </a:cubicBezTo>
                <a:cubicBezTo>
                  <a:pt x="902850" y="1127760"/>
                  <a:pt x="905802" y="1126712"/>
                  <a:pt x="907422" y="1126808"/>
                </a:cubicBezTo>
                <a:cubicBezTo>
                  <a:pt x="903897" y="1130522"/>
                  <a:pt x="897801" y="1133856"/>
                  <a:pt x="897230" y="1137094"/>
                </a:cubicBezTo>
                <a:cubicBezTo>
                  <a:pt x="905421" y="1131856"/>
                  <a:pt x="918661" y="1118902"/>
                  <a:pt x="921423" y="1125855"/>
                </a:cubicBezTo>
                <a:cubicBezTo>
                  <a:pt x="921042" y="1125188"/>
                  <a:pt x="923233" y="1123569"/>
                  <a:pt x="924090" y="1124236"/>
                </a:cubicBezTo>
                <a:cubicBezTo>
                  <a:pt x="919709" y="1129284"/>
                  <a:pt x="922757" y="1129379"/>
                  <a:pt x="919042" y="1133951"/>
                </a:cubicBezTo>
                <a:cubicBezTo>
                  <a:pt x="925900" y="1125665"/>
                  <a:pt x="934282" y="1121854"/>
                  <a:pt x="942283" y="1117663"/>
                </a:cubicBezTo>
                <a:cubicBezTo>
                  <a:pt x="950189" y="1113377"/>
                  <a:pt x="958095" y="1109377"/>
                  <a:pt x="962286" y="1099661"/>
                </a:cubicBezTo>
                <a:cubicBezTo>
                  <a:pt x="963524" y="1100709"/>
                  <a:pt x="961905" y="1102138"/>
                  <a:pt x="962952" y="1103185"/>
                </a:cubicBezTo>
                <a:cubicBezTo>
                  <a:pt x="966953" y="1100328"/>
                  <a:pt x="965048" y="1098518"/>
                  <a:pt x="970763" y="1095280"/>
                </a:cubicBezTo>
                <a:cubicBezTo>
                  <a:pt x="971430" y="1096709"/>
                  <a:pt x="973239" y="1095661"/>
                  <a:pt x="974001" y="1096899"/>
                </a:cubicBezTo>
                <a:cubicBezTo>
                  <a:pt x="977049" y="1094232"/>
                  <a:pt x="980669" y="1091375"/>
                  <a:pt x="981812" y="1088993"/>
                </a:cubicBezTo>
                <a:cubicBezTo>
                  <a:pt x="976478" y="1093470"/>
                  <a:pt x="973049" y="1093946"/>
                  <a:pt x="970572" y="1092422"/>
                </a:cubicBezTo>
                <a:cubicBezTo>
                  <a:pt x="979621" y="1087088"/>
                  <a:pt x="981431" y="1081183"/>
                  <a:pt x="991527" y="1078516"/>
                </a:cubicBezTo>
                <a:cubicBezTo>
                  <a:pt x="986098" y="1081754"/>
                  <a:pt x="989337" y="1083278"/>
                  <a:pt x="983812" y="1086421"/>
                </a:cubicBezTo>
                <a:cubicBezTo>
                  <a:pt x="986193" y="1086993"/>
                  <a:pt x="987432" y="1090136"/>
                  <a:pt x="991908" y="1086326"/>
                </a:cubicBezTo>
                <a:cubicBezTo>
                  <a:pt x="991337" y="1085278"/>
                  <a:pt x="989622" y="1084326"/>
                  <a:pt x="991146" y="1082897"/>
                </a:cubicBezTo>
                <a:cubicBezTo>
                  <a:pt x="992480" y="1086231"/>
                  <a:pt x="1010006" y="1074896"/>
                  <a:pt x="1016388" y="1068800"/>
                </a:cubicBezTo>
                <a:cubicBezTo>
                  <a:pt x="1015626" y="1065467"/>
                  <a:pt x="1011911" y="1069753"/>
                  <a:pt x="1010768" y="1067276"/>
                </a:cubicBezTo>
                <a:cubicBezTo>
                  <a:pt x="1012768" y="1066705"/>
                  <a:pt x="1015530" y="1064228"/>
                  <a:pt x="1018293" y="1061561"/>
                </a:cubicBezTo>
                <a:cubicBezTo>
                  <a:pt x="1017150" y="1065181"/>
                  <a:pt x="1017816" y="1064324"/>
                  <a:pt x="1020388" y="1066228"/>
                </a:cubicBezTo>
                <a:cubicBezTo>
                  <a:pt x="1024674" y="1063371"/>
                  <a:pt x="1020198" y="1062800"/>
                  <a:pt x="1023436" y="1060228"/>
                </a:cubicBezTo>
                <a:cubicBezTo>
                  <a:pt x="1025341" y="1062609"/>
                  <a:pt x="1030675" y="1055846"/>
                  <a:pt x="1033247" y="1056799"/>
                </a:cubicBezTo>
                <a:cubicBezTo>
                  <a:pt x="1036485" y="1050131"/>
                  <a:pt x="1039533" y="1050417"/>
                  <a:pt x="1040200" y="1052512"/>
                </a:cubicBezTo>
                <a:cubicBezTo>
                  <a:pt x="1043058" y="1046798"/>
                  <a:pt x="1045344" y="1045750"/>
                  <a:pt x="1046677" y="1040987"/>
                </a:cubicBezTo>
                <a:cubicBezTo>
                  <a:pt x="1049725" y="1040320"/>
                  <a:pt x="1047344" y="1041844"/>
                  <a:pt x="1048963" y="1043273"/>
                </a:cubicBezTo>
                <a:cubicBezTo>
                  <a:pt x="1053345" y="1038034"/>
                  <a:pt x="1053059" y="1038796"/>
                  <a:pt x="1057631" y="1036225"/>
                </a:cubicBezTo>
                <a:cubicBezTo>
                  <a:pt x="1058774" y="1033939"/>
                  <a:pt x="1058774" y="1031938"/>
                  <a:pt x="1059726" y="1029462"/>
                </a:cubicBezTo>
                <a:cubicBezTo>
                  <a:pt x="1062870" y="1028509"/>
                  <a:pt x="1064489" y="1025081"/>
                  <a:pt x="1062584" y="1029938"/>
                </a:cubicBezTo>
                <a:cubicBezTo>
                  <a:pt x="1075633" y="1018127"/>
                  <a:pt x="1072585" y="1007650"/>
                  <a:pt x="1079538" y="1002697"/>
                </a:cubicBezTo>
                <a:cubicBezTo>
                  <a:pt x="1075633" y="998125"/>
                  <a:pt x="1082205" y="994219"/>
                  <a:pt x="1087635" y="991076"/>
                </a:cubicBezTo>
                <a:cubicBezTo>
                  <a:pt x="1087635" y="988314"/>
                  <a:pt x="1082586" y="992219"/>
                  <a:pt x="1085158" y="989076"/>
                </a:cubicBezTo>
                <a:cubicBezTo>
                  <a:pt x="1089349" y="986885"/>
                  <a:pt x="1091730" y="984218"/>
                  <a:pt x="1094874" y="978884"/>
                </a:cubicBezTo>
                <a:cubicBezTo>
                  <a:pt x="1097731" y="979360"/>
                  <a:pt x="1095350" y="982409"/>
                  <a:pt x="1096207" y="983837"/>
                </a:cubicBezTo>
                <a:cubicBezTo>
                  <a:pt x="1097255" y="980218"/>
                  <a:pt x="1101446" y="977170"/>
                  <a:pt x="1101255" y="975836"/>
                </a:cubicBezTo>
                <a:cubicBezTo>
                  <a:pt x="1099541" y="977360"/>
                  <a:pt x="1097922" y="978122"/>
                  <a:pt x="1096493" y="978122"/>
                </a:cubicBezTo>
                <a:cubicBezTo>
                  <a:pt x="1098779" y="975169"/>
                  <a:pt x="1098207" y="973645"/>
                  <a:pt x="1101541" y="970121"/>
                </a:cubicBezTo>
                <a:lnTo>
                  <a:pt x="1103446" y="971550"/>
                </a:lnTo>
                <a:cubicBezTo>
                  <a:pt x="1107828" y="958310"/>
                  <a:pt x="1122020" y="945737"/>
                  <a:pt x="1122401" y="938975"/>
                </a:cubicBezTo>
                <a:cubicBezTo>
                  <a:pt x="1124687" y="934498"/>
                  <a:pt x="1126020" y="937451"/>
                  <a:pt x="1128116" y="935260"/>
                </a:cubicBezTo>
                <a:cubicBezTo>
                  <a:pt x="1127259" y="934593"/>
                  <a:pt x="1126211" y="934879"/>
                  <a:pt x="1125163" y="935260"/>
                </a:cubicBezTo>
                <a:cubicBezTo>
                  <a:pt x="1126211" y="931354"/>
                  <a:pt x="1140689" y="918686"/>
                  <a:pt x="1132021" y="924782"/>
                </a:cubicBezTo>
                <a:cubicBezTo>
                  <a:pt x="1136117" y="918686"/>
                  <a:pt x="1140022" y="918401"/>
                  <a:pt x="1140689" y="913543"/>
                </a:cubicBezTo>
                <a:cubicBezTo>
                  <a:pt x="1138593" y="916591"/>
                  <a:pt x="1136974" y="915543"/>
                  <a:pt x="1138593" y="912304"/>
                </a:cubicBezTo>
                <a:cubicBezTo>
                  <a:pt x="1138498" y="914781"/>
                  <a:pt x="1140213" y="914591"/>
                  <a:pt x="1142308" y="910876"/>
                </a:cubicBezTo>
                <a:cubicBezTo>
                  <a:pt x="1141927" y="908876"/>
                  <a:pt x="1143261" y="905827"/>
                  <a:pt x="1144213" y="902970"/>
                </a:cubicBezTo>
                <a:cubicBezTo>
                  <a:pt x="1143927" y="907637"/>
                  <a:pt x="1149166" y="897541"/>
                  <a:pt x="1149642" y="895255"/>
                </a:cubicBezTo>
                <a:cubicBezTo>
                  <a:pt x="1148880" y="896207"/>
                  <a:pt x="1148023" y="897922"/>
                  <a:pt x="1147356" y="897541"/>
                </a:cubicBezTo>
                <a:cubicBezTo>
                  <a:pt x="1148690" y="894683"/>
                  <a:pt x="1151452" y="886682"/>
                  <a:pt x="1154500" y="885444"/>
                </a:cubicBezTo>
                <a:cubicBezTo>
                  <a:pt x="1154976" y="886777"/>
                  <a:pt x="1151547" y="890683"/>
                  <a:pt x="1152786" y="891635"/>
                </a:cubicBezTo>
                <a:cubicBezTo>
                  <a:pt x="1156691" y="887730"/>
                  <a:pt x="1155357" y="885063"/>
                  <a:pt x="1157643" y="880110"/>
                </a:cubicBezTo>
                <a:cubicBezTo>
                  <a:pt x="1163263" y="880301"/>
                  <a:pt x="1161263" y="864584"/>
                  <a:pt x="1167454" y="865823"/>
                </a:cubicBezTo>
                <a:cubicBezTo>
                  <a:pt x="1163263" y="870776"/>
                  <a:pt x="1162787" y="876300"/>
                  <a:pt x="1161834" y="880967"/>
                </a:cubicBezTo>
                <a:cubicBezTo>
                  <a:pt x="1160787" y="885539"/>
                  <a:pt x="1159644" y="889444"/>
                  <a:pt x="1154976" y="891159"/>
                </a:cubicBezTo>
                <a:cubicBezTo>
                  <a:pt x="1158882" y="893540"/>
                  <a:pt x="1153738" y="896779"/>
                  <a:pt x="1151452" y="903542"/>
                </a:cubicBezTo>
                <a:cubicBezTo>
                  <a:pt x="1154595" y="903256"/>
                  <a:pt x="1151928" y="906590"/>
                  <a:pt x="1152690" y="907828"/>
                </a:cubicBezTo>
                <a:cubicBezTo>
                  <a:pt x="1156977" y="901827"/>
                  <a:pt x="1154214" y="903542"/>
                  <a:pt x="1154500" y="901636"/>
                </a:cubicBezTo>
                <a:cubicBezTo>
                  <a:pt x="1156024" y="900779"/>
                  <a:pt x="1157643" y="896779"/>
                  <a:pt x="1159072" y="898684"/>
                </a:cubicBezTo>
                <a:cubicBezTo>
                  <a:pt x="1158215" y="900303"/>
                  <a:pt x="1156691" y="902494"/>
                  <a:pt x="1157358" y="903160"/>
                </a:cubicBezTo>
                <a:cubicBezTo>
                  <a:pt x="1160120" y="897160"/>
                  <a:pt x="1162692" y="894778"/>
                  <a:pt x="1165073" y="894683"/>
                </a:cubicBezTo>
                <a:cubicBezTo>
                  <a:pt x="1166311" y="890587"/>
                  <a:pt x="1168216" y="887635"/>
                  <a:pt x="1170693" y="883634"/>
                </a:cubicBezTo>
                <a:cubicBezTo>
                  <a:pt x="1172979" y="879443"/>
                  <a:pt x="1175741" y="874300"/>
                  <a:pt x="1179075" y="866108"/>
                </a:cubicBezTo>
                <a:cubicBezTo>
                  <a:pt x="1179075" y="862870"/>
                  <a:pt x="1175836" y="867061"/>
                  <a:pt x="1177551" y="861917"/>
                </a:cubicBezTo>
                <a:cubicBezTo>
                  <a:pt x="1189647" y="844677"/>
                  <a:pt x="1191552" y="825056"/>
                  <a:pt x="1198220" y="810577"/>
                </a:cubicBezTo>
                <a:cubicBezTo>
                  <a:pt x="1196982" y="806672"/>
                  <a:pt x="1192886" y="811720"/>
                  <a:pt x="1195267" y="804482"/>
                </a:cubicBezTo>
                <a:cubicBezTo>
                  <a:pt x="1197648" y="801243"/>
                  <a:pt x="1198887" y="802767"/>
                  <a:pt x="1200411" y="804577"/>
                </a:cubicBezTo>
                <a:cubicBezTo>
                  <a:pt x="1202316" y="789908"/>
                  <a:pt x="1210031" y="782669"/>
                  <a:pt x="1214317" y="767525"/>
                </a:cubicBezTo>
                <a:cubicBezTo>
                  <a:pt x="1209555" y="759524"/>
                  <a:pt x="1221366" y="740188"/>
                  <a:pt x="1218318" y="729520"/>
                </a:cubicBezTo>
                <a:cubicBezTo>
                  <a:pt x="1217651" y="736854"/>
                  <a:pt x="1215365" y="745998"/>
                  <a:pt x="1211745" y="748856"/>
                </a:cubicBezTo>
                <a:cubicBezTo>
                  <a:pt x="1210412" y="742474"/>
                  <a:pt x="1213841" y="724567"/>
                  <a:pt x="1218699" y="727901"/>
                </a:cubicBezTo>
                <a:cubicBezTo>
                  <a:pt x="1217937" y="719042"/>
                  <a:pt x="1225652" y="713042"/>
                  <a:pt x="1221461" y="709327"/>
                </a:cubicBezTo>
                <a:cubicBezTo>
                  <a:pt x="1227271" y="708660"/>
                  <a:pt x="1229938" y="690943"/>
                  <a:pt x="1229652" y="680561"/>
                </a:cubicBezTo>
                <a:cubicBezTo>
                  <a:pt x="1229652" y="682085"/>
                  <a:pt x="1230891" y="678371"/>
                  <a:pt x="1231367" y="674465"/>
                </a:cubicBezTo>
                <a:cubicBezTo>
                  <a:pt x="1232605" y="664178"/>
                  <a:pt x="1234320" y="652653"/>
                  <a:pt x="1235558" y="641318"/>
                </a:cubicBezTo>
                <a:cubicBezTo>
                  <a:pt x="1236034" y="632460"/>
                  <a:pt x="1235939" y="623602"/>
                  <a:pt x="1235177" y="615505"/>
                </a:cubicBezTo>
                <a:cubicBezTo>
                  <a:pt x="1236034" y="615505"/>
                  <a:pt x="1236987" y="615601"/>
                  <a:pt x="1238130" y="615982"/>
                </a:cubicBezTo>
                <a:cubicBezTo>
                  <a:pt x="1237463" y="606266"/>
                  <a:pt x="1236796" y="596646"/>
                  <a:pt x="1236129" y="587121"/>
                </a:cubicBezTo>
                <a:cubicBezTo>
                  <a:pt x="1236320" y="587311"/>
                  <a:pt x="1236510" y="587407"/>
                  <a:pt x="1236987" y="587216"/>
                </a:cubicBezTo>
                <a:cubicBezTo>
                  <a:pt x="1235653" y="582454"/>
                  <a:pt x="1236034" y="580739"/>
                  <a:pt x="1235367" y="576263"/>
                </a:cubicBezTo>
                <a:cubicBezTo>
                  <a:pt x="1235082" y="573024"/>
                  <a:pt x="1234891" y="569881"/>
                  <a:pt x="1234605" y="566642"/>
                </a:cubicBezTo>
                <a:cubicBezTo>
                  <a:pt x="1236225" y="562642"/>
                  <a:pt x="1237463" y="555403"/>
                  <a:pt x="1237844" y="551307"/>
                </a:cubicBezTo>
                <a:cubicBezTo>
                  <a:pt x="1238034" y="554355"/>
                  <a:pt x="1240130" y="553117"/>
                  <a:pt x="1239749" y="557403"/>
                </a:cubicBezTo>
                <a:cubicBezTo>
                  <a:pt x="1238606" y="564261"/>
                  <a:pt x="1239082" y="572738"/>
                  <a:pt x="1242130" y="577691"/>
                </a:cubicBezTo>
                <a:cubicBezTo>
                  <a:pt x="1241559" y="580930"/>
                  <a:pt x="1240797" y="581025"/>
                  <a:pt x="1239654" y="579310"/>
                </a:cubicBezTo>
                <a:cubicBezTo>
                  <a:pt x="1241654" y="597598"/>
                  <a:pt x="1239082" y="611219"/>
                  <a:pt x="1242511" y="627983"/>
                </a:cubicBezTo>
                <a:cubicBezTo>
                  <a:pt x="1239749" y="623792"/>
                  <a:pt x="1239654" y="643318"/>
                  <a:pt x="1242702" y="639032"/>
                </a:cubicBezTo>
                <a:cubicBezTo>
                  <a:pt x="1240416" y="649605"/>
                  <a:pt x="1238034" y="663130"/>
                  <a:pt x="1236796" y="676561"/>
                </a:cubicBezTo>
                <a:cubicBezTo>
                  <a:pt x="1236129" y="683323"/>
                  <a:pt x="1235653" y="689991"/>
                  <a:pt x="1235558" y="696277"/>
                </a:cubicBezTo>
                <a:cubicBezTo>
                  <a:pt x="1235463" y="699421"/>
                  <a:pt x="1235463" y="702469"/>
                  <a:pt x="1235558" y="705326"/>
                </a:cubicBezTo>
                <a:cubicBezTo>
                  <a:pt x="1235463" y="708184"/>
                  <a:pt x="1235463" y="710851"/>
                  <a:pt x="1235558" y="713422"/>
                </a:cubicBezTo>
                <a:cubicBezTo>
                  <a:pt x="1236606" y="705612"/>
                  <a:pt x="1241178" y="691896"/>
                  <a:pt x="1238987" y="684943"/>
                </a:cubicBezTo>
                <a:cubicBezTo>
                  <a:pt x="1241940" y="689038"/>
                  <a:pt x="1240606" y="678085"/>
                  <a:pt x="1239368" y="676942"/>
                </a:cubicBezTo>
                <a:lnTo>
                  <a:pt x="1241749" y="677227"/>
                </a:lnTo>
                <a:cubicBezTo>
                  <a:pt x="1246893" y="643318"/>
                  <a:pt x="1247464" y="607314"/>
                  <a:pt x="1247845" y="572548"/>
                </a:cubicBezTo>
                <a:close/>
                <a:moveTo>
                  <a:pt x="1020007" y="132112"/>
                </a:moveTo>
                <a:cubicBezTo>
                  <a:pt x="1022769" y="130778"/>
                  <a:pt x="1024484" y="134969"/>
                  <a:pt x="1025532" y="137160"/>
                </a:cubicBezTo>
                <a:cubicBezTo>
                  <a:pt x="1024008" y="138303"/>
                  <a:pt x="1020388" y="133159"/>
                  <a:pt x="1020007" y="132112"/>
                </a:cubicBezTo>
                <a:close/>
                <a:moveTo>
                  <a:pt x="351924" y="1112615"/>
                </a:moveTo>
                <a:cubicBezTo>
                  <a:pt x="352209" y="1108424"/>
                  <a:pt x="358877" y="1114520"/>
                  <a:pt x="359448" y="1113473"/>
                </a:cubicBezTo>
                <a:cubicBezTo>
                  <a:pt x="362877" y="1116616"/>
                  <a:pt x="355353" y="1114806"/>
                  <a:pt x="351924" y="1112615"/>
                </a:cubicBezTo>
                <a:close/>
                <a:moveTo>
                  <a:pt x="398120" y="1139761"/>
                </a:moveTo>
                <a:cubicBezTo>
                  <a:pt x="400120" y="1135570"/>
                  <a:pt x="402597" y="1141095"/>
                  <a:pt x="408121" y="1142428"/>
                </a:cubicBezTo>
                <a:cubicBezTo>
                  <a:pt x="406978" y="1143952"/>
                  <a:pt x="401168" y="1140333"/>
                  <a:pt x="398120" y="1139761"/>
                </a:cubicBezTo>
                <a:close/>
                <a:moveTo>
                  <a:pt x="409740" y="1127569"/>
                </a:moveTo>
                <a:cubicBezTo>
                  <a:pt x="410407" y="1125474"/>
                  <a:pt x="416694" y="1127951"/>
                  <a:pt x="418122" y="1129665"/>
                </a:cubicBezTo>
                <a:cubicBezTo>
                  <a:pt x="417360" y="1131284"/>
                  <a:pt x="412217" y="1127951"/>
                  <a:pt x="409740" y="1127569"/>
                </a:cubicBezTo>
                <a:close/>
                <a:moveTo>
                  <a:pt x="509467" y="1168527"/>
                </a:moveTo>
                <a:cubicBezTo>
                  <a:pt x="510801" y="1168051"/>
                  <a:pt x="512896" y="1168146"/>
                  <a:pt x="515373" y="1168527"/>
                </a:cubicBezTo>
                <a:cubicBezTo>
                  <a:pt x="515087" y="1169670"/>
                  <a:pt x="514896" y="1170813"/>
                  <a:pt x="516516" y="1171194"/>
                </a:cubicBezTo>
                <a:cubicBezTo>
                  <a:pt x="515277" y="1172813"/>
                  <a:pt x="507467" y="1170623"/>
                  <a:pt x="509467" y="1168527"/>
                </a:cubicBezTo>
                <a:close/>
                <a:moveTo>
                  <a:pt x="556140" y="1177481"/>
                </a:moveTo>
                <a:cubicBezTo>
                  <a:pt x="555187" y="1175194"/>
                  <a:pt x="559188" y="1175957"/>
                  <a:pt x="559188" y="1174433"/>
                </a:cubicBezTo>
                <a:cubicBezTo>
                  <a:pt x="547567" y="1171575"/>
                  <a:pt x="535470" y="1173290"/>
                  <a:pt x="531756" y="1166717"/>
                </a:cubicBezTo>
                <a:cubicBezTo>
                  <a:pt x="541757" y="1169575"/>
                  <a:pt x="545853" y="1167289"/>
                  <a:pt x="553663" y="1166051"/>
                </a:cubicBezTo>
                <a:cubicBezTo>
                  <a:pt x="555568" y="1166908"/>
                  <a:pt x="556425" y="1168336"/>
                  <a:pt x="559378" y="1168718"/>
                </a:cubicBezTo>
                <a:cubicBezTo>
                  <a:pt x="557092" y="1170527"/>
                  <a:pt x="555759" y="1169765"/>
                  <a:pt x="552044" y="1169194"/>
                </a:cubicBezTo>
                <a:cubicBezTo>
                  <a:pt x="553092" y="1172337"/>
                  <a:pt x="556997" y="1174147"/>
                  <a:pt x="563569" y="1174623"/>
                </a:cubicBezTo>
                <a:cubicBezTo>
                  <a:pt x="564617" y="1177671"/>
                  <a:pt x="561188" y="1178052"/>
                  <a:pt x="556140" y="1177481"/>
                </a:cubicBezTo>
                <a:close/>
                <a:moveTo>
                  <a:pt x="1186885" y="730186"/>
                </a:moveTo>
                <a:cubicBezTo>
                  <a:pt x="1188695" y="730377"/>
                  <a:pt x="1185933" y="735425"/>
                  <a:pt x="1185837" y="737616"/>
                </a:cubicBezTo>
                <a:cubicBezTo>
                  <a:pt x="1185361" y="736854"/>
                  <a:pt x="1184885" y="735997"/>
                  <a:pt x="1184694" y="734854"/>
                </a:cubicBezTo>
                <a:cubicBezTo>
                  <a:pt x="1185266" y="733520"/>
                  <a:pt x="1185837" y="732282"/>
                  <a:pt x="1186314" y="730949"/>
                </a:cubicBezTo>
                <a:cubicBezTo>
                  <a:pt x="1186504" y="730949"/>
                  <a:pt x="1186695" y="730758"/>
                  <a:pt x="1186885" y="730186"/>
                </a:cubicBezTo>
                <a:close/>
                <a:moveTo>
                  <a:pt x="1173931" y="834485"/>
                </a:moveTo>
                <a:cubicBezTo>
                  <a:pt x="1170693" y="839915"/>
                  <a:pt x="1171550" y="839248"/>
                  <a:pt x="1168692" y="845725"/>
                </a:cubicBezTo>
                <a:cubicBezTo>
                  <a:pt x="1166311" y="847534"/>
                  <a:pt x="1163835" y="844963"/>
                  <a:pt x="1166978" y="839915"/>
                </a:cubicBezTo>
                <a:cubicBezTo>
                  <a:pt x="1169359" y="846106"/>
                  <a:pt x="1169454" y="833533"/>
                  <a:pt x="1173931" y="834485"/>
                </a:cubicBezTo>
                <a:close/>
                <a:moveTo>
                  <a:pt x="783216" y="1133761"/>
                </a:moveTo>
                <a:cubicBezTo>
                  <a:pt x="782835" y="1135761"/>
                  <a:pt x="775786" y="1137094"/>
                  <a:pt x="772548" y="1138237"/>
                </a:cubicBezTo>
                <a:cubicBezTo>
                  <a:pt x="773786" y="1133856"/>
                  <a:pt x="777501" y="1135570"/>
                  <a:pt x="783216" y="1133761"/>
                </a:cubicBezTo>
                <a:close/>
                <a:moveTo>
                  <a:pt x="707682" y="1167479"/>
                </a:moveTo>
                <a:cubicBezTo>
                  <a:pt x="699491" y="1168241"/>
                  <a:pt x="695681" y="1167098"/>
                  <a:pt x="686537" y="1166812"/>
                </a:cubicBezTo>
                <a:cubicBezTo>
                  <a:pt x="690728" y="1162526"/>
                  <a:pt x="699396" y="1164431"/>
                  <a:pt x="707968" y="1161669"/>
                </a:cubicBezTo>
                <a:cubicBezTo>
                  <a:pt x="707873" y="1163669"/>
                  <a:pt x="706254" y="1165098"/>
                  <a:pt x="707682" y="1167479"/>
                </a:cubicBezTo>
                <a:close/>
                <a:moveTo>
                  <a:pt x="662915" y="1168051"/>
                </a:moveTo>
                <a:cubicBezTo>
                  <a:pt x="661772" y="1170813"/>
                  <a:pt x="657962" y="1168146"/>
                  <a:pt x="657009" y="1167765"/>
                </a:cubicBezTo>
                <a:cubicBezTo>
                  <a:pt x="656343" y="1165955"/>
                  <a:pt x="661105" y="1166622"/>
                  <a:pt x="661010" y="1165003"/>
                </a:cubicBezTo>
                <a:cubicBezTo>
                  <a:pt x="666153" y="1164527"/>
                  <a:pt x="657867" y="1168622"/>
                  <a:pt x="662915" y="1168051"/>
                </a:cubicBezTo>
                <a:close/>
                <a:moveTo>
                  <a:pt x="680536" y="1167003"/>
                </a:moveTo>
                <a:cubicBezTo>
                  <a:pt x="679869" y="1169003"/>
                  <a:pt x="676059" y="1169860"/>
                  <a:pt x="675393" y="1171861"/>
                </a:cubicBezTo>
                <a:cubicBezTo>
                  <a:pt x="673107" y="1169765"/>
                  <a:pt x="662820" y="1173670"/>
                  <a:pt x="661772" y="1170623"/>
                </a:cubicBezTo>
                <a:cubicBezTo>
                  <a:pt x="668535" y="1172051"/>
                  <a:pt x="672916" y="1166432"/>
                  <a:pt x="680536" y="1167003"/>
                </a:cubicBezTo>
                <a:close/>
                <a:moveTo>
                  <a:pt x="669678" y="1155478"/>
                </a:moveTo>
                <a:cubicBezTo>
                  <a:pt x="665010" y="1156621"/>
                  <a:pt x="660819" y="1158145"/>
                  <a:pt x="653104" y="1159193"/>
                </a:cubicBezTo>
                <a:cubicBezTo>
                  <a:pt x="649770" y="1155097"/>
                  <a:pt x="656438" y="1153573"/>
                  <a:pt x="664820" y="1151477"/>
                </a:cubicBezTo>
                <a:cubicBezTo>
                  <a:pt x="673202" y="1149572"/>
                  <a:pt x="683489" y="1148239"/>
                  <a:pt x="687489" y="1147096"/>
                </a:cubicBezTo>
                <a:cubicBezTo>
                  <a:pt x="693776" y="1148239"/>
                  <a:pt x="695490" y="1151287"/>
                  <a:pt x="687204" y="1153668"/>
                </a:cubicBezTo>
                <a:cubicBezTo>
                  <a:pt x="687394" y="1153001"/>
                  <a:pt x="688537" y="1152620"/>
                  <a:pt x="688347" y="1151858"/>
                </a:cubicBezTo>
                <a:cubicBezTo>
                  <a:pt x="679298" y="1153287"/>
                  <a:pt x="674345" y="1154335"/>
                  <a:pt x="669678" y="1155478"/>
                </a:cubicBezTo>
                <a:close/>
                <a:moveTo>
                  <a:pt x="655676" y="1168718"/>
                </a:moveTo>
                <a:cubicBezTo>
                  <a:pt x="645103" y="1171480"/>
                  <a:pt x="620433" y="1171575"/>
                  <a:pt x="626339" y="1167384"/>
                </a:cubicBezTo>
                <a:cubicBezTo>
                  <a:pt x="633864" y="1170337"/>
                  <a:pt x="643484" y="1166241"/>
                  <a:pt x="655676" y="1168718"/>
                </a:cubicBezTo>
                <a:close/>
                <a:moveTo>
                  <a:pt x="695205" y="1149953"/>
                </a:moveTo>
                <a:cubicBezTo>
                  <a:pt x="694347" y="1147953"/>
                  <a:pt x="697776" y="1147382"/>
                  <a:pt x="700348" y="1146619"/>
                </a:cubicBezTo>
                <a:cubicBezTo>
                  <a:pt x="700729" y="1148715"/>
                  <a:pt x="697967" y="1151001"/>
                  <a:pt x="695205" y="1149953"/>
                </a:cubicBezTo>
                <a:close/>
                <a:moveTo>
                  <a:pt x="705968" y="1125474"/>
                </a:moveTo>
                <a:cubicBezTo>
                  <a:pt x="696157" y="1126903"/>
                  <a:pt x="686251" y="1127855"/>
                  <a:pt x="678631" y="1128903"/>
                </a:cubicBezTo>
                <a:cubicBezTo>
                  <a:pt x="675297" y="1130236"/>
                  <a:pt x="680346" y="1132237"/>
                  <a:pt x="683298" y="1131475"/>
                </a:cubicBezTo>
                <a:cubicBezTo>
                  <a:pt x="682346" y="1133951"/>
                  <a:pt x="677488" y="1132142"/>
                  <a:pt x="675107" y="1132808"/>
                </a:cubicBezTo>
                <a:cubicBezTo>
                  <a:pt x="674726" y="1131379"/>
                  <a:pt x="676536" y="1130903"/>
                  <a:pt x="675964" y="1129379"/>
                </a:cubicBezTo>
                <a:cubicBezTo>
                  <a:pt x="675107" y="1127665"/>
                  <a:pt x="669201" y="1130141"/>
                  <a:pt x="666344" y="1130046"/>
                </a:cubicBezTo>
                <a:cubicBezTo>
                  <a:pt x="675012" y="1124712"/>
                  <a:pt x="684060" y="1122807"/>
                  <a:pt x="694538" y="1121569"/>
                </a:cubicBezTo>
                <a:cubicBezTo>
                  <a:pt x="699777" y="1120997"/>
                  <a:pt x="705396" y="1120426"/>
                  <a:pt x="711302" y="1119759"/>
                </a:cubicBezTo>
                <a:cubicBezTo>
                  <a:pt x="717207" y="1118807"/>
                  <a:pt x="723494" y="1117283"/>
                  <a:pt x="730352" y="1115377"/>
                </a:cubicBezTo>
                <a:cubicBezTo>
                  <a:pt x="730542" y="1116520"/>
                  <a:pt x="730733" y="1117663"/>
                  <a:pt x="732352" y="1117378"/>
                </a:cubicBezTo>
                <a:cubicBezTo>
                  <a:pt x="728828" y="1119187"/>
                  <a:pt x="724732" y="1120807"/>
                  <a:pt x="720255" y="1122235"/>
                </a:cubicBezTo>
                <a:cubicBezTo>
                  <a:pt x="718065" y="1122998"/>
                  <a:pt x="715683" y="1123664"/>
                  <a:pt x="713302" y="1124236"/>
                </a:cubicBezTo>
                <a:cubicBezTo>
                  <a:pt x="710826" y="1124617"/>
                  <a:pt x="708444" y="1125093"/>
                  <a:pt x="705968" y="1125474"/>
                </a:cubicBezTo>
                <a:close/>
                <a:moveTo>
                  <a:pt x="382023" y="1029462"/>
                </a:moveTo>
                <a:cubicBezTo>
                  <a:pt x="382594" y="1029367"/>
                  <a:pt x="383261" y="1029462"/>
                  <a:pt x="383832" y="1029748"/>
                </a:cubicBezTo>
                <a:cubicBezTo>
                  <a:pt x="383832" y="1029748"/>
                  <a:pt x="383832" y="1029748"/>
                  <a:pt x="383832" y="1029748"/>
                </a:cubicBezTo>
                <a:cubicBezTo>
                  <a:pt x="383737" y="1029938"/>
                  <a:pt x="383832" y="1030129"/>
                  <a:pt x="383642" y="1030319"/>
                </a:cubicBezTo>
                <a:cubicBezTo>
                  <a:pt x="381832" y="1029938"/>
                  <a:pt x="380975" y="1029748"/>
                  <a:pt x="380499" y="1029462"/>
                </a:cubicBezTo>
                <a:cubicBezTo>
                  <a:pt x="381070" y="1029462"/>
                  <a:pt x="381546" y="1029557"/>
                  <a:pt x="382023" y="1029462"/>
                </a:cubicBezTo>
                <a:close/>
                <a:moveTo>
                  <a:pt x="305537" y="996982"/>
                </a:moveTo>
                <a:cubicBezTo>
                  <a:pt x="305156" y="997363"/>
                  <a:pt x="304680" y="997744"/>
                  <a:pt x="304299" y="998125"/>
                </a:cubicBezTo>
                <a:cubicBezTo>
                  <a:pt x="303918" y="997934"/>
                  <a:pt x="303537" y="997744"/>
                  <a:pt x="303156" y="997553"/>
                </a:cubicBezTo>
                <a:cubicBezTo>
                  <a:pt x="303346" y="997268"/>
                  <a:pt x="303537" y="996982"/>
                  <a:pt x="303727" y="996696"/>
                </a:cubicBezTo>
                <a:cubicBezTo>
                  <a:pt x="303918" y="996410"/>
                  <a:pt x="304108" y="996125"/>
                  <a:pt x="304299" y="995839"/>
                </a:cubicBezTo>
                <a:lnTo>
                  <a:pt x="304299" y="995839"/>
                </a:lnTo>
                <a:lnTo>
                  <a:pt x="304299" y="995839"/>
                </a:lnTo>
                <a:cubicBezTo>
                  <a:pt x="304680" y="996220"/>
                  <a:pt x="305061" y="996601"/>
                  <a:pt x="305537" y="996982"/>
                </a:cubicBezTo>
                <a:close/>
                <a:moveTo>
                  <a:pt x="549377" y="107061"/>
                </a:moveTo>
                <a:cubicBezTo>
                  <a:pt x="548329" y="108109"/>
                  <a:pt x="546710" y="108680"/>
                  <a:pt x="544233" y="108871"/>
                </a:cubicBezTo>
                <a:cubicBezTo>
                  <a:pt x="543852" y="108871"/>
                  <a:pt x="543471" y="108871"/>
                  <a:pt x="543090" y="108871"/>
                </a:cubicBezTo>
                <a:cubicBezTo>
                  <a:pt x="542043" y="108490"/>
                  <a:pt x="540328" y="108775"/>
                  <a:pt x="538614" y="108966"/>
                </a:cubicBezTo>
                <a:cubicBezTo>
                  <a:pt x="542043" y="107156"/>
                  <a:pt x="545662" y="106775"/>
                  <a:pt x="549377" y="107061"/>
                </a:cubicBezTo>
                <a:close/>
                <a:moveTo>
                  <a:pt x="1213365" y="426148"/>
                </a:moveTo>
                <a:cubicBezTo>
                  <a:pt x="1214412" y="429673"/>
                  <a:pt x="1213555" y="431197"/>
                  <a:pt x="1212603" y="432625"/>
                </a:cubicBezTo>
                <a:cubicBezTo>
                  <a:pt x="1211460" y="428339"/>
                  <a:pt x="1211174" y="423863"/>
                  <a:pt x="1209840" y="419576"/>
                </a:cubicBezTo>
                <a:cubicBezTo>
                  <a:pt x="1209936" y="418719"/>
                  <a:pt x="1210031" y="417957"/>
                  <a:pt x="1210221" y="417385"/>
                </a:cubicBezTo>
                <a:cubicBezTo>
                  <a:pt x="1212888" y="426339"/>
                  <a:pt x="1209364" y="425577"/>
                  <a:pt x="1213365" y="426148"/>
                </a:cubicBezTo>
                <a:close/>
                <a:moveTo>
                  <a:pt x="1215365" y="433673"/>
                </a:moveTo>
                <a:cubicBezTo>
                  <a:pt x="1215841" y="436435"/>
                  <a:pt x="1216317" y="438436"/>
                  <a:pt x="1216698" y="440246"/>
                </a:cubicBezTo>
                <a:cubicBezTo>
                  <a:pt x="1216508" y="440150"/>
                  <a:pt x="1216413" y="440055"/>
                  <a:pt x="1216127" y="440055"/>
                </a:cubicBezTo>
                <a:cubicBezTo>
                  <a:pt x="1215555" y="439293"/>
                  <a:pt x="1215079" y="438531"/>
                  <a:pt x="1214698" y="437769"/>
                </a:cubicBezTo>
                <a:cubicBezTo>
                  <a:pt x="1213936" y="435292"/>
                  <a:pt x="1213365" y="433102"/>
                  <a:pt x="1215365" y="433673"/>
                </a:cubicBezTo>
                <a:close/>
                <a:moveTo>
                  <a:pt x="1210126" y="635318"/>
                </a:moveTo>
                <a:cubicBezTo>
                  <a:pt x="1210317" y="633222"/>
                  <a:pt x="1209936" y="631984"/>
                  <a:pt x="1209269" y="631222"/>
                </a:cubicBezTo>
                <a:cubicBezTo>
                  <a:pt x="1209555" y="627697"/>
                  <a:pt x="1210031" y="624364"/>
                  <a:pt x="1210793" y="621887"/>
                </a:cubicBezTo>
                <a:cubicBezTo>
                  <a:pt x="1211364" y="622840"/>
                  <a:pt x="1211841" y="623888"/>
                  <a:pt x="1212317" y="624935"/>
                </a:cubicBezTo>
                <a:cubicBezTo>
                  <a:pt x="1212507" y="623506"/>
                  <a:pt x="1211936" y="621411"/>
                  <a:pt x="1211745" y="619506"/>
                </a:cubicBezTo>
                <a:cubicBezTo>
                  <a:pt x="1211841" y="619315"/>
                  <a:pt x="1211936" y="619030"/>
                  <a:pt x="1212031" y="618839"/>
                </a:cubicBezTo>
                <a:cubicBezTo>
                  <a:pt x="1211936" y="618458"/>
                  <a:pt x="1211841" y="617982"/>
                  <a:pt x="1211745" y="617506"/>
                </a:cubicBezTo>
                <a:cubicBezTo>
                  <a:pt x="1211841" y="616839"/>
                  <a:pt x="1212126" y="616268"/>
                  <a:pt x="1212698" y="615886"/>
                </a:cubicBezTo>
                <a:cubicBezTo>
                  <a:pt x="1212888" y="618744"/>
                  <a:pt x="1214889" y="618649"/>
                  <a:pt x="1213936" y="623506"/>
                </a:cubicBezTo>
                <a:cubicBezTo>
                  <a:pt x="1208507" y="629317"/>
                  <a:pt x="1212126" y="626078"/>
                  <a:pt x="1210126" y="635318"/>
                </a:cubicBezTo>
                <a:close/>
                <a:moveTo>
                  <a:pt x="709587" y="115252"/>
                </a:moveTo>
                <a:cubicBezTo>
                  <a:pt x="708635" y="115443"/>
                  <a:pt x="708159" y="115157"/>
                  <a:pt x="707873" y="114776"/>
                </a:cubicBezTo>
                <a:cubicBezTo>
                  <a:pt x="708444" y="114586"/>
                  <a:pt x="709111" y="114490"/>
                  <a:pt x="709778" y="114300"/>
                </a:cubicBezTo>
                <a:cubicBezTo>
                  <a:pt x="709778" y="114776"/>
                  <a:pt x="709683" y="115252"/>
                  <a:pt x="709587" y="115252"/>
                </a:cubicBezTo>
                <a:close/>
                <a:moveTo>
                  <a:pt x="1097826" y="269176"/>
                </a:moveTo>
                <a:cubicBezTo>
                  <a:pt x="1095350" y="268986"/>
                  <a:pt x="1093254" y="268319"/>
                  <a:pt x="1093064" y="265271"/>
                </a:cubicBezTo>
                <a:cubicBezTo>
                  <a:pt x="1093064" y="265176"/>
                  <a:pt x="1093064" y="265176"/>
                  <a:pt x="1093064" y="265081"/>
                </a:cubicBezTo>
                <a:cubicBezTo>
                  <a:pt x="1094683" y="266319"/>
                  <a:pt x="1096302" y="267652"/>
                  <a:pt x="1097826" y="269176"/>
                </a:cubicBezTo>
                <a:close/>
                <a:moveTo>
                  <a:pt x="1208602" y="588740"/>
                </a:moveTo>
                <a:cubicBezTo>
                  <a:pt x="1208412" y="586359"/>
                  <a:pt x="1208221" y="583883"/>
                  <a:pt x="1208031" y="581406"/>
                </a:cubicBezTo>
                <a:cubicBezTo>
                  <a:pt x="1208126" y="581215"/>
                  <a:pt x="1208221" y="581025"/>
                  <a:pt x="1208221" y="580834"/>
                </a:cubicBezTo>
                <a:cubicBezTo>
                  <a:pt x="1208793" y="579025"/>
                  <a:pt x="1210412" y="577501"/>
                  <a:pt x="1211936" y="575977"/>
                </a:cubicBezTo>
                <a:cubicBezTo>
                  <a:pt x="1211936" y="578453"/>
                  <a:pt x="1211936" y="581025"/>
                  <a:pt x="1212031" y="583501"/>
                </a:cubicBezTo>
                <a:cubicBezTo>
                  <a:pt x="1212222" y="589026"/>
                  <a:pt x="1212603" y="594360"/>
                  <a:pt x="1213460" y="599408"/>
                </a:cubicBezTo>
                <a:cubicBezTo>
                  <a:pt x="1212222" y="599504"/>
                  <a:pt x="1210698" y="599218"/>
                  <a:pt x="1210888" y="602361"/>
                </a:cubicBezTo>
                <a:cubicBezTo>
                  <a:pt x="1212126" y="602647"/>
                  <a:pt x="1213936" y="601885"/>
                  <a:pt x="1214031" y="603885"/>
                </a:cubicBezTo>
                <a:cubicBezTo>
                  <a:pt x="1213460" y="608362"/>
                  <a:pt x="1212507" y="611981"/>
                  <a:pt x="1211079" y="614839"/>
                </a:cubicBezTo>
                <a:cubicBezTo>
                  <a:pt x="1209459" y="607505"/>
                  <a:pt x="1208983" y="598360"/>
                  <a:pt x="1208602" y="588740"/>
                </a:cubicBezTo>
                <a:close/>
                <a:moveTo>
                  <a:pt x="1211555" y="567404"/>
                </a:moveTo>
                <a:cubicBezTo>
                  <a:pt x="1211555" y="567785"/>
                  <a:pt x="1211555" y="568261"/>
                  <a:pt x="1211650" y="568643"/>
                </a:cubicBezTo>
                <a:cubicBezTo>
                  <a:pt x="1211460" y="568166"/>
                  <a:pt x="1211460" y="567785"/>
                  <a:pt x="1211555" y="567404"/>
                </a:cubicBezTo>
                <a:close/>
                <a:moveTo>
                  <a:pt x="1132497" y="306705"/>
                </a:moveTo>
                <a:cubicBezTo>
                  <a:pt x="1130688" y="304800"/>
                  <a:pt x="1131069" y="302133"/>
                  <a:pt x="1133355" y="300323"/>
                </a:cubicBezTo>
                <a:cubicBezTo>
                  <a:pt x="1133545" y="300228"/>
                  <a:pt x="1133736" y="300133"/>
                  <a:pt x="1134021" y="300133"/>
                </a:cubicBezTo>
                <a:cubicBezTo>
                  <a:pt x="1136688" y="303371"/>
                  <a:pt x="1139165" y="307086"/>
                  <a:pt x="1141546" y="311277"/>
                </a:cubicBezTo>
                <a:cubicBezTo>
                  <a:pt x="1138117" y="311944"/>
                  <a:pt x="1136212" y="310705"/>
                  <a:pt x="1132497" y="306705"/>
                </a:cubicBezTo>
                <a:close/>
                <a:moveTo>
                  <a:pt x="1129830" y="295656"/>
                </a:moveTo>
                <a:cubicBezTo>
                  <a:pt x="1127068" y="294894"/>
                  <a:pt x="1125258" y="293084"/>
                  <a:pt x="1124306" y="290322"/>
                </a:cubicBezTo>
                <a:cubicBezTo>
                  <a:pt x="1126211" y="291941"/>
                  <a:pt x="1128021" y="293656"/>
                  <a:pt x="1129830" y="295656"/>
                </a:cubicBezTo>
                <a:close/>
                <a:moveTo>
                  <a:pt x="1209174" y="632555"/>
                </a:moveTo>
                <a:cubicBezTo>
                  <a:pt x="1209459" y="634365"/>
                  <a:pt x="1209364" y="636365"/>
                  <a:pt x="1208983" y="638365"/>
                </a:cubicBezTo>
                <a:cubicBezTo>
                  <a:pt x="1208983" y="636460"/>
                  <a:pt x="1208983" y="634460"/>
                  <a:pt x="1209174" y="632555"/>
                </a:cubicBezTo>
                <a:close/>
                <a:moveTo>
                  <a:pt x="1227176" y="492442"/>
                </a:moveTo>
                <a:cubicBezTo>
                  <a:pt x="1227557" y="491300"/>
                  <a:pt x="1228128" y="490061"/>
                  <a:pt x="1228795" y="488918"/>
                </a:cubicBezTo>
                <a:cubicBezTo>
                  <a:pt x="1228890" y="491490"/>
                  <a:pt x="1228509" y="493681"/>
                  <a:pt x="1227462" y="494538"/>
                </a:cubicBezTo>
                <a:cubicBezTo>
                  <a:pt x="1227366" y="493871"/>
                  <a:pt x="1227271" y="493109"/>
                  <a:pt x="1227176" y="492442"/>
                </a:cubicBezTo>
                <a:close/>
                <a:moveTo>
                  <a:pt x="1225271" y="477488"/>
                </a:moveTo>
                <a:cubicBezTo>
                  <a:pt x="1225271" y="477012"/>
                  <a:pt x="1225271" y="476345"/>
                  <a:pt x="1225366" y="475964"/>
                </a:cubicBezTo>
                <a:cubicBezTo>
                  <a:pt x="1225938" y="476631"/>
                  <a:pt x="1226414" y="477679"/>
                  <a:pt x="1226890" y="479012"/>
                </a:cubicBezTo>
                <a:cubicBezTo>
                  <a:pt x="1226414" y="478631"/>
                  <a:pt x="1225842" y="478155"/>
                  <a:pt x="1225271" y="477488"/>
                </a:cubicBezTo>
                <a:close/>
                <a:moveTo>
                  <a:pt x="1220413" y="461105"/>
                </a:moveTo>
                <a:cubicBezTo>
                  <a:pt x="1218413" y="465487"/>
                  <a:pt x="1221270" y="470725"/>
                  <a:pt x="1222699" y="470154"/>
                </a:cubicBezTo>
                <a:cubicBezTo>
                  <a:pt x="1222509" y="472154"/>
                  <a:pt x="1221937" y="472821"/>
                  <a:pt x="1221270" y="472916"/>
                </a:cubicBezTo>
                <a:cubicBezTo>
                  <a:pt x="1220604" y="472059"/>
                  <a:pt x="1219937" y="471202"/>
                  <a:pt x="1219365" y="470344"/>
                </a:cubicBezTo>
                <a:cubicBezTo>
                  <a:pt x="1219175" y="469773"/>
                  <a:pt x="1219080" y="469201"/>
                  <a:pt x="1218984" y="468630"/>
                </a:cubicBezTo>
                <a:cubicBezTo>
                  <a:pt x="1218222" y="467677"/>
                  <a:pt x="1217365" y="466820"/>
                  <a:pt x="1216508" y="466058"/>
                </a:cubicBezTo>
                <a:cubicBezTo>
                  <a:pt x="1216032" y="465201"/>
                  <a:pt x="1215555" y="464439"/>
                  <a:pt x="1215365" y="463963"/>
                </a:cubicBezTo>
                <a:cubicBezTo>
                  <a:pt x="1214698" y="462343"/>
                  <a:pt x="1216603" y="460153"/>
                  <a:pt x="1218603" y="460438"/>
                </a:cubicBezTo>
                <a:cubicBezTo>
                  <a:pt x="1219080" y="460534"/>
                  <a:pt x="1219651" y="460629"/>
                  <a:pt x="1220127" y="460819"/>
                </a:cubicBezTo>
                <a:cubicBezTo>
                  <a:pt x="1220318" y="460915"/>
                  <a:pt x="1220318" y="461010"/>
                  <a:pt x="1220413" y="461105"/>
                </a:cubicBezTo>
                <a:close/>
                <a:moveTo>
                  <a:pt x="1209078" y="417576"/>
                </a:moveTo>
                <a:cubicBezTo>
                  <a:pt x="1208983" y="417481"/>
                  <a:pt x="1208983" y="417290"/>
                  <a:pt x="1208888" y="417100"/>
                </a:cubicBezTo>
                <a:cubicBezTo>
                  <a:pt x="1208602" y="416433"/>
                  <a:pt x="1208602" y="415957"/>
                  <a:pt x="1208697" y="415385"/>
                </a:cubicBezTo>
                <a:cubicBezTo>
                  <a:pt x="1208888" y="416147"/>
                  <a:pt x="1208983" y="416909"/>
                  <a:pt x="1209078" y="417576"/>
                </a:cubicBezTo>
                <a:close/>
                <a:moveTo>
                  <a:pt x="558616" y="109061"/>
                </a:moveTo>
                <a:cubicBezTo>
                  <a:pt x="557664" y="108966"/>
                  <a:pt x="556902" y="108775"/>
                  <a:pt x="556140" y="108394"/>
                </a:cubicBezTo>
                <a:cubicBezTo>
                  <a:pt x="556902" y="108585"/>
                  <a:pt x="557759" y="108775"/>
                  <a:pt x="558616" y="109061"/>
                </a:cubicBezTo>
                <a:close/>
                <a:moveTo>
                  <a:pt x="752069" y="1135475"/>
                </a:moveTo>
                <a:cubicBezTo>
                  <a:pt x="753212" y="1138904"/>
                  <a:pt x="747783" y="1136237"/>
                  <a:pt x="743973" y="1138428"/>
                </a:cubicBezTo>
                <a:cubicBezTo>
                  <a:pt x="745306" y="1136047"/>
                  <a:pt x="748354" y="1135856"/>
                  <a:pt x="752069" y="1135475"/>
                </a:cubicBezTo>
                <a:close/>
                <a:moveTo>
                  <a:pt x="1064108" y="985837"/>
                </a:moveTo>
                <a:cubicBezTo>
                  <a:pt x="1065632" y="988504"/>
                  <a:pt x="1059917" y="990314"/>
                  <a:pt x="1056583" y="995458"/>
                </a:cubicBezTo>
                <a:cubicBezTo>
                  <a:pt x="1055631" y="994410"/>
                  <a:pt x="1054011" y="995743"/>
                  <a:pt x="1053154" y="994505"/>
                </a:cubicBezTo>
                <a:cubicBezTo>
                  <a:pt x="1056964" y="991267"/>
                  <a:pt x="1060774" y="987743"/>
                  <a:pt x="1064108" y="985837"/>
                </a:cubicBezTo>
                <a:close/>
                <a:moveTo>
                  <a:pt x="1071537" y="976217"/>
                </a:moveTo>
                <a:cubicBezTo>
                  <a:pt x="1072299" y="977075"/>
                  <a:pt x="1073157" y="977836"/>
                  <a:pt x="1074395" y="976598"/>
                </a:cubicBezTo>
                <a:cubicBezTo>
                  <a:pt x="1076205" y="978122"/>
                  <a:pt x="1070204" y="984313"/>
                  <a:pt x="1068013" y="985076"/>
                </a:cubicBezTo>
                <a:cubicBezTo>
                  <a:pt x="1066965" y="983075"/>
                  <a:pt x="1068299" y="980027"/>
                  <a:pt x="1071537" y="976217"/>
                </a:cubicBezTo>
                <a:close/>
                <a:moveTo>
                  <a:pt x="1189457" y="722852"/>
                </a:moveTo>
                <a:cubicBezTo>
                  <a:pt x="1189743" y="723043"/>
                  <a:pt x="1190028" y="723138"/>
                  <a:pt x="1190314" y="723328"/>
                </a:cubicBezTo>
                <a:cubicBezTo>
                  <a:pt x="1189362" y="725519"/>
                  <a:pt x="1188981" y="725710"/>
                  <a:pt x="1188504" y="725424"/>
                </a:cubicBezTo>
                <a:cubicBezTo>
                  <a:pt x="1188790" y="724471"/>
                  <a:pt x="1189171" y="723709"/>
                  <a:pt x="1189457" y="722852"/>
                </a:cubicBezTo>
                <a:close/>
                <a:moveTo>
                  <a:pt x="1206983" y="662273"/>
                </a:moveTo>
                <a:cubicBezTo>
                  <a:pt x="1206888" y="661035"/>
                  <a:pt x="1206792" y="659892"/>
                  <a:pt x="1206602" y="658844"/>
                </a:cubicBezTo>
                <a:cubicBezTo>
                  <a:pt x="1207078" y="658368"/>
                  <a:pt x="1207554" y="657987"/>
                  <a:pt x="1208031" y="657797"/>
                </a:cubicBezTo>
                <a:cubicBezTo>
                  <a:pt x="1207935" y="659225"/>
                  <a:pt x="1207554" y="660749"/>
                  <a:pt x="1206983" y="662273"/>
                </a:cubicBezTo>
                <a:close/>
                <a:moveTo>
                  <a:pt x="1209936" y="652558"/>
                </a:moveTo>
                <a:cubicBezTo>
                  <a:pt x="1209650" y="650653"/>
                  <a:pt x="1209364" y="648176"/>
                  <a:pt x="1209174" y="645509"/>
                </a:cubicBezTo>
                <a:cubicBezTo>
                  <a:pt x="1209650" y="643318"/>
                  <a:pt x="1210221" y="641318"/>
                  <a:pt x="1211460" y="638461"/>
                </a:cubicBezTo>
                <a:cubicBezTo>
                  <a:pt x="1211079" y="645223"/>
                  <a:pt x="1210412" y="647414"/>
                  <a:pt x="1210698" y="652367"/>
                </a:cubicBezTo>
                <a:cubicBezTo>
                  <a:pt x="1210507" y="652463"/>
                  <a:pt x="1210221" y="652558"/>
                  <a:pt x="1209936" y="652558"/>
                </a:cubicBezTo>
                <a:close/>
                <a:moveTo>
                  <a:pt x="1229176" y="520351"/>
                </a:moveTo>
                <a:cubicBezTo>
                  <a:pt x="1229938" y="516636"/>
                  <a:pt x="1230224" y="512921"/>
                  <a:pt x="1229557" y="508349"/>
                </a:cubicBezTo>
                <a:cubicBezTo>
                  <a:pt x="1234034" y="510159"/>
                  <a:pt x="1232129" y="520827"/>
                  <a:pt x="1229843" y="524637"/>
                </a:cubicBezTo>
                <a:cubicBezTo>
                  <a:pt x="1229652" y="523208"/>
                  <a:pt x="1229367" y="521780"/>
                  <a:pt x="1229176" y="520351"/>
                </a:cubicBezTo>
                <a:close/>
                <a:moveTo>
                  <a:pt x="1227938" y="497586"/>
                </a:moveTo>
                <a:cubicBezTo>
                  <a:pt x="1229367" y="499300"/>
                  <a:pt x="1230224" y="502634"/>
                  <a:pt x="1230891" y="506539"/>
                </a:cubicBezTo>
                <a:cubicBezTo>
                  <a:pt x="1228033" y="508349"/>
                  <a:pt x="1227081" y="500063"/>
                  <a:pt x="1227938" y="497586"/>
                </a:cubicBezTo>
                <a:close/>
                <a:moveTo>
                  <a:pt x="1216508" y="422053"/>
                </a:moveTo>
                <a:lnTo>
                  <a:pt x="1213365" y="422910"/>
                </a:lnTo>
                <a:cubicBezTo>
                  <a:pt x="1212222" y="420338"/>
                  <a:pt x="1214031" y="416052"/>
                  <a:pt x="1211364" y="415385"/>
                </a:cubicBezTo>
                <a:cubicBezTo>
                  <a:pt x="1210793" y="410146"/>
                  <a:pt x="1213365" y="416623"/>
                  <a:pt x="1214127" y="416242"/>
                </a:cubicBezTo>
                <a:cubicBezTo>
                  <a:pt x="1214508" y="414242"/>
                  <a:pt x="1213460" y="413099"/>
                  <a:pt x="1212126" y="411575"/>
                </a:cubicBezTo>
                <a:cubicBezTo>
                  <a:pt x="1212698" y="411099"/>
                  <a:pt x="1213174" y="410623"/>
                  <a:pt x="1213650" y="410146"/>
                </a:cubicBezTo>
                <a:cubicBezTo>
                  <a:pt x="1215651" y="413290"/>
                  <a:pt x="1217079" y="417195"/>
                  <a:pt x="1216508" y="422053"/>
                </a:cubicBezTo>
                <a:close/>
                <a:moveTo>
                  <a:pt x="1210317" y="396145"/>
                </a:moveTo>
                <a:cubicBezTo>
                  <a:pt x="1209269" y="396050"/>
                  <a:pt x="1208697" y="393287"/>
                  <a:pt x="1208126" y="391096"/>
                </a:cubicBezTo>
                <a:cubicBezTo>
                  <a:pt x="1208221" y="391096"/>
                  <a:pt x="1208316" y="391096"/>
                  <a:pt x="1208412" y="391096"/>
                </a:cubicBezTo>
                <a:cubicBezTo>
                  <a:pt x="1209174" y="391001"/>
                  <a:pt x="1209840" y="390430"/>
                  <a:pt x="1210317" y="389763"/>
                </a:cubicBezTo>
                <a:cubicBezTo>
                  <a:pt x="1212317" y="394049"/>
                  <a:pt x="1210031" y="393668"/>
                  <a:pt x="1210317" y="396145"/>
                </a:cubicBezTo>
                <a:close/>
                <a:moveTo>
                  <a:pt x="1197267" y="381095"/>
                </a:moveTo>
                <a:cubicBezTo>
                  <a:pt x="1197553" y="380905"/>
                  <a:pt x="1198315" y="381000"/>
                  <a:pt x="1198696" y="381286"/>
                </a:cubicBezTo>
                <a:cubicBezTo>
                  <a:pt x="1201458" y="383096"/>
                  <a:pt x="1203268" y="385381"/>
                  <a:pt x="1203935" y="388810"/>
                </a:cubicBezTo>
                <a:cubicBezTo>
                  <a:pt x="1204221" y="390430"/>
                  <a:pt x="1205554" y="391001"/>
                  <a:pt x="1207078" y="391096"/>
                </a:cubicBezTo>
                <a:cubicBezTo>
                  <a:pt x="1207364" y="392335"/>
                  <a:pt x="1207554" y="393668"/>
                  <a:pt x="1207554" y="395383"/>
                </a:cubicBezTo>
                <a:cubicBezTo>
                  <a:pt x="1206792" y="395573"/>
                  <a:pt x="1206983" y="396907"/>
                  <a:pt x="1206411" y="397383"/>
                </a:cubicBezTo>
                <a:cubicBezTo>
                  <a:pt x="1204411" y="390430"/>
                  <a:pt x="1200601" y="392811"/>
                  <a:pt x="1205268" y="396145"/>
                </a:cubicBezTo>
                <a:cubicBezTo>
                  <a:pt x="1205459" y="397097"/>
                  <a:pt x="1205649" y="398050"/>
                  <a:pt x="1205840" y="399002"/>
                </a:cubicBezTo>
                <a:cubicBezTo>
                  <a:pt x="1203268" y="398907"/>
                  <a:pt x="1200696" y="398907"/>
                  <a:pt x="1198125" y="398621"/>
                </a:cubicBezTo>
                <a:cubicBezTo>
                  <a:pt x="1197363" y="398526"/>
                  <a:pt x="1196220" y="396621"/>
                  <a:pt x="1196410" y="395764"/>
                </a:cubicBezTo>
                <a:cubicBezTo>
                  <a:pt x="1196982" y="393478"/>
                  <a:pt x="1199077" y="391192"/>
                  <a:pt x="1198791" y="389287"/>
                </a:cubicBezTo>
                <a:cubicBezTo>
                  <a:pt x="1198410" y="387096"/>
                  <a:pt x="1195648" y="385477"/>
                  <a:pt x="1196220" y="382619"/>
                </a:cubicBezTo>
                <a:cubicBezTo>
                  <a:pt x="1196220" y="382048"/>
                  <a:pt x="1196696" y="381476"/>
                  <a:pt x="1197267" y="381095"/>
                </a:cubicBezTo>
                <a:close/>
                <a:moveTo>
                  <a:pt x="1170026" y="330708"/>
                </a:moveTo>
                <a:cubicBezTo>
                  <a:pt x="1169073" y="330232"/>
                  <a:pt x="1168121" y="329851"/>
                  <a:pt x="1167168" y="330327"/>
                </a:cubicBezTo>
                <a:cubicBezTo>
                  <a:pt x="1166597" y="328898"/>
                  <a:pt x="1165930" y="327755"/>
                  <a:pt x="1165359" y="326708"/>
                </a:cubicBezTo>
                <a:cubicBezTo>
                  <a:pt x="1165168" y="325755"/>
                  <a:pt x="1165073" y="324707"/>
                  <a:pt x="1165073" y="323755"/>
                </a:cubicBezTo>
                <a:cubicBezTo>
                  <a:pt x="1166597" y="325850"/>
                  <a:pt x="1168407" y="328422"/>
                  <a:pt x="1170026" y="330708"/>
                </a:cubicBezTo>
                <a:close/>
                <a:moveTo>
                  <a:pt x="1066394" y="188595"/>
                </a:moveTo>
                <a:cubicBezTo>
                  <a:pt x="1066965" y="189262"/>
                  <a:pt x="1067632" y="190024"/>
                  <a:pt x="1068204" y="190690"/>
                </a:cubicBezTo>
                <a:cubicBezTo>
                  <a:pt x="1068108" y="190881"/>
                  <a:pt x="1068013" y="191167"/>
                  <a:pt x="1067823" y="191357"/>
                </a:cubicBezTo>
                <a:cubicBezTo>
                  <a:pt x="1064489" y="190690"/>
                  <a:pt x="1062870" y="186309"/>
                  <a:pt x="1060869" y="182118"/>
                </a:cubicBezTo>
                <a:cubicBezTo>
                  <a:pt x="1062679" y="184309"/>
                  <a:pt x="1064489" y="186500"/>
                  <a:pt x="1066394" y="188595"/>
                </a:cubicBezTo>
                <a:close/>
                <a:moveTo>
                  <a:pt x="1011149" y="170974"/>
                </a:moveTo>
                <a:cubicBezTo>
                  <a:pt x="1011435" y="171164"/>
                  <a:pt x="1011625" y="171545"/>
                  <a:pt x="1011816" y="171926"/>
                </a:cubicBezTo>
                <a:cubicBezTo>
                  <a:pt x="1011149" y="171640"/>
                  <a:pt x="1010482" y="171355"/>
                  <a:pt x="1009815" y="171164"/>
                </a:cubicBezTo>
                <a:cubicBezTo>
                  <a:pt x="1010101" y="170783"/>
                  <a:pt x="1010577" y="170593"/>
                  <a:pt x="1011149" y="170974"/>
                </a:cubicBezTo>
                <a:close/>
                <a:moveTo>
                  <a:pt x="527565" y="110490"/>
                </a:moveTo>
                <a:cubicBezTo>
                  <a:pt x="527565" y="111157"/>
                  <a:pt x="527565" y="111823"/>
                  <a:pt x="527660" y="112395"/>
                </a:cubicBezTo>
                <a:cubicBezTo>
                  <a:pt x="529184" y="112395"/>
                  <a:pt x="530136" y="111538"/>
                  <a:pt x="530708" y="110395"/>
                </a:cubicBezTo>
                <a:cubicBezTo>
                  <a:pt x="533280" y="110395"/>
                  <a:pt x="535851" y="110490"/>
                  <a:pt x="538518" y="110585"/>
                </a:cubicBezTo>
                <a:cubicBezTo>
                  <a:pt x="537566" y="112681"/>
                  <a:pt x="535661" y="114014"/>
                  <a:pt x="533851" y="115252"/>
                </a:cubicBezTo>
                <a:cubicBezTo>
                  <a:pt x="530803" y="117253"/>
                  <a:pt x="528612" y="116110"/>
                  <a:pt x="527565" y="112776"/>
                </a:cubicBezTo>
                <a:cubicBezTo>
                  <a:pt x="526517" y="113157"/>
                  <a:pt x="525374" y="113443"/>
                  <a:pt x="524326" y="113919"/>
                </a:cubicBezTo>
                <a:cubicBezTo>
                  <a:pt x="519278" y="116491"/>
                  <a:pt x="517468" y="116396"/>
                  <a:pt x="514801" y="112967"/>
                </a:cubicBezTo>
                <a:cubicBezTo>
                  <a:pt x="514706" y="112871"/>
                  <a:pt x="514611" y="112681"/>
                  <a:pt x="514515" y="112585"/>
                </a:cubicBezTo>
                <a:cubicBezTo>
                  <a:pt x="518802" y="111157"/>
                  <a:pt x="523088" y="110680"/>
                  <a:pt x="527565" y="110490"/>
                </a:cubicBezTo>
                <a:close/>
                <a:moveTo>
                  <a:pt x="490322" y="116396"/>
                </a:moveTo>
                <a:cubicBezTo>
                  <a:pt x="494703" y="115538"/>
                  <a:pt x="498894" y="115157"/>
                  <a:pt x="502704" y="115157"/>
                </a:cubicBezTo>
                <a:cubicBezTo>
                  <a:pt x="501752" y="116014"/>
                  <a:pt x="500514" y="116586"/>
                  <a:pt x="498513" y="116491"/>
                </a:cubicBezTo>
                <a:cubicBezTo>
                  <a:pt x="497275" y="116491"/>
                  <a:pt x="495561" y="116491"/>
                  <a:pt x="494989" y="117253"/>
                </a:cubicBezTo>
                <a:cubicBezTo>
                  <a:pt x="490703" y="122682"/>
                  <a:pt x="483845" y="118205"/>
                  <a:pt x="479082" y="121634"/>
                </a:cubicBezTo>
                <a:cubicBezTo>
                  <a:pt x="475749" y="124015"/>
                  <a:pt x="473844" y="122777"/>
                  <a:pt x="472224" y="120967"/>
                </a:cubicBezTo>
                <a:cubicBezTo>
                  <a:pt x="478320" y="118872"/>
                  <a:pt x="484512" y="117443"/>
                  <a:pt x="490322" y="116396"/>
                </a:cubicBezTo>
                <a:close/>
                <a:moveTo>
                  <a:pt x="173616" y="882872"/>
                </a:moveTo>
                <a:cubicBezTo>
                  <a:pt x="173044" y="882777"/>
                  <a:pt x="172568" y="880967"/>
                  <a:pt x="172663" y="880015"/>
                </a:cubicBezTo>
                <a:cubicBezTo>
                  <a:pt x="172758" y="879538"/>
                  <a:pt x="173044" y="879062"/>
                  <a:pt x="173330" y="878586"/>
                </a:cubicBezTo>
                <a:cubicBezTo>
                  <a:pt x="173616" y="878110"/>
                  <a:pt x="173997" y="877729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759" y="878205"/>
                  <a:pt x="175521" y="879062"/>
                  <a:pt x="175711" y="880015"/>
                </a:cubicBezTo>
                <a:cubicBezTo>
                  <a:pt x="175997" y="881539"/>
                  <a:pt x="175806" y="883349"/>
                  <a:pt x="173616" y="882872"/>
                </a:cubicBezTo>
                <a:close/>
                <a:moveTo>
                  <a:pt x="191046" y="930783"/>
                </a:moveTo>
                <a:cubicBezTo>
                  <a:pt x="190856" y="931640"/>
                  <a:pt x="189713" y="932212"/>
                  <a:pt x="189046" y="932974"/>
                </a:cubicBezTo>
                <a:cubicBezTo>
                  <a:pt x="188665" y="932498"/>
                  <a:pt x="187903" y="932117"/>
                  <a:pt x="187903" y="931640"/>
                </a:cubicBezTo>
                <a:cubicBezTo>
                  <a:pt x="187713" y="929926"/>
                  <a:pt x="187713" y="928211"/>
                  <a:pt x="187617" y="926497"/>
                </a:cubicBezTo>
                <a:cubicBezTo>
                  <a:pt x="187522" y="926497"/>
                  <a:pt x="187427" y="926497"/>
                  <a:pt x="187332" y="926497"/>
                </a:cubicBezTo>
                <a:cubicBezTo>
                  <a:pt x="187332" y="926401"/>
                  <a:pt x="187332" y="926211"/>
                  <a:pt x="187332" y="926116"/>
                </a:cubicBezTo>
                <a:cubicBezTo>
                  <a:pt x="186474" y="925735"/>
                  <a:pt x="185617" y="925354"/>
                  <a:pt x="184855" y="924877"/>
                </a:cubicBezTo>
                <a:cubicBezTo>
                  <a:pt x="184665" y="924782"/>
                  <a:pt x="184950" y="923639"/>
                  <a:pt x="185046" y="923639"/>
                </a:cubicBezTo>
                <a:cubicBezTo>
                  <a:pt x="187141" y="923353"/>
                  <a:pt x="187236" y="924687"/>
                  <a:pt x="187332" y="926116"/>
                </a:cubicBezTo>
                <a:cubicBezTo>
                  <a:pt x="187427" y="926116"/>
                  <a:pt x="187522" y="926211"/>
                  <a:pt x="187617" y="926211"/>
                </a:cubicBezTo>
                <a:cubicBezTo>
                  <a:pt x="187617" y="926306"/>
                  <a:pt x="187617" y="926401"/>
                  <a:pt x="187617" y="926497"/>
                </a:cubicBezTo>
                <a:cubicBezTo>
                  <a:pt x="190380" y="926497"/>
                  <a:pt x="191808" y="927926"/>
                  <a:pt x="191046" y="930783"/>
                </a:cubicBezTo>
                <a:close/>
                <a:moveTo>
                  <a:pt x="202572" y="941260"/>
                </a:moveTo>
                <a:cubicBezTo>
                  <a:pt x="202572" y="941260"/>
                  <a:pt x="202572" y="941260"/>
                  <a:pt x="202572" y="941260"/>
                </a:cubicBezTo>
                <a:lnTo>
                  <a:pt x="202572" y="941260"/>
                </a:lnTo>
                <a:cubicBezTo>
                  <a:pt x="201619" y="940689"/>
                  <a:pt x="200667" y="940118"/>
                  <a:pt x="199619" y="939546"/>
                </a:cubicBezTo>
                <a:cubicBezTo>
                  <a:pt x="200667" y="938975"/>
                  <a:pt x="201714" y="938022"/>
                  <a:pt x="202762" y="938117"/>
                </a:cubicBezTo>
                <a:cubicBezTo>
                  <a:pt x="203810" y="938117"/>
                  <a:pt x="204762" y="939165"/>
                  <a:pt x="205810" y="939832"/>
                </a:cubicBezTo>
                <a:cubicBezTo>
                  <a:pt x="204762" y="940213"/>
                  <a:pt x="203619" y="940784"/>
                  <a:pt x="202572" y="941260"/>
                </a:cubicBezTo>
                <a:close/>
                <a:moveTo>
                  <a:pt x="210287" y="949452"/>
                </a:moveTo>
                <a:cubicBezTo>
                  <a:pt x="210192" y="950881"/>
                  <a:pt x="210096" y="952309"/>
                  <a:pt x="207906" y="951928"/>
                </a:cubicBezTo>
                <a:cubicBezTo>
                  <a:pt x="207810" y="951928"/>
                  <a:pt x="207525" y="950785"/>
                  <a:pt x="207715" y="950690"/>
                </a:cubicBezTo>
                <a:cubicBezTo>
                  <a:pt x="208477" y="950214"/>
                  <a:pt x="209334" y="949833"/>
                  <a:pt x="210287" y="949452"/>
                </a:cubicBezTo>
                <a:cubicBezTo>
                  <a:pt x="210287" y="949357"/>
                  <a:pt x="210287" y="949166"/>
                  <a:pt x="210287" y="949071"/>
                </a:cubicBezTo>
                <a:cubicBezTo>
                  <a:pt x="210382" y="949071"/>
                  <a:pt x="210477" y="949071"/>
                  <a:pt x="210573" y="949071"/>
                </a:cubicBezTo>
                <a:cubicBezTo>
                  <a:pt x="210477" y="946785"/>
                  <a:pt x="210192" y="944499"/>
                  <a:pt x="212097" y="942689"/>
                </a:cubicBezTo>
                <a:cubicBezTo>
                  <a:pt x="213240" y="941642"/>
                  <a:pt x="216954" y="941642"/>
                  <a:pt x="216859" y="942689"/>
                </a:cubicBezTo>
                <a:cubicBezTo>
                  <a:pt x="216764" y="943642"/>
                  <a:pt x="216478" y="944785"/>
                  <a:pt x="215907" y="945451"/>
                </a:cubicBezTo>
                <a:cubicBezTo>
                  <a:pt x="214478" y="947166"/>
                  <a:pt x="213240" y="949261"/>
                  <a:pt x="210477" y="949071"/>
                </a:cubicBezTo>
                <a:cubicBezTo>
                  <a:pt x="210477" y="949166"/>
                  <a:pt x="210477" y="949261"/>
                  <a:pt x="210477" y="949357"/>
                </a:cubicBezTo>
                <a:cubicBezTo>
                  <a:pt x="210477" y="949357"/>
                  <a:pt x="210382" y="949452"/>
                  <a:pt x="210287" y="949452"/>
                </a:cubicBezTo>
                <a:close/>
                <a:moveTo>
                  <a:pt x="225336" y="952976"/>
                </a:moveTo>
                <a:cubicBezTo>
                  <a:pt x="222669" y="959072"/>
                  <a:pt x="217050" y="963740"/>
                  <a:pt x="216478" y="970978"/>
                </a:cubicBezTo>
                <a:cubicBezTo>
                  <a:pt x="216478" y="971359"/>
                  <a:pt x="214192" y="971931"/>
                  <a:pt x="213240" y="971645"/>
                </a:cubicBezTo>
                <a:cubicBezTo>
                  <a:pt x="212287" y="971359"/>
                  <a:pt x="210858" y="969931"/>
                  <a:pt x="210954" y="969264"/>
                </a:cubicBezTo>
                <a:cubicBezTo>
                  <a:pt x="212763" y="962120"/>
                  <a:pt x="215907" y="955453"/>
                  <a:pt x="220383" y="949547"/>
                </a:cubicBezTo>
                <a:cubicBezTo>
                  <a:pt x="220764" y="949071"/>
                  <a:pt x="222765" y="949547"/>
                  <a:pt x="223908" y="949833"/>
                </a:cubicBezTo>
                <a:cubicBezTo>
                  <a:pt x="223908" y="949833"/>
                  <a:pt x="223908" y="949833"/>
                  <a:pt x="224003" y="949833"/>
                </a:cubicBezTo>
                <a:cubicBezTo>
                  <a:pt x="224289" y="950119"/>
                  <a:pt x="224574" y="950404"/>
                  <a:pt x="224955" y="950690"/>
                </a:cubicBezTo>
                <a:cubicBezTo>
                  <a:pt x="225051" y="950881"/>
                  <a:pt x="225146" y="950976"/>
                  <a:pt x="225336" y="951071"/>
                </a:cubicBezTo>
                <a:cubicBezTo>
                  <a:pt x="225241" y="951833"/>
                  <a:pt x="225622" y="952500"/>
                  <a:pt x="225336" y="952976"/>
                </a:cubicBezTo>
                <a:close/>
                <a:moveTo>
                  <a:pt x="282391" y="1000316"/>
                </a:moveTo>
                <a:cubicBezTo>
                  <a:pt x="281724" y="1001744"/>
                  <a:pt x="280772" y="1002316"/>
                  <a:pt x="279343" y="1001840"/>
                </a:cubicBezTo>
                <a:cubicBezTo>
                  <a:pt x="279724" y="1000601"/>
                  <a:pt x="280486" y="999553"/>
                  <a:pt x="282391" y="999268"/>
                </a:cubicBezTo>
                <a:cubicBezTo>
                  <a:pt x="285630" y="998792"/>
                  <a:pt x="287058" y="1000792"/>
                  <a:pt x="286677" y="1003649"/>
                </a:cubicBezTo>
                <a:cubicBezTo>
                  <a:pt x="286677" y="1004030"/>
                  <a:pt x="286773" y="1004221"/>
                  <a:pt x="286773" y="1004507"/>
                </a:cubicBezTo>
                <a:cubicBezTo>
                  <a:pt x="285725" y="1003459"/>
                  <a:pt x="284487" y="1002125"/>
                  <a:pt x="282391" y="1000316"/>
                </a:cubicBezTo>
                <a:close/>
                <a:moveTo>
                  <a:pt x="306204" y="1006221"/>
                </a:moveTo>
                <a:cubicBezTo>
                  <a:pt x="306204" y="1006316"/>
                  <a:pt x="306108" y="1006507"/>
                  <a:pt x="306108" y="1006602"/>
                </a:cubicBezTo>
                <a:lnTo>
                  <a:pt x="305823" y="1006316"/>
                </a:lnTo>
                <a:cubicBezTo>
                  <a:pt x="305918" y="1006316"/>
                  <a:pt x="306013" y="1006316"/>
                  <a:pt x="306204" y="1006221"/>
                </a:cubicBezTo>
                <a:cubicBezTo>
                  <a:pt x="306299" y="1005935"/>
                  <a:pt x="306394" y="1005650"/>
                  <a:pt x="306489" y="1005364"/>
                </a:cubicBezTo>
                <a:cubicBezTo>
                  <a:pt x="306775" y="1005554"/>
                  <a:pt x="307061" y="1005650"/>
                  <a:pt x="307251" y="1005840"/>
                </a:cubicBezTo>
                <a:cubicBezTo>
                  <a:pt x="306870" y="1006031"/>
                  <a:pt x="306489" y="1006126"/>
                  <a:pt x="306204" y="1006221"/>
                </a:cubicBezTo>
                <a:close/>
                <a:moveTo>
                  <a:pt x="434886" y="1106615"/>
                </a:moveTo>
                <a:cubicBezTo>
                  <a:pt x="423075" y="1101185"/>
                  <a:pt x="411550" y="1095756"/>
                  <a:pt x="397548" y="1093184"/>
                </a:cubicBezTo>
                <a:cubicBezTo>
                  <a:pt x="392976" y="1091089"/>
                  <a:pt x="388500" y="1088136"/>
                  <a:pt x="383642" y="1085088"/>
                </a:cubicBezTo>
                <a:cubicBezTo>
                  <a:pt x="383166" y="1084707"/>
                  <a:pt x="382594" y="1084326"/>
                  <a:pt x="382023" y="1084040"/>
                </a:cubicBezTo>
                <a:cubicBezTo>
                  <a:pt x="384213" y="1084517"/>
                  <a:pt x="386404" y="1084993"/>
                  <a:pt x="388500" y="1085469"/>
                </a:cubicBezTo>
                <a:cubicBezTo>
                  <a:pt x="393738" y="1086612"/>
                  <a:pt x="398787" y="1087755"/>
                  <a:pt x="403835" y="1089279"/>
                </a:cubicBezTo>
                <a:cubicBezTo>
                  <a:pt x="408978" y="1090612"/>
                  <a:pt x="414312" y="1092327"/>
                  <a:pt x="420027" y="1094899"/>
                </a:cubicBezTo>
                <a:cubicBezTo>
                  <a:pt x="429648" y="1090612"/>
                  <a:pt x="443268" y="1107662"/>
                  <a:pt x="452412" y="1106424"/>
                </a:cubicBezTo>
                <a:cubicBezTo>
                  <a:pt x="448793" y="1100614"/>
                  <a:pt x="464223" y="1105376"/>
                  <a:pt x="473082" y="1106424"/>
                </a:cubicBezTo>
                <a:cubicBezTo>
                  <a:pt x="471653" y="1108996"/>
                  <a:pt x="472701" y="1112329"/>
                  <a:pt x="473272" y="1116997"/>
                </a:cubicBezTo>
                <a:cubicBezTo>
                  <a:pt x="459175" y="1115568"/>
                  <a:pt x="446983" y="1111091"/>
                  <a:pt x="434886" y="1106615"/>
                </a:cubicBezTo>
                <a:close/>
                <a:moveTo>
                  <a:pt x="613099" y="1136523"/>
                </a:moveTo>
                <a:cubicBezTo>
                  <a:pt x="615957" y="1134713"/>
                  <a:pt x="617671" y="1138428"/>
                  <a:pt x="622815" y="1137571"/>
                </a:cubicBezTo>
                <a:cubicBezTo>
                  <a:pt x="622719" y="1136809"/>
                  <a:pt x="621100" y="1137094"/>
                  <a:pt x="619957" y="1136904"/>
                </a:cubicBezTo>
                <a:cubicBezTo>
                  <a:pt x="620243" y="1135761"/>
                  <a:pt x="624053" y="1136428"/>
                  <a:pt x="623958" y="1135094"/>
                </a:cubicBezTo>
                <a:cubicBezTo>
                  <a:pt x="622338" y="1133380"/>
                  <a:pt x="615290" y="1135285"/>
                  <a:pt x="611575" y="1134999"/>
                </a:cubicBezTo>
                <a:cubicBezTo>
                  <a:pt x="617195" y="1130999"/>
                  <a:pt x="631197" y="1131284"/>
                  <a:pt x="635769" y="1128712"/>
                </a:cubicBezTo>
                <a:cubicBezTo>
                  <a:pt x="638055" y="1130332"/>
                  <a:pt x="637102" y="1132999"/>
                  <a:pt x="636245" y="1133570"/>
                </a:cubicBezTo>
                <a:cubicBezTo>
                  <a:pt x="637769" y="1136237"/>
                  <a:pt x="639293" y="1133475"/>
                  <a:pt x="641865" y="1134809"/>
                </a:cubicBezTo>
                <a:cubicBezTo>
                  <a:pt x="645579" y="1133475"/>
                  <a:pt x="637388" y="1133475"/>
                  <a:pt x="638721" y="1130999"/>
                </a:cubicBezTo>
                <a:cubicBezTo>
                  <a:pt x="649199" y="1130236"/>
                  <a:pt x="651675" y="1131094"/>
                  <a:pt x="656247" y="1128236"/>
                </a:cubicBezTo>
                <a:cubicBezTo>
                  <a:pt x="660724" y="1128903"/>
                  <a:pt x="656247" y="1129665"/>
                  <a:pt x="664439" y="1127855"/>
                </a:cubicBezTo>
                <a:cubicBezTo>
                  <a:pt x="665868" y="1133285"/>
                  <a:pt x="655866" y="1130522"/>
                  <a:pt x="652628" y="1132523"/>
                </a:cubicBezTo>
                <a:cubicBezTo>
                  <a:pt x="657676" y="1135952"/>
                  <a:pt x="669868" y="1127093"/>
                  <a:pt x="670725" y="1132618"/>
                </a:cubicBezTo>
                <a:cubicBezTo>
                  <a:pt x="666439" y="1133094"/>
                  <a:pt x="661962" y="1134046"/>
                  <a:pt x="657295" y="1134999"/>
                </a:cubicBezTo>
                <a:cubicBezTo>
                  <a:pt x="652628" y="1135666"/>
                  <a:pt x="647770" y="1136428"/>
                  <a:pt x="642817" y="1137094"/>
                </a:cubicBezTo>
                <a:cubicBezTo>
                  <a:pt x="633006" y="1138333"/>
                  <a:pt x="622719" y="1139000"/>
                  <a:pt x="613099" y="1136523"/>
                </a:cubicBezTo>
                <a:close/>
                <a:moveTo>
                  <a:pt x="616242" y="1169479"/>
                </a:moveTo>
                <a:cubicBezTo>
                  <a:pt x="614909" y="1171956"/>
                  <a:pt x="619576" y="1170718"/>
                  <a:pt x="622148" y="1170813"/>
                </a:cubicBezTo>
                <a:cubicBezTo>
                  <a:pt x="617385" y="1172146"/>
                  <a:pt x="609575" y="1172527"/>
                  <a:pt x="600907" y="1172813"/>
                </a:cubicBezTo>
                <a:cubicBezTo>
                  <a:pt x="592144" y="1172527"/>
                  <a:pt x="582524" y="1172051"/>
                  <a:pt x="573951" y="1172623"/>
                </a:cubicBezTo>
                <a:cubicBezTo>
                  <a:pt x="584238" y="1166622"/>
                  <a:pt x="600812" y="1172337"/>
                  <a:pt x="616242" y="1169479"/>
                </a:cubicBezTo>
                <a:close/>
                <a:moveTo>
                  <a:pt x="569570" y="1174813"/>
                </a:moveTo>
                <a:cubicBezTo>
                  <a:pt x="577857" y="1176147"/>
                  <a:pt x="579857" y="1175576"/>
                  <a:pt x="588715" y="1176337"/>
                </a:cubicBezTo>
                <a:cubicBezTo>
                  <a:pt x="580428" y="1172242"/>
                  <a:pt x="607098" y="1174337"/>
                  <a:pt x="609289" y="1176242"/>
                </a:cubicBezTo>
                <a:cubicBezTo>
                  <a:pt x="602336" y="1178528"/>
                  <a:pt x="594144" y="1178052"/>
                  <a:pt x="586429" y="1177576"/>
                </a:cubicBezTo>
                <a:cubicBezTo>
                  <a:pt x="578714" y="1177195"/>
                  <a:pt x="571570" y="1176814"/>
                  <a:pt x="566522" y="1178719"/>
                </a:cubicBezTo>
                <a:cubicBezTo>
                  <a:pt x="565284" y="1176147"/>
                  <a:pt x="568903" y="1176337"/>
                  <a:pt x="569570" y="1174813"/>
                </a:cubicBezTo>
                <a:close/>
                <a:moveTo>
                  <a:pt x="564903" y="1181957"/>
                </a:moveTo>
                <a:cubicBezTo>
                  <a:pt x="566141" y="1179195"/>
                  <a:pt x="570141" y="1181291"/>
                  <a:pt x="572332" y="1182243"/>
                </a:cubicBezTo>
                <a:cubicBezTo>
                  <a:pt x="571951" y="1184148"/>
                  <a:pt x="565760" y="1182434"/>
                  <a:pt x="564903" y="1181957"/>
                </a:cubicBezTo>
                <a:close/>
                <a:moveTo>
                  <a:pt x="665391" y="1186434"/>
                </a:moveTo>
                <a:lnTo>
                  <a:pt x="665010" y="1183862"/>
                </a:lnTo>
                <a:cubicBezTo>
                  <a:pt x="664344" y="1184053"/>
                  <a:pt x="663677" y="1184148"/>
                  <a:pt x="663010" y="1184338"/>
                </a:cubicBezTo>
                <a:cubicBezTo>
                  <a:pt x="659772" y="1184910"/>
                  <a:pt x="656438" y="1185291"/>
                  <a:pt x="652914" y="1185767"/>
                </a:cubicBezTo>
                <a:cubicBezTo>
                  <a:pt x="645960" y="1186625"/>
                  <a:pt x="638626" y="1187386"/>
                  <a:pt x="631197" y="1187863"/>
                </a:cubicBezTo>
                <a:cubicBezTo>
                  <a:pt x="616242" y="1188720"/>
                  <a:pt x="600431" y="1189482"/>
                  <a:pt x="585667" y="1186720"/>
                </a:cubicBezTo>
                <a:cubicBezTo>
                  <a:pt x="584048" y="1186910"/>
                  <a:pt x="584619" y="1188339"/>
                  <a:pt x="582714" y="1188244"/>
                </a:cubicBezTo>
                <a:cubicBezTo>
                  <a:pt x="579190" y="1187863"/>
                  <a:pt x="576523" y="1187006"/>
                  <a:pt x="573761" y="1186243"/>
                </a:cubicBezTo>
                <a:cubicBezTo>
                  <a:pt x="574142" y="1183767"/>
                  <a:pt x="581190" y="1185196"/>
                  <a:pt x="585762" y="1185101"/>
                </a:cubicBezTo>
                <a:cubicBezTo>
                  <a:pt x="585858" y="1183958"/>
                  <a:pt x="585953" y="1182815"/>
                  <a:pt x="584238" y="1182624"/>
                </a:cubicBezTo>
                <a:cubicBezTo>
                  <a:pt x="598716" y="1182243"/>
                  <a:pt x="624910" y="1182338"/>
                  <a:pt x="646246" y="1176528"/>
                </a:cubicBezTo>
                <a:cubicBezTo>
                  <a:pt x="651104" y="1177100"/>
                  <a:pt x="655771" y="1177766"/>
                  <a:pt x="658533" y="1179671"/>
                </a:cubicBezTo>
                <a:cubicBezTo>
                  <a:pt x="662820" y="1178719"/>
                  <a:pt x="657295" y="1177195"/>
                  <a:pt x="658057" y="1175671"/>
                </a:cubicBezTo>
                <a:cubicBezTo>
                  <a:pt x="661772" y="1174909"/>
                  <a:pt x="665201" y="1178052"/>
                  <a:pt x="667011" y="1175480"/>
                </a:cubicBezTo>
                <a:cubicBezTo>
                  <a:pt x="671392" y="1175576"/>
                  <a:pt x="668820" y="1176433"/>
                  <a:pt x="668916" y="1178433"/>
                </a:cubicBezTo>
                <a:cubicBezTo>
                  <a:pt x="676250" y="1176147"/>
                  <a:pt x="681489" y="1174337"/>
                  <a:pt x="686346" y="1174147"/>
                </a:cubicBezTo>
                <a:cubicBezTo>
                  <a:pt x="687394" y="1171289"/>
                  <a:pt x="681584" y="1173670"/>
                  <a:pt x="678726" y="1173670"/>
                </a:cubicBezTo>
                <a:cubicBezTo>
                  <a:pt x="682917" y="1170146"/>
                  <a:pt x="693300" y="1169575"/>
                  <a:pt x="697776" y="1170623"/>
                </a:cubicBezTo>
                <a:cubicBezTo>
                  <a:pt x="699491" y="1173480"/>
                  <a:pt x="691871" y="1177004"/>
                  <a:pt x="700348" y="1175957"/>
                </a:cubicBezTo>
                <a:cubicBezTo>
                  <a:pt x="694347" y="1179862"/>
                  <a:pt x="676440" y="1177004"/>
                  <a:pt x="673869" y="1181005"/>
                </a:cubicBezTo>
                <a:cubicBezTo>
                  <a:pt x="685489" y="1181291"/>
                  <a:pt x="704920" y="1175194"/>
                  <a:pt x="711778" y="1179004"/>
                </a:cubicBezTo>
                <a:cubicBezTo>
                  <a:pt x="696443" y="1185291"/>
                  <a:pt x="682251" y="1182815"/>
                  <a:pt x="665391" y="1186434"/>
                </a:cubicBezTo>
                <a:close/>
                <a:moveTo>
                  <a:pt x="733495" y="1167098"/>
                </a:moveTo>
                <a:cubicBezTo>
                  <a:pt x="733305" y="1165669"/>
                  <a:pt x="731304" y="1165860"/>
                  <a:pt x="731304" y="1164336"/>
                </a:cubicBezTo>
                <a:cubicBezTo>
                  <a:pt x="736829" y="1162050"/>
                  <a:pt x="736257" y="1165574"/>
                  <a:pt x="741782" y="1163288"/>
                </a:cubicBezTo>
                <a:cubicBezTo>
                  <a:pt x="740639" y="1164908"/>
                  <a:pt x="735876" y="1165765"/>
                  <a:pt x="733495" y="1167098"/>
                </a:cubicBezTo>
                <a:close/>
                <a:moveTo>
                  <a:pt x="772643" y="1152430"/>
                </a:moveTo>
                <a:cubicBezTo>
                  <a:pt x="755022" y="1155192"/>
                  <a:pt x="739877" y="1159764"/>
                  <a:pt x="721875" y="1163384"/>
                </a:cubicBezTo>
                <a:cubicBezTo>
                  <a:pt x="722446" y="1164812"/>
                  <a:pt x="726828" y="1162621"/>
                  <a:pt x="727971" y="1163479"/>
                </a:cubicBezTo>
                <a:cubicBezTo>
                  <a:pt x="728352" y="1165955"/>
                  <a:pt x="719493" y="1167193"/>
                  <a:pt x="719112" y="1164717"/>
                </a:cubicBezTo>
                <a:cubicBezTo>
                  <a:pt x="715398" y="1167003"/>
                  <a:pt x="715207" y="1167765"/>
                  <a:pt x="717398" y="1170718"/>
                </a:cubicBezTo>
                <a:cubicBezTo>
                  <a:pt x="710730" y="1169003"/>
                  <a:pt x="709397" y="1166908"/>
                  <a:pt x="711683" y="1165098"/>
                </a:cubicBezTo>
                <a:cubicBezTo>
                  <a:pt x="714064" y="1163193"/>
                  <a:pt x="720160" y="1161764"/>
                  <a:pt x="728542" y="1159954"/>
                </a:cubicBezTo>
                <a:cubicBezTo>
                  <a:pt x="727018" y="1159097"/>
                  <a:pt x="723684" y="1159954"/>
                  <a:pt x="721017" y="1160240"/>
                </a:cubicBezTo>
                <a:cubicBezTo>
                  <a:pt x="719779" y="1157954"/>
                  <a:pt x="727399" y="1157954"/>
                  <a:pt x="727590" y="1156049"/>
                </a:cubicBezTo>
                <a:cubicBezTo>
                  <a:pt x="729590" y="1155763"/>
                  <a:pt x="729304" y="1157764"/>
                  <a:pt x="729780" y="1158811"/>
                </a:cubicBezTo>
                <a:cubicBezTo>
                  <a:pt x="743401" y="1154430"/>
                  <a:pt x="744354" y="1153763"/>
                  <a:pt x="759213" y="1149382"/>
                </a:cubicBezTo>
                <a:cubicBezTo>
                  <a:pt x="761975" y="1151763"/>
                  <a:pt x="766356" y="1147477"/>
                  <a:pt x="770166" y="1149763"/>
                </a:cubicBezTo>
                <a:cubicBezTo>
                  <a:pt x="773786" y="1148048"/>
                  <a:pt x="765309" y="1149191"/>
                  <a:pt x="769119" y="1146715"/>
                </a:cubicBezTo>
                <a:cubicBezTo>
                  <a:pt x="779310" y="1144619"/>
                  <a:pt x="779025" y="1146905"/>
                  <a:pt x="789121" y="1141857"/>
                </a:cubicBezTo>
                <a:cubicBezTo>
                  <a:pt x="788550" y="1139666"/>
                  <a:pt x="780453" y="1146048"/>
                  <a:pt x="781406" y="1142143"/>
                </a:cubicBezTo>
                <a:cubicBezTo>
                  <a:pt x="788169" y="1141000"/>
                  <a:pt x="792931" y="1138523"/>
                  <a:pt x="797598" y="1135285"/>
                </a:cubicBezTo>
                <a:cubicBezTo>
                  <a:pt x="798741" y="1136904"/>
                  <a:pt x="798456" y="1138237"/>
                  <a:pt x="797694" y="1139571"/>
                </a:cubicBezTo>
                <a:cubicBezTo>
                  <a:pt x="801408" y="1138428"/>
                  <a:pt x="801789" y="1136809"/>
                  <a:pt x="800646" y="1134999"/>
                </a:cubicBezTo>
                <a:cubicBezTo>
                  <a:pt x="807314" y="1131570"/>
                  <a:pt x="809600" y="1133189"/>
                  <a:pt x="812838" y="1133856"/>
                </a:cubicBezTo>
                <a:cubicBezTo>
                  <a:pt x="807790" y="1142048"/>
                  <a:pt x="780834" y="1146143"/>
                  <a:pt x="772643" y="1152430"/>
                </a:cubicBezTo>
                <a:close/>
                <a:moveTo>
                  <a:pt x="904945" y="1116806"/>
                </a:moveTo>
                <a:cubicBezTo>
                  <a:pt x="904755" y="1112615"/>
                  <a:pt x="910755" y="1112234"/>
                  <a:pt x="914089" y="1108424"/>
                </a:cubicBezTo>
                <a:cubicBezTo>
                  <a:pt x="915327" y="1110901"/>
                  <a:pt x="907707" y="1114044"/>
                  <a:pt x="904945" y="1116806"/>
                </a:cubicBezTo>
                <a:close/>
                <a:moveTo>
                  <a:pt x="947046" y="1107853"/>
                </a:moveTo>
                <a:cubicBezTo>
                  <a:pt x="944569" y="1113758"/>
                  <a:pt x="944760" y="1106710"/>
                  <a:pt x="940854" y="1109853"/>
                </a:cubicBezTo>
                <a:cubicBezTo>
                  <a:pt x="940664" y="1108710"/>
                  <a:pt x="943807" y="1107186"/>
                  <a:pt x="945712" y="1105852"/>
                </a:cubicBezTo>
                <a:cubicBezTo>
                  <a:pt x="946284" y="1106900"/>
                  <a:pt x="946760" y="1107853"/>
                  <a:pt x="948379" y="1106995"/>
                </a:cubicBezTo>
                <a:cubicBezTo>
                  <a:pt x="948570" y="1107948"/>
                  <a:pt x="947236" y="1108234"/>
                  <a:pt x="947046" y="1107853"/>
                </a:cubicBezTo>
                <a:close/>
                <a:moveTo>
                  <a:pt x="942188" y="1095661"/>
                </a:moveTo>
                <a:lnTo>
                  <a:pt x="947331" y="1092422"/>
                </a:lnTo>
                <a:lnTo>
                  <a:pt x="948760" y="1094423"/>
                </a:lnTo>
                <a:cubicBezTo>
                  <a:pt x="946093" y="1095661"/>
                  <a:pt x="943045" y="1097661"/>
                  <a:pt x="942188" y="1095661"/>
                </a:cubicBezTo>
                <a:close/>
                <a:moveTo>
                  <a:pt x="948189" y="1090898"/>
                </a:moveTo>
                <a:cubicBezTo>
                  <a:pt x="947141" y="1089184"/>
                  <a:pt x="951332" y="1086612"/>
                  <a:pt x="954570" y="1084135"/>
                </a:cubicBezTo>
                <a:lnTo>
                  <a:pt x="955999" y="1086041"/>
                </a:lnTo>
                <a:cubicBezTo>
                  <a:pt x="953046" y="1088422"/>
                  <a:pt x="950189" y="1090612"/>
                  <a:pt x="948189" y="1090898"/>
                </a:cubicBezTo>
                <a:close/>
                <a:moveTo>
                  <a:pt x="945998" y="1086993"/>
                </a:moveTo>
                <a:cubicBezTo>
                  <a:pt x="937997" y="1092518"/>
                  <a:pt x="929805" y="1097661"/>
                  <a:pt x="925710" y="1101185"/>
                </a:cubicBezTo>
                <a:cubicBezTo>
                  <a:pt x="926186" y="1097852"/>
                  <a:pt x="933044" y="1092708"/>
                  <a:pt x="941235" y="1087088"/>
                </a:cubicBezTo>
                <a:cubicBezTo>
                  <a:pt x="949332" y="1081373"/>
                  <a:pt x="958380" y="1074515"/>
                  <a:pt x="964381" y="1069562"/>
                </a:cubicBezTo>
                <a:cubicBezTo>
                  <a:pt x="961143" y="1074610"/>
                  <a:pt x="953713" y="1080992"/>
                  <a:pt x="945998" y="1086993"/>
                </a:cubicBezTo>
                <a:close/>
                <a:moveTo>
                  <a:pt x="1002672" y="1074896"/>
                </a:moveTo>
                <a:cubicBezTo>
                  <a:pt x="999909" y="1073086"/>
                  <a:pt x="999433" y="1073182"/>
                  <a:pt x="1000195" y="1069658"/>
                </a:cubicBezTo>
                <a:cubicBezTo>
                  <a:pt x="1003148" y="1069467"/>
                  <a:pt x="1007815" y="1070801"/>
                  <a:pt x="1002672" y="1074896"/>
                </a:cubicBezTo>
                <a:close/>
                <a:moveTo>
                  <a:pt x="1007244" y="1068229"/>
                </a:moveTo>
                <a:cubicBezTo>
                  <a:pt x="1005910" y="1068229"/>
                  <a:pt x="1003910" y="1069848"/>
                  <a:pt x="1003148" y="1068324"/>
                </a:cubicBezTo>
                <a:cubicBezTo>
                  <a:pt x="1004577" y="1067848"/>
                  <a:pt x="1006005" y="1067371"/>
                  <a:pt x="1005624" y="1066419"/>
                </a:cubicBezTo>
                <a:cubicBezTo>
                  <a:pt x="1007053" y="1065467"/>
                  <a:pt x="1007434" y="1066895"/>
                  <a:pt x="1009053" y="1065562"/>
                </a:cubicBezTo>
                <a:cubicBezTo>
                  <a:pt x="1008863" y="1066610"/>
                  <a:pt x="1008672" y="1067657"/>
                  <a:pt x="1009434" y="1068419"/>
                </a:cubicBezTo>
                <a:cubicBezTo>
                  <a:pt x="1008006" y="1069467"/>
                  <a:pt x="1005529" y="1069848"/>
                  <a:pt x="1007244" y="1068229"/>
                </a:cubicBezTo>
                <a:close/>
                <a:moveTo>
                  <a:pt x="1029151" y="1057180"/>
                </a:moveTo>
                <a:cubicBezTo>
                  <a:pt x="1028770" y="1056037"/>
                  <a:pt x="1031628" y="1054036"/>
                  <a:pt x="1033247" y="1052322"/>
                </a:cubicBezTo>
                <a:cubicBezTo>
                  <a:pt x="1032390" y="1051846"/>
                  <a:pt x="1030675" y="1053751"/>
                  <a:pt x="1029151" y="1054989"/>
                </a:cubicBezTo>
                <a:cubicBezTo>
                  <a:pt x="1027056" y="1054894"/>
                  <a:pt x="1030770" y="1049845"/>
                  <a:pt x="1026960" y="1052608"/>
                </a:cubicBezTo>
                <a:cubicBezTo>
                  <a:pt x="1027246" y="1050703"/>
                  <a:pt x="1033437" y="1050227"/>
                  <a:pt x="1035533" y="1050131"/>
                </a:cubicBezTo>
                <a:cubicBezTo>
                  <a:pt x="1031628" y="1054132"/>
                  <a:pt x="1034199" y="1054418"/>
                  <a:pt x="1029151" y="1057180"/>
                </a:cubicBezTo>
                <a:close/>
                <a:moveTo>
                  <a:pt x="1056678" y="1009841"/>
                </a:moveTo>
                <a:lnTo>
                  <a:pt x="1058488" y="1011460"/>
                </a:lnTo>
                <a:lnTo>
                  <a:pt x="1053249" y="1017175"/>
                </a:lnTo>
                <a:cubicBezTo>
                  <a:pt x="1051154" y="1015936"/>
                  <a:pt x="1055440" y="1012317"/>
                  <a:pt x="1056678" y="1009841"/>
                </a:cubicBezTo>
                <a:close/>
                <a:moveTo>
                  <a:pt x="1065251" y="1019651"/>
                </a:moveTo>
                <a:cubicBezTo>
                  <a:pt x="1066203" y="1015936"/>
                  <a:pt x="1063727" y="1018794"/>
                  <a:pt x="1060869" y="1022033"/>
                </a:cubicBezTo>
                <a:cubicBezTo>
                  <a:pt x="1059726" y="1018413"/>
                  <a:pt x="1067727" y="1015270"/>
                  <a:pt x="1070966" y="1012031"/>
                </a:cubicBezTo>
                <a:cubicBezTo>
                  <a:pt x="1072204" y="1013460"/>
                  <a:pt x="1066775" y="1017270"/>
                  <a:pt x="1065251" y="1019651"/>
                </a:cubicBezTo>
                <a:close/>
                <a:moveTo>
                  <a:pt x="1069918" y="998792"/>
                </a:moveTo>
                <a:cubicBezTo>
                  <a:pt x="1068870" y="1005650"/>
                  <a:pt x="1067061" y="1011936"/>
                  <a:pt x="1056678" y="1018223"/>
                </a:cubicBezTo>
                <a:cubicBezTo>
                  <a:pt x="1057726" y="1013746"/>
                  <a:pt x="1067251" y="1007554"/>
                  <a:pt x="1063917" y="1001840"/>
                </a:cubicBezTo>
                <a:cubicBezTo>
                  <a:pt x="1073538" y="993076"/>
                  <a:pt x="1079443" y="984409"/>
                  <a:pt x="1084682" y="980884"/>
                </a:cubicBezTo>
                <a:cubicBezTo>
                  <a:pt x="1084587" y="987171"/>
                  <a:pt x="1075919" y="996410"/>
                  <a:pt x="1069918" y="998792"/>
                </a:cubicBezTo>
                <a:close/>
                <a:moveTo>
                  <a:pt x="1097445" y="967168"/>
                </a:moveTo>
                <a:cubicBezTo>
                  <a:pt x="1092111" y="973169"/>
                  <a:pt x="1089159" y="974598"/>
                  <a:pt x="1086968" y="980694"/>
                </a:cubicBezTo>
                <a:lnTo>
                  <a:pt x="1083825" y="978218"/>
                </a:lnTo>
                <a:cubicBezTo>
                  <a:pt x="1090111" y="972407"/>
                  <a:pt x="1094969" y="962216"/>
                  <a:pt x="1102303" y="955358"/>
                </a:cubicBezTo>
                <a:cubicBezTo>
                  <a:pt x="1102303" y="959929"/>
                  <a:pt x="1096112" y="962882"/>
                  <a:pt x="1097445" y="967168"/>
                </a:cubicBezTo>
                <a:close/>
                <a:moveTo>
                  <a:pt x="1160882" y="867823"/>
                </a:moveTo>
                <a:cubicBezTo>
                  <a:pt x="1158215" y="867727"/>
                  <a:pt x="1159929" y="864394"/>
                  <a:pt x="1157167" y="864299"/>
                </a:cubicBezTo>
                <a:cubicBezTo>
                  <a:pt x="1159548" y="862775"/>
                  <a:pt x="1161644" y="854678"/>
                  <a:pt x="1164120" y="857345"/>
                </a:cubicBezTo>
                <a:cubicBezTo>
                  <a:pt x="1162406" y="854107"/>
                  <a:pt x="1168216" y="848201"/>
                  <a:pt x="1170788" y="843343"/>
                </a:cubicBezTo>
                <a:cubicBezTo>
                  <a:pt x="1165835" y="852392"/>
                  <a:pt x="1165359" y="861441"/>
                  <a:pt x="1160882" y="867823"/>
                </a:cubicBezTo>
                <a:close/>
                <a:moveTo>
                  <a:pt x="1161930" y="894683"/>
                </a:moveTo>
                <a:cubicBezTo>
                  <a:pt x="1160787" y="893921"/>
                  <a:pt x="1159453" y="894683"/>
                  <a:pt x="1158215" y="896302"/>
                </a:cubicBezTo>
                <a:cubicBezTo>
                  <a:pt x="1156786" y="895255"/>
                  <a:pt x="1158691" y="892111"/>
                  <a:pt x="1160787" y="888778"/>
                </a:cubicBezTo>
                <a:cubicBezTo>
                  <a:pt x="1160882" y="891921"/>
                  <a:pt x="1162787" y="888492"/>
                  <a:pt x="1162882" y="891635"/>
                </a:cubicBezTo>
                <a:cubicBezTo>
                  <a:pt x="1164692" y="889254"/>
                  <a:pt x="1166692" y="882872"/>
                  <a:pt x="1168311" y="885539"/>
                </a:cubicBezTo>
                <a:cubicBezTo>
                  <a:pt x="1166216" y="886777"/>
                  <a:pt x="1164025" y="891064"/>
                  <a:pt x="1161930" y="894683"/>
                </a:cubicBezTo>
                <a:close/>
                <a:moveTo>
                  <a:pt x="1170407" y="877729"/>
                </a:moveTo>
                <a:cubicBezTo>
                  <a:pt x="1170121" y="872871"/>
                  <a:pt x="1172502" y="871918"/>
                  <a:pt x="1175265" y="867727"/>
                </a:cubicBezTo>
                <a:cubicBezTo>
                  <a:pt x="1175455" y="872585"/>
                  <a:pt x="1173169" y="873538"/>
                  <a:pt x="1170407" y="877729"/>
                </a:cubicBezTo>
                <a:close/>
                <a:moveTo>
                  <a:pt x="1175931" y="820388"/>
                </a:moveTo>
                <a:cubicBezTo>
                  <a:pt x="1175455" y="818769"/>
                  <a:pt x="1175836" y="816197"/>
                  <a:pt x="1177265" y="812673"/>
                </a:cubicBezTo>
                <a:cubicBezTo>
                  <a:pt x="1179551" y="813149"/>
                  <a:pt x="1178122" y="818864"/>
                  <a:pt x="1175931" y="820388"/>
                </a:cubicBezTo>
                <a:close/>
                <a:moveTo>
                  <a:pt x="1174598" y="798671"/>
                </a:moveTo>
                <a:cubicBezTo>
                  <a:pt x="1174503" y="794576"/>
                  <a:pt x="1176693" y="793242"/>
                  <a:pt x="1177932" y="786956"/>
                </a:cubicBezTo>
                <a:cubicBezTo>
                  <a:pt x="1180313" y="787908"/>
                  <a:pt x="1176408" y="796957"/>
                  <a:pt x="1174598" y="798671"/>
                </a:cubicBezTo>
                <a:close/>
                <a:moveTo>
                  <a:pt x="1182694" y="766286"/>
                </a:moveTo>
                <a:cubicBezTo>
                  <a:pt x="1184980" y="768382"/>
                  <a:pt x="1180503" y="772001"/>
                  <a:pt x="1180789" y="776764"/>
                </a:cubicBezTo>
                <a:cubicBezTo>
                  <a:pt x="1177455" y="777050"/>
                  <a:pt x="1182123" y="769715"/>
                  <a:pt x="1182694" y="766286"/>
                </a:cubicBezTo>
                <a:close/>
                <a:moveTo>
                  <a:pt x="1182313" y="791718"/>
                </a:moveTo>
                <a:cubicBezTo>
                  <a:pt x="1181456" y="786003"/>
                  <a:pt x="1182599" y="783336"/>
                  <a:pt x="1184028" y="774668"/>
                </a:cubicBezTo>
                <a:cubicBezTo>
                  <a:pt x="1184504" y="777145"/>
                  <a:pt x="1183170" y="785146"/>
                  <a:pt x="1186599" y="777050"/>
                </a:cubicBezTo>
                <a:cubicBezTo>
                  <a:pt x="1189266" y="780098"/>
                  <a:pt x="1183742" y="786289"/>
                  <a:pt x="1182313" y="791718"/>
                </a:cubicBezTo>
                <a:close/>
                <a:moveTo>
                  <a:pt x="1193838" y="725615"/>
                </a:moveTo>
                <a:cubicBezTo>
                  <a:pt x="1190695" y="740378"/>
                  <a:pt x="1192124" y="745998"/>
                  <a:pt x="1191838" y="753142"/>
                </a:cubicBezTo>
                <a:cubicBezTo>
                  <a:pt x="1191171" y="756571"/>
                  <a:pt x="1189171" y="754190"/>
                  <a:pt x="1188314" y="756857"/>
                </a:cubicBezTo>
                <a:cubicBezTo>
                  <a:pt x="1192600" y="755428"/>
                  <a:pt x="1189647" y="766572"/>
                  <a:pt x="1187647" y="774001"/>
                </a:cubicBezTo>
                <a:cubicBezTo>
                  <a:pt x="1185075" y="772668"/>
                  <a:pt x="1183647" y="772668"/>
                  <a:pt x="1183551" y="771144"/>
                </a:cubicBezTo>
                <a:cubicBezTo>
                  <a:pt x="1184980" y="769906"/>
                  <a:pt x="1186123" y="764667"/>
                  <a:pt x="1185742" y="762286"/>
                </a:cubicBezTo>
                <a:cubicBezTo>
                  <a:pt x="1182789" y="765905"/>
                  <a:pt x="1184409" y="757237"/>
                  <a:pt x="1182504" y="756666"/>
                </a:cubicBezTo>
                <a:cubicBezTo>
                  <a:pt x="1183837" y="753809"/>
                  <a:pt x="1184599" y="753904"/>
                  <a:pt x="1185266" y="755904"/>
                </a:cubicBezTo>
                <a:cubicBezTo>
                  <a:pt x="1186314" y="744665"/>
                  <a:pt x="1191743" y="731710"/>
                  <a:pt x="1192600" y="720566"/>
                </a:cubicBezTo>
                <a:cubicBezTo>
                  <a:pt x="1193457" y="720947"/>
                  <a:pt x="1193743" y="723519"/>
                  <a:pt x="1194981" y="721043"/>
                </a:cubicBezTo>
                <a:cubicBezTo>
                  <a:pt x="1191648" y="722662"/>
                  <a:pt x="1195743" y="715994"/>
                  <a:pt x="1193648" y="716185"/>
                </a:cubicBezTo>
                <a:cubicBezTo>
                  <a:pt x="1192600" y="717804"/>
                  <a:pt x="1191933" y="717328"/>
                  <a:pt x="1191552" y="715994"/>
                </a:cubicBezTo>
                <a:cubicBezTo>
                  <a:pt x="1192695" y="712565"/>
                  <a:pt x="1193838" y="709136"/>
                  <a:pt x="1194791" y="705612"/>
                </a:cubicBezTo>
                <a:cubicBezTo>
                  <a:pt x="1197744" y="704564"/>
                  <a:pt x="1193362" y="711994"/>
                  <a:pt x="1195458" y="711994"/>
                </a:cubicBezTo>
                <a:cubicBezTo>
                  <a:pt x="1196696" y="705422"/>
                  <a:pt x="1202411" y="695420"/>
                  <a:pt x="1199553" y="692944"/>
                </a:cubicBezTo>
                <a:cubicBezTo>
                  <a:pt x="1197839" y="699421"/>
                  <a:pt x="1197934" y="702183"/>
                  <a:pt x="1194886" y="705231"/>
                </a:cubicBezTo>
                <a:cubicBezTo>
                  <a:pt x="1194981" y="705040"/>
                  <a:pt x="1194981" y="704850"/>
                  <a:pt x="1195077" y="704659"/>
                </a:cubicBezTo>
                <a:cubicBezTo>
                  <a:pt x="1196410" y="698944"/>
                  <a:pt x="1197458" y="693039"/>
                  <a:pt x="1198315" y="686943"/>
                </a:cubicBezTo>
                <a:cubicBezTo>
                  <a:pt x="1199553" y="686943"/>
                  <a:pt x="1200601" y="686372"/>
                  <a:pt x="1201649" y="685514"/>
                </a:cubicBezTo>
                <a:cubicBezTo>
                  <a:pt x="1201649" y="685609"/>
                  <a:pt x="1201649" y="685609"/>
                  <a:pt x="1201554" y="685705"/>
                </a:cubicBezTo>
                <a:cubicBezTo>
                  <a:pt x="1203840" y="688943"/>
                  <a:pt x="1203363" y="693134"/>
                  <a:pt x="1202411" y="697421"/>
                </a:cubicBezTo>
                <a:cubicBezTo>
                  <a:pt x="1201363" y="701707"/>
                  <a:pt x="1199649" y="705993"/>
                  <a:pt x="1200125" y="709898"/>
                </a:cubicBezTo>
                <a:cubicBezTo>
                  <a:pt x="1198125" y="713327"/>
                  <a:pt x="1197077" y="712946"/>
                  <a:pt x="1195934" y="713708"/>
                </a:cubicBezTo>
                <a:cubicBezTo>
                  <a:pt x="1198029" y="716661"/>
                  <a:pt x="1195458" y="730472"/>
                  <a:pt x="1194410" y="733425"/>
                </a:cubicBezTo>
                <a:cubicBezTo>
                  <a:pt x="1191743" y="733616"/>
                  <a:pt x="1195458" y="726662"/>
                  <a:pt x="1193838" y="725615"/>
                </a:cubicBezTo>
                <a:close/>
                <a:moveTo>
                  <a:pt x="1193743" y="800481"/>
                </a:moveTo>
                <a:cubicBezTo>
                  <a:pt x="1196315" y="795433"/>
                  <a:pt x="1194600" y="792766"/>
                  <a:pt x="1197458" y="790194"/>
                </a:cubicBezTo>
                <a:cubicBezTo>
                  <a:pt x="1201363" y="789527"/>
                  <a:pt x="1196410" y="803338"/>
                  <a:pt x="1193743" y="800481"/>
                </a:cubicBezTo>
                <a:close/>
                <a:moveTo>
                  <a:pt x="1197648" y="786956"/>
                </a:moveTo>
                <a:cubicBezTo>
                  <a:pt x="1200982" y="784669"/>
                  <a:pt x="1203744" y="778478"/>
                  <a:pt x="1207459" y="778478"/>
                </a:cubicBezTo>
                <a:cubicBezTo>
                  <a:pt x="1204602" y="784098"/>
                  <a:pt x="1201744" y="789527"/>
                  <a:pt x="1197648" y="786956"/>
                </a:cubicBezTo>
                <a:close/>
                <a:moveTo>
                  <a:pt x="1230319" y="528542"/>
                </a:moveTo>
                <a:cubicBezTo>
                  <a:pt x="1230319" y="528542"/>
                  <a:pt x="1230319" y="528542"/>
                  <a:pt x="1230319" y="528542"/>
                </a:cubicBezTo>
                <a:cubicBezTo>
                  <a:pt x="1230319" y="528542"/>
                  <a:pt x="1230319" y="528638"/>
                  <a:pt x="1230319" y="528733"/>
                </a:cubicBezTo>
                <a:cubicBezTo>
                  <a:pt x="1230319" y="528733"/>
                  <a:pt x="1230319" y="528638"/>
                  <a:pt x="1230319" y="528542"/>
                </a:cubicBezTo>
                <a:close/>
                <a:moveTo>
                  <a:pt x="1233939" y="521875"/>
                </a:moveTo>
                <a:cubicBezTo>
                  <a:pt x="1234605" y="519493"/>
                  <a:pt x="1234701" y="528447"/>
                  <a:pt x="1235558" y="534257"/>
                </a:cubicBezTo>
                <a:cubicBezTo>
                  <a:pt x="1231938" y="532638"/>
                  <a:pt x="1232796" y="525589"/>
                  <a:pt x="1233939" y="5218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B053FBA2-D171-921F-684C-691072DFF501}"/>
              </a:ext>
            </a:extLst>
          </p:cNvPr>
          <p:cNvSpPr/>
          <p:nvPr/>
        </p:nvSpPr>
        <p:spPr>
          <a:xfrm>
            <a:off x="2932420" y="2873592"/>
            <a:ext cx="805279" cy="782122"/>
          </a:xfrm>
          <a:custGeom>
            <a:avLst/>
            <a:gdLst>
              <a:gd name="connsiteX0" fmla="*/ 1247845 w 1247845"/>
              <a:gd name="connsiteY0" fmla="*/ 572548 h 1211961"/>
              <a:gd name="connsiteX1" fmla="*/ 1244797 w 1247845"/>
              <a:gd name="connsiteY1" fmla="*/ 521684 h 1211961"/>
              <a:gd name="connsiteX2" fmla="*/ 1243940 w 1247845"/>
              <a:gd name="connsiteY2" fmla="*/ 509492 h 1211961"/>
              <a:gd name="connsiteX3" fmla="*/ 1242321 w 1247845"/>
              <a:gd name="connsiteY3" fmla="*/ 497586 h 1211961"/>
              <a:gd name="connsiteX4" fmla="*/ 1239082 w 1247845"/>
              <a:gd name="connsiteY4" fmla="*/ 474821 h 1211961"/>
              <a:gd name="connsiteX5" fmla="*/ 1228224 w 1247845"/>
              <a:gd name="connsiteY5" fmla="*/ 441579 h 1211961"/>
              <a:gd name="connsiteX6" fmla="*/ 1223937 w 1247845"/>
              <a:gd name="connsiteY6" fmla="*/ 421481 h 1211961"/>
              <a:gd name="connsiteX7" fmla="*/ 1225747 w 1247845"/>
              <a:gd name="connsiteY7" fmla="*/ 412718 h 1211961"/>
              <a:gd name="connsiteX8" fmla="*/ 1219937 w 1247845"/>
              <a:gd name="connsiteY8" fmla="*/ 394525 h 1211961"/>
              <a:gd name="connsiteX9" fmla="*/ 1222604 w 1247845"/>
              <a:gd name="connsiteY9" fmla="*/ 413575 h 1211961"/>
              <a:gd name="connsiteX10" fmla="*/ 1218222 w 1247845"/>
              <a:gd name="connsiteY10" fmla="*/ 388334 h 1211961"/>
              <a:gd name="connsiteX11" fmla="*/ 1208602 w 1247845"/>
              <a:gd name="connsiteY11" fmla="*/ 363093 h 1211961"/>
              <a:gd name="connsiteX12" fmla="*/ 1202697 w 1247845"/>
              <a:gd name="connsiteY12" fmla="*/ 351854 h 1211961"/>
              <a:gd name="connsiteX13" fmla="*/ 1200506 w 1247845"/>
              <a:gd name="connsiteY13" fmla="*/ 352806 h 1211961"/>
              <a:gd name="connsiteX14" fmla="*/ 1193743 w 1247845"/>
              <a:gd name="connsiteY14" fmla="*/ 335185 h 1211961"/>
              <a:gd name="connsiteX15" fmla="*/ 1193362 w 1247845"/>
              <a:gd name="connsiteY15" fmla="*/ 338804 h 1211961"/>
              <a:gd name="connsiteX16" fmla="*/ 1190695 w 1247845"/>
              <a:gd name="connsiteY16" fmla="*/ 329660 h 1211961"/>
              <a:gd name="connsiteX17" fmla="*/ 1191933 w 1247845"/>
              <a:gd name="connsiteY17" fmla="*/ 339471 h 1211961"/>
              <a:gd name="connsiteX18" fmla="*/ 1200982 w 1247845"/>
              <a:gd name="connsiteY18" fmla="*/ 361188 h 1211961"/>
              <a:gd name="connsiteX19" fmla="*/ 1195839 w 1247845"/>
              <a:gd name="connsiteY19" fmla="*/ 349758 h 1211961"/>
              <a:gd name="connsiteX20" fmla="*/ 1193934 w 1247845"/>
              <a:gd name="connsiteY20" fmla="*/ 353949 h 1211961"/>
              <a:gd name="connsiteX21" fmla="*/ 1200030 w 1247845"/>
              <a:gd name="connsiteY21" fmla="*/ 363284 h 1211961"/>
              <a:gd name="connsiteX22" fmla="*/ 1193362 w 1247845"/>
              <a:gd name="connsiteY22" fmla="*/ 359188 h 1211961"/>
              <a:gd name="connsiteX23" fmla="*/ 1199649 w 1247845"/>
              <a:gd name="connsiteY23" fmla="*/ 366808 h 1211961"/>
              <a:gd name="connsiteX24" fmla="*/ 1196601 w 1247845"/>
              <a:gd name="connsiteY24" fmla="*/ 367951 h 1211961"/>
              <a:gd name="connsiteX25" fmla="*/ 1198029 w 1247845"/>
              <a:gd name="connsiteY25" fmla="*/ 369665 h 1211961"/>
              <a:gd name="connsiteX26" fmla="*/ 1196601 w 1247845"/>
              <a:gd name="connsiteY26" fmla="*/ 370046 h 1211961"/>
              <a:gd name="connsiteX27" fmla="*/ 1193648 w 1247845"/>
              <a:gd name="connsiteY27" fmla="*/ 371570 h 1211961"/>
              <a:gd name="connsiteX28" fmla="*/ 1194886 w 1247845"/>
              <a:gd name="connsiteY28" fmla="*/ 370142 h 1211961"/>
              <a:gd name="connsiteX29" fmla="*/ 1192410 w 1247845"/>
              <a:gd name="connsiteY29" fmla="*/ 361093 h 1211961"/>
              <a:gd name="connsiteX30" fmla="*/ 1193076 w 1247845"/>
              <a:gd name="connsiteY30" fmla="*/ 371856 h 1211961"/>
              <a:gd name="connsiteX31" fmla="*/ 1186695 w 1247845"/>
              <a:gd name="connsiteY31" fmla="*/ 375094 h 1211961"/>
              <a:gd name="connsiteX32" fmla="*/ 1185742 w 1247845"/>
              <a:gd name="connsiteY32" fmla="*/ 374523 h 1211961"/>
              <a:gd name="connsiteX33" fmla="*/ 1184409 w 1247845"/>
              <a:gd name="connsiteY33" fmla="*/ 370332 h 1211961"/>
              <a:gd name="connsiteX34" fmla="*/ 1182504 w 1247845"/>
              <a:gd name="connsiteY34" fmla="*/ 365855 h 1211961"/>
              <a:gd name="connsiteX35" fmla="*/ 1181170 w 1247845"/>
              <a:gd name="connsiteY35" fmla="*/ 354139 h 1211961"/>
              <a:gd name="connsiteX36" fmla="*/ 1170978 w 1247845"/>
              <a:gd name="connsiteY36" fmla="*/ 326898 h 1211961"/>
              <a:gd name="connsiteX37" fmla="*/ 1164978 w 1247845"/>
              <a:gd name="connsiteY37" fmla="*/ 321659 h 1211961"/>
              <a:gd name="connsiteX38" fmla="*/ 1165168 w 1247845"/>
              <a:gd name="connsiteY38" fmla="*/ 318325 h 1211961"/>
              <a:gd name="connsiteX39" fmla="*/ 1162501 w 1247845"/>
              <a:gd name="connsiteY39" fmla="*/ 316611 h 1211961"/>
              <a:gd name="connsiteX40" fmla="*/ 1161549 w 1247845"/>
              <a:gd name="connsiteY40" fmla="*/ 311086 h 1211961"/>
              <a:gd name="connsiteX41" fmla="*/ 1154500 w 1247845"/>
              <a:gd name="connsiteY41" fmla="*/ 304133 h 1211961"/>
              <a:gd name="connsiteX42" fmla="*/ 1152119 w 1247845"/>
              <a:gd name="connsiteY42" fmla="*/ 298418 h 1211961"/>
              <a:gd name="connsiteX43" fmla="*/ 1152690 w 1247845"/>
              <a:gd name="connsiteY43" fmla="*/ 298609 h 1211961"/>
              <a:gd name="connsiteX44" fmla="*/ 1143451 w 1247845"/>
              <a:gd name="connsiteY44" fmla="*/ 280606 h 1211961"/>
              <a:gd name="connsiteX45" fmla="*/ 1143261 w 1247845"/>
              <a:gd name="connsiteY45" fmla="*/ 280321 h 1211961"/>
              <a:gd name="connsiteX46" fmla="*/ 1118972 w 1247845"/>
              <a:gd name="connsiteY46" fmla="*/ 242888 h 1211961"/>
              <a:gd name="connsiteX47" fmla="*/ 1109161 w 1247845"/>
              <a:gd name="connsiteY47" fmla="*/ 225742 h 1211961"/>
              <a:gd name="connsiteX48" fmla="*/ 1105446 w 1247845"/>
              <a:gd name="connsiteY48" fmla="*/ 224695 h 1211961"/>
              <a:gd name="connsiteX49" fmla="*/ 1093350 w 1247845"/>
              <a:gd name="connsiteY49" fmla="*/ 206883 h 1211961"/>
              <a:gd name="connsiteX50" fmla="*/ 1087539 w 1247845"/>
              <a:gd name="connsiteY50" fmla="*/ 194786 h 1211961"/>
              <a:gd name="connsiteX51" fmla="*/ 1088301 w 1247845"/>
              <a:gd name="connsiteY51" fmla="*/ 193929 h 1211961"/>
              <a:gd name="connsiteX52" fmla="*/ 1085158 w 1247845"/>
              <a:gd name="connsiteY52" fmla="*/ 191548 h 1211961"/>
              <a:gd name="connsiteX53" fmla="*/ 1082777 w 1247845"/>
              <a:gd name="connsiteY53" fmla="*/ 188595 h 1211961"/>
              <a:gd name="connsiteX54" fmla="*/ 1072014 w 1247845"/>
              <a:gd name="connsiteY54" fmla="*/ 176213 h 1211961"/>
              <a:gd name="connsiteX55" fmla="*/ 1062012 w 1247845"/>
              <a:gd name="connsiteY55" fmla="*/ 164021 h 1211961"/>
              <a:gd name="connsiteX56" fmla="*/ 1035152 w 1247845"/>
              <a:gd name="connsiteY56" fmla="*/ 123634 h 1211961"/>
              <a:gd name="connsiteX57" fmla="*/ 998766 w 1247845"/>
              <a:gd name="connsiteY57" fmla="*/ 91535 h 1211961"/>
              <a:gd name="connsiteX58" fmla="*/ 992956 w 1247845"/>
              <a:gd name="connsiteY58" fmla="*/ 91440 h 1211961"/>
              <a:gd name="connsiteX59" fmla="*/ 960857 w 1247845"/>
              <a:gd name="connsiteY59" fmla="*/ 67913 h 1211961"/>
              <a:gd name="connsiteX60" fmla="*/ 924852 w 1247845"/>
              <a:gd name="connsiteY60" fmla="*/ 46292 h 1211961"/>
              <a:gd name="connsiteX61" fmla="*/ 876370 w 1247845"/>
              <a:gd name="connsiteY61" fmla="*/ 16573 h 1211961"/>
              <a:gd name="connsiteX62" fmla="*/ 847033 w 1247845"/>
              <a:gd name="connsiteY62" fmla="*/ 9620 h 1211961"/>
              <a:gd name="connsiteX63" fmla="*/ 821697 w 1247845"/>
              <a:gd name="connsiteY63" fmla="*/ 12192 h 1211961"/>
              <a:gd name="connsiteX64" fmla="*/ 769309 w 1247845"/>
              <a:gd name="connsiteY64" fmla="*/ 1905 h 1211961"/>
              <a:gd name="connsiteX65" fmla="*/ 759594 w 1247845"/>
              <a:gd name="connsiteY65" fmla="*/ 4096 h 1211961"/>
              <a:gd name="connsiteX66" fmla="*/ 753879 w 1247845"/>
              <a:gd name="connsiteY66" fmla="*/ 0 h 1211961"/>
              <a:gd name="connsiteX67" fmla="*/ 751974 w 1247845"/>
              <a:gd name="connsiteY67" fmla="*/ 7048 h 1211961"/>
              <a:gd name="connsiteX68" fmla="*/ 780739 w 1247845"/>
              <a:gd name="connsiteY68" fmla="*/ 9144 h 1211961"/>
              <a:gd name="connsiteX69" fmla="*/ 788645 w 1247845"/>
              <a:gd name="connsiteY69" fmla="*/ 13049 h 1211961"/>
              <a:gd name="connsiteX70" fmla="*/ 874084 w 1247845"/>
              <a:gd name="connsiteY70" fmla="*/ 26194 h 1211961"/>
              <a:gd name="connsiteX71" fmla="*/ 950760 w 1247845"/>
              <a:gd name="connsiteY71" fmla="*/ 64484 h 1211961"/>
              <a:gd name="connsiteX72" fmla="*/ 952951 w 1247845"/>
              <a:gd name="connsiteY72" fmla="*/ 73247 h 1211961"/>
              <a:gd name="connsiteX73" fmla="*/ 981717 w 1247845"/>
              <a:gd name="connsiteY73" fmla="*/ 94679 h 1211961"/>
              <a:gd name="connsiteX74" fmla="*/ 1008958 w 1247845"/>
              <a:gd name="connsiteY74" fmla="*/ 107823 h 1211961"/>
              <a:gd name="connsiteX75" fmla="*/ 1030008 w 1247845"/>
              <a:gd name="connsiteY75" fmla="*/ 130016 h 1211961"/>
              <a:gd name="connsiteX76" fmla="*/ 1051249 w 1247845"/>
              <a:gd name="connsiteY76" fmla="*/ 155448 h 1211961"/>
              <a:gd name="connsiteX77" fmla="*/ 1051535 w 1247845"/>
              <a:gd name="connsiteY77" fmla="*/ 157067 h 1211961"/>
              <a:gd name="connsiteX78" fmla="*/ 1037152 w 1247845"/>
              <a:gd name="connsiteY78" fmla="*/ 144685 h 1211961"/>
              <a:gd name="connsiteX79" fmla="*/ 1041915 w 1247845"/>
              <a:gd name="connsiteY79" fmla="*/ 146209 h 1211961"/>
              <a:gd name="connsiteX80" fmla="*/ 1028580 w 1247845"/>
              <a:gd name="connsiteY80" fmla="*/ 134398 h 1211961"/>
              <a:gd name="connsiteX81" fmla="*/ 1018864 w 1247845"/>
              <a:gd name="connsiteY81" fmla="*/ 122206 h 1211961"/>
              <a:gd name="connsiteX82" fmla="*/ 1008482 w 1247845"/>
              <a:gd name="connsiteY82" fmla="*/ 120491 h 1211961"/>
              <a:gd name="connsiteX83" fmla="*/ 1021912 w 1247845"/>
              <a:gd name="connsiteY83" fmla="*/ 139065 h 1211961"/>
              <a:gd name="connsiteX84" fmla="*/ 1013625 w 1247845"/>
              <a:gd name="connsiteY84" fmla="*/ 130492 h 1211961"/>
              <a:gd name="connsiteX85" fmla="*/ 1026579 w 1247845"/>
              <a:gd name="connsiteY85" fmla="*/ 144589 h 1211961"/>
              <a:gd name="connsiteX86" fmla="*/ 1042391 w 1247845"/>
              <a:gd name="connsiteY86" fmla="*/ 158496 h 1211961"/>
              <a:gd name="connsiteX87" fmla="*/ 1039629 w 1247845"/>
              <a:gd name="connsiteY87" fmla="*/ 159067 h 1211961"/>
              <a:gd name="connsiteX88" fmla="*/ 1052868 w 1247845"/>
              <a:gd name="connsiteY88" fmla="*/ 170974 h 1211961"/>
              <a:gd name="connsiteX89" fmla="*/ 1056012 w 1247845"/>
              <a:gd name="connsiteY89" fmla="*/ 175355 h 1211961"/>
              <a:gd name="connsiteX90" fmla="*/ 1053535 w 1247845"/>
              <a:gd name="connsiteY90" fmla="*/ 174308 h 1211961"/>
              <a:gd name="connsiteX91" fmla="*/ 1056488 w 1247845"/>
              <a:gd name="connsiteY91" fmla="*/ 180404 h 1211961"/>
              <a:gd name="connsiteX92" fmla="*/ 1054392 w 1247845"/>
              <a:gd name="connsiteY92" fmla="*/ 179737 h 1211961"/>
              <a:gd name="connsiteX93" fmla="*/ 1057250 w 1247845"/>
              <a:gd name="connsiteY93" fmla="*/ 182880 h 1211961"/>
              <a:gd name="connsiteX94" fmla="*/ 1057250 w 1247845"/>
              <a:gd name="connsiteY94" fmla="*/ 185833 h 1211961"/>
              <a:gd name="connsiteX95" fmla="*/ 1035723 w 1247845"/>
              <a:gd name="connsiteY95" fmla="*/ 178022 h 1211961"/>
              <a:gd name="connsiteX96" fmla="*/ 1033342 w 1247845"/>
              <a:gd name="connsiteY96" fmla="*/ 173641 h 1211961"/>
              <a:gd name="connsiteX97" fmla="*/ 1031628 w 1247845"/>
              <a:gd name="connsiteY97" fmla="*/ 175355 h 1211961"/>
              <a:gd name="connsiteX98" fmla="*/ 1033914 w 1247845"/>
              <a:gd name="connsiteY98" fmla="*/ 177641 h 1211961"/>
              <a:gd name="connsiteX99" fmla="*/ 1030866 w 1247845"/>
              <a:gd name="connsiteY99" fmla="*/ 176975 h 1211961"/>
              <a:gd name="connsiteX100" fmla="*/ 1029532 w 1247845"/>
              <a:gd name="connsiteY100" fmla="*/ 175450 h 1211961"/>
              <a:gd name="connsiteX101" fmla="*/ 1027532 w 1247845"/>
              <a:gd name="connsiteY101" fmla="*/ 173355 h 1211961"/>
              <a:gd name="connsiteX102" fmla="*/ 1028675 w 1247845"/>
              <a:gd name="connsiteY102" fmla="*/ 176403 h 1211961"/>
              <a:gd name="connsiteX103" fmla="*/ 1028675 w 1247845"/>
              <a:gd name="connsiteY103" fmla="*/ 176403 h 1211961"/>
              <a:gd name="connsiteX104" fmla="*/ 1021626 w 1247845"/>
              <a:gd name="connsiteY104" fmla="*/ 172212 h 1211961"/>
              <a:gd name="connsiteX105" fmla="*/ 1017054 w 1247845"/>
              <a:gd name="connsiteY105" fmla="*/ 164401 h 1211961"/>
              <a:gd name="connsiteX106" fmla="*/ 1005910 w 1247845"/>
              <a:gd name="connsiteY106" fmla="*/ 164878 h 1211961"/>
              <a:gd name="connsiteX107" fmla="*/ 1004100 w 1247845"/>
              <a:gd name="connsiteY107" fmla="*/ 168307 h 1211961"/>
              <a:gd name="connsiteX108" fmla="*/ 997528 w 1247845"/>
              <a:gd name="connsiteY108" fmla="*/ 164401 h 1211961"/>
              <a:gd name="connsiteX109" fmla="*/ 996004 w 1247845"/>
              <a:gd name="connsiteY109" fmla="*/ 152209 h 1211961"/>
              <a:gd name="connsiteX110" fmla="*/ 992670 w 1247845"/>
              <a:gd name="connsiteY110" fmla="*/ 151543 h 1211961"/>
              <a:gd name="connsiteX111" fmla="*/ 991242 w 1247845"/>
              <a:gd name="connsiteY111" fmla="*/ 152495 h 1211961"/>
              <a:gd name="connsiteX112" fmla="*/ 990956 w 1247845"/>
              <a:gd name="connsiteY112" fmla="*/ 153162 h 1211961"/>
              <a:gd name="connsiteX113" fmla="*/ 983336 w 1247845"/>
              <a:gd name="connsiteY113" fmla="*/ 145828 h 1211961"/>
              <a:gd name="connsiteX114" fmla="*/ 982288 w 1247845"/>
              <a:gd name="connsiteY114" fmla="*/ 149257 h 1211961"/>
              <a:gd name="connsiteX115" fmla="*/ 990289 w 1247845"/>
              <a:gd name="connsiteY115" fmla="*/ 155353 h 1211961"/>
              <a:gd name="connsiteX116" fmla="*/ 990384 w 1247845"/>
              <a:gd name="connsiteY116" fmla="*/ 156019 h 1211961"/>
              <a:gd name="connsiteX117" fmla="*/ 993051 w 1247845"/>
              <a:gd name="connsiteY117" fmla="*/ 160687 h 1211961"/>
              <a:gd name="connsiteX118" fmla="*/ 973716 w 1247845"/>
              <a:gd name="connsiteY118" fmla="*/ 144685 h 1211961"/>
              <a:gd name="connsiteX119" fmla="*/ 969525 w 1247845"/>
              <a:gd name="connsiteY119" fmla="*/ 142113 h 1211961"/>
              <a:gd name="connsiteX120" fmla="*/ 970096 w 1247845"/>
              <a:gd name="connsiteY120" fmla="*/ 141542 h 1211961"/>
              <a:gd name="connsiteX121" fmla="*/ 968953 w 1247845"/>
              <a:gd name="connsiteY121" fmla="*/ 140113 h 1211961"/>
              <a:gd name="connsiteX122" fmla="*/ 967905 w 1247845"/>
              <a:gd name="connsiteY122" fmla="*/ 141160 h 1211961"/>
              <a:gd name="connsiteX123" fmla="*/ 954951 w 1247845"/>
              <a:gd name="connsiteY123" fmla="*/ 134874 h 1211961"/>
              <a:gd name="connsiteX124" fmla="*/ 950856 w 1247845"/>
              <a:gd name="connsiteY124" fmla="*/ 130492 h 1211961"/>
              <a:gd name="connsiteX125" fmla="*/ 945903 w 1247845"/>
              <a:gd name="connsiteY125" fmla="*/ 127349 h 1211961"/>
              <a:gd name="connsiteX126" fmla="*/ 851700 w 1247845"/>
              <a:gd name="connsiteY126" fmla="*/ 65913 h 1211961"/>
              <a:gd name="connsiteX127" fmla="*/ 734448 w 1247845"/>
              <a:gd name="connsiteY127" fmla="*/ 32861 h 1211961"/>
              <a:gd name="connsiteX128" fmla="*/ 710349 w 1247845"/>
              <a:gd name="connsiteY128" fmla="*/ 24479 h 1211961"/>
              <a:gd name="connsiteX129" fmla="*/ 682346 w 1247845"/>
              <a:gd name="connsiteY129" fmla="*/ 21336 h 1211961"/>
              <a:gd name="connsiteX130" fmla="*/ 628911 w 1247845"/>
              <a:gd name="connsiteY130" fmla="*/ 11239 h 1211961"/>
              <a:gd name="connsiteX131" fmla="*/ 613385 w 1247845"/>
              <a:gd name="connsiteY131" fmla="*/ 12097 h 1211961"/>
              <a:gd name="connsiteX132" fmla="*/ 598812 w 1247845"/>
              <a:gd name="connsiteY132" fmla="*/ 13144 h 1211961"/>
              <a:gd name="connsiteX133" fmla="*/ 575666 w 1247845"/>
              <a:gd name="connsiteY133" fmla="*/ 11144 h 1211961"/>
              <a:gd name="connsiteX134" fmla="*/ 520135 w 1247845"/>
              <a:gd name="connsiteY134" fmla="*/ 16383 h 1211961"/>
              <a:gd name="connsiteX135" fmla="*/ 507943 w 1247845"/>
              <a:gd name="connsiteY135" fmla="*/ 23622 h 1211961"/>
              <a:gd name="connsiteX136" fmla="*/ 490036 w 1247845"/>
              <a:gd name="connsiteY136" fmla="*/ 24003 h 1211961"/>
              <a:gd name="connsiteX137" fmla="*/ 489274 w 1247845"/>
              <a:gd name="connsiteY137" fmla="*/ 20479 h 1211961"/>
              <a:gd name="connsiteX138" fmla="*/ 483654 w 1247845"/>
              <a:gd name="connsiteY138" fmla="*/ 24098 h 1211961"/>
              <a:gd name="connsiteX139" fmla="*/ 471653 w 1247845"/>
              <a:gd name="connsiteY139" fmla="*/ 18097 h 1211961"/>
              <a:gd name="connsiteX140" fmla="*/ 455746 w 1247845"/>
              <a:gd name="connsiteY140" fmla="*/ 23336 h 1211961"/>
              <a:gd name="connsiteX141" fmla="*/ 462414 w 1247845"/>
              <a:gd name="connsiteY141" fmla="*/ 15430 h 1211961"/>
              <a:gd name="connsiteX142" fmla="*/ 481654 w 1247845"/>
              <a:gd name="connsiteY142" fmla="*/ 14668 h 1211961"/>
              <a:gd name="connsiteX143" fmla="*/ 482702 w 1247845"/>
              <a:gd name="connsiteY143" fmla="*/ 9525 h 1211961"/>
              <a:gd name="connsiteX144" fmla="*/ 502228 w 1247845"/>
              <a:gd name="connsiteY144" fmla="*/ 10668 h 1211961"/>
              <a:gd name="connsiteX145" fmla="*/ 494418 w 1247845"/>
              <a:gd name="connsiteY145" fmla="*/ 14668 h 1211961"/>
              <a:gd name="connsiteX146" fmla="*/ 518611 w 1247845"/>
              <a:gd name="connsiteY146" fmla="*/ 6953 h 1211961"/>
              <a:gd name="connsiteX147" fmla="*/ 516325 w 1247845"/>
              <a:gd name="connsiteY147" fmla="*/ 6096 h 1211961"/>
              <a:gd name="connsiteX148" fmla="*/ 409931 w 1247845"/>
              <a:gd name="connsiteY148" fmla="*/ 23146 h 1211961"/>
              <a:gd name="connsiteX149" fmla="*/ 313728 w 1247845"/>
              <a:gd name="connsiteY149" fmla="*/ 70771 h 1211961"/>
              <a:gd name="connsiteX150" fmla="*/ 294678 w 1247845"/>
              <a:gd name="connsiteY150" fmla="*/ 76295 h 1211961"/>
              <a:gd name="connsiteX151" fmla="*/ 268104 w 1247845"/>
              <a:gd name="connsiteY151" fmla="*/ 112871 h 1211961"/>
              <a:gd name="connsiteX152" fmla="*/ 340017 w 1247845"/>
              <a:gd name="connsiteY152" fmla="*/ 66199 h 1211961"/>
              <a:gd name="connsiteX153" fmla="*/ 361258 w 1247845"/>
              <a:gd name="connsiteY153" fmla="*/ 71914 h 1211961"/>
              <a:gd name="connsiteX154" fmla="*/ 278391 w 1247845"/>
              <a:gd name="connsiteY154" fmla="*/ 120301 h 1211961"/>
              <a:gd name="connsiteX155" fmla="*/ 271533 w 1247845"/>
              <a:gd name="connsiteY155" fmla="*/ 128302 h 1211961"/>
              <a:gd name="connsiteX156" fmla="*/ 226479 w 1247845"/>
              <a:gd name="connsiteY156" fmla="*/ 160306 h 1211961"/>
              <a:gd name="connsiteX157" fmla="*/ 155232 w 1247845"/>
              <a:gd name="connsiteY157" fmla="*/ 234029 h 1211961"/>
              <a:gd name="connsiteX158" fmla="*/ 140850 w 1247845"/>
              <a:gd name="connsiteY158" fmla="*/ 251460 h 1211961"/>
              <a:gd name="connsiteX159" fmla="*/ 159804 w 1247845"/>
              <a:gd name="connsiteY159" fmla="*/ 231267 h 1211961"/>
              <a:gd name="connsiteX160" fmla="*/ 174187 w 1247845"/>
              <a:gd name="connsiteY160" fmla="*/ 212408 h 1211961"/>
              <a:gd name="connsiteX161" fmla="*/ 201143 w 1247845"/>
              <a:gd name="connsiteY161" fmla="*/ 189071 h 1211961"/>
              <a:gd name="connsiteX162" fmla="*/ 229718 w 1247845"/>
              <a:gd name="connsiteY162" fmla="*/ 163925 h 1211961"/>
              <a:gd name="connsiteX163" fmla="*/ 243815 w 1247845"/>
              <a:gd name="connsiteY163" fmla="*/ 155448 h 1211961"/>
              <a:gd name="connsiteX164" fmla="*/ 256864 w 1247845"/>
              <a:gd name="connsiteY164" fmla="*/ 147066 h 1211961"/>
              <a:gd name="connsiteX165" fmla="*/ 281534 w 1247845"/>
              <a:gd name="connsiteY165" fmla="*/ 129445 h 1211961"/>
              <a:gd name="connsiteX166" fmla="*/ 340779 w 1247845"/>
              <a:gd name="connsiteY166" fmla="*/ 94488 h 1211961"/>
              <a:gd name="connsiteX167" fmla="*/ 359448 w 1247845"/>
              <a:gd name="connsiteY167" fmla="*/ 91535 h 1211961"/>
              <a:gd name="connsiteX168" fmla="*/ 378308 w 1247845"/>
              <a:gd name="connsiteY168" fmla="*/ 94679 h 1211961"/>
              <a:gd name="connsiteX169" fmla="*/ 377546 w 1247845"/>
              <a:gd name="connsiteY169" fmla="*/ 88392 h 1211961"/>
              <a:gd name="connsiteX170" fmla="*/ 392119 w 1247845"/>
              <a:gd name="connsiteY170" fmla="*/ 92488 h 1211961"/>
              <a:gd name="connsiteX171" fmla="*/ 379260 w 1247845"/>
              <a:gd name="connsiteY171" fmla="*/ 96964 h 1211961"/>
              <a:gd name="connsiteX172" fmla="*/ 396405 w 1247845"/>
              <a:gd name="connsiteY172" fmla="*/ 102489 h 1211961"/>
              <a:gd name="connsiteX173" fmla="*/ 372974 w 1247845"/>
              <a:gd name="connsiteY173" fmla="*/ 117158 h 1211961"/>
              <a:gd name="connsiteX174" fmla="*/ 351828 w 1247845"/>
              <a:gd name="connsiteY174" fmla="*/ 133350 h 1211961"/>
              <a:gd name="connsiteX175" fmla="*/ 308966 w 1247845"/>
              <a:gd name="connsiteY175" fmla="*/ 163925 h 1211961"/>
              <a:gd name="connsiteX176" fmla="*/ 292011 w 1247845"/>
              <a:gd name="connsiteY176" fmla="*/ 162782 h 1211961"/>
              <a:gd name="connsiteX177" fmla="*/ 308871 w 1247845"/>
              <a:gd name="connsiteY177" fmla="*/ 166973 h 1211961"/>
              <a:gd name="connsiteX178" fmla="*/ 296012 w 1247845"/>
              <a:gd name="connsiteY178" fmla="*/ 181261 h 1211961"/>
              <a:gd name="connsiteX179" fmla="*/ 292011 w 1247845"/>
              <a:gd name="connsiteY179" fmla="*/ 185738 h 1211961"/>
              <a:gd name="connsiteX180" fmla="*/ 291059 w 1247845"/>
              <a:gd name="connsiteY180" fmla="*/ 186023 h 1211961"/>
              <a:gd name="connsiteX181" fmla="*/ 275628 w 1247845"/>
              <a:gd name="connsiteY181" fmla="*/ 195643 h 1211961"/>
              <a:gd name="connsiteX182" fmla="*/ 274104 w 1247845"/>
              <a:gd name="connsiteY182" fmla="*/ 198596 h 1211961"/>
              <a:gd name="connsiteX183" fmla="*/ 261817 w 1247845"/>
              <a:gd name="connsiteY183" fmla="*/ 208883 h 1211961"/>
              <a:gd name="connsiteX184" fmla="*/ 261150 w 1247845"/>
              <a:gd name="connsiteY184" fmla="*/ 209169 h 1211961"/>
              <a:gd name="connsiteX185" fmla="*/ 259912 w 1247845"/>
              <a:gd name="connsiteY185" fmla="*/ 210598 h 1211961"/>
              <a:gd name="connsiteX186" fmla="*/ 257721 w 1247845"/>
              <a:gd name="connsiteY186" fmla="*/ 212693 h 1211961"/>
              <a:gd name="connsiteX187" fmla="*/ 240672 w 1247845"/>
              <a:gd name="connsiteY187" fmla="*/ 216503 h 1211961"/>
              <a:gd name="connsiteX188" fmla="*/ 236766 w 1247845"/>
              <a:gd name="connsiteY188" fmla="*/ 219742 h 1211961"/>
              <a:gd name="connsiteX189" fmla="*/ 235052 w 1247845"/>
              <a:gd name="connsiteY189" fmla="*/ 222980 h 1211961"/>
              <a:gd name="connsiteX190" fmla="*/ 227813 w 1247845"/>
              <a:gd name="connsiteY190" fmla="*/ 224885 h 1211961"/>
              <a:gd name="connsiteX191" fmla="*/ 221622 w 1247845"/>
              <a:gd name="connsiteY191" fmla="*/ 230981 h 1211961"/>
              <a:gd name="connsiteX192" fmla="*/ 210477 w 1247845"/>
              <a:gd name="connsiteY192" fmla="*/ 239363 h 1211961"/>
              <a:gd name="connsiteX193" fmla="*/ 207048 w 1247845"/>
              <a:gd name="connsiteY193" fmla="*/ 240506 h 1211961"/>
              <a:gd name="connsiteX194" fmla="*/ 194475 w 1247845"/>
              <a:gd name="connsiteY194" fmla="*/ 254413 h 1211961"/>
              <a:gd name="connsiteX195" fmla="*/ 187046 w 1247845"/>
              <a:gd name="connsiteY195" fmla="*/ 258223 h 1211961"/>
              <a:gd name="connsiteX196" fmla="*/ 185522 w 1247845"/>
              <a:gd name="connsiteY196" fmla="*/ 260985 h 1211961"/>
              <a:gd name="connsiteX197" fmla="*/ 162376 w 1247845"/>
              <a:gd name="connsiteY197" fmla="*/ 276701 h 1211961"/>
              <a:gd name="connsiteX198" fmla="*/ 150565 w 1247845"/>
              <a:gd name="connsiteY198" fmla="*/ 285845 h 1211961"/>
              <a:gd name="connsiteX199" fmla="*/ 137135 w 1247845"/>
              <a:gd name="connsiteY199" fmla="*/ 301466 h 1211961"/>
              <a:gd name="connsiteX200" fmla="*/ 133706 w 1247845"/>
              <a:gd name="connsiteY200" fmla="*/ 305943 h 1211961"/>
              <a:gd name="connsiteX201" fmla="*/ 126657 w 1247845"/>
              <a:gd name="connsiteY201" fmla="*/ 312420 h 1211961"/>
              <a:gd name="connsiteX202" fmla="*/ 122276 w 1247845"/>
              <a:gd name="connsiteY202" fmla="*/ 313563 h 1211961"/>
              <a:gd name="connsiteX203" fmla="*/ 120180 w 1247845"/>
              <a:gd name="connsiteY203" fmla="*/ 307753 h 1211961"/>
              <a:gd name="connsiteX204" fmla="*/ 121514 w 1247845"/>
              <a:gd name="connsiteY204" fmla="*/ 304324 h 1211961"/>
              <a:gd name="connsiteX205" fmla="*/ 120371 w 1247845"/>
              <a:gd name="connsiteY205" fmla="*/ 300990 h 1211961"/>
              <a:gd name="connsiteX206" fmla="*/ 118752 w 1247845"/>
              <a:gd name="connsiteY206" fmla="*/ 302038 h 1211961"/>
              <a:gd name="connsiteX207" fmla="*/ 112275 w 1247845"/>
              <a:gd name="connsiteY207" fmla="*/ 314515 h 1211961"/>
              <a:gd name="connsiteX208" fmla="*/ 111227 w 1247845"/>
              <a:gd name="connsiteY208" fmla="*/ 320707 h 1211961"/>
              <a:gd name="connsiteX209" fmla="*/ 100178 w 1247845"/>
              <a:gd name="connsiteY209" fmla="*/ 327184 h 1211961"/>
              <a:gd name="connsiteX210" fmla="*/ 98082 w 1247845"/>
              <a:gd name="connsiteY210" fmla="*/ 332613 h 1211961"/>
              <a:gd name="connsiteX211" fmla="*/ 91510 w 1247845"/>
              <a:gd name="connsiteY211" fmla="*/ 343567 h 1211961"/>
              <a:gd name="connsiteX212" fmla="*/ 83890 w 1247845"/>
              <a:gd name="connsiteY212" fmla="*/ 350425 h 1211961"/>
              <a:gd name="connsiteX213" fmla="*/ 86938 w 1247845"/>
              <a:gd name="connsiteY213" fmla="*/ 339661 h 1211961"/>
              <a:gd name="connsiteX214" fmla="*/ 121323 w 1247845"/>
              <a:gd name="connsiteY214" fmla="*/ 273653 h 1211961"/>
              <a:gd name="connsiteX215" fmla="*/ 133611 w 1247845"/>
              <a:gd name="connsiteY215" fmla="*/ 259461 h 1211961"/>
              <a:gd name="connsiteX216" fmla="*/ 127800 w 1247845"/>
              <a:gd name="connsiteY216" fmla="*/ 252984 h 1211961"/>
              <a:gd name="connsiteX217" fmla="*/ 123419 w 1247845"/>
              <a:gd name="connsiteY217" fmla="*/ 255079 h 1211961"/>
              <a:gd name="connsiteX218" fmla="*/ 108560 w 1247845"/>
              <a:gd name="connsiteY218" fmla="*/ 285369 h 1211961"/>
              <a:gd name="connsiteX219" fmla="*/ 63792 w 1247845"/>
              <a:gd name="connsiteY219" fmla="*/ 365474 h 1211961"/>
              <a:gd name="connsiteX220" fmla="*/ 61221 w 1247845"/>
              <a:gd name="connsiteY220" fmla="*/ 365569 h 1211961"/>
              <a:gd name="connsiteX221" fmla="*/ 62840 w 1247845"/>
              <a:gd name="connsiteY221" fmla="*/ 368332 h 1211961"/>
              <a:gd name="connsiteX222" fmla="*/ 62268 w 1247845"/>
              <a:gd name="connsiteY222" fmla="*/ 370237 h 1211961"/>
              <a:gd name="connsiteX223" fmla="*/ 59887 w 1247845"/>
              <a:gd name="connsiteY223" fmla="*/ 378809 h 1211961"/>
              <a:gd name="connsiteX224" fmla="*/ 54839 w 1247845"/>
              <a:gd name="connsiteY224" fmla="*/ 381667 h 1211961"/>
              <a:gd name="connsiteX225" fmla="*/ 49314 w 1247845"/>
              <a:gd name="connsiteY225" fmla="*/ 390430 h 1211961"/>
              <a:gd name="connsiteX226" fmla="*/ 37313 w 1247845"/>
              <a:gd name="connsiteY226" fmla="*/ 409956 h 1211961"/>
              <a:gd name="connsiteX227" fmla="*/ 34265 w 1247845"/>
              <a:gd name="connsiteY227" fmla="*/ 411099 h 1211961"/>
              <a:gd name="connsiteX228" fmla="*/ 30550 w 1247845"/>
              <a:gd name="connsiteY228" fmla="*/ 415004 h 1211961"/>
              <a:gd name="connsiteX229" fmla="*/ 30550 w 1247845"/>
              <a:gd name="connsiteY229" fmla="*/ 424243 h 1211961"/>
              <a:gd name="connsiteX230" fmla="*/ 24073 w 1247845"/>
              <a:gd name="connsiteY230" fmla="*/ 431101 h 1211961"/>
              <a:gd name="connsiteX231" fmla="*/ 21978 w 1247845"/>
              <a:gd name="connsiteY231" fmla="*/ 434340 h 1211961"/>
              <a:gd name="connsiteX232" fmla="*/ 21787 w 1247845"/>
              <a:gd name="connsiteY232" fmla="*/ 433102 h 1211961"/>
              <a:gd name="connsiteX233" fmla="*/ 21025 w 1247845"/>
              <a:gd name="connsiteY233" fmla="*/ 435673 h 1211961"/>
              <a:gd name="connsiteX234" fmla="*/ 16929 w 1247845"/>
              <a:gd name="connsiteY234" fmla="*/ 439007 h 1211961"/>
              <a:gd name="connsiteX235" fmla="*/ 18168 w 1247845"/>
              <a:gd name="connsiteY235" fmla="*/ 447008 h 1211961"/>
              <a:gd name="connsiteX236" fmla="*/ 11310 w 1247845"/>
              <a:gd name="connsiteY236" fmla="*/ 471583 h 1211961"/>
              <a:gd name="connsiteX237" fmla="*/ 10833 w 1247845"/>
              <a:gd name="connsiteY237" fmla="*/ 486727 h 1211961"/>
              <a:gd name="connsiteX238" fmla="*/ 7595 w 1247845"/>
              <a:gd name="connsiteY238" fmla="*/ 503015 h 1211961"/>
              <a:gd name="connsiteX239" fmla="*/ 1689 w 1247845"/>
              <a:gd name="connsiteY239" fmla="*/ 511302 h 1211961"/>
              <a:gd name="connsiteX240" fmla="*/ 356 w 1247845"/>
              <a:gd name="connsiteY240" fmla="*/ 514445 h 1211961"/>
              <a:gd name="connsiteX241" fmla="*/ 261 w 1247845"/>
              <a:gd name="connsiteY241" fmla="*/ 526256 h 1211961"/>
              <a:gd name="connsiteX242" fmla="*/ 3690 w 1247845"/>
              <a:gd name="connsiteY242" fmla="*/ 546354 h 1211961"/>
              <a:gd name="connsiteX243" fmla="*/ 356 w 1247845"/>
              <a:gd name="connsiteY243" fmla="*/ 566452 h 1211961"/>
              <a:gd name="connsiteX244" fmla="*/ 2451 w 1247845"/>
              <a:gd name="connsiteY244" fmla="*/ 571024 h 1211961"/>
              <a:gd name="connsiteX245" fmla="*/ 7119 w 1247845"/>
              <a:gd name="connsiteY245" fmla="*/ 575881 h 1211961"/>
              <a:gd name="connsiteX246" fmla="*/ 7309 w 1247845"/>
              <a:gd name="connsiteY246" fmla="*/ 583501 h 1211961"/>
              <a:gd name="connsiteX247" fmla="*/ 11119 w 1247845"/>
              <a:gd name="connsiteY247" fmla="*/ 614934 h 1211961"/>
              <a:gd name="connsiteX248" fmla="*/ 10167 w 1247845"/>
              <a:gd name="connsiteY248" fmla="*/ 620268 h 1211961"/>
              <a:gd name="connsiteX249" fmla="*/ 9405 w 1247845"/>
              <a:gd name="connsiteY249" fmla="*/ 624935 h 1211961"/>
              <a:gd name="connsiteX250" fmla="*/ 11310 w 1247845"/>
              <a:gd name="connsiteY250" fmla="*/ 635794 h 1211961"/>
              <a:gd name="connsiteX251" fmla="*/ 12643 w 1247845"/>
              <a:gd name="connsiteY251" fmla="*/ 650653 h 1211961"/>
              <a:gd name="connsiteX252" fmla="*/ 22073 w 1247845"/>
              <a:gd name="connsiteY252" fmla="*/ 664559 h 1211961"/>
              <a:gd name="connsiteX253" fmla="*/ 26169 w 1247845"/>
              <a:gd name="connsiteY253" fmla="*/ 670560 h 1211961"/>
              <a:gd name="connsiteX254" fmla="*/ 30360 w 1247845"/>
              <a:gd name="connsiteY254" fmla="*/ 686657 h 1211961"/>
              <a:gd name="connsiteX255" fmla="*/ 38265 w 1247845"/>
              <a:gd name="connsiteY255" fmla="*/ 713042 h 1211961"/>
              <a:gd name="connsiteX256" fmla="*/ 40170 w 1247845"/>
              <a:gd name="connsiteY256" fmla="*/ 715899 h 1211961"/>
              <a:gd name="connsiteX257" fmla="*/ 53124 w 1247845"/>
              <a:gd name="connsiteY257" fmla="*/ 723995 h 1211961"/>
              <a:gd name="connsiteX258" fmla="*/ 66936 w 1247845"/>
              <a:gd name="connsiteY258" fmla="*/ 730758 h 1211961"/>
              <a:gd name="connsiteX259" fmla="*/ 69507 w 1247845"/>
              <a:gd name="connsiteY259" fmla="*/ 737235 h 1211961"/>
              <a:gd name="connsiteX260" fmla="*/ 70174 w 1247845"/>
              <a:gd name="connsiteY260" fmla="*/ 738854 h 1211961"/>
              <a:gd name="connsiteX261" fmla="*/ 72460 w 1247845"/>
              <a:gd name="connsiteY261" fmla="*/ 745426 h 1211961"/>
              <a:gd name="connsiteX262" fmla="*/ 70841 w 1247845"/>
              <a:gd name="connsiteY262" fmla="*/ 755618 h 1211961"/>
              <a:gd name="connsiteX263" fmla="*/ 76461 w 1247845"/>
              <a:gd name="connsiteY263" fmla="*/ 773049 h 1211961"/>
              <a:gd name="connsiteX264" fmla="*/ 79318 w 1247845"/>
              <a:gd name="connsiteY264" fmla="*/ 777335 h 1211961"/>
              <a:gd name="connsiteX265" fmla="*/ 81795 w 1247845"/>
              <a:gd name="connsiteY265" fmla="*/ 782193 h 1211961"/>
              <a:gd name="connsiteX266" fmla="*/ 79318 w 1247845"/>
              <a:gd name="connsiteY266" fmla="*/ 791051 h 1211961"/>
              <a:gd name="connsiteX267" fmla="*/ 81223 w 1247845"/>
              <a:gd name="connsiteY267" fmla="*/ 802767 h 1211961"/>
              <a:gd name="connsiteX268" fmla="*/ 85986 w 1247845"/>
              <a:gd name="connsiteY268" fmla="*/ 803529 h 1211961"/>
              <a:gd name="connsiteX269" fmla="*/ 95796 w 1247845"/>
              <a:gd name="connsiteY269" fmla="*/ 794576 h 1211961"/>
              <a:gd name="connsiteX270" fmla="*/ 96177 w 1247845"/>
              <a:gd name="connsiteY270" fmla="*/ 786956 h 1211961"/>
              <a:gd name="connsiteX271" fmla="*/ 96177 w 1247845"/>
              <a:gd name="connsiteY271" fmla="*/ 768286 h 1211961"/>
              <a:gd name="connsiteX272" fmla="*/ 97320 w 1247845"/>
              <a:gd name="connsiteY272" fmla="*/ 766953 h 1211961"/>
              <a:gd name="connsiteX273" fmla="*/ 98559 w 1247845"/>
              <a:gd name="connsiteY273" fmla="*/ 768382 h 1211961"/>
              <a:gd name="connsiteX274" fmla="*/ 105702 w 1247845"/>
              <a:gd name="connsiteY274" fmla="*/ 779145 h 1211961"/>
              <a:gd name="connsiteX275" fmla="*/ 105702 w 1247845"/>
              <a:gd name="connsiteY275" fmla="*/ 784955 h 1211961"/>
              <a:gd name="connsiteX276" fmla="*/ 115513 w 1247845"/>
              <a:gd name="connsiteY276" fmla="*/ 795433 h 1211961"/>
              <a:gd name="connsiteX277" fmla="*/ 122371 w 1247845"/>
              <a:gd name="connsiteY277" fmla="*/ 812673 h 1211961"/>
              <a:gd name="connsiteX278" fmla="*/ 131420 w 1247845"/>
              <a:gd name="connsiteY278" fmla="*/ 831056 h 1211961"/>
              <a:gd name="connsiteX279" fmla="*/ 133420 w 1247845"/>
              <a:gd name="connsiteY279" fmla="*/ 836104 h 1211961"/>
              <a:gd name="connsiteX280" fmla="*/ 140183 w 1247845"/>
              <a:gd name="connsiteY280" fmla="*/ 850868 h 1211961"/>
              <a:gd name="connsiteX281" fmla="*/ 144945 w 1247845"/>
              <a:gd name="connsiteY281" fmla="*/ 864489 h 1211961"/>
              <a:gd name="connsiteX282" fmla="*/ 147041 w 1247845"/>
              <a:gd name="connsiteY282" fmla="*/ 873347 h 1211961"/>
              <a:gd name="connsiteX283" fmla="*/ 157804 w 1247845"/>
              <a:gd name="connsiteY283" fmla="*/ 890492 h 1211961"/>
              <a:gd name="connsiteX284" fmla="*/ 160471 w 1247845"/>
              <a:gd name="connsiteY284" fmla="*/ 888111 h 1211961"/>
              <a:gd name="connsiteX285" fmla="*/ 162471 w 1247845"/>
              <a:gd name="connsiteY285" fmla="*/ 885539 h 1211961"/>
              <a:gd name="connsiteX286" fmla="*/ 163614 w 1247845"/>
              <a:gd name="connsiteY286" fmla="*/ 887063 h 1211961"/>
              <a:gd name="connsiteX287" fmla="*/ 161519 w 1247845"/>
              <a:gd name="connsiteY287" fmla="*/ 909161 h 1211961"/>
              <a:gd name="connsiteX288" fmla="*/ 163710 w 1247845"/>
              <a:gd name="connsiteY288" fmla="*/ 925163 h 1211961"/>
              <a:gd name="connsiteX289" fmla="*/ 178283 w 1247845"/>
              <a:gd name="connsiteY289" fmla="*/ 938212 h 1211961"/>
              <a:gd name="connsiteX290" fmla="*/ 186855 w 1247845"/>
              <a:gd name="connsiteY290" fmla="*/ 948500 h 1211961"/>
              <a:gd name="connsiteX291" fmla="*/ 191904 w 1247845"/>
              <a:gd name="connsiteY291" fmla="*/ 964025 h 1211961"/>
              <a:gd name="connsiteX292" fmla="*/ 194094 w 1247845"/>
              <a:gd name="connsiteY292" fmla="*/ 967073 h 1211961"/>
              <a:gd name="connsiteX293" fmla="*/ 206001 w 1247845"/>
              <a:gd name="connsiteY293" fmla="*/ 985647 h 1211961"/>
              <a:gd name="connsiteX294" fmla="*/ 219336 w 1247845"/>
              <a:gd name="connsiteY294" fmla="*/ 996029 h 1211961"/>
              <a:gd name="connsiteX295" fmla="*/ 230861 w 1247845"/>
              <a:gd name="connsiteY295" fmla="*/ 1010793 h 1211961"/>
              <a:gd name="connsiteX296" fmla="*/ 245529 w 1247845"/>
              <a:gd name="connsiteY296" fmla="*/ 1024318 h 1211961"/>
              <a:gd name="connsiteX297" fmla="*/ 248006 w 1247845"/>
              <a:gd name="connsiteY297" fmla="*/ 1023557 h 1211961"/>
              <a:gd name="connsiteX298" fmla="*/ 248958 w 1247845"/>
              <a:gd name="connsiteY298" fmla="*/ 1019937 h 1211961"/>
              <a:gd name="connsiteX299" fmla="*/ 249625 w 1247845"/>
              <a:gd name="connsiteY299" fmla="*/ 1018794 h 1211961"/>
              <a:gd name="connsiteX300" fmla="*/ 259150 w 1247845"/>
              <a:gd name="connsiteY300" fmla="*/ 1025843 h 1211961"/>
              <a:gd name="connsiteX301" fmla="*/ 251435 w 1247845"/>
              <a:gd name="connsiteY301" fmla="*/ 1015936 h 1211961"/>
              <a:gd name="connsiteX302" fmla="*/ 251721 w 1247845"/>
              <a:gd name="connsiteY302" fmla="*/ 1015175 h 1211961"/>
              <a:gd name="connsiteX303" fmla="*/ 247339 w 1247845"/>
              <a:gd name="connsiteY303" fmla="*/ 1010412 h 1211961"/>
              <a:gd name="connsiteX304" fmla="*/ 243053 w 1247845"/>
              <a:gd name="connsiteY304" fmla="*/ 1006983 h 1211961"/>
              <a:gd name="connsiteX305" fmla="*/ 241624 w 1247845"/>
              <a:gd name="connsiteY305" fmla="*/ 1004126 h 1211961"/>
              <a:gd name="connsiteX306" fmla="*/ 242672 w 1247845"/>
              <a:gd name="connsiteY306" fmla="*/ 1004316 h 1211961"/>
              <a:gd name="connsiteX307" fmla="*/ 240862 w 1247845"/>
              <a:gd name="connsiteY307" fmla="*/ 1002697 h 1211961"/>
              <a:gd name="connsiteX308" fmla="*/ 229432 w 1247845"/>
              <a:gd name="connsiteY308" fmla="*/ 988981 h 1211961"/>
              <a:gd name="connsiteX309" fmla="*/ 222955 w 1247845"/>
              <a:gd name="connsiteY309" fmla="*/ 978027 h 1211961"/>
              <a:gd name="connsiteX310" fmla="*/ 228003 w 1247845"/>
              <a:gd name="connsiteY310" fmla="*/ 964311 h 1211961"/>
              <a:gd name="connsiteX311" fmla="*/ 230004 w 1247845"/>
              <a:gd name="connsiteY311" fmla="*/ 959168 h 1211961"/>
              <a:gd name="connsiteX312" fmla="*/ 231242 w 1247845"/>
              <a:gd name="connsiteY312" fmla="*/ 957739 h 1211961"/>
              <a:gd name="connsiteX313" fmla="*/ 232290 w 1247845"/>
              <a:gd name="connsiteY313" fmla="*/ 959168 h 1211961"/>
              <a:gd name="connsiteX314" fmla="*/ 240195 w 1247845"/>
              <a:gd name="connsiteY314" fmla="*/ 964978 h 1211961"/>
              <a:gd name="connsiteX315" fmla="*/ 242100 w 1247845"/>
              <a:gd name="connsiteY315" fmla="*/ 969550 h 1211961"/>
              <a:gd name="connsiteX316" fmla="*/ 246577 w 1247845"/>
              <a:gd name="connsiteY316" fmla="*/ 973074 h 1211961"/>
              <a:gd name="connsiteX317" fmla="*/ 246482 w 1247845"/>
              <a:gd name="connsiteY317" fmla="*/ 975741 h 1211961"/>
              <a:gd name="connsiteX318" fmla="*/ 243529 w 1247845"/>
              <a:gd name="connsiteY318" fmla="*/ 982694 h 1211961"/>
              <a:gd name="connsiteX319" fmla="*/ 241243 w 1247845"/>
              <a:gd name="connsiteY319" fmla="*/ 993172 h 1211961"/>
              <a:gd name="connsiteX320" fmla="*/ 242291 w 1247845"/>
              <a:gd name="connsiteY320" fmla="*/ 994696 h 1211961"/>
              <a:gd name="connsiteX321" fmla="*/ 243815 w 1247845"/>
              <a:gd name="connsiteY321" fmla="*/ 993934 h 1211961"/>
              <a:gd name="connsiteX322" fmla="*/ 247530 w 1247845"/>
              <a:gd name="connsiteY322" fmla="*/ 989743 h 1211961"/>
              <a:gd name="connsiteX323" fmla="*/ 261055 w 1247845"/>
              <a:gd name="connsiteY323" fmla="*/ 979742 h 1211961"/>
              <a:gd name="connsiteX324" fmla="*/ 268770 w 1247845"/>
              <a:gd name="connsiteY324" fmla="*/ 981266 h 1211961"/>
              <a:gd name="connsiteX325" fmla="*/ 268199 w 1247845"/>
              <a:gd name="connsiteY325" fmla="*/ 986409 h 1211961"/>
              <a:gd name="connsiteX326" fmla="*/ 267342 w 1247845"/>
              <a:gd name="connsiteY326" fmla="*/ 985837 h 1211961"/>
              <a:gd name="connsiteX327" fmla="*/ 268580 w 1247845"/>
              <a:gd name="connsiteY327" fmla="*/ 987171 h 1211961"/>
              <a:gd name="connsiteX328" fmla="*/ 270580 w 1247845"/>
              <a:gd name="connsiteY328" fmla="*/ 989648 h 1211961"/>
              <a:gd name="connsiteX329" fmla="*/ 270580 w 1247845"/>
              <a:gd name="connsiteY329" fmla="*/ 994124 h 1211961"/>
              <a:gd name="connsiteX330" fmla="*/ 267532 w 1247845"/>
              <a:gd name="connsiteY330" fmla="*/ 992029 h 1211961"/>
              <a:gd name="connsiteX331" fmla="*/ 262198 w 1247845"/>
              <a:gd name="connsiteY331" fmla="*/ 986028 h 1211961"/>
              <a:gd name="connsiteX332" fmla="*/ 263341 w 1247845"/>
              <a:gd name="connsiteY332" fmla="*/ 990886 h 1211961"/>
              <a:gd name="connsiteX333" fmla="*/ 269342 w 1247845"/>
              <a:gd name="connsiteY333" fmla="*/ 996696 h 1211961"/>
              <a:gd name="connsiteX334" fmla="*/ 264675 w 1247845"/>
              <a:gd name="connsiteY334" fmla="*/ 1008507 h 1211961"/>
              <a:gd name="connsiteX335" fmla="*/ 268961 w 1247845"/>
              <a:gd name="connsiteY335" fmla="*/ 1025366 h 1211961"/>
              <a:gd name="connsiteX336" fmla="*/ 275247 w 1247845"/>
              <a:gd name="connsiteY336" fmla="*/ 1041940 h 1211961"/>
              <a:gd name="connsiteX337" fmla="*/ 275057 w 1247845"/>
              <a:gd name="connsiteY337" fmla="*/ 1047655 h 1211961"/>
              <a:gd name="connsiteX338" fmla="*/ 275057 w 1247845"/>
              <a:gd name="connsiteY338" fmla="*/ 1050036 h 1211961"/>
              <a:gd name="connsiteX339" fmla="*/ 271914 w 1247845"/>
              <a:gd name="connsiteY339" fmla="*/ 1049274 h 1211961"/>
              <a:gd name="connsiteX340" fmla="*/ 275343 w 1247845"/>
              <a:gd name="connsiteY340" fmla="*/ 1052036 h 1211961"/>
              <a:gd name="connsiteX341" fmla="*/ 275819 w 1247845"/>
              <a:gd name="connsiteY341" fmla="*/ 1053656 h 1211961"/>
              <a:gd name="connsiteX342" fmla="*/ 252768 w 1247845"/>
              <a:gd name="connsiteY342" fmla="*/ 1037082 h 1211961"/>
              <a:gd name="connsiteX343" fmla="*/ 234671 w 1247845"/>
              <a:gd name="connsiteY343" fmla="*/ 1021080 h 1211961"/>
              <a:gd name="connsiteX344" fmla="*/ 218859 w 1247845"/>
              <a:gd name="connsiteY344" fmla="*/ 1006983 h 1211961"/>
              <a:gd name="connsiteX345" fmla="*/ 210954 w 1247845"/>
              <a:gd name="connsiteY345" fmla="*/ 1000982 h 1211961"/>
              <a:gd name="connsiteX346" fmla="*/ 223622 w 1247845"/>
              <a:gd name="connsiteY346" fmla="*/ 1028319 h 1211961"/>
              <a:gd name="connsiteX347" fmla="*/ 231528 w 1247845"/>
              <a:gd name="connsiteY347" fmla="*/ 1039463 h 1211961"/>
              <a:gd name="connsiteX348" fmla="*/ 236671 w 1247845"/>
              <a:gd name="connsiteY348" fmla="*/ 1042321 h 1211961"/>
              <a:gd name="connsiteX349" fmla="*/ 257150 w 1247845"/>
              <a:gd name="connsiteY349" fmla="*/ 1069277 h 1211961"/>
              <a:gd name="connsiteX350" fmla="*/ 273628 w 1247845"/>
              <a:gd name="connsiteY350" fmla="*/ 1076230 h 1211961"/>
              <a:gd name="connsiteX351" fmla="*/ 274485 w 1247845"/>
              <a:gd name="connsiteY351" fmla="*/ 1072039 h 1211961"/>
              <a:gd name="connsiteX352" fmla="*/ 282772 w 1247845"/>
              <a:gd name="connsiteY352" fmla="*/ 1075182 h 1211961"/>
              <a:gd name="connsiteX353" fmla="*/ 265722 w 1247845"/>
              <a:gd name="connsiteY353" fmla="*/ 1069467 h 1211961"/>
              <a:gd name="connsiteX354" fmla="*/ 262293 w 1247845"/>
              <a:gd name="connsiteY354" fmla="*/ 1064038 h 1211961"/>
              <a:gd name="connsiteX355" fmla="*/ 264579 w 1247845"/>
              <a:gd name="connsiteY355" fmla="*/ 1068610 h 1211961"/>
              <a:gd name="connsiteX356" fmla="*/ 260103 w 1247845"/>
              <a:gd name="connsiteY356" fmla="*/ 1067371 h 1211961"/>
              <a:gd name="connsiteX357" fmla="*/ 248863 w 1247845"/>
              <a:gd name="connsiteY357" fmla="*/ 1055275 h 1211961"/>
              <a:gd name="connsiteX358" fmla="*/ 253054 w 1247845"/>
              <a:gd name="connsiteY358" fmla="*/ 1054322 h 1211961"/>
              <a:gd name="connsiteX359" fmla="*/ 263055 w 1247845"/>
              <a:gd name="connsiteY359" fmla="*/ 1057561 h 1211961"/>
              <a:gd name="connsiteX360" fmla="*/ 267627 w 1247845"/>
              <a:gd name="connsiteY360" fmla="*/ 1063847 h 1211961"/>
              <a:gd name="connsiteX361" fmla="*/ 281629 w 1247845"/>
              <a:gd name="connsiteY361" fmla="*/ 1068800 h 1211961"/>
              <a:gd name="connsiteX362" fmla="*/ 301441 w 1247845"/>
              <a:gd name="connsiteY362" fmla="*/ 1072325 h 1211961"/>
              <a:gd name="connsiteX363" fmla="*/ 302489 w 1247845"/>
              <a:gd name="connsiteY363" fmla="*/ 1073182 h 1211961"/>
              <a:gd name="connsiteX364" fmla="*/ 314490 w 1247845"/>
              <a:gd name="connsiteY364" fmla="*/ 1081754 h 1211961"/>
              <a:gd name="connsiteX365" fmla="*/ 316872 w 1247845"/>
              <a:gd name="connsiteY365" fmla="*/ 1080230 h 1211961"/>
              <a:gd name="connsiteX366" fmla="*/ 316014 w 1247845"/>
              <a:gd name="connsiteY366" fmla="*/ 1069277 h 1211961"/>
              <a:gd name="connsiteX367" fmla="*/ 302584 w 1247845"/>
              <a:gd name="connsiteY367" fmla="*/ 1060228 h 1211961"/>
              <a:gd name="connsiteX368" fmla="*/ 297822 w 1247845"/>
              <a:gd name="connsiteY368" fmla="*/ 1057846 h 1211961"/>
              <a:gd name="connsiteX369" fmla="*/ 293916 w 1247845"/>
              <a:gd name="connsiteY369" fmla="*/ 1052036 h 1211961"/>
              <a:gd name="connsiteX370" fmla="*/ 295250 w 1247845"/>
              <a:gd name="connsiteY370" fmla="*/ 1051560 h 1211961"/>
              <a:gd name="connsiteX371" fmla="*/ 292678 w 1247845"/>
              <a:gd name="connsiteY371" fmla="*/ 1050131 h 1211961"/>
              <a:gd name="connsiteX372" fmla="*/ 286773 w 1247845"/>
              <a:gd name="connsiteY372" fmla="*/ 1040797 h 1211961"/>
              <a:gd name="connsiteX373" fmla="*/ 292583 w 1247845"/>
              <a:gd name="connsiteY373" fmla="*/ 1025366 h 1211961"/>
              <a:gd name="connsiteX374" fmla="*/ 293345 w 1247845"/>
              <a:gd name="connsiteY374" fmla="*/ 1020127 h 1211961"/>
              <a:gd name="connsiteX375" fmla="*/ 292297 w 1247845"/>
              <a:gd name="connsiteY375" fmla="*/ 1018889 h 1211961"/>
              <a:gd name="connsiteX376" fmla="*/ 280962 w 1247845"/>
              <a:gd name="connsiteY376" fmla="*/ 1013936 h 1211961"/>
              <a:gd name="connsiteX377" fmla="*/ 278581 w 1247845"/>
              <a:gd name="connsiteY377" fmla="*/ 1006221 h 1211961"/>
              <a:gd name="connsiteX378" fmla="*/ 288963 w 1247845"/>
              <a:gd name="connsiteY378" fmla="*/ 1010793 h 1211961"/>
              <a:gd name="connsiteX379" fmla="*/ 290297 w 1247845"/>
              <a:gd name="connsiteY379" fmla="*/ 1012031 h 1211961"/>
              <a:gd name="connsiteX380" fmla="*/ 302394 w 1247845"/>
              <a:gd name="connsiteY380" fmla="*/ 1023842 h 1211961"/>
              <a:gd name="connsiteX381" fmla="*/ 314967 w 1247845"/>
              <a:gd name="connsiteY381" fmla="*/ 1033082 h 1211961"/>
              <a:gd name="connsiteX382" fmla="*/ 318300 w 1247845"/>
              <a:gd name="connsiteY382" fmla="*/ 1031462 h 1211961"/>
              <a:gd name="connsiteX383" fmla="*/ 328111 w 1247845"/>
              <a:gd name="connsiteY383" fmla="*/ 1038225 h 1211961"/>
              <a:gd name="connsiteX384" fmla="*/ 336493 w 1247845"/>
              <a:gd name="connsiteY384" fmla="*/ 1039368 h 1211961"/>
              <a:gd name="connsiteX385" fmla="*/ 311157 w 1247845"/>
              <a:gd name="connsiteY385" fmla="*/ 1028033 h 1211961"/>
              <a:gd name="connsiteX386" fmla="*/ 298774 w 1247845"/>
              <a:gd name="connsiteY386" fmla="*/ 1017556 h 1211961"/>
              <a:gd name="connsiteX387" fmla="*/ 294107 w 1247845"/>
              <a:gd name="connsiteY387" fmla="*/ 1014127 h 1211961"/>
              <a:gd name="connsiteX388" fmla="*/ 296583 w 1247845"/>
              <a:gd name="connsiteY388" fmla="*/ 1013269 h 1211961"/>
              <a:gd name="connsiteX389" fmla="*/ 296869 w 1247845"/>
              <a:gd name="connsiteY389" fmla="*/ 1011936 h 1211961"/>
              <a:gd name="connsiteX390" fmla="*/ 294869 w 1247845"/>
              <a:gd name="connsiteY390" fmla="*/ 1008793 h 1211961"/>
              <a:gd name="connsiteX391" fmla="*/ 295821 w 1247845"/>
              <a:gd name="connsiteY391" fmla="*/ 1003840 h 1211961"/>
              <a:gd name="connsiteX392" fmla="*/ 301060 w 1247845"/>
              <a:gd name="connsiteY392" fmla="*/ 1003935 h 1211961"/>
              <a:gd name="connsiteX393" fmla="*/ 305537 w 1247845"/>
              <a:gd name="connsiteY393" fmla="*/ 1006602 h 1211961"/>
              <a:gd name="connsiteX394" fmla="*/ 306394 w 1247845"/>
              <a:gd name="connsiteY394" fmla="*/ 1012031 h 1211961"/>
              <a:gd name="connsiteX395" fmla="*/ 311157 w 1247845"/>
              <a:gd name="connsiteY395" fmla="*/ 1014127 h 1211961"/>
              <a:gd name="connsiteX396" fmla="*/ 318777 w 1247845"/>
              <a:gd name="connsiteY396" fmla="*/ 1014984 h 1211961"/>
              <a:gd name="connsiteX397" fmla="*/ 319253 w 1247845"/>
              <a:gd name="connsiteY397" fmla="*/ 1016984 h 1211961"/>
              <a:gd name="connsiteX398" fmla="*/ 323063 w 1247845"/>
              <a:gd name="connsiteY398" fmla="*/ 1017556 h 1211961"/>
              <a:gd name="connsiteX399" fmla="*/ 324492 w 1247845"/>
              <a:gd name="connsiteY399" fmla="*/ 1018032 h 1211961"/>
              <a:gd name="connsiteX400" fmla="*/ 345542 w 1247845"/>
              <a:gd name="connsiteY400" fmla="*/ 1027843 h 1211961"/>
              <a:gd name="connsiteX401" fmla="*/ 335826 w 1247845"/>
              <a:gd name="connsiteY401" fmla="*/ 1021556 h 1211961"/>
              <a:gd name="connsiteX402" fmla="*/ 341637 w 1247845"/>
              <a:gd name="connsiteY402" fmla="*/ 1021556 h 1211961"/>
              <a:gd name="connsiteX403" fmla="*/ 342875 w 1247845"/>
              <a:gd name="connsiteY403" fmla="*/ 1020413 h 1211961"/>
              <a:gd name="connsiteX404" fmla="*/ 342303 w 1247845"/>
              <a:gd name="connsiteY404" fmla="*/ 1019270 h 1211961"/>
              <a:gd name="connsiteX405" fmla="*/ 334207 w 1247845"/>
              <a:gd name="connsiteY405" fmla="*/ 1019270 h 1211961"/>
              <a:gd name="connsiteX406" fmla="*/ 333636 w 1247845"/>
              <a:gd name="connsiteY406" fmla="*/ 1020223 h 1211961"/>
              <a:gd name="connsiteX407" fmla="*/ 328397 w 1247845"/>
              <a:gd name="connsiteY407" fmla="*/ 1016699 h 1211961"/>
              <a:gd name="connsiteX408" fmla="*/ 333826 w 1247845"/>
              <a:gd name="connsiteY408" fmla="*/ 1014412 h 1211961"/>
              <a:gd name="connsiteX409" fmla="*/ 340589 w 1247845"/>
              <a:gd name="connsiteY409" fmla="*/ 1014508 h 1211961"/>
              <a:gd name="connsiteX410" fmla="*/ 347256 w 1247845"/>
              <a:gd name="connsiteY410" fmla="*/ 1019556 h 1211961"/>
              <a:gd name="connsiteX411" fmla="*/ 352019 w 1247845"/>
              <a:gd name="connsiteY411" fmla="*/ 1018603 h 1211961"/>
              <a:gd name="connsiteX412" fmla="*/ 351733 w 1247845"/>
              <a:gd name="connsiteY412" fmla="*/ 1016603 h 1211961"/>
              <a:gd name="connsiteX413" fmla="*/ 363163 w 1247845"/>
              <a:gd name="connsiteY413" fmla="*/ 1018223 h 1211961"/>
              <a:gd name="connsiteX414" fmla="*/ 371355 w 1247845"/>
              <a:gd name="connsiteY414" fmla="*/ 1023652 h 1211961"/>
              <a:gd name="connsiteX415" fmla="*/ 376403 w 1247845"/>
              <a:gd name="connsiteY415" fmla="*/ 1029081 h 1211961"/>
              <a:gd name="connsiteX416" fmla="*/ 379260 w 1247845"/>
              <a:gd name="connsiteY416" fmla="*/ 1033939 h 1211961"/>
              <a:gd name="connsiteX417" fmla="*/ 368592 w 1247845"/>
              <a:gd name="connsiteY417" fmla="*/ 1036034 h 1211961"/>
              <a:gd name="connsiteX418" fmla="*/ 372498 w 1247845"/>
              <a:gd name="connsiteY418" fmla="*/ 1039654 h 1211961"/>
              <a:gd name="connsiteX419" fmla="*/ 366211 w 1247845"/>
              <a:gd name="connsiteY419" fmla="*/ 1041083 h 1211961"/>
              <a:gd name="connsiteX420" fmla="*/ 380689 w 1247845"/>
              <a:gd name="connsiteY420" fmla="*/ 1049655 h 1211961"/>
              <a:gd name="connsiteX421" fmla="*/ 390976 w 1247845"/>
              <a:gd name="connsiteY421" fmla="*/ 1051751 h 1211961"/>
              <a:gd name="connsiteX422" fmla="*/ 382213 w 1247845"/>
              <a:gd name="connsiteY422" fmla="*/ 1049465 h 1211961"/>
              <a:gd name="connsiteX423" fmla="*/ 377070 w 1247845"/>
              <a:gd name="connsiteY423" fmla="*/ 1051560 h 1211961"/>
              <a:gd name="connsiteX424" fmla="*/ 401263 w 1247845"/>
              <a:gd name="connsiteY424" fmla="*/ 1060513 h 1211961"/>
              <a:gd name="connsiteX425" fmla="*/ 380499 w 1247845"/>
              <a:gd name="connsiteY425" fmla="*/ 1056703 h 1211961"/>
              <a:gd name="connsiteX426" fmla="*/ 380975 w 1247845"/>
              <a:gd name="connsiteY426" fmla="*/ 1065657 h 1211961"/>
              <a:gd name="connsiteX427" fmla="*/ 381832 w 1247845"/>
              <a:gd name="connsiteY427" fmla="*/ 1063561 h 1211961"/>
              <a:gd name="connsiteX428" fmla="*/ 386309 w 1247845"/>
              <a:gd name="connsiteY428" fmla="*/ 1066514 h 1211961"/>
              <a:gd name="connsiteX429" fmla="*/ 385737 w 1247845"/>
              <a:gd name="connsiteY429" fmla="*/ 1068038 h 1211961"/>
              <a:gd name="connsiteX430" fmla="*/ 381261 w 1247845"/>
              <a:gd name="connsiteY430" fmla="*/ 1065848 h 1211961"/>
              <a:gd name="connsiteX431" fmla="*/ 394310 w 1247845"/>
              <a:gd name="connsiteY431" fmla="*/ 1075087 h 1211961"/>
              <a:gd name="connsiteX432" fmla="*/ 429171 w 1247845"/>
              <a:gd name="connsiteY432" fmla="*/ 1088327 h 1211961"/>
              <a:gd name="connsiteX433" fmla="*/ 416694 w 1247845"/>
              <a:gd name="connsiteY433" fmla="*/ 1079659 h 1211961"/>
              <a:gd name="connsiteX434" fmla="*/ 425933 w 1247845"/>
              <a:gd name="connsiteY434" fmla="*/ 1081183 h 1211961"/>
              <a:gd name="connsiteX435" fmla="*/ 416789 w 1247845"/>
              <a:gd name="connsiteY435" fmla="*/ 1075373 h 1211961"/>
              <a:gd name="connsiteX436" fmla="*/ 419742 w 1247845"/>
              <a:gd name="connsiteY436" fmla="*/ 1074706 h 1211961"/>
              <a:gd name="connsiteX437" fmla="*/ 427933 w 1247845"/>
              <a:gd name="connsiteY437" fmla="*/ 1083564 h 1211961"/>
              <a:gd name="connsiteX438" fmla="*/ 431934 w 1247845"/>
              <a:gd name="connsiteY438" fmla="*/ 1084135 h 1211961"/>
              <a:gd name="connsiteX439" fmla="*/ 430600 w 1247845"/>
              <a:gd name="connsiteY439" fmla="*/ 1079373 h 1211961"/>
              <a:gd name="connsiteX440" fmla="*/ 420789 w 1247845"/>
              <a:gd name="connsiteY440" fmla="*/ 1071658 h 1211961"/>
              <a:gd name="connsiteX441" fmla="*/ 440125 w 1247845"/>
              <a:gd name="connsiteY441" fmla="*/ 1075563 h 1211961"/>
              <a:gd name="connsiteX442" fmla="*/ 444507 w 1247845"/>
              <a:gd name="connsiteY442" fmla="*/ 1081754 h 1211961"/>
              <a:gd name="connsiteX443" fmla="*/ 449650 w 1247845"/>
              <a:gd name="connsiteY443" fmla="*/ 1082326 h 1211961"/>
              <a:gd name="connsiteX444" fmla="*/ 454317 w 1247845"/>
              <a:gd name="connsiteY444" fmla="*/ 1080802 h 1211961"/>
              <a:gd name="connsiteX445" fmla="*/ 463842 w 1247845"/>
              <a:gd name="connsiteY445" fmla="*/ 1086421 h 1211961"/>
              <a:gd name="connsiteX446" fmla="*/ 484131 w 1247845"/>
              <a:gd name="connsiteY446" fmla="*/ 1099280 h 1211961"/>
              <a:gd name="connsiteX447" fmla="*/ 484226 w 1247845"/>
              <a:gd name="connsiteY447" fmla="*/ 1099471 h 1211961"/>
              <a:gd name="connsiteX448" fmla="*/ 483654 w 1247845"/>
              <a:gd name="connsiteY448" fmla="*/ 1100423 h 1211961"/>
              <a:gd name="connsiteX449" fmla="*/ 464033 w 1247845"/>
              <a:gd name="connsiteY449" fmla="*/ 1097280 h 1211961"/>
              <a:gd name="connsiteX450" fmla="*/ 465366 w 1247845"/>
              <a:gd name="connsiteY450" fmla="*/ 1098709 h 1211961"/>
              <a:gd name="connsiteX451" fmla="*/ 451365 w 1247845"/>
              <a:gd name="connsiteY451" fmla="*/ 1096042 h 1211961"/>
              <a:gd name="connsiteX452" fmla="*/ 456413 w 1247845"/>
              <a:gd name="connsiteY452" fmla="*/ 1100042 h 1211961"/>
              <a:gd name="connsiteX453" fmla="*/ 443173 w 1247845"/>
              <a:gd name="connsiteY453" fmla="*/ 1095185 h 1211961"/>
              <a:gd name="connsiteX454" fmla="*/ 450031 w 1247845"/>
              <a:gd name="connsiteY454" fmla="*/ 1097947 h 1211961"/>
              <a:gd name="connsiteX455" fmla="*/ 443649 w 1247845"/>
              <a:gd name="connsiteY455" fmla="*/ 1093851 h 1211961"/>
              <a:gd name="connsiteX456" fmla="*/ 443649 w 1247845"/>
              <a:gd name="connsiteY456" fmla="*/ 1093756 h 1211961"/>
              <a:gd name="connsiteX457" fmla="*/ 443268 w 1247845"/>
              <a:gd name="connsiteY457" fmla="*/ 1093660 h 1211961"/>
              <a:gd name="connsiteX458" fmla="*/ 439458 w 1247845"/>
              <a:gd name="connsiteY458" fmla="*/ 1090993 h 1211961"/>
              <a:gd name="connsiteX459" fmla="*/ 434982 w 1247845"/>
              <a:gd name="connsiteY459" fmla="*/ 1092041 h 1211961"/>
              <a:gd name="connsiteX460" fmla="*/ 435458 w 1247845"/>
              <a:gd name="connsiteY460" fmla="*/ 1092232 h 1211961"/>
              <a:gd name="connsiteX461" fmla="*/ 408597 w 1247845"/>
              <a:gd name="connsiteY461" fmla="*/ 1084421 h 1211961"/>
              <a:gd name="connsiteX462" fmla="*/ 376879 w 1247845"/>
              <a:gd name="connsiteY462" fmla="*/ 1077944 h 1211961"/>
              <a:gd name="connsiteX463" fmla="*/ 366211 w 1247845"/>
              <a:gd name="connsiteY463" fmla="*/ 1071372 h 1211961"/>
              <a:gd name="connsiteX464" fmla="*/ 340208 w 1247845"/>
              <a:gd name="connsiteY464" fmla="*/ 1055370 h 1211961"/>
              <a:gd name="connsiteX465" fmla="*/ 325920 w 1247845"/>
              <a:gd name="connsiteY465" fmla="*/ 1047941 h 1211961"/>
              <a:gd name="connsiteX466" fmla="*/ 327063 w 1247845"/>
              <a:gd name="connsiteY466" fmla="*/ 1045845 h 1211961"/>
              <a:gd name="connsiteX467" fmla="*/ 303060 w 1247845"/>
              <a:gd name="connsiteY467" fmla="*/ 1028700 h 1211961"/>
              <a:gd name="connsiteX468" fmla="*/ 305537 w 1247845"/>
              <a:gd name="connsiteY468" fmla="*/ 1034891 h 1211961"/>
              <a:gd name="connsiteX469" fmla="*/ 307251 w 1247845"/>
              <a:gd name="connsiteY469" fmla="*/ 1032129 h 1211961"/>
              <a:gd name="connsiteX470" fmla="*/ 315824 w 1247845"/>
              <a:gd name="connsiteY470" fmla="*/ 1046702 h 1211961"/>
              <a:gd name="connsiteX471" fmla="*/ 338017 w 1247845"/>
              <a:gd name="connsiteY471" fmla="*/ 1059656 h 1211961"/>
              <a:gd name="connsiteX472" fmla="*/ 342303 w 1247845"/>
              <a:gd name="connsiteY472" fmla="*/ 1066228 h 1211961"/>
              <a:gd name="connsiteX473" fmla="*/ 345351 w 1247845"/>
              <a:gd name="connsiteY473" fmla="*/ 1063181 h 1211961"/>
              <a:gd name="connsiteX474" fmla="*/ 358401 w 1247845"/>
              <a:gd name="connsiteY474" fmla="*/ 1071753 h 1211961"/>
              <a:gd name="connsiteX475" fmla="*/ 351828 w 1247845"/>
              <a:gd name="connsiteY475" fmla="*/ 1074039 h 1211961"/>
              <a:gd name="connsiteX476" fmla="*/ 355162 w 1247845"/>
              <a:gd name="connsiteY476" fmla="*/ 1075373 h 1211961"/>
              <a:gd name="connsiteX477" fmla="*/ 353638 w 1247845"/>
              <a:gd name="connsiteY477" fmla="*/ 1077754 h 1211961"/>
              <a:gd name="connsiteX478" fmla="*/ 363354 w 1247845"/>
              <a:gd name="connsiteY478" fmla="*/ 1079659 h 1211961"/>
              <a:gd name="connsiteX479" fmla="*/ 380213 w 1247845"/>
              <a:gd name="connsiteY479" fmla="*/ 1092803 h 1211961"/>
              <a:gd name="connsiteX480" fmla="*/ 384975 w 1247845"/>
              <a:gd name="connsiteY480" fmla="*/ 1092041 h 1211961"/>
              <a:gd name="connsiteX481" fmla="*/ 384118 w 1247845"/>
              <a:gd name="connsiteY481" fmla="*/ 1094327 h 1211961"/>
              <a:gd name="connsiteX482" fmla="*/ 455270 w 1247845"/>
              <a:gd name="connsiteY482" fmla="*/ 1116520 h 1211961"/>
              <a:gd name="connsiteX483" fmla="*/ 484131 w 1247845"/>
              <a:gd name="connsiteY483" fmla="*/ 1126903 h 1211961"/>
              <a:gd name="connsiteX484" fmla="*/ 573285 w 1247845"/>
              <a:gd name="connsiteY484" fmla="*/ 1140238 h 1211961"/>
              <a:gd name="connsiteX485" fmla="*/ 606432 w 1247845"/>
              <a:gd name="connsiteY485" fmla="*/ 1139285 h 1211961"/>
              <a:gd name="connsiteX486" fmla="*/ 611956 w 1247845"/>
              <a:gd name="connsiteY486" fmla="*/ 1138237 h 1211961"/>
              <a:gd name="connsiteX487" fmla="*/ 596907 w 1247845"/>
              <a:gd name="connsiteY487" fmla="*/ 1144334 h 1211961"/>
              <a:gd name="connsiteX488" fmla="*/ 595668 w 1247845"/>
              <a:gd name="connsiteY488" fmla="*/ 1151573 h 1211961"/>
              <a:gd name="connsiteX489" fmla="*/ 553092 w 1247845"/>
              <a:gd name="connsiteY489" fmla="*/ 1153859 h 1211961"/>
              <a:gd name="connsiteX490" fmla="*/ 544710 w 1247845"/>
              <a:gd name="connsiteY490" fmla="*/ 1151001 h 1211961"/>
              <a:gd name="connsiteX491" fmla="*/ 525088 w 1247845"/>
              <a:gd name="connsiteY491" fmla="*/ 1147762 h 1211961"/>
              <a:gd name="connsiteX492" fmla="*/ 513372 w 1247845"/>
              <a:gd name="connsiteY492" fmla="*/ 1150144 h 1211961"/>
              <a:gd name="connsiteX493" fmla="*/ 501085 w 1247845"/>
              <a:gd name="connsiteY493" fmla="*/ 1145095 h 1211961"/>
              <a:gd name="connsiteX494" fmla="*/ 492417 w 1247845"/>
              <a:gd name="connsiteY494" fmla="*/ 1145381 h 1211961"/>
              <a:gd name="connsiteX495" fmla="*/ 494037 w 1247845"/>
              <a:gd name="connsiteY495" fmla="*/ 1144048 h 1211961"/>
              <a:gd name="connsiteX496" fmla="*/ 483750 w 1247845"/>
              <a:gd name="connsiteY496" fmla="*/ 1144905 h 1211961"/>
              <a:gd name="connsiteX497" fmla="*/ 482797 w 1247845"/>
              <a:gd name="connsiteY497" fmla="*/ 1142238 h 1211961"/>
              <a:gd name="connsiteX498" fmla="*/ 465557 w 1247845"/>
              <a:gd name="connsiteY498" fmla="*/ 1141381 h 1211961"/>
              <a:gd name="connsiteX499" fmla="*/ 464985 w 1247845"/>
              <a:gd name="connsiteY499" fmla="*/ 1137094 h 1211961"/>
              <a:gd name="connsiteX500" fmla="*/ 455746 w 1247845"/>
              <a:gd name="connsiteY500" fmla="*/ 1139000 h 1211961"/>
              <a:gd name="connsiteX501" fmla="*/ 442792 w 1247845"/>
              <a:gd name="connsiteY501" fmla="*/ 1131570 h 1211961"/>
              <a:gd name="connsiteX502" fmla="*/ 424695 w 1247845"/>
              <a:gd name="connsiteY502" fmla="*/ 1128998 h 1211961"/>
              <a:gd name="connsiteX503" fmla="*/ 407835 w 1247845"/>
              <a:gd name="connsiteY503" fmla="*/ 1124141 h 1211961"/>
              <a:gd name="connsiteX504" fmla="*/ 408502 w 1247845"/>
              <a:gd name="connsiteY504" fmla="*/ 1126903 h 1211961"/>
              <a:gd name="connsiteX505" fmla="*/ 388976 w 1247845"/>
              <a:gd name="connsiteY505" fmla="*/ 1121664 h 1211961"/>
              <a:gd name="connsiteX506" fmla="*/ 390881 w 1247845"/>
              <a:gd name="connsiteY506" fmla="*/ 1120616 h 1211961"/>
              <a:gd name="connsiteX507" fmla="*/ 369735 w 1247845"/>
              <a:gd name="connsiteY507" fmla="*/ 1113187 h 1211961"/>
              <a:gd name="connsiteX508" fmla="*/ 353733 w 1247845"/>
              <a:gd name="connsiteY508" fmla="*/ 1105186 h 1211961"/>
              <a:gd name="connsiteX509" fmla="*/ 348495 w 1247845"/>
              <a:gd name="connsiteY509" fmla="*/ 1106329 h 1211961"/>
              <a:gd name="connsiteX510" fmla="*/ 341637 w 1247845"/>
              <a:gd name="connsiteY510" fmla="*/ 1103948 h 1211961"/>
              <a:gd name="connsiteX511" fmla="*/ 337731 w 1247845"/>
              <a:gd name="connsiteY511" fmla="*/ 1098518 h 1211961"/>
              <a:gd name="connsiteX512" fmla="*/ 328492 w 1247845"/>
              <a:gd name="connsiteY512" fmla="*/ 1097661 h 1211961"/>
              <a:gd name="connsiteX513" fmla="*/ 327254 w 1247845"/>
              <a:gd name="connsiteY513" fmla="*/ 1093470 h 1211961"/>
              <a:gd name="connsiteX514" fmla="*/ 332207 w 1247845"/>
              <a:gd name="connsiteY514" fmla="*/ 1093184 h 1211961"/>
              <a:gd name="connsiteX515" fmla="*/ 320205 w 1247845"/>
              <a:gd name="connsiteY515" fmla="*/ 1094613 h 1211961"/>
              <a:gd name="connsiteX516" fmla="*/ 330969 w 1247845"/>
              <a:gd name="connsiteY516" fmla="*/ 1102519 h 1211961"/>
              <a:gd name="connsiteX517" fmla="*/ 350685 w 1247845"/>
              <a:gd name="connsiteY517" fmla="*/ 1111853 h 1211961"/>
              <a:gd name="connsiteX518" fmla="*/ 347447 w 1247845"/>
              <a:gd name="connsiteY518" fmla="*/ 1112044 h 1211961"/>
              <a:gd name="connsiteX519" fmla="*/ 347066 w 1247845"/>
              <a:gd name="connsiteY519" fmla="*/ 1109186 h 1211961"/>
              <a:gd name="connsiteX520" fmla="*/ 320110 w 1247845"/>
              <a:gd name="connsiteY520" fmla="*/ 1098137 h 1211961"/>
              <a:gd name="connsiteX521" fmla="*/ 314967 w 1247845"/>
              <a:gd name="connsiteY521" fmla="*/ 1101852 h 1211961"/>
              <a:gd name="connsiteX522" fmla="*/ 345542 w 1247845"/>
              <a:gd name="connsiteY522" fmla="*/ 1116425 h 1211961"/>
              <a:gd name="connsiteX523" fmla="*/ 352114 w 1247845"/>
              <a:gd name="connsiteY523" fmla="*/ 1115949 h 1211961"/>
              <a:gd name="connsiteX524" fmla="*/ 363163 w 1247845"/>
              <a:gd name="connsiteY524" fmla="*/ 1123760 h 1211961"/>
              <a:gd name="connsiteX525" fmla="*/ 362687 w 1247845"/>
              <a:gd name="connsiteY525" fmla="*/ 1120902 h 1211961"/>
              <a:gd name="connsiteX526" fmla="*/ 383451 w 1247845"/>
              <a:gd name="connsiteY526" fmla="*/ 1132523 h 1211961"/>
              <a:gd name="connsiteX527" fmla="*/ 371545 w 1247845"/>
              <a:gd name="connsiteY527" fmla="*/ 1130713 h 1211961"/>
              <a:gd name="connsiteX528" fmla="*/ 385737 w 1247845"/>
              <a:gd name="connsiteY528" fmla="*/ 1134999 h 1211961"/>
              <a:gd name="connsiteX529" fmla="*/ 384975 w 1247845"/>
              <a:gd name="connsiteY529" fmla="*/ 1137285 h 1211961"/>
              <a:gd name="connsiteX530" fmla="*/ 408788 w 1247845"/>
              <a:gd name="connsiteY530" fmla="*/ 1145667 h 1211961"/>
              <a:gd name="connsiteX531" fmla="*/ 422028 w 1247845"/>
              <a:gd name="connsiteY531" fmla="*/ 1151001 h 1211961"/>
              <a:gd name="connsiteX532" fmla="*/ 435648 w 1247845"/>
              <a:gd name="connsiteY532" fmla="*/ 1153763 h 1211961"/>
              <a:gd name="connsiteX533" fmla="*/ 436506 w 1247845"/>
              <a:gd name="connsiteY533" fmla="*/ 1156526 h 1211961"/>
              <a:gd name="connsiteX534" fmla="*/ 481464 w 1247845"/>
              <a:gd name="connsiteY534" fmla="*/ 1166432 h 1211961"/>
              <a:gd name="connsiteX535" fmla="*/ 470891 w 1247845"/>
              <a:gd name="connsiteY535" fmla="*/ 1166622 h 1211961"/>
              <a:gd name="connsiteX536" fmla="*/ 483845 w 1247845"/>
              <a:gd name="connsiteY536" fmla="*/ 1170051 h 1211961"/>
              <a:gd name="connsiteX537" fmla="*/ 483559 w 1247845"/>
              <a:gd name="connsiteY537" fmla="*/ 1171670 h 1211961"/>
              <a:gd name="connsiteX538" fmla="*/ 498990 w 1247845"/>
              <a:gd name="connsiteY538" fmla="*/ 1169099 h 1211961"/>
              <a:gd name="connsiteX539" fmla="*/ 519278 w 1247845"/>
              <a:gd name="connsiteY539" fmla="*/ 1174433 h 1211961"/>
              <a:gd name="connsiteX540" fmla="*/ 534232 w 1247845"/>
              <a:gd name="connsiteY540" fmla="*/ 1174052 h 1211961"/>
              <a:gd name="connsiteX541" fmla="*/ 537280 w 1247845"/>
              <a:gd name="connsiteY541" fmla="*/ 1173099 h 1211961"/>
              <a:gd name="connsiteX542" fmla="*/ 551853 w 1247845"/>
              <a:gd name="connsiteY542" fmla="*/ 1177004 h 1211961"/>
              <a:gd name="connsiteX543" fmla="*/ 542805 w 1247845"/>
              <a:gd name="connsiteY543" fmla="*/ 1178909 h 1211961"/>
              <a:gd name="connsiteX544" fmla="*/ 548520 w 1247845"/>
              <a:gd name="connsiteY544" fmla="*/ 1183291 h 1211961"/>
              <a:gd name="connsiteX545" fmla="*/ 560426 w 1247845"/>
              <a:gd name="connsiteY545" fmla="*/ 1185482 h 1211961"/>
              <a:gd name="connsiteX546" fmla="*/ 551663 w 1247845"/>
              <a:gd name="connsiteY546" fmla="*/ 1181005 h 1211961"/>
              <a:gd name="connsiteX547" fmla="*/ 556140 w 1247845"/>
              <a:gd name="connsiteY547" fmla="*/ 1180433 h 1211961"/>
              <a:gd name="connsiteX548" fmla="*/ 564998 w 1247845"/>
              <a:gd name="connsiteY548" fmla="*/ 1182434 h 1211961"/>
              <a:gd name="connsiteX549" fmla="*/ 566427 w 1247845"/>
              <a:gd name="connsiteY549" fmla="*/ 1185767 h 1211961"/>
              <a:gd name="connsiteX550" fmla="*/ 537947 w 1247845"/>
              <a:gd name="connsiteY550" fmla="*/ 1186243 h 1211961"/>
              <a:gd name="connsiteX551" fmla="*/ 511086 w 1247845"/>
              <a:gd name="connsiteY551" fmla="*/ 1180719 h 1211961"/>
              <a:gd name="connsiteX552" fmla="*/ 490512 w 1247845"/>
              <a:gd name="connsiteY552" fmla="*/ 1177766 h 1211961"/>
              <a:gd name="connsiteX553" fmla="*/ 469272 w 1247845"/>
              <a:gd name="connsiteY553" fmla="*/ 1175385 h 1211961"/>
              <a:gd name="connsiteX554" fmla="*/ 465366 w 1247845"/>
              <a:gd name="connsiteY554" fmla="*/ 1171956 h 1211961"/>
              <a:gd name="connsiteX555" fmla="*/ 412884 w 1247845"/>
              <a:gd name="connsiteY555" fmla="*/ 1158240 h 1211961"/>
              <a:gd name="connsiteX556" fmla="*/ 422504 w 1247845"/>
              <a:gd name="connsiteY556" fmla="*/ 1162907 h 1211961"/>
              <a:gd name="connsiteX557" fmla="*/ 403359 w 1247845"/>
              <a:gd name="connsiteY557" fmla="*/ 1153287 h 1211961"/>
              <a:gd name="connsiteX558" fmla="*/ 391738 w 1247845"/>
              <a:gd name="connsiteY558" fmla="*/ 1150049 h 1211961"/>
              <a:gd name="connsiteX559" fmla="*/ 398120 w 1247845"/>
              <a:gd name="connsiteY559" fmla="*/ 1154906 h 1211961"/>
              <a:gd name="connsiteX560" fmla="*/ 373355 w 1247845"/>
              <a:gd name="connsiteY560" fmla="*/ 1143476 h 1211961"/>
              <a:gd name="connsiteX561" fmla="*/ 339636 w 1247845"/>
              <a:gd name="connsiteY561" fmla="*/ 1129093 h 1211961"/>
              <a:gd name="connsiteX562" fmla="*/ 314395 w 1247845"/>
              <a:gd name="connsiteY562" fmla="*/ 1113377 h 1211961"/>
              <a:gd name="connsiteX563" fmla="*/ 309728 w 1247845"/>
              <a:gd name="connsiteY563" fmla="*/ 1109282 h 1211961"/>
              <a:gd name="connsiteX564" fmla="*/ 306585 w 1247845"/>
              <a:gd name="connsiteY564" fmla="*/ 1112139 h 1211961"/>
              <a:gd name="connsiteX565" fmla="*/ 303632 w 1247845"/>
              <a:gd name="connsiteY565" fmla="*/ 1111377 h 1211961"/>
              <a:gd name="connsiteX566" fmla="*/ 296964 w 1247845"/>
              <a:gd name="connsiteY566" fmla="*/ 1104710 h 1211961"/>
              <a:gd name="connsiteX567" fmla="*/ 283248 w 1247845"/>
              <a:gd name="connsiteY567" fmla="*/ 1098518 h 1211961"/>
              <a:gd name="connsiteX568" fmla="*/ 269056 w 1247845"/>
              <a:gd name="connsiteY568" fmla="*/ 1087088 h 1211961"/>
              <a:gd name="connsiteX569" fmla="*/ 237243 w 1247845"/>
              <a:gd name="connsiteY569" fmla="*/ 1062609 h 1211961"/>
              <a:gd name="connsiteX570" fmla="*/ 209239 w 1247845"/>
              <a:gd name="connsiteY570" fmla="*/ 1039749 h 1211961"/>
              <a:gd name="connsiteX571" fmla="*/ 232861 w 1247845"/>
              <a:gd name="connsiteY571" fmla="*/ 1062990 h 1211961"/>
              <a:gd name="connsiteX572" fmla="*/ 256864 w 1247845"/>
              <a:gd name="connsiteY572" fmla="*/ 1079754 h 1211961"/>
              <a:gd name="connsiteX573" fmla="*/ 282296 w 1247845"/>
              <a:gd name="connsiteY573" fmla="*/ 1096994 h 1211961"/>
              <a:gd name="connsiteX574" fmla="*/ 282867 w 1247845"/>
              <a:gd name="connsiteY574" fmla="*/ 1102043 h 1211961"/>
              <a:gd name="connsiteX575" fmla="*/ 275152 w 1247845"/>
              <a:gd name="connsiteY575" fmla="*/ 1100233 h 1211961"/>
              <a:gd name="connsiteX576" fmla="*/ 301822 w 1247845"/>
              <a:gd name="connsiteY576" fmla="*/ 1117854 h 1211961"/>
              <a:gd name="connsiteX577" fmla="*/ 310299 w 1247845"/>
              <a:gd name="connsiteY577" fmla="*/ 1121378 h 1211961"/>
              <a:gd name="connsiteX578" fmla="*/ 344875 w 1247845"/>
              <a:gd name="connsiteY578" fmla="*/ 1133285 h 1211961"/>
              <a:gd name="connsiteX579" fmla="*/ 336017 w 1247845"/>
              <a:gd name="connsiteY579" fmla="*/ 1130903 h 1211961"/>
              <a:gd name="connsiteX580" fmla="*/ 343351 w 1247845"/>
              <a:gd name="connsiteY580" fmla="*/ 1136999 h 1211961"/>
              <a:gd name="connsiteX581" fmla="*/ 334779 w 1247845"/>
              <a:gd name="connsiteY581" fmla="*/ 1133856 h 1211961"/>
              <a:gd name="connsiteX582" fmla="*/ 343923 w 1247845"/>
              <a:gd name="connsiteY582" fmla="*/ 1143476 h 1211961"/>
              <a:gd name="connsiteX583" fmla="*/ 349352 w 1247845"/>
              <a:gd name="connsiteY583" fmla="*/ 1142428 h 1211961"/>
              <a:gd name="connsiteX584" fmla="*/ 351828 w 1247845"/>
              <a:gd name="connsiteY584" fmla="*/ 1144429 h 1211961"/>
              <a:gd name="connsiteX585" fmla="*/ 345542 w 1247845"/>
              <a:gd name="connsiteY585" fmla="*/ 1147762 h 1211961"/>
              <a:gd name="connsiteX586" fmla="*/ 353448 w 1247845"/>
              <a:gd name="connsiteY586" fmla="*/ 1148715 h 1211961"/>
              <a:gd name="connsiteX587" fmla="*/ 351638 w 1247845"/>
              <a:gd name="connsiteY587" fmla="*/ 1153192 h 1211961"/>
              <a:gd name="connsiteX588" fmla="*/ 366973 w 1247845"/>
              <a:gd name="connsiteY588" fmla="*/ 1160907 h 1211961"/>
              <a:gd name="connsiteX589" fmla="*/ 364592 w 1247845"/>
              <a:gd name="connsiteY589" fmla="*/ 1158335 h 1211961"/>
              <a:gd name="connsiteX590" fmla="*/ 371831 w 1247845"/>
              <a:gd name="connsiteY590" fmla="*/ 1161002 h 1211961"/>
              <a:gd name="connsiteX591" fmla="*/ 367164 w 1247845"/>
              <a:gd name="connsiteY591" fmla="*/ 1160145 h 1211961"/>
              <a:gd name="connsiteX592" fmla="*/ 392214 w 1247845"/>
              <a:gd name="connsiteY592" fmla="*/ 1173480 h 1211961"/>
              <a:gd name="connsiteX593" fmla="*/ 394691 w 1247845"/>
              <a:gd name="connsiteY593" fmla="*/ 1170908 h 1211961"/>
              <a:gd name="connsiteX594" fmla="*/ 406978 w 1247845"/>
              <a:gd name="connsiteY594" fmla="*/ 1178624 h 1211961"/>
              <a:gd name="connsiteX595" fmla="*/ 409550 w 1247845"/>
              <a:gd name="connsiteY595" fmla="*/ 1175290 h 1211961"/>
              <a:gd name="connsiteX596" fmla="*/ 422313 w 1247845"/>
              <a:gd name="connsiteY596" fmla="*/ 1181481 h 1211961"/>
              <a:gd name="connsiteX597" fmla="*/ 414312 w 1247845"/>
              <a:gd name="connsiteY597" fmla="*/ 1181100 h 1211961"/>
              <a:gd name="connsiteX598" fmla="*/ 433172 w 1247845"/>
              <a:gd name="connsiteY598" fmla="*/ 1182624 h 1211961"/>
              <a:gd name="connsiteX599" fmla="*/ 436601 w 1247845"/>
              <a:gd name="connsiteY599" fmla="*/ 1188434 h 1211961"/>
              <a:gd name="connsiteX600" fmla="*/ 440316 w 1247845"/>
              <a:gd name="connsiteY600" fmla="*/ 1186053 h 1211961"/>
              <a:gd name="connsiteX601" fmla="*/ 450507 w 1247845"/>
              <a:gd name="connsiteY601" fmla="*/ 1190244 h 1211961"/>
              <a:gd name="connsiteX602" fmla="*/ 467081 w 1247845"/>
              <a:gd name="connsiteY602" fmla="*/ 1195007 h 1211961"/>
              <a:gd name="connsiteX603" fmla="*/ 469176 w 1247845"/>
              <a:gd name="connsiteY603" fmla="*/ 1192149 h 1211961"/>
              <a:gd name="connsiteX604" fmla="*/ 505371 w 1247845"/>
              <a:gd name="connsiteY604" fmla="*/ 1199102 h 1211961"/>
              <a:gd name="connsiteX605" fmla="*/ 539566 w 1247845"/>
              <a:gd name="connsiteY605" fmla="*/ 1204055 h 1211961"/>
              <a:gd name="connsiteX606" fmla="*/ 539757 w 1247845"/>
              <a:gd name="connsiteY606" fmla="*/ 1201674 h 1211961"/>
              <a:gd name="connsiteX607" fmla="*/ 561283 w 1247845"/>
              <a:gd name="connsiteY607" fmla="*/ 1201960 h 1211961"/>
              <a:gd name="connsiteX608" fmla="*/ 559664 w 1247845"/>
              <a:gd name="connsiteY608" fmla="*/ 1204341 h 1211961"/>
              <a:gd name="connsiteX609" fmla="*/ 579762 w 1247845"/>
              <a:gd name="connsiteY609" fmla="*/ 1206818 h 1211961"/>
              <a:gd name="connsiteX610" fmla="*/ 565665 w 1247845"/>
              <a:gd name="connsiteY610" fmla="*/ 1211961 h 1211961"/>
              <a:gd name="connsiteX611" fmla="*/ 593668 w 1247845"/>
              <a:gd name="connsiteY611" fmla="*/ 1207294 h 1211961"/>
              <a:gd name="connsiteX612" fmla="*/ 593573 w 1247845"/>
              <a:gd name="connsiteY612" fmla="*/ 1204055 h 1211961"/>
              <a:gd name="connsiteX613" fmla="*/ 602812 w 1247845"/>
              <a:gd name="connsiteY613" fmla="*/ 1203293 h 1211961"/>
              <a:gd name="connsiteX614" fmla="*/ 610623 w 1247845"/>
              <a:gd name="connsiteY614" fmla="*/ 1207008 h 1211961"/>
              <a:gd name="connsiteX615" fmla="*/ 645865 w 1247845"/>
              <a:gd name="connsiteY615" fmla="*/ 1202627 h 1211961"/>
              <a:gd name="connsiteX616" fmla="*/ 666058 w 1247845"/>
              <a:gd name="connsiteY616" fmla="*/ 1202245 h 1211961"/>
              <a:gd name="connsiteX617" fmla="*/ 687680 w 1247845"/>
              <a:gd name="connsiteY617" fmla="*/ 1199007 h 1211961"/>
              <a:gd name="connsiteX618" fmla="*/ 724923 w 1247845"/>
              <a:gd name="connsiteY618" fmla="*/ 1189958 h 1211961"/>
              <a:gd name="connsiteX619" fmla="*/ 733400 w 1247845"/>
              <a:gd name="connsiteY619" fmla="*/ 1192149 h 1211961"/>
              <a:gd name="connsiteX620" fmla="*/ 752545 w 1247845"/>
              <a:gd name="connsiteY620" fmla="*/ 1185577 h 1211961"/>
              <a:gd name="connsiteX621" fmla="*/ 749116 w 1247845"/>
              <a:gd name="connsiteY621" fmla="*/ 1184815 h 1211961"/>
              <a:gd name="connsiteX622" fmla="*/ 759308 w 1247845"/>
              <a:gd name="connsiteY622" fmla="*/ 1181291 h 1211961"/>
              <a:gd name="connsiteX623" fmla="*/ 763023 w 1247845"/>
              <a:gd name="connsiteY623" fmla="*/ 1182815 h 1211961"/>
              <a:gd name="connsiteX624" fmla="*/ 787121 w 1247845"/>
              <a:gd name="connsiteY624" fmla="*/ 1177004 h 1211961"/>
              <a:gd name="connsiteX625" fmla="*/ 783311 w 1247845"/>
              <a:gd name="connsiteY625" fmla="*/ 1175576 h 1211961"/>
              <a:gd name="connsiteX626" fmla="*/ 801980 w 1247845"/>
              <a:gd name="connsiteY626" fmla="*/ 1172527 h 1211961"/>
              <a:gd name="connsiteX627" fmla="*/ 794455 w 1247845"/>
              <a:gd name="connsiteY627" fmla="*/ 1174433 h 1211961"/>
              <a:gd name="connsiteX628" fmla="*/ 798170 w 1247845"/>
              <a:gd name="connsiteY628" fmla="*/ 1175671 h 1211961"/>
              <a:gd name="connsiteX629" fmla="*/ 845223 w 1247845"/>
              <a:gd name="connsiteY629" fmla="*/ 1155287 h 1211961"/>
              <a:gd name="connsiteX630" fmla="*/ 851224 w 1247845"/>
              <a:gd name="connsiteY630" fmla="*/ 1149763 h 1211961"/>
              <a:gd name="connsiteX631" fmla="*/ 867607 w 1247845"/>
              <a:gd name="connsiteY631" fmla="*/ 1144524 h 1211961"/>
              <a:gd name="connsiteX632" fmla="*/ 873132 w 1247845"/>
              <a:gd name="connsiteY632" fmla="*/ 1141762 h 1211961"/>
              <a:gd name="connsiteX633" fmla="*/ 893325 w 1247845"/>
              <a:gd name="connsiteY633" fmla="*/ 1133475 h 1211961"/>
              <a:gd name="connsiteX634" fmla="*/ 887610 w 1247845"/>
              <a:gd name="connsiteY634" fmla="*/ 1139095 h 1211961"/>
              <a:gd name="connsiteX635" fmla="*/ 898754 w 1247845"/>
              <a:gd name="connsiteY635" fmla="*/ 1133475 h 1211961"/>
              <a:gd name="connsiteX636" fmla="*/ 900754 w 1247845"/>
              <a:gd name="connsiteY636" fmla="*/ 1129093 h 1211961"/>
              <a:gd name="connsiteX637" fmla="*/ 907422 w 1247845"/>
              <a:gd name="connsiteY637" fmla="*/ 1126808 h 1211961"/>
              <a:gd name="connsiteX638" fmla="*/ 897230 w 1247845"/>
              <a:gd name="connsiteY638" fmla="*/ 1137094 h 1211961"/>
              <a:gd name="connsiteX639" fmla="*/ 921423 w 1247845"/>
              <a:gd name="connsiteY639" fmla="*/ 1125855 h 1211961"/>
              <a:gd name="connsiteX640" fmla="*/ 924090 w 1247845"/>
              <a:gd name="connsiteY640" fmla="*/ 1124236 h 1211961"/>
              <a:gd name="connsiteX641" fmla="*/ 919042 w 1247845"/>
              <a:gd name="connsiteY641" fmla="*/ 1133951 h 1211961"/>
              <a:gd name="connsiteX642" fmla="*/ 942283 w 1247845"/>
              <a:gd name="connsiteY642" fmla="*/ 1117663 h 1211961"/>
              <a:gd name="connsiteX643" fmla="*/ 962286 w 1247845"/>
              <a:gd name="connsiteY643" fmla="*/ 1099661 h 1211961"/>
              <a:gd name="connsiteX644" fmla="*/ 962952 w 1247845"/>
              <a:gd name="connsiteY644" fmla="*/ 1103185 h 1211961"/>
              <a:gd name="connsiteX645" fmla="*/ 970763 w 1247845"/>
              <a:gd name="connsiteY645" fmla="*/ 1095280 h 1211961"/>
              <a:gd name="connsiteX646" fmla="*/ 974001 w 1247845"/>
              <a:gd name="connsiteY646" fmla="*/ 1096899 h 1211961"/>
              <a:gd name="connsiteX647" fmla="*/ 981812 w 1247845"/>
              <a:gd name="connsiteY647" fmla="*/ 1088993 h 1211961"/>
              <a:gd name="connsiteX648" fmla="*/ 970572 w 1247845"/>
              <a:gd name="connsiteY648" fmla="*/ 1092422 h 1211961"/>
              <a:gd name="connsiteX649" fmla="*/ 991527 w 1247845"/>
              <a:gd name="connsiteY649" fmla="*/ 1078516 h 1211961"/>
              <a:gd name="connsiteX650" fmla="*/ 983812 w 1247845"/>
              <a:gd name="connsiteY650" fmla="*/ 1086421 h 1211961"/>
              <a:gd name="connsiteX651" fmla="*/ 991908 w 1247845"/>
              <a:gd name="connsiteY651" fmla="*/ 1086326 h 1211961"/>
              <a:gd name="connsiteX652" fmla="*/ 991146 w 1247845"/>
              <a:gd name="connsiteY652" fmla="*/ 1082897 h 1211961"/>
              <a:gd name="connsiteX653" fmla="*/ 1016388 w 1247845"/>
              <a:gd name="connsiteY653" fmla="*/ 1068800 h 1211961"/>
              <a:gd name="connsiteX654" fmla="*/ 1010768 w 1247845"/>
              <a:gd name="connsiteY654" fmla="*/ 1067276 h 1211961"/>
              <a:gd name="connsiteX655" fmla="*/ 1018293 w 1247845"/>
              <a:gd name="connsiteY655" fmla="*/ 1061561 h 1211961"/>
              <a:gd name="connsiteX656" fmla="*/ 1020388 w 1247845"/>
              <a:gd name="connsiteY656" fmla="*/ 1066228 h 1211961"/>
              <a:gd name="connsiteX657" fmla="*/ 1023436 w 1247845"/>
              <a:gd name="connsiteY657" fmla="*/ 1060228 h 1211961"/>
              <a:gd name="connsiteX658" fmla="*/ 1033247 w 1247845"/>
              <a:gd name="connsiteY658" fmla="*/ 1056799 h 1211961"/>
              <a:gd name="connsiteX659" fmla="*/ 1040200 w 1247845"/>
              <a:gd name="connsiteY659" fmla="*/ 1052512 h 1211961"/>
              <a:gd name="connsiteX660" fmla="*/ 1046677 w 1247845"/>
              <a:gd name="connsiteY660" fmla="*/ 1040987 h 1211961"/>
              <a:gd name="connsiteX661" fmla="*/ 1048963 w 1247845"/>
              <a:gd name="connsiteY661" fmla="*/ 1043273 h 1211961"/>
              <a:gd name="connsiteX662" fmla="*/ 1057631 w 1247845"/>
              <a:gd name="connsiteY662" fmla="*/ 1036225 h 1211961"/>
              <a:gd name="connsiteX663" fmla="*/ 1059726 w 1247845"/>
              <a:gd name="connsiteY663" fmla="*/ 1029462 h 1211961"/>
              <a:gd name="connsiteX664" fmla="*/ 1062584 w 1247845"/>
              <a:gd name="connsiteY664" fmla="*/ 1029938 h 1211961"/>
              <a:gd name="connsiteX665" fmla="*/ 1079538 w 1247845"/>
              <a:gd name="connsiteY665" fmla="*/ 1002697 h 1211961"/>
              <a:gd name="connsiteX666" fmla="*/ 1087635 w 1247845"/>
              <a:gd name="connsiteY666" fmla="*/ 991076 h 1211961"/>
              <a:gd name="connsiteX667" fmla="*/ 1085158 w 1247845"/>
              <a:gd name="connsiteY667" fmla="*/ 989076 h 1211961"/>
              <a:gd name="connsiteX668" fmla="*/ 1094874 w 1247845"/>
              <a:gd name="connsiteY668" fmla="*/ 978884 h 1211961"/>
              <a:gd name="connsiteX669" fmla="*/ 1096207 w 1247845"/>
              <a:gd name="connsiteY669" fmla="*/ 983837 h 1211961"/>
              <a:gd name="connsiteX670" fmla="*/ 1101255 w 1247845"/>
              <a:gd name="connsiteY670" fmla="*/ 975836 h 1211961"/>
              <a:gd name="connsiteX671" fmla="*/ 1096493 w 1247845"/>
              <a:gd name="connsiteY671" fmla="*/ 978122 h 1211961"/>
              <a:gd name="connsiteX672" fmla="*/ 1101541 w 1247845"/>
              <a:gd name="connsiteY672" fmla="*/ 970121 h 1211961"/>
              <a:gd name="connsiteX673" fmla="*/ 1103446 w 1247845"/>
              <a:gd name="connsiteY673" fmla="*/ 971550 h 1211961"/>
              <a:gd name="connsiteX674" fmla="*/ 1122401 w 1247845"/>
              <a:gd name="connsiteY674" fmla="*/ 938975 h 1211961"/>
              <a:gd name="connsiteX675" fmla="*/ 1128116 w 1247845"/>
              <a:gd name="connsiteY675" fmla="*/ 935260 h 1211961"/>
              <a:gd name="connsiteX676" fmla="*/ 1125163 w 1247845"/>
              <a:gd name="connsiteY676" fmla="*/ 935260 h 1211961"/>
              <a:gd name="connsiteX677" fmla="*/ 1132021 w 1247845"/>
              <a:gd name="connsiteY677" fmla="*/ 924782 h 1211961"/>
              <a:gd name="connsiteX678" fmla="*/ 1140689 w 1247845"/>
              <a:gd name="connsiteY678" fmla="*/ 913543 h 1211961"/>
              <a:gd name="connsiteX679" fmla="*/ 1138593 w 1247845"/>
              <a:gd name="connsiteY679" fmla="*/ 912304 h 1211961"/>
              <a:gd name="connsiteX680" fmla="*/ 1142308 w 1247845"/>
              <a:gd name="connsiteY680" fmla="*/ 910876 h 1211961"/>
              <a:gd name="connsiteX681" fmla="*/ 1144213 w 1247845"/>
              <a:gd name="connsiteY681" fmla="*/ 902970 h 1211961"/>
              <a:gd name="connsiteX682" fmla="*/ 1149642 w 1247845"/>
              <a:gd name="connsiteY682" fmla="*/ 895255 h 1211961"/>
              <a:gd name="connsiteX683" fmla="*/ 1147356 w 1247845"/>
              <a:gd name="connsiteY683" fmla="*/ 897541 h 1211961"/>
              <a:gd name="connsiteX684" fmla="*/ 1154500 w 1247845"/>
              <a:gd name="connsiteY684" fmla="*/ 885444 h 1211961"/>
              <a:gd name="connsiteX685" fmla="*/ 1152786 w 1247845"/>
              <a:gd name="connsiteY685" fmla="*/ 891635 h 1211961"/>
              <a:gd name="connsiteX686" fmla="*/ 1157643 w 1247845"/>
              <a:gd name="connsiteY686" fmla="*/ 880110 h 1211961"/>
              <a:gd name="connsiteX687" fmla="*/ 1167454 w 1247845"/>
              <a:gd name="connsiteY687" fmla="*/ 865823 h 1211961"/>
              <a:gd name="connsiteX688" fmla="*/ 1161834 w 1247845"/>
              <a:gd name="connsiteY688" fmla="*/ 880967 h 1211961"/>
              <a:gd name="connsiteX689" fmla="*/ 1154976 w 1247845"/>
              <a:gd name="connsiteY689" fmla="*/ 891159 h 1211961"/>
              <a:gd name="connsiteX690" fmla="*/ 1151452 w 1247845"/>
              <a:gd name="connsiteY690" fmla="*/ 903542 h 1211961"/>
              <a:gd name="connsiteX691" fmla="*/ 1152690 w 1247845"/>
              <a:gd name="connsiteY691" fmla="*/ 907828 h 1211961"/>
              <a:gd name="connsiteX692" fmla="*/ 1154500 w 1247845"/>
              <a:gd name="connsiteY692" fmla="*/ 901636 h 1211961"/>
              <a:gd name="connsiteX693" fmla="*/ 1159072 w 1247845"/>
              <a:gd name="connsiteY693" fmla="*/ 898684 h 1211961"/>
              <a:gd name="connsiteX694" fmla="*/ 1157358 w 1247845"/>
              <a:gd name="connsiteY694" fmla="*/ 903160 h 1211961"/>
              <a:gd name="connsiteX695" fmla="*/ 1165073 w 1247845"/>
              <a:gd name="connsiteY695" fmla="*/ 894683 h 1211961"/>
              <a:gd name="connsiteX696" fmla="*/ 1170693 w 1247845"/>
              <a:gd name="connsiteY696" fmla="*/ 883634 h 1211961"/>
              <a:gd name="connsiteX697" fmla="*/ 1179075 w 1247845"/>
              <a:gd name="connsiteY697" fmla="*/ 866108 h 1211961"/>
              <a:gd name="connsiteX698" fmla="*/ 1177551 w 1247845"/>
              <a:gd name="connsiteY698" fmla="*/ 861917 h 1211961"/>
              <a:gd name="connsiteX699" fmla="*/ 1198220 w 1247845"/>
              <a:gd name="connsiteY699" fmla="*/ 810577 h 1211961"/>
              <a:gd name="connsiteX700" fmla="*/ 1195267 w 1247845"/>
              <a:gd name="connsiteY700" fmla="*/ 804482 h 1211961"/>
              <a:gd name="connsiteX701" fmla="*/ 1200411 w 1247845"/>
              <a:gd name="connsiteY701" fmla="*/ 804577 h 1211961"/>
              <a:gd name="connsiteX702" fmla="*/ 1214317 w 1247845"/>
              <a:gd name="connsiteY702" fmla="*/ 767525 h 1211961"/>
              <a:gd name="connsiteX703" fmla="*/ 1218318 w 1247845"/>
              <a:gd name="connsiteY703" fmla="*/ 729520 h 1211961"/>
              <a:gd name="connsiteX704" fmla="*/ 1211745 w 1247845"/>
              <a:gd name="connsiteY704" fmla="*/ 748856 h 1211961"/>
              <a:gd name="connsiteX705" fmla="*/ 1218699 w 1247845"/>
              <a:gd name="connsiteY705" fmla="*/ 727901 h 1211961"/>
              <a:gd name="connsiteX706" fmla="*/ 1221461 w 1247845"/>
              <a:gd name="connsiteY706" fmla="*/ 709327 h 1211961"/>
              <a:gd name="connsiteX707" fmla="*/ 1229652 w 1247845"/>
              <a:gd name="connsiteY707" fmla="*/ 680561 h 1211961"/>
              <a:gd name="connsiteX708" fmla="*/ 1231367 w 1247845"/>
              <a:gd name="connsiteY708" fmla="*/ 674465 h 1211961"/>
              <a:gd name="connsiteX709" fmla="*/ 1235558 w 1247845"/>
              <a:gd name="connsiteY709" fmla="*/ 641318 h 1211961"/>
              <a:gd name="connsiteX710" fmla="*/ 1235177 w 1247845"/>
              <a:gd name="connsiteY710" fmla="*/ 615505 h 1211961"/>
              <a:gd name="connsiteX711" fmla="*/ 1238130 w 1247845"/>
              <a:gd name="connsiteY711" fmla="*/ 615982 h 1211961"/>
              <a:gd name="connsiteX712" fmla="*/ 1236129 w 1247845"/>
              <a:gd name="connsiteY712" fmla="*/ 587121 h 1211961"/>
              <a:gd name="connsiteX713" fmla="*/ 1236987 w 1247845"/>
              <a:gd name="connsiteY713" fmla="*/ 587216 h 1211961"/>
              <a:gd name="connsiteX714" fmla="*/ 1235367 w 1247845"/>
              <a:gd name="connsiteY714" fmla="*/ 576263 h 1211961"/>
              <a:gd name="connsiteX715" fmla="*/ 1234605 w 1247845"/>
              <a:gd name="connsiteY715" fmla="*/ 566642 h 1211961"/>
              <a:gd name="connsiteX716" fmla="*/ 1237844 w 1247845"/>
              <a:gd name="connsiteY716" fmla="*/ 551307 h 1211961"/>
              <a:gd name="connsiteX717" fmla="*/ 1239749 w 1247845"/>
              <a:gd name="connsiteY717" fmla="*/ 557403 h 1211961"/>
              <a:gd name="connsiteX718" fmla="*/ 1242130 w 1247845"/>
              <a:gd name="connsiteY718" fmla="*/ 577691 h 1211961"/>
              <a:gd name="connsiteX719" fmla="*/ 1239654 w 1247845"/>
              <a:gd name="connsiteY719" fmla="*/ 579310 h 1211961"/>
              <a:gd name="connsiteX720" fmla="*/ 1242511 w 1247845"/>
              <a:gd name="connsiteY720" fmla="*/ 627983 h 1211961"/>
              <a:gd name="connsiteX721" fmla="*/ 1242702 w 1247845"/>
              <a:gd name="connsiteY721" fmla="*/ 639032 h 1211961"/>
              <a:gd name="connsiteX722" fmla="*/ 1236796 w 1247845"/>
              <a:gd name="connsiteY722" fmla="*/ 676561 h 1211961"/>
              <a:gd name="connsiteX723" fmla="*/ 1235558 w 1247845"/>
              <a:gd name="connsiteY723" fmla="*/ 696277 h 1211961"/>
              <a:gd name="connsiteX724" fmla="*/ 1235558 w 1247845"/>
              <a:gd name="connsiteY724" fmla="*/ 705326 h 1211961"/>
              <a:gd name="connsiteX725" fmla="*/ 1235558 w 1247845"/>
              <a:gd name="connsiteY725" fmla="*/ 713422 h 1211961"/>
              <a:gd name="connsiteX726" fmla="*/ 1238987 w 1247845"/>
              <a:gd name="connsiteY726" fmla="*/ 684943 h 1211961"/>
              <a:gd name="connsiteX727" fmla="*/ 1239368 w 1247845"/>
              <a:gd name="connsiteY727" fmla="*/ 676942 h 1211961"/>
              <a:gd name="connsiteX728" fmla="*/ 1241749 w 1247845"/>
              <a:gd name="connsiteY728" fmla="*/ 677227 h 1211961"/>
              <a:gd name="connsiteX729" fmla="*/ 1247845 w 1247845"/>
              <a:gd name="connsiteY729" fmla="*/ 572548 h 1211961"/>
              <a:gd name="connsiteX730" fmla="*/ 1020007 w 1247845"/>
              <a:gd name="connsiteY730" fmla="*/ 132112 h 1211961"/>
              <a:gd name="connsiteX731" fmla="*/ 1025532 w 1247845"/>
              <a:gd name="connsiteY731" fmla="*/ 137160 h 1211961"/>
              <a:gd name="connsiteX732" fmla="*/ 1020007 w 1247845"/>
              <a:gd name="connsiteY732" fmla="*/ 132112 h 1211961"/>
              <a:gd name="connsiteX733" fmla="*/ 351924 w 1247845"/>
              <a:gd name="connsiteY733" fmla="*/ 1112615 h 1211961"/>
              <a:gd name="connsiteX734" fmla="*/ 359448 w 1247845"/>
              <a:gd name="connsiteY734" fmla="*/ 1113473 h 1211961"/>
              <a:gd name="connsiteX735" fmla="*/ 351924 w 1247845"/>
              <a:gd name="connsiteY735" fmla="*/ 1112615 h 1211961"/>
              <a:gd name="connsiteX736" fmla="*/ 398120 w 1247845"/>
              <a:gd name="connsiteY736" fmla="*/ 1139761 h 1211961"/>
              <a:gd name="connsiteX737" fmla="*/ 408121 w 1247845"/>
              <a:gd name="connsiteY737" fmla="*/ 1142428 h 1211961"/>
              <a:gd name="connsiteX738" fmla="*/ 398120 w 1247845"/>
              <a:gd name="connsiteY738" fmla="*/ 1139761 h 1211961"/>
              <a:gd name="connsiteX739" fmla="*/ 409740 w 1247845"/>
              <a:gd name="connsiteY739" fmla="*/ 1127569 h 1211961"/>
              <a:gd name="connsiteX740" fmla="*/ 418122 w 1247845"/>
              <a:gd name="connsiteY740" fmla="*/ 1129665 h 1211961"/>
              <a:gd name="connsiteX741" fmla="*/ 409740 w 1247845"/>
              <a:gd name="connsiteY741" fmla="*/ 1127569 h 1211961"/>
              <a:gd name="connsiteX742" fmla="*/ 509467 w 1247845"/>
              <a:gd name="connsiteY742" fmla="*/ 1168527 h 1211961"/>
              <a:gd name="connsiteX743" fmla="*/ 515373 w 1247845"/>
              <a:gd name="connsiteY743" fmla="*/ 1168527 h 1211961"/>
              <a:gd name="connsiteX744" fmla="*/ 516516 w 1247845"/>
              <a:gd name="connsiteY744" fmla="*/ 1171194 h 1211961"/>
              <a:gd name="connsiteX745" fmla="*/ 509467 w 1247845"/>
              <a:gd name="connsiteY745" fmla="*/ 1168527 h 1211961"/>
              <a:gd name="connsiteX746" fmla="*/ 556140 w 1247845"/>
              <a:gd name="connsiteY746" fmla="*/ 1177481 h 1211961"/>
              <a:gd name="connsiteX747" fmla="*/ 559188 w 1247845"/>
              <a:gd name="connsiteY747" fmla="*/ 1174433 h 1211961"/>
              <a:gd name="connsiteX748" fmla="*/ 531756 w 1247845"/>
              <a:gd name="connsiteY748" fmla="*/ 1166717 h 1211961"/>
              <a:gd name="connsiteX749" fmla="*/ 553663 w 1247845"/>
              <a:gd name="connsiteY749" fmla="*/ 1166051 h 1211961"/>
              <a:gd name="connsiteX750" fmla="*/ 559378 w 1247845"/>
              <a:gd name="connsiteY750" fmla="*/ 1168718 h 1211961"/>
              <a:gd name="connsiteX751" fmla="*/ 552044 w 1247845"/>
              <a:gd name="connsiteY751" fmla="*/ 1169194 h 1211961"/>
              <a:gd name="connsiteX752" fmla="*/ 563569 w 1247845"/>
              <a:gd name="connsiteY752" fmla="*/ 1174623 h 1211961"/>
              <a:gd name="connsiteX753" fmla="*/ 556140 w 1247845"/>
              <a:gd name="connsiteY753" fmla="*/ 1177481 h 1211961"/>
              <a:gd name="connsiteX754" fmla="*/ 1186885 w 1247845"/>
              <a:gd name="connsiteY754" fmla="*/ 730186 h 1211961"/>
              <a:gd name="connsiteX755" fmla="*/ 1185837 w 1247845"/>
              <a:gd name="connsiteY755" fmla="*/ 737616 h 1211961"/>
              <a:gd name="connsiteX756" fmla="*/ 1184694 w 1247845"/>
              <a:gd name="connsiteY756" fmla="*/ 734854 h 1211961"/>
              <a:gd name="connsiteX757" fmla="*/ 1186314 w 1247845"/>
              <a:gd name="connsiteY757" fmla="*/ 730949 h 1211961"/>
              <a:gd name="connsiteX758" fmla="*/ 1186885 w 1247845"/>
              <a:gd name="connsiteY758" fmla="*/ 730186 h 1211961"/>
              <a:gd name="connsiteX759" fmla="*/ 1173931 w 1247845"/>
              <a:gd name="connsiteY759" fmla="*/ 834485 h 1211961"/>
              <a:gd name="connsiteX760" fmla="*/ 1168692 w 1247845"/>
              <a:gd name="connsiteY760" fmla="*/ 845725 h 1211961"/>
              <a:gd name="connsiteX761" fmla="*/ 1166978 w 1247845"/>
              <a:gd name="connsiteY761" fmla="*/ 839915 h 1211961"/>
              <a:gd name="connsiteX762" fmla="*/ 1173931 w 1247845"/>
              <a:gd name="connsiteY762" fmla="*/ 834485 h 1211961"/>
              <a:gd name="connsiteX763" fmla="*/ 783216 w 1247845"/>
              <a:gd name="connsiteY763" fmla="*/ 1133761 h 1211961"/>
              <a:gd name="connsiteX764" fmla="*/ 772548 w 1247845"/>
              <a:gd name="connsiteY764" fmla="*/ 1138237 h 1211961"/>
              <a:gd name="connsiteX765" fmla="*/ 783216 w 1247845"/>
              <a:gd name="connsiteY765" fmla="*/ 1133761 h 1211961"/>
              <a:gd name="connsiteX766" fmla="*/ 707682 w 1247845"/>
              <a:gd name="connsiteY766" fmla="*/ 1167479 h 1211961"/>
              <a:gd name="connsiteX767" fmla="*/ 686537 w 1247845"/>
              <a:gd name="connsiteY767" fmla="*/ 1166812 h 1211961"/>
              <a:gd name="connsiteX768" fmla="*/ 707968 w 1247845"/>
              <a:gd name="connsiteY768" fmla="*/ 1161669 h 1211961"/>
              <a:gd name="connsiteX769" fmla="*/ 707682 w 1247845"/>
              <a:gd name="connsiteY769" fmla="*/ 1167479 h 1211961"/>
              <a:gd name="connsiteX770" fmla="*/ 662915 w 1247845"/>
              <a:gd name="connsiteY770" fmla="*/ 1168051 h 1211961"/>
              <a:gd name="connsiteX771" fmla="*/ 657009 w 1247845"/>
              <a:gd name="connsiteY771" fmla="*/ 1167765 h 1211961"/>
              <a:gd name="connsiteX772" fmla="*/ 661010 w 1247845"/>
              <a:gd name="connsiteY772" fmla="*/ 1165003 h 1211961"/>
              <a:gd name="connsiteX773" fmla="*/ 662915 w 1247845"/>
              <a:gd name="connsiteY773" fmla="*/ 1168051 h 1211961"/>
              <a:gd name="connsiteX774" fmla="*/ 680536 w 1247845"/>
              <a:gd name="connsiteY774" fmla="*/ 1167003 h 1211961"/>
              <a:gd name="connsiteX775" fmla="*/ 675393 w 1247845"/>
              <a:gd name="connsiteY775" fmla="*/ 1171861 h 1211961"/>
              <a:gd name="connsiteX776" fmla="*/ 661772 w 1247845"/>
              <a:gd name="connsiteY776" fmla="*/ 1170623 h 1211961"/>
              <a:gd name="connsiteX777" fmla="*/ 680536 w 1247845"/>
              <a:gd name="connsiteY777" fmla="*/ 1167003 h 1211961"/>
              <a:gd name="connsiteX778" fmla="*/ 669678 w 1247845"/>
              <a:gd name="connsiteY778" fmla="*/ 1155478 h 1211961"/>
              <a:gd name="connsiteX779" fmla="*/ 653104 w 1247845"/>
              <a:gd name="connsiteY779" fmla="*/ 1159193 h 1211961"/>
              <a:gd name="connsiteX780" fmla="*/ 664820 w 1247845"/>
              <a:gd name="connsiteY780" fmla="*/ 1151477 h 1211961"/>
              <a:gd name="connsiteX781" fmla="*/ 687489 w 1247845"/>
              <a:gd name="connsiteY781" fmla="*/ 1147096 h 1211961"/>
              <a:gd name="connsiteX782" fmla="*/ 687204 w 1247845"/>
              <a:gd name="connsiteY782" fmla="*/ 1153668 h 1211961"/>
              <a:gd name="connsiteX783" fmla="*/ 688347 w 1247845"/>
              <a:gd name="connsiteY783" fmla="*/ 1151858 h 1211961"/>
              <a:gd name="connsiteX784" fmla="*/ 669678 w 1247845"/>
              <a:gd name="connsiteY784" fmla="*/ 1155478 h 1211961"/>
              <a:gd name="connsiteX785" fmla="*/ 655676 w 1247845"/>
              <a:gd name="connsiteY785" fmla="*/ 1168718 h 1211961"/>
              <a:gd name="connsiteX786" fmla="*/ 626339 w 1247845"/>
              <a:gd name="connsiteY786" fmla="*/ 1167384 h 1211961"/>
              <a:gd name="connsiteX787" fmla="*/ 655676 w 1247845"/>
              <a:gd name="connsiteY787" fmla="*/ 1168718 h 1211961"/>
              <a:gd name="connsiteX788" fmla="*/ 695205 w 1247845"/>
              <a:gd name="connsiteY788" fmla="*/ 1149953 h 1211961"/>
              <a:gd name="connsiteX789" fmla="*/ 700348 w 1247845"/>
              <a:gd name="connsiteY789" fmla="*/ 1146619 h 1211961"/>
              <a:gd name="connsiteX790" fmla="*/ 695205 w 1247845"/>
              <a:gd name="connsiteY790" fmla="*/ 1149953 h 1211961"/>
              <a:gd name="connsiteX791" fmla="*/ 705968 w 1247845"/>
              <a:gd name="connsiteY791" fmla="*/ 1125474 h 1211961"/>
              <a:gd name="connsiteX792" fmla="*/ 678631 w 1247845"/>
              <a:gd name="connsiteY792" fmla="*/ 1128903 h 1211961"/>
              <a:gd name="connsiteX793" fmla="*/ 683298 w 1247845"/>
              <a:gd name="connsiteY793" fmla="*/ 1131475 h 1211961"/>
              <a:gd name="connsiteX794" fmla="*/ 675107 w 1247845"/>
              <a:gd name="connsiteY794" fmla="*/ 1132808 h 1211961"/>
              <a:gd name="connsiteX795" fmla="*/ 675964 w 1247845"/>
              <a:gd name="connsiteY795" fmla="*/ 1129379 h 1211961"/>
              <a:gd name="connsiteX796" fmla="*/ 666344 w 1247845"/>
              <a:gd name="connsiteY796" fmla="*/ 1130046 h 1211961"/>
              <a:gd name="connsiteX797" fmla="*/ 694538 w 1247845"/>
              <a:gd name="connsiteY797" fmla="*/ 1121569 h 1211961"/>
              <a:gd name="connsiteX798" fmla="*/ 711302 w 1247845"/>
              <a:gd name="connsiteY798" fmla="*/ 1119759 h 1211961"/>
              <a:gd name="connsiteX799" fmla="*/ 730352 w 1247845"/>
              <a:gd name="connsiteY799" fmla="*/ 1115377 h 1211961"/>
              <a:gd name="connsiteX800" fmla="*/ 732352 w 1247845"/>
              <a:gd name="connsiteY800" fmla="*/ 1117378 h 1211961"/>
              <a:gd name="connsiteX801" fmla="*/ 720255 w 1247845"/>
              <a:gd name="connsiteY801" fmla="*/ 1122235 h 1211961"/>
              <a:gd name="connsiteX802" fmla="*/ 713302 w 1247845"/>
              <a:gd name="connsiteY802" fmla="*/ 1124236 h 1211961"/>
              <a:gd name="connsiteX803" fmla="*/ 705968 w 1247845"/>
              <a:gd name="connsiteY803" fmla="*/ 1125474 h 1211961"/>
              <a:gd name="connsiteX804" fmla="*/ 382023 w 1247845"/>
              <a:gd name="connsiteY804" fmla="*/ 1029462 h 1211961"/>
              <a:gd name="connsiteX805" fmla="*/ 383832 w 1247845"/>
              <a:gd name="connsiteY805" fmla="*/ 1029748 h 1211961"/>
              <a:gd name="connsiteX806" fmla="*/ 383832 w 1247845"/>
              <a:gd name="connsiteY806" fmla="*/ 1029748 h 1211961"/>
              <a:gd name="connsiteX807" fmla="*/ 383642 w 1247845"/>
              <a:gd name="connsiteY807" fmla="*/ 1030319 h 1211961"/>
              <a:gd name="connsiteX808" fmla="*/ 380499 w 1247845"/>
              <a:gd name="connsiteY808" fmla="*/ 1029462 h 1211961"/>
              <a:gd name="connsiteX809" fmla="*/ 382023 w 1247845"/>
              <a:gd name="connsiteY809" fmla="*/ 1029462 h 1211961"/>
              <a:gd name="connsiteX810" fmla="*/ 305537 w 1247845"/>
              <a:gd name="connsiteY810" fmla="*/ 996982 h 1211961"/>
              <a:gd name="connsiteX811" fmla="*/ 304299 w 1247845"/>
              <a:gd name="connsiteY811" fmla="*/ 998125 h 1211961"/>
              <a:gd name="connsiteX812" fmla="*/ 303156 w 1247845"/>
              <a:gd name="connsiteY812" fmla="*/ 997553 h 1211961"/>
              <a:gd name="connsiteX813" fmla="*/ 303727 w 1247845"/>
              <a:gd name="connsiteY813" fmla="*/ 996696 h 1211961"/>
              <a:gd name="connsiteX814" fmla="*/ 304299 w 1247845"/>
              <a:gd name="connsiteY814" fmla="*/ 995839 h 1211961"/>
              <a:gd name="connsiteX815" fmla="*/ 304299 w 1247845"/>
              <a:gd name="connsiteY815" fmla="*/ 995839 h 1211961"/>
              <a:gd name="connsiteX816" fmla="*/ 304299 w 1247845"/>
              <a:gd name="connsiteY816" fmla="*/ 995839 h 1211961"/>
              <a:gd name="connsiteX817" fmla="*/ 305537 w 1247845"/>
              <a:gd name="connsiteY817" fmla="*/ 996982 h 1211961"/>
              <a:gd name="connsiteX818" fmla="*/ 549377 w 1247845"/>
              <a:gd name="connsiteY818" fmla="*/ 107061 h 1211961"/>
              <a:gd name="connsiteX819" fmla="*/ 544233 w 1247845"/>
              <a:gd name="connsiteY819" fmla="*/ 108871 h 1211961"/>
              <a:gd name="connsiteX820" fmla="*/ 543090 w 1247845"/>
              <a:gd name="connsiteY820" fmla="*/ 108871 h 1211961"/>
              <a:gd name="connsiteX821" fmla="*/ 538614 w 1247845"/>
              <a:gd name="connsiteY821" fmla="*/ 108966 h 1211961"/>
              <a:gd name="connsiteX822" fmla="*/ 549377 w 1247845"/>
              <a:gd name="connsiteY822" fmla="*/ 107061 h 1211961"/>
              <a:gd name="connsiteX823" fmla="*/ 1213365 w 1247845"/>
              <a:gd name="connsiteY823" fmla="*/ 426148 h 1211961"/>
              <a:gd name="connsiteX824" fmla="*/ 1212603 w 1247845"/>
              <a:gd name="connsiteY824" fmla="*/ 432625 h 1211961"/>
              <a:gd name="connsiteX825" fmla="*/ 1209840 w 1247845"/>
              <a:gd name="connsiteY825" fmla="*/ 419576 h 1211961"/>
              <a:gd name="connsiteX826" fmla="*/ 1210221 w 1247845"/>
              <a:gd name="connsiteY826" fmla="*/ 417385 h 1211961"/>
              <a:gd name="connsiteX827" fmla="*/ 1213365 w 1247845"/>
              <a:gd name="connsiteY827" fmla="*/ 426148 h 1211961"/>
              <a:gd name="connsiteX828" fmla="*/ 1215365 w 1247845"/>
              <a:gd name="connsiteY828" fmla="*/ 433673 h 1211961"/>
              <a:gd name="connsiteX829" fmla="*/ 1216698 w 1247845"/>
              <a:gd name="connsiteY829" fmla="*/ 440246 h 1211961"/>
              <a:gd name="connsiteX830" fmla="*/ 1216127 w 1247845"/>
              <a:gd name="connsiteY830" fmla="*/ 440055 h 1211961"/>
              <a:gd name="connsiteX831" fmla="*/ 1214698 w 1247845"/>
              <a:gd name="connsiteY831" fmla="*/ 437769 h 1211961"/>
              <a:gd name="connsiteX832" fmla="*/ 1215365 w 1247845"/>
              <a:gd name="connsiteY832" fmla="*/ 433673 h 1211961"/>
              <a:gd name="connsiteX833" fmla="*/ 1210126 w 1247845"/>
              <a:gd name="connsiteY833" fmla="*/ 635318 h 1211961"/>
              <a:gd name="connsiteX834" fmla="*/ 1209269 w 1247845"/>
              <a:gd name="connsiteY834" fmla="*/ 631222 h 1211961"/>
              <a:gd name="connsiteX835" fmla="*/ 1210793 w 1247845"/>
              <a:gd name="connsiteY835" fmla="*/ 621887 h 1211961"/>
              <a:gd name="connsiteX836" fmla="*/ 1212317 w 1247845"/>
              <a:gd name="connsiteY836" fmla="*/ 624935 h 1211961"/>
              <a:gd name="connsiteX837" fmla="*/ 1211745 w 1247845"/>
              <a:gd name="connsiteY837" fmla="*/ 619506 h 1211961"/>
              <a:gd name="connsiteX838" fmla="*/ 1212031 w 1247845"/>
              <a:gd name="connsiteY838" fmla="*/ 618839 h 1211961"/>
              <a:gd name="connsiteX839" fmla="*/ 1211745 w 1247845"/>
              <a:gd name="connsiteY839" fmla="*/ 617506 h 1211961"/>
              <a:gd name="connsiteX840" fmla="*/ 1212698 w 1247845"/>
              <a:gd name="connsiteY840" fmla="*/ 615886 h 1211961"/>
              <a:gd name="connsiteX841" fmla="*/ 1213936 w 1247845"/>
              <a:gd name="connsiteY841" fmla="*/ 623506 h 1211961"/>
              <a:gd name="connsiteX842" fmla="*/ 1210126 w 1247845"/>
              <a:gd name="connsiteY842" fmla="*/ 635318 h 1211961"/>
              <a:gd name="connsiteX843" fmla="*/ 709587 w 1247845"/>
              <a:gd name="connsiteY843" fmla="*/ 115252 h 1211961"/>
              <a:gd name="connsiteX844" fmla="*/ 707873 w 1247845"/>
              <a:gd name="connsiteY844" fmla="*/ 114776 h 1211961"/>
              <a:gd name="connsiteX845" fmla="*/ 709778 w 1247845"/>
              <a:gd name="connsiteY845" fmla="*/ 114300 h 1211961"/>
              <a:gd name="connsiteX846" fmla="*/ 709587 w 1247845"/>
              <a:gd name="connsiteY846" fmla="*/ 115252 h 1211961"/>
              <a:gd name="connsiteX847" fmla="*/ 1097826 w 1247845"/>
              <a:gd name="connsiteY847" fmla="*/ 269176 h 1211961"/>
              <a:gd name="connsiteX848" fmla="*/ 1093064 w 1247845"/>
              <a:gd name="connsiteY848" fmla="*/ 265271 h 1211961"/>
              <a:gd name="connsiteX849" fmla="*/ 1093064 w 1247845"/>
              <a:gd name="connsiteY849" fmla="*/ 265081 h 1211961"/>
              <a:gd name="connsiteX850" fmla="*/ 1097826 w 1247845"/>
              <a:gd name="connsiteY850" fmla="*/ 269176 h 1211961"/>
              <a:gd name="connsiteX851" fmla="*/ 1208602 w 1247845"/>
              <a:gd name="connsiteY851" fmla="*/ 588740 h 1211961"/>
              <a:gd name="connsiteX852" fmla="*/ 1208031 w 1247845"/>
              <a:gd name="connsiteY852" fmla="*/ 581406 h 1211961"/>
              <a:gd name="connsiteX853" fmla="*/ 1208221 w 1247845"/>
              <a:gd name="connsiteY853" fmla="*/ 580834 h 1211961"/>
              <a:gd name="connsiteX854" fmla="*/ 1211936 w 1247845"/>
              <a:gd name="connsiteY854" fmla="*/ 575977 h 1211961"/>
              <a:gd name="connsiteX855" fmla="*/ 1212031 w 1247845"/>
              <a:gd name="connsiteY855" fmla="*/ 583501 h 1211961"/>
              <a:gd name="connsiteX856" fmla="*/ 1213460 w 1247845"/>
              <a:gd name="connsiteY856" fmla="*/ 599408 h 1211961"/>
              <a:gd name="connsiteX857" fmla="*/ 1210888 w 1247845"/>
              <a:gd name="connsiteY857" fmla="*/ 602361 h 1211961"/>
              <a:gd name="connsiteX858" fmla="*/ 1214031 w 1247845"/>
              <a:gd name="connsiteY858" fmla="*/ 603885 h 1211961"/>
              <a:gd name="connsiteX859" fmla="*/ 1211079 w 1247845"/>
              <a:gd name="connsiteY859" fmla="*/ 614839 h 1211961"/>
              <a:gd name="connsiteX860" fmla="*/ 1208602 w 1247845"/>
              <a:gd name="connsiteY860" fmla="*/ 588740 h 1211961"/>
              <a:gd name="connsiteX861" fmla="*/ 1211555 w 1247845"/>
              <a:gd name="connsiteY861" fmla="*/ 567404 h 1211961"/>
              <a:gd name="connsiteX862" fmla="*/ 1211650 w 1247845"/>
              <a:gd name="connsiteY862" fmla="*/ 568643 h 1211961"/>
              <a:gd name="connsiteX863" fmla="*/ 1211555 w 1247845"/>
              <a:gd name="connsiteY863" fmla="*/ 567404 h 1211961"/>
              <a:gd name="connsiteX864" fmla="*/ 1132497 w 1247845"/>
              <a:gd name="connsiteY864" fmla="*/ 306705 h 1211961"/>
              <a:gd name="connsiteX865" fmla="*/ 1133355 w 1247845"/>
              <a:gd name="connsiteY865" fmla="*/ 300323 h 1211961"/>
              <a:gd name="connsiteX866" fmla="*/ 1134021 w 1247845"/>
              <a:gd name="connsiteY866" fmla="*/ 300133 h 1211961"/>
              <a:gd name="connsiteX867" fmla="*/ 1141546 w 1247845"/>
              <a:gd name="connsiteY867" fmla="*/ 311277 h 1211961"/>
              <a:gd name="connsiteX868" fmla="*/ 1132497 w 1247845"/>
              <a:gd name="connsiteY868" fmla="*/ 306705 h 1211961"/>
              <a:gd name="connsiteX869" fmla="*/ 1129830 w 1247845"/>
              <a:gd name="connsiteY869" fmla="*/ 295656 h 1211961"/>
              <a:gd name="connsiteX870" fmla="*/ 1124306 w 1247845"/>
              <a:gd name="connsiteY870" fmla="*/ 290322 h 1211961"/>
              <a:gd name="connsiteX871" fmla="*/ 1129830 w 1247845"/>
              <a:gd name="connsiteY871" fmla="*/ 295656 h 1211961"/>
              <a:gd name="connsiteX872" fmla="*/ 1209174 w 1247845"/>
              <a:gd name="connsiteY872" fmla="*/ 632555 h 1211961"/>
              <a:gd name="connsiteX873" fmla="*/ 1208983 w 1247845"/>
              <a:gd name="connsiteY873" fmla="*/ 638365 h 1211961"/>
              <a:gd name="connsiteX874" fmla="*/ 1209174 w 1247845"/>
              <a:gd name="connsiteY874" fmla="*/ 632555 h 1211961"/>
              <a:gd name="connsiteX875" fmla="*/ 1227176 w 1247845"/>
              <a:gd name="connsiteY875" fmla="*/ 492442 h 1211961"/>
              <a:gd name="connsiteX876" fmla="*/ 1228795 w 1247845"/>
              <a:gd name="connsiteY876" fmla="*/ 488918 h 1211961"/>
              <a:gd name="connsiteX877" fmla="*/ 1227462 w 1247845"/>
              <a:gd name="connsiteY877" fmla="*/ 494538 h 1211961"/>
              <a:gd name="connsiteX878" fmla="*/ 1227176 w 1247845"/>
              <a:gd name="connsiteY878" fmla="*/ 492442 h 1211961"/>
              <a:gd name="connsiteX879" fmla="*/ 1225271 w 1247845"/>
              <a:gd name="connsiteY879" fmla="*/ 477488 h 1211961"/>
              <a:gd name="connsiteX880" fmla="*/ 1225366 w 1247845"/>
              <a:gd name="connsiteY880" fmla="*/ 475964 h 1211961"/>
              <a:gd name="connsiteX881" fmla="*/ 1226890 w 1247845"/>
              <a:gd name="connsiteY881" fmla="*/ 479012 h 1211961"/>
              <a:gd name="connsiteX882" fmla="*/ 1225271 w 1247845"/>
              <a:gd name="connsiteY882" fmla="*/ 477488 h 1211961"/>
              <a:gd name="connsiteX883" fmla="*/ 1220413 w 1247845"/>
              <a:gd name="connsiteY883" fmla="*/ 461105 h 1211961"/>
              <a:gd name="connsiteX884" fmla="*/ 1222699 w 1247845"/>
              <a:gd name="connsiteY884" fmla="*/ 470154 h 1211961"/>
              <a:gd name="connsiteX885" fmla="*/ 1221270 w 1247845"/>
              <a:gd name="connsiteY885" fmla="*/ 472916 h 1211961"/>
              <a:gd name="connsiteX886" fmla="*/ 1219365 w 1247845"/>
              <a:gd name="connsiteY886" fmla="*/ 470344 h 1211961"/>
              <a:gd name="connsiteX887" fmla="*/ 1218984 w 1247845"/>
              <a:gd name="connsiteY887" fmla="*/ 468630 h 1211961"/>
              <a:gd name="connsiteX888" fmla="*/ 1216508 w 1247845"/>
              <a:gd name="connsiteY888" fmla="*/ 466058 h 1211961"/>
              <a:gd name="connsiteX889" fmla="*/ 1215365 w 1247845"/>
              <a:gd name="connsiteY889" fmla="*/ 463963 h 1211961"/>
              <a:gd name="connsiteX890" fmla="*/ 1218603 w 1247845"/>
              <a:gd name="connsiteY890" fmla="*/ 460438 h 1211961"/>
              <a:gd name="connsiteX891" fmla="*/ 1220127 w 1247845"/>
              <a:gd name="connsiteY891" fmla="*/ 460819 h 1211961"/>
              <a:gd name="connsiteX892" fmla="*/ 1220413 w 1247845"/>
              <a:gd name="connsiteY892" fmla="*/ 461105 h 1211961"/>
              <a:gd name="connsiteX893" fmla="*/ 1209078 w 1247845"/>
              <a:gd name="connsiteY893" fmla="*/ 417576 h 1211961"/>
              <a:gd name="connsiteX894" fmla="*/ 1208888 w 1247845"/>
              <a:gd name="connsiteY894" fmla="*/ 417100 h 1211961"/>
              <a:gd name="connsiteX895" fmla="*/ 1208697 w 1247845"/>
              <a:gd name="connsiteY895" fmla="*/ 415385 h 1211961"/>
              <a:gd name="connsiteX896" fmla="*/ 1209078 w 1247845"/>
              <a:gd name="connsiteY896" fmla="*/ 417576 h 1211961"/>
              <a:gd name="connsiteX897" fmla="*/ 558616 w 1247845"/>
              <a:gd name="connsiteY897" fmla="*/ 109061 h 1211961"/>
              <a:gd name="connsiteX898" fmla="*/ 556140 w 1247845"/>
              <a:gd name="connsiteY898" fmla="*/ 108394 h 1211961"/>
              <a:gd name="connsiteX899" fmla="*/ 558616 w 1247845"/>
              <a:gd name="connsiteY899" fmla="*/ 109061 h 1211961"/>
              <a:gd name="connsiteX900" fmla="*/ 752069 w 1247845"/>
              <a:gd name="connsiteY900" fmla="*/ 1135475 h 1211961"/>
              <a:gd name="connsiteX901" fmla="*/ 743973 w 1247845"/>
              <a:gd name="connsiteY901" fmla="*/ 1138428 h 1211961"/>
              <a:gd name="connsiteX902" fmla="*/ 752069 w 1247845"/>
              <a:gd name="connsiteY902" fmla="*/ 1135475 h 1211961"/>
              <a:gd name="connsiteX903" fmla="*/ 1064108 w 1247845"/>
              <a:gd name="connsiteY903" fmla="*/ 985837 h 1211961"/>
              <a:gd name="connsiteX904" fmla="*/ 1056583 w 1247845"/>
              <a:gd name="connsiteY904" fmla="*/ 995458 h 1211961"/>
              <a:gd name="connsiteX905" fmla="*/ 1053154 w 1247845"/>
              <a:gd name="connsiteY905" fmla="*/ 994505 h 1211961"/>
              <a:gd name="connsiteX906" fmla="*/ 1064108 w 1247845"/>
              <a:gd name="connsiteY906" fmla="*/ 985837 h 1211961"/>
              <a:gd name="connsiteX907" fmla="*/ 1071537 w 1247845"/>
              <a:gd name="connsiteY907" fmla="*/ 976217 h 1211961"/>
              <a:gd name="connsiteX908" fmla="*/ 1074395 w 1247845"/>
              <a:gd name="connsiteY908" fmla="*/ 976598 h 1211961"/>
              <a:gd name="connsiteX909" fmla="*/ 1068013 w 1247845"/>
              <a:gd name="connsiteY909" fmla="*/ 985076 h 1211961"/>
              <a:gd name="connsiteX910" fmla="*/ 1071537 w 1247845"/>
              <a:gd name="connsiteY910" fmla="*/ 976217 h 1211961"/>
              <a:gd name="connsiteX911" fmla="*/ 1189457 w 1247845"/>
              <a:gd name="connsiteY911" fmla="*/ 722852 h 1211961"/>
              <a:gd name="connsiteX912" fmla="*/ 1190314 w 1247845"/>
              <a:gd name="connsiteY912" fmla="*/ 723328 h 1211961"/>
              <a:gd name="connsiteX913" fmla="*/ 1188504 w 1247845"/>
              <a:gd name="connsiteY913" fmla="*/ 725424 h 1211961"/>
              <a:gd name="connsiteX914" fmla="*/ 1189457 w 1247845"/>
              <a:gd name="connsiteY914" fmla="*/ 722852 h 1211961"/>
              <a:gd name="connsiteX915" fmla="*/ 1206983 w 1247845"/>
              <a:gd name="connsiteY915" fmla="*/ 662273 h 1211961"/>
              <a:gd name="connsiteX916" fmla="*/ 1206602 w 1247845"/>
              <a:gd name="connsiteY916" fmla="*/ 658844 h 1211961"/>
              <a:gd name="connsiteX917" fmla="*/ 1208031 w 1247845"/>
              <a:gd name="connsiteY917" fmla="*/ 657797 h 1211961"/>
              <a:gd name="connsiteX918" fmla="*/ 1206983 w 1247845"/>
              <a:gd name="connsiteY918" fmla="*/ 662273 h 1211961"/>
              <a:gd name="connsiteX919" fmla="*/ 1209936 w 1247845"/>
              <a:gd name="connsiteY919" fmla="*/ 652558 h 1211961"/>
              <a:gd name="connsiteX920" fmla="*/ 1209174 w 1247845"/>
              <a:gd name="connsiteY920" fmla="*/ 645509 h 1211961"/>
              <a:gd name="connsiteX921" fmla="*/ 1211460 w 1247845"/>
              <a:gd name="connsiteY921" fmla="*/ 638461 h 1211961"/>
              <a:gd name="connsiteX922" fmla="*/ 1210698 w 1247845"/>
              <a:gd name="connsiteY922" fmla="*/ 652367 h 1211961"/>
              <a:gd name="connsiteX923" fmla="*/ 1209936 w 1247845"/>
              <a:gd name="connsiteY923" fmla="*/ 652558 h 1211961"/>
              <a:gd name="connsiteX924" fmla="*/ 1229176 w 1247845"/>
              <a:gd name="connsiteY924" fmla="*/ 520351 h 1211961"/>
              <a:gd name="connsiteX925" fmla="*/ 1229557 w 1247845"/>
              <a:gd name="connsiteY925" fmla="*/ 508349 h 1211961"/>
              <a:gd name="connsiteX926" fmla="*/ 1229843 w 1247845"/>
              <a:gd name="connsiteY926" fmla="*/ 524637 h 1211961"/>
              <a:gd name="connsiteX927" fmla="*/ 1229176 w 1247845"/>
              <a:gd name="connsiteY927" fmla="*/ 520351 h 1211961"/>
              <a:gd name="connsiteX928" fmla="*/ 1227938 w 1247845"/>
              <a:gd name="connsiteY928" fmla="*/ 497586 h 1211961"/>
              <a:gd name="connsiteX929" fmla="*/ 1230891 w 1247845"/>
              <a:gd name="connsiteY929" fmla="*/ 506539 h 1211961"/>
              <a:gd name="connsiteX930" fmla="*/ 1227938 w 1247845"/>
              <a:gd name="connsiteY930" fmla="*/ 497586 h 1211961"/>
              <a:gd name="connsiteX931" fmla="*/ 1216508 w 1247845"/>
              <a:gd name="connsiteY931" fmla="*/ 422053 h 1211961"/>
              <a:gd name="connsiteX932" fmla="*/ 1213365 w 1247845"/>
              <a:gd name="connsiteY932" fmla="*/ 422910 h 1211961"/>
              <a:gd name="connsiteX933" fmla="*/ 1211364 w 1247845"/>
              <a:gd name="connsiteY933" fmla="*/ 415385 h 1211961"/>
              <a:gd name="connsiteX934" fmla="*/ 1214127 w 1247845"/>
              <a:gd name="connsiteY934" fmla="*/ 416242 h 1211961"/>
              <a:gd name="connsiteX935" fmla="*/ 1212126 w 1247845"/>
              <a:gd name="connsiteY935" fmla="*/ 411575 h 1211961"/>
              <a:gd name="connsiteX936" fmla="*/ 1213650 w 1247845"/>
              <a:gd name="connsiteY936" fmla="*/ 410146 h 1211961"/>
              <a:gd name="connsiteX937" fmla="*/ 1216508 w 1247845"/>
              <a:gd name="connsiteY937" fmla="*/ 422053 h 1211961"/>
              <a:gd name="connsiteX938" fmla="*/ 1210317 w 1247845"/>
              <a:gd name="connsiteY938" fmla="*/ 396145 h 1211961"/>
              <a:gd name="connsiteX939" fmla="*/ 1208126 w 1247845"/>
              <a:gd name="connsiteY939" fmla="*/ 391096 h 1211961"/>
              <a:gd name="connsiteX940" fmla="*/ 1208412 w 1247845"/>
              <a:gd name="connsiteY940" fmla="*/ 391096 h 1211961"/>
              <a:gd name="connsiteX941" fmla="*/ 1210317 w 1247845"/>
              <a:gd name="connsiteY941" fmla="*/ 389763 h 1211961"/>
              <a:gd name="connsiteX942" fmla="*/ 1210317 w 1247845"/>
              <a:gd name="connsiteY942" fmla="*/ 396145 h 1211961"/>
              <a:gd name="connsiteX943" fmla="*/ 1197267 w 1247845"/>
              <a:gd name="connsiteY943" fmla="*/ 381095 h 1211961"/>
              <a:gd name="connsiteX944" fmla="*/ 1198696 w 1247845"/>
              <a:gd name="connsiteY944" fmla="*/ 381286 h 1211961"/>
              <a:gd name="connsiteX945" fmla="*/ 1203935 w 1247845"/>
              <a:gd name="connsiteY945" fmla="*/ 388810 h 1211961"/>
              <a:gd name="connsiteX946" fmla="*/ 1207078 w 1247845"/>
              <a:gd name="connsiteY946" fmla="*/ 391096 h 1211961"/>
              <a:gd name="connsiteX947" fmla="*/ 1207554 w 1247845"/>
              <a:gd name="connsiteY947" fmla="*/ 395383 h 1211961"/>
              <a:gd name="connsiteX948" fmla="*/ 1206411 w 1247845"/>
              <a:gd name="connsiteY948" fmla="*/ 397383 h 1211961"/>
              <a:gd name="connsiteX949" fmla="*/ 1205268 w 1247845"/>
              <a:gd name="connsiteY949" fmla="*/ 396145 h 1211961"/>
              <a:gd name="connsiteX950" fmla="*/ 1205840 w 1247845"/>
              <a:gd name="connsiteY950" fmla="*/ 399002 h 1211961"/>
              <a:gd name="connsiteX951" fmla="*/ 1198125 w 1247845"/>
              <a:gd name="connsiteY951" fmla="*/ 398621 h 1211961"/>
              <a:gd name="connsiteX952" fmla="*/ 1196410 w 1247845"/>
              <a:gd name="connsiteY952" fmla="*/ 395764 h 1211961"/>
              <a:gd name="connsiteX953" fmla="*/ 1198791 w 1247845"/>
              <a:gd name="connsiteY953" fmla="*/ 389287 h 1211961"/>
              <a:gd name="connsiteX954" fmla="*/ 1196220 w 1247845"/>
              <a:gd name="connsiteY954" fmla="*/ 382619 h 1211961"/>
              <a:gd name="connsiteX955" fmla="*/ 1197267 w 1247845"/>
              <a:gd name="connsiteY955" fmla="*/ 381095 h 1211961"/>
              <a:gd name="connsiteX956" fmla="*/ 1170026 w 1247845"/>
              <a:gd name="connsiteY956" fmla="*/ 330708 h 1211961"/>
              <a:gd name="connsiteX957" fmla="*/ 1167168 w 1247845"/>
              <a:gd name="connsiteY957" fmla="*/ 330327 h 1211961"/>
              <a:gd name="connsiteX958" fmla="*/ 1165359 w 1247845"/>
              <a:gd name="connsiteY958" fmla="*/ 326708 h 1211961"/>
              <a:gd name="connsiteX959" fmla="*/ 1165073 w 1247845"/>
              <a:gd name="connsiteY959" fmla="*/ 323755 h 1211961"/>
              <a:gd name="connsiteX960" fmla="*/ 1170026 w 1247845"/>
              <a:gd name="connsiteY960" fmla="*/ 330708 h 1211961"/>
              <a:gd name="connsiteX961" fmla="*/ 1066394 w 1247845"/>
              <a:gd name="connsiteY961" fmla="*/ 188595 h 1211961"/>
              <a:gd name="connsiteX962" fmla="*/ 1068204 w 1247845"/>
              <a:gd name="connsiteY962" fmla="*/ 190690 h 1211961"/>
              <a:gd name="connsiteX963" fmla="*/ 1067823 w 1247845"/>
              <a:gd name="connsiteY963" fmla="*/ 191357 h 1211961"/>
              <a:gd name="connsiteX964" fmla="*/ 1060869 w 1247845"/>
              <a:gd name="connsiteY964" fmla="*/ 182118 h 1211961"/>
              <a:gd name="connsiteX965" fmla="*/ 1066394 w 1247845"/>
              <a:gd name="connsiteY965" fmla="*/ 188595 h 1211961"/>
              <a:gd name="connsiteX966" fmla="*/ 1011149 w 1247845"/>
              <a:gd name="connsiteY966" fmla="*/ 170974 h 1211961"/>
              <a:gd name="connsiteX967" fmla="*/ 1011816 w 1247845"/>
              <a:gd name="connsiteY967" fmla="*/ 171926 h 1211961"/>
              <a:gd name="connsiteX968" fmla="*/ 1009815 w 1247845"/>
              <a:gd name="connsiteY968" fmla="*/ 171164 h 1211961"/>
              <a:gd name="connsiteX969" fmla="*/ 1011149 w 1247845"/>
              <a:gd name="connsiteY969" fmla="*/ 170974 h 1211961"/>
              <a:gd name="connsiteX970" fmla="*/ 527565 w 1247845"/>
              <a:gd name="connsiteY970" fmla="*/ 110490 h 1211961"/>
              <a:gd name="connsiteX971" fmla="*/ 527660 w 1247845"/>
              <a:gd name="connsiteY971" fmla="*/ 112395 h 1211961"/>
              <a:gd name="connsiteX972" fmla="*/ 530708 w 1247845"/>
              <a:gd name="connsiteY972" fmla="*/ 110395 h 1211961"/>
              <a:gd name="connsiteX973" fmla="*/ 538518 w 1247845"/>
              <a:gd name="connsiteY973" fmla="*/ 110585 h 1211961"/>
              <a:gd name="connsiteX974" fmla="*/ 533851 w 1247845"/>
              <a:gd name="connsiteY974" fmla="*/ 115252 h 1211961"/>
              <a:gd name="connsiteX975" fmla="*/ 527565 w 1247845"/>
              <a:gd name="connsiteY975" fmla="*/ 112776 h 1211961"/>
              <a:gd name="connsiteX976" fmla="*/ 524326 w 1247845"/>
              <a:gd name="connsiteY976" fmla="*/ 113919 h 1211961"/>
              <a:gd name="connsiteX977" fmla="*/ 514801 w 1247845"/>
              <a:gd name="connsiteY977" fmla="*/ 112967 h 1211961"/>
              <a:gd name="connsiteX978" fmla="*/ 514515 w 1247845"/>
              <a:gd name="connsiteY978" fmla="*/ 112585 h 1211961"/>
              <a:gd name="connsiteX979" fmla="*/ 527565 w 1247845"/>
              <a:gd name="connsiteY979" fmla="*/ 110490 h 1211961"/>
              <a:gd name="connsiteX980" fmla="*/ 490322 w 1247845"/>
              <a:gd name="connsiteY980" fmla="*/ 116396 h 1211961"/>
              <a:gd name="connsiteX981" fmla="*/ 502704 w 1247845"/>
              <a:gd name="connsiteY981" fmla="*/ 115157 h 1211961"/>
              <a:gd name="connsiteX982" fmla="*/ 498513 w 1247845"/>
              <a:gd name="connsiteY982" fmla="*/ 116491 h 1211961"/>
              <a:gd name="connsiteX983" fmla="*/ 494989 w 1247845"/>
              <a:gd name="connsiteY983" fmla="*/ 117253 h 1211961"/>
              <a:gd name="connsiteX984" fmla="*/ 479082 w 1247845"/>
              <a:gd name="connsiteY984" fmla="*/ 121634 h 1211961"/>
              <a:gd name="connsiteX985" fmla="*/ 472224 w 1247845"/>
              <a:gd name="connsiteY985" fmla="*/ 120967 h 1211961"/>
              <a:gd name="connsiteX986" fmla="*/ 490322 w 1247845"/>
              <a:gd name="connsiteY986" fmla="*/ 116396 h 1211961"/>
              <a:gd name="connsiteX987" fmla="*/ 173616 w 1247845"/>
              <a:gd name="connsiteY987" fmla="*/ 882872 h 1211961"/>
              <a:gd name="connsiteX988" fmla="*/ 172663 w 1247845"/>
              <a:gd name="connsiteY988" fmla="*/ 880015 h 1211961"/>
              <a:gd name="connsiteX989" fmla="*/ 173330 w 1247845"/>
              <a:gd name="connsiteY989" fmla="*/ 878586 h 1211961"/>
              <a:gd name="connsiteX990" fmla="*/ 174282 w 1247845"/>
              <a:gd name="connsiteY990" fmla="*/ 877252 h 1211961"/>
              <a:gd name="connsiteX991" fmla="*/ 174282 w 1247845"/>
              <a:gd name="connsiteY991" fmla="*/ 877252 h 1211961"/>
              <a:gd name="connsiteX992" fmla="*/ 174282 w 1247845"/>
              <a:gd name="connsiteY992" fmla="*/ 877252 h 1211961"/>
              <a:gd name="connsiteX993" fmla="*/ 175711 w 1247845"/>
              <a:gd name="connsiteY993" fmla="*/ 880015 h 1211961"/>
              <a:gd name="connsiteX994" fmla="*/ 173616 w 1247845"/>
              <a:gd name="connsiteY994" fmla="*/ 882872 h 1211961"/>
              <a:gd name="connsiteX995" fmla="*/ 191046 w 1247845"/>
              <a:gd name="connsiteY995" fmla="*/ 930783 h 1211961"/>
              <a:gd name="connsiteX996" fmla="*/ 189046 w 1247845"/>
              <a:gd name="connsiteY996" fmla="*/ 932974 h 1211961"/>
              <a:gd name="connsiteX997" fmla="*/ 187903 w 1247845"/>
              <a:gd name="connsiteY997" fmla="*/ 931640 h 1211961"/>
              <a:gd name="connsiteX998" fmla="*/ 187617 w 1247845"/>
              <a:gd name="connsiteY998" fmla="*/ 926497 h 1211961"/>
              <a:gd name="connsiteX999" fmla="*/ 187332 w 1247845"/>
              <a:gd name="connsiteY999" fmla="*/ 926497 h 1211961"/>
              <a:gd name="connsiteX1000" fmla="*/ 187332 w 1247845"/>
              <a:gd name="connsiteY1000" fmla="*/ 926116 h 1211961"/>
              <a:gd name="connsiteX1001" fmla="*/ 184855 w 1247845"/>
              <a:gd name="connsiteY1001" fmla="*/ 924877 h 1211961"/>
              <a:gd name="connsiteX1002" fmla="*/ 185046 w 1247845"/>
              <a:gd name="connsiteY1002" fmla="*/ 923639 h 1211961"/>
              <a:gd name="connsiteX1003" fmla="*/ 187332 w 1247845"/>
              <a:gd name="connsiteY1003" fmla="*/ 926116 h 1211961"/>
              <a:gd name="connsiteX1004" fmla="*/ 187617 w 1247845"/>
              <a:gd name="connsiteY1004" fmla="*/ 926211 h 1211961"/>
              <a:gd name="connsiteX1005" fmla="*/ 187617 w 1247845"/>
              <a:gd name="connsiteY1005" fmla="*/ 926497 h 1211961"/>
              <a:gd name="connsiteX1006" fmla="*/ 191046 w 1247845"/>
              <a:gd name="connsiteY1006" fmla="*/ 930783 h 1211961"/>
              <a:gd name="connsiteX1007" fmla="*/ 202572 w 1247845"/>
              <a:gd name="connsiteY1007" fmla="*/ 941260 h 1211961"/>
              <a:gd name="connsiteX1008" fmla="*/ 202572 w 1247845"/>
              <a:gd name="connsiteY1008" fmla="*/ 941260 h 1211961"/>
              <a:gd name="connsiteX1009" fmla="*/ 202572 w 1247845"/>
              <a:gd name="connsiteY1009" fmla="*/ 941260 h 1211961"/>
              <a:gd name="connsiteX1010" fmla="*/ 199619 w 1247845"/>
              <a:gd name="connsiteY1010" fmla="*/ 939546 h 1211961"/>
              <a:gd name="connsiteX1011" fmla="*/ 202762 w 1247845"/>
              <a:gd name="connsiteY1011" fmla="*/ 938117 h 1211961"/>
              <a:gd name="connsiteX1012" fmla="*/ 205810 w 1247845"/>
              <a:gd name="connsiteY1012" fmla="*/ 939832 h 1211961"/>
              <a:gd name="connsiteX1013" fmla="*/ 202572 w 1247845"/>
              <a:gd name="connsiteY1013" fmla="*/ 941260 h 1211961"/>
              <a:gd name="connsiteX1014" fmla="*/ 210287 w 1247845"/>
              <a:gd name="connsiteY1014" fmla="*/ 949452 h 1211961"/>
              <a:gd name="connsiteX1015" fmla="*/ 207906 w 1247845"/>
              <a:gd name="connsiteY1015" fmla="*/ 951928 h 1211961"/>
              <a:gd name="connsiteX1016" fmla="*/ 207715 w 1247845"/>
              <a:gd name="connsiteY1016" fmla="*/ 950690 h 1211961"/>
              <a:gd name="connsiteX1017" fmla="*/ 210287 w 1247845"/>
              <a:gd name="connsiteY1017" fmla="*/ 949452 h 1211961"/>
              <a:gd name="connsiteX1018" fmla="*/ 210287 w 1247845"/>
              <a:gd name="connsiteY1018" fmla="*/ 949071 h 1211961"/>
              <a:gd name="connsiteX1019" fmla="*/ 210573 w 1247845"/>
              <a:gd name="connsiteY1019" fmla="*/ 949071 h 1211961"/>
              <a:gd name="connsiteX1020" fmla="*/ 212097 w 1247845"/>
              <a:gd name="connsiteY1020" fmla="*/ 942689 h 1211961"/>
              <a:gd name="connsiteX1021" fmla="*/ 216859 w 1247845"/>
              <a:gd name="connsiteY1021" fmla="*/ 942689 h 1211961"/>
              <a:gd name="connsiteX1022" fmla="*/ 215907 w 1247845"/>
              <a:gd name="connsiteY1022" fmla="*/ 945451 h 1211961"/>
              <a:gd name="connsiteX1023" fmla="*/ 210477 w 1247845"/>
              <a:gd name="connsiteY1023" fmla="*/ 949071 h 1211961"/>
              <a:gd name="connsiteX1024" fmla="*/ 210477 w 1247845"/>
              <a:gd name="connsiteY1024" fmla="*/ 949357 h 1211961"/>
              <a:gd name="connsiteX1025" fmla="*/ 210287 w 1247845"/>
              <a:gd name="connsiteY1025" fmla="*/ 949452 h 1211961"/>
              <a:gd name="connsiteX1026" fmla="*/ 225336 w 1247845"/>
              <a:gd name="connsiteY1026" fmla="*/ 952976 h 1211961"/>
              <a:gd name="connsiteX1027" fmla="*/ 216478 w 1247845"/>
              <a:gd name="connsiteY1027" fmla="*/ 970978 h 1211961"/>
              <a:gd name="connsiteX1028" fmla="*/ 213240 w 1247845"/>
              <a:gd name="connsiteY1028" fmla="*/ 971645 h 1211961"/>
              <a:gd name="connsiteX1029" fmla="*/ 210954 w 1247845"/>
              <a:gd name="connsiteY1029" fmla="*/ 969264 h 1211961"/>
              <a:gd name="connsiteX1030" fmla="*/ 220383 w 1247845"/>
              <a:gd name="connsiteY1030" fmla="*/ 949547 h 1211961"/>
              <a:gd name="connsiteX1031" fmla="*/ 223908 w 1247845"/>
              <a:gd name="connsiteY1031" fmla="*/ 949833 h 1211961"/>
              <a:gd name="connsiteX1032" fmla="*/ 224003 w 1247845"/>
              <a:gd name="connsiteY1032" fmla="*/ 949833 h 1211961"/>
              <a:gd name="connsiteX1033" fmla="*/ 224955 w 1247845"/>
              <a:gd name="connsiteY1033" fmla="*/ 950690 h 1211961"/>
              <a:gd name="connsiteX1034" fmla="*/ 225336 w 1247845"/>
              <a:gd name="connsiteY1034" fmla="*/ 951071 h 1211961"/>
              <a:gd name="connsiteX1035" fmla="*/ 225336 w 1247845"/>
              <a:gd name="connsiteY1035" fmla="*/ 952976 h 1211961"/>
              <a:gd name="connsiteX1036" fmla="*/ 282391 w 1247845"/>
              <a:gd name="connsiteY1036" fmla="*/ 1000316 h 1211961"/>
              <a:gd name="connsiteX1037" fmla="*/ 279343 w 1247845"/>
              <a:gd name="connsiteY1037" fmla="*/ 1001840 h 1211961"/>
              <a:gd name="connsiteX1038" fmla="*/ 282391 w 1247845"/>
              <a:gd name="connsiteY1038" fmla="*/ 999268 h 1211961"/>
              <a:gd name="connsiteX1039" fmla="*/ 286677 w 1247845"/>
              <a:gd name="connsiteY1039" fmla="*/ 1003649 h 1211961"/>
              <a:gd name="connsiteX1040" fmla="*/ 286773 w 1247845"/>
              <a:gd name="connsiteY1040" fmla="*/ 1004507 h 1211961"/>
              <a:gd name="connsiteX1041" fmla="*/ 282391 w 1247845"/>
              <a:gd name="connsiteY1041" fmla="*/ 1000316 h 1211961"/>
              <a:gd name="connsiteX1042" fmla="*/ 306204 w 1247845"/>
              <a:gd name="connsiteY1042" fmla="*/ 1006221 h 1211961"/>
              <a:gd name="connsiteX1043" fmla="*/ 306108 w 1247845"/>
              <a:gd name="connsiteY1043" fmla="*/ 1006602 h 1211961"/>
              <a:gd name="connsiteX1044" fmla="*/ 305823 w 1247845"/>
              <a:gd name="connsiteY1044" fmla="*/ 1006316 h 1211961"/>
              <a:gd name="connsiteX1045" fmla="*/ 306204 w 1247845"/>
              <a:gd name="connsiteY1045" fmla="*/ 1006221 h 1211961"/>
              <a:gd name="connsiteX1046" fmla="*/ 306489 w 1247845"/>
              <a:gd name="connsiteY1046" fmla="*/ 1005364 h 1211961"/>
              <a:gd name="connsiteX1047" fmla="*/ 307251 w 1247845"/>
              <a:gd name="connsiteY1047" fmla="*/ 1005840 h 1211961"/>
              <a:gd name="connsiteX1048" fmla="*/ 306204 w 1247845"/>
              <a:gd name="connsiteY1048" fmla="*/ 1006221 h 1211961"/>
              <a:gd name="connsiteX1049" fmla="*/ 434886 w 1247845"/>
              <a:gd name="connsiteY1049" fmla="*/ 1106615 h 1211961"/>
              <a:gd name="connsiteX1050" fmla="*/ 397548 w 1247845"/>
              <a:gd name="connsiteY1050" fmla="*/ 1093184 h 1211961"/>
              <a:gd name="connsiteX1051" fmla="*/ 383642 w 1247845"/>
              <a:gd name="connsiteY1051" fmla="*/ 1085088 h 1211961"/>
              <a:gd name="connsiteX1052" fmla="*/ 382023 w 1247845"/>
              <a:gd name="connsiteY1052" fmla="*/ 1084040 h 1211961"/>
              <a:gd name="connsiteX1053" fmla="*/ 388500 w 1247845"/>
              <a:gd name="connsiteY1053" fmla="*/ 1085469 h 1211961"/>
              <a:gd name="connsiteX1054" fmla="*/ 403835 w 1247845"/>
              <a:gd name="connsiteY1054" fmla="*/ 1089279 h 1211961"/>
              <a:gd name="connsiteX1055" fmla="*/ 420027 w 1247845"/>
              <a:gd name="connsiteY1055" fmla="*/ 1094899 h 1211961"/>
              <a:gd name="connsiteX1056" fmla="*/ 452412 w 1247845"/>
              <a:gd name="connsiteY1056" fmla="*/ 1106424 h 1211961"/>
              <a:gd name="connsiteX1057" fmla="*/ 473082 w 1247845"/>
              <a:gd name="connsiteY1057" fmla="*/ 1106424 h 1211961"/>
              <a:gd name="connsiteX1058" fmla="*/ 473272 w 1247845"/>
              <a:gd name="connsiteY1058" fmla="*/ 1116997 h 1211961"/>
              <a:gd name="connsiteX1059" fmla="*/ 434886 w 1247845"/>
              <a:gd name="connsiteY1059" fmla="*/ 1106615 h 1211961"/>
              <a:gd name="connsiteX1060" fmla="*/ 613099 w 1247845"/>
              <a:gd name="connsiteY1060" fmla="*/ 1136523 h 1211961"/>
              <a:gd name="connsiteX1061" fmla="*/ 622815 w 1247845"/>
              <a:gd name="connsiteY1061" fmla="*/ 1137571 h 1211961"/>
              <a:gd name="connsiteX1062" fmla="*/ 619957 w 1247845"/>
              <a:gd name="connsiteY1062" fmla="*/ 1136904 h 1211961"/>
              <a:gd name="connsiteX1063" fmla="*/ 623958 w 1247845"/>
              <a:gd name="connsiteY1063" fmla="*/ 1135094 h 1211961"/>
              <a:gd name="connsiteX1064" fmla="*/ 611575 w 1247845"/>
              <a:gd name="connsiteY1064" fmla="*/ 1134999 h 1211961"/>
              <a:gd name="connsiteX1065" fmla="*/ 635769 w 1247845"/>
              <a:gd name="connsiteY1065" fmla="*/ 1128712 h 1211961"/>
              <a:gd name="connsiteX1066" fmla="*/ 636245 w 1247845"/>
              <a:gd name="connsiteY1066" fmla="*/ 1133570 h 1211961"/>
              <a:gd name="connsiteX1067" fmla="*/ 641865 w 1247845"/>
              <a:gd name="connsiteY1067" fmla="*/ 1134809 h 1211961"/>
              <a:gd name="connsiteX1068" fmla="*/ 638721 w 1247845"/>
              <a:gd name="connsiteY1068" fmla="*/ 1130999 h 1211961"/>
              <a:gd name="connsiteX1069" fmla="*/ 656247 w 1247845"/>
              <a:gd name="connsiteY1069" fmla="*/ 1128236 h 1211961"/>
              <a:gd name="connsiteX1070" fmla="*/ 664439 w 1247845"/>
              <a:gd name="connsiteY1070" fmla="*/ 1127855 h 1211961"/>
              <a:gd name="connsiteX1071" fmla="*/ 652628 w 1247845"/>
              <a:gd name="connsiteY1071" fmla="*/ 1132523 h 1211961"/>
              <a:gd name="connsiteX1072" fmla="*/ 670725 w 1247845"/>
              <a:gd name="connsiteY1072" fmla="*/ 1132618 h 1211961"/>
              <a:gd name="connsiteX1073" fmla="*/ 657295 w 1247845"/>
              <a:gd name="connsiteY1073" fmla="*/ 1134999 h 1211961"/>
              <a:gd name="connsiteX1074" fmla="*/ 642817 w 1247845"/>
              <a:gd name="connsiteY1074" fmla="*/ 1137094 h 1211961"/>
              <a:gd name="connsiteX1075" fmla="*/ 613099 w 1247845"/>
              <a:gd name="connsiteY1075" fmla="*/ 1136523 h 1211961"/>
              <a:gd name="connsiteX1076" fmla="*/ 616242 w 1247845"/>
              <a:gd name="connsiteY1076" fmla="*/ 1169479 h 1211961"/>
              <a:gd name="connsiteX1077" fmla="*/ 622148 w 1247845"/>
              <a:gd name="connsiteY1077" fmla="*/ 1170813 h 1211961"/>
              <a:gd name="connsiteX1078" fmla="*/ 600907 w 1247845"/>
              <a:gd name="connsiteY1078" fmla="*/ 1172813 h 1211961"/>
              <a:gd name="connsiteX1079" fmla="*/ 573951 w 1247845"/>
              <a:gd name="connsiteY1079" fmla="*/ 1172623 h 1211961"/>
              <a:gd name="connsiteX1080" fmla="*/ 616242 w 1247845"/>
              <a:gd name="connsiteY1080" fmla="*/ 1169479 h 1211961"/>
              <a:gd name="connsiteX1081" fmla="*/ 569570 w 1247845"/>
              <a:gd name="connsiteY1081" fmla="*/ 1174813 h 1211961"/>
              <a:gd name="connsiteX1082" fmla="*/ 588715 w 1247845"/>
              <a:gd name="connsiteY1082" fmla="*/ 1176337 h 1211961"/>
              <a:gd name="connsiteX1083" fmla="*/ 609289 w 1247845"/>
              <a:gd name="connsiteY1083" fmla="*/ 1176242 h 1211961"/>
              <a:gd name="connsiteX1084" fmla="*/ 586429 w 1247845"/>
              <a:gd name="connsiteY1084" fmla="*/ 1177576 h 1211961"/>
              <a:gd name="connsiteX1085" fmla="*/ 566522 w 1247845"/>
              <a:gd name="connsiteY1085" fmla="*/ 1178719 h 1211961"/>
              <a:gd name="connsiteX1086" fmla="*/ 569570 w 1247845"/>
              <a:gd name="connsiteY1086" fmla="*/ 1174813 h 1211961"/>
              <a:gd name="connsiteX1087" fmla="*/ 564903 w 1247845"/>
              <a:gd name="connsiteY1087" fmla="*/ 1181957 h 1211961"/>
              <a:gd name="connsiteX1088" fmla="*/ 572332 w 1247845"/>
              <a:gd name="connsiteY1088" fmla="*/ 1182243 h 1211961"/>
              <a:gd name="connsiteX1089" fmla="*/ 564903 w 1247845"/>
              <a:gd name="connsiteY1089" fmla="*/ 1181957 h 1211961"/>
              <a:gd name="connsiteX1090" fmla="*/ 665391 w 1247845"/>
              <a:gd name="connsiteY1090" fmla="*/ 1186434 h 1211961"/>
              <a:gd name="connsiteX1091" fmla="*/ 665010 w 1247845"/>
              <a:gd name="connsiteY1091" fmla="*/ 1183862 h 1211961"/>
              <a:gd name="connsiteX1092" fmla="*/ 663010 w 1247845"/>
              <a:gd name="connsiteY1092" fmla="*/ 1184338 h 1211961"/>
              <a:gd name="connsiteX1093" fmla="*/ 652914 w 1247845"/>
              <a:gd name="connsiteY1093" fmla="*/ 1185767 h 1211961"/>
              <a:gd name="connsiteX1094" fmla="*/ 631197 w 1247845"/>
              <a:gd name="connsiteY1094" fmla="*/ 1187863 h 1211961"/>
              <a:gd name="connsiteX1095" fmla="*/ 585667 w 1247845"/>
              <a:gd name="connsiteY1095" fmla="*/ 1186720 h 1211961"/>
              <a:gd name="connsiteX1096" fmla="*/ 582714 w 1247845"/>
              <a:gd name="connsiteY1096" fmla="*/ 1188244 h 1211961"/>
              <a:gd name="connsiteX1097" fmla="*/ 573761 w 1247845"/>
              <a:gd name="connsiteY1097" fmla="*/ 1186243 h 1211961"/>
              <a:gd name="connsiteX1098" fmla="*/ 585762 w 1247845"/>
              <a:gd name="connsiteY1098" fmla="*/ 1185101 h 1211961"/>
              <a:gd name="connsiteX1099" fmla="*/ 584238 w 1247845"/>
              <a:gd name="connsiteY1099" fmla="*/ 1182624 h 1211961"/>
              <a:gd name="connsiteX1100" fmla="*/ 646246 w 1247845"/>
              <a:gd name="connsiteY1100" fmla="*/ 1176528 h 1211961"/>
              <a:gd name="connsiteX1101" fmla="*/ 658533 w 1247845"/>
              <a:gd name="connsiteY1101" fmla="*/ 1179671 h 1211961"/>
              <a:gd name="connsiteX1102" fmla="*/ 658057 w 1247845"/>
              <a:gd name="connsiteY1102" fmla="*/ 1175671 h 1211961"/>
              <a:gd name="connsiteX1103" fmla="*/ 667011 w 1247845"/>
              <a:gd name="connsiteY1103" fmla="*/ 1175480 h 1211961"/>
              <a:gd name="connsiteX1104" fmla="*/ 668916 w 1247845"/>
              <a:gd name="connsiteY1104" fmla="*/ 1178433 h 1211961"/>
              <a:gd name="connsiteX1105" fmla="*/ 686346 w 1247845"/>
              <a:gd name="connsiteY1105" fmla="*/ 1174147 h 1211961"/>
              <a:gd name="connsiteX1106" fmla="*/ 678726 w 1247845"/>
              <a:gd name="connsiteY1106" fmla="*/ 1173670 h 1211961"/>
              <a:gd name="connsiteX1107" fmla="*/ 697776 w 1247845"/>
              <a:gd name="connsiteY1107" fmla="*/ 1170623 h 1211961"/>
              <a:gd name="connsiteX1108" fmla="*/ 700348 w 1247845"/>
              <a:gd name="connsiteY1108" fmla="*/ 1175957 h 1211961"/>
              <a:gd name="connsiteX1109" fmla="*/ 673869 w 1247845"/>
              <a:gd name="connsiteY1109" fmla="*/ 1181005 h 1211961"/>
              <a:gd name="connsiteX1110" fmla="*/ 711778 w 1247845"/>
              <a:gd name="connsiteY1110" fmla="*/ 1179004 h 1211961"/>
              <a:gd name="connsiteX1111" fmla="*/ 665391 w 1247845"/>
              <a:gd name="connsiteY1111" fmla="*/ 1186434 h 1211961"/>
              <a:gd name="connsiteX1112" fmla="*/ 733495 w 1247845"/>
              <a:gd name="connsiteY1112" fmla="*/ 1167098 h 1211961"/>
              <a:gd name="connsiteX1113" fmla="*/ 731304 w 1247845"/>
              <a:gd name="connsiteY1113" fmla="*/ 1164336 h 1211961"/>
              <a:gd name="connsiteX1114" fmla="*/ 741782 w 1247845"/>
              <a:gd name="connsiteY1114" fmla="*/ 1163288 h 1211961"/>
              <a:gd name="connsiteX1115" fmla="*/ 733495 w 1247845"/>
              <a:gd name="connsiteY1115" fmla="*/ 1167098 h 1211961"/>
              <a:gd name="connsiteX1116" fmla="*/ 772643 w 1247845"/>
              <a:gd name="connsiteY1116" fmla="*/ 1152430 h 1211961"/>
              <a:gd name="connsiteX1117" fmla="*/ 721875 w 1247845"/>
              <a:gd name="connsiteY1117" fmla="*/ 1163384 h 1211961"/>
              <a:gd name="connsiteX1118" fmla="*/ 727971 w 1247845"/>
              <a:gd name="connsiteY1118" fmla="*/ 1163479 h 1211961"/>
              <a:gd name="connsiteX1119" fmla="*/ 719112 w 1247845"/>
              <a:gd name="connsiteY1119" fmla="*/ 1164717 h 1211961"/>
              <a:gd name="connsiteX1120" fmla="*/ 717398 w 1247845"/>
              <a:gd name="connsiteY1120" fmla="*/ 1170718 h 1211961"/>
              <a:gd name="connsiteX1121" fmla="*/ 711683 w 1247845"/>
              <a:gd name="connsiteY1121" fmla="*/ 1165098 h 1211961"/>
              <a:gd name="connsiteX1122" fmla="*/ 728542 w 1247845"/>
              <a:gd name="connsiteY1122" fmla="*/ 1159954 h 1211961"/>
              <a:gd name="connsiteX1123" fmla="*/ 721017 w 1247845"/>
              <a:gd name="connsiteY1123" fmla="*/ 1160240 h 1211961"/>
              <a:gd name="connsiteX1124" fmla="*/ 727590 w 1247845"/>
              <a:gd name="connsiteY1124" fmla="*/ 1156049 h 1211961"/>
              <a:gd name="connsiteX1125" fmla="*/ 729780 w 1247845"/>
              <a:gd name="connsiteY1125" fmla="*/ 1158811 h 1211961"/>
              <a:gd name="connsiteX1126" fmla="*/ 759213 w 1247845"/>
              <a:gd name="connsiteY1126" fmla="*/ 1149382 h 1211961"/>
              <a:gd name="connsiteX1127" fmla="*/ 770166 w 1247845"/>
              <a:gd name="connsiteY1127" fmla="*/ 1149763 h 1211961"/>
              <a:gd name="connsiteX1128" fmla="*/ 769119 w 1247845"/>
              <a:gd name="connsiteY1128" fmla="*/ 1146715 h 1211961"/>
              <a:gd name="connsiteX1129" fmla="*/ 789121 w 1247845"/>
              <a:gd name="connsiteY1129" fmla="*/ 1141857 h 1211961"/>
              <a:gd name="connsiteX1130" fmla="*/ 781406 w 1247845"/>
              <a:gd name="connsiteY1130" fmla="*/ 1142143 h 1211961"/>
              <a:gd name="connsiteX1131" fmla="*/ 797598 w 1247845"/>
              <a:gd name="connsiteY1131" fmla="*/ 1135285 h 1211961"/>
              <a:gd name="connsiteX1132" fmla="*/ 797694 w 1247845"/>
              <a:gd name="connsiteY1132" fmla="*/ 1139571 h 1211961"/>
              <a:gd name="connsiteX1133" fmla="*/ 800646 w 1247845"/>
              <a:gd name="connsiteY1133" fmla="*/ 1134999 h 1211961"/>
              <a:gd name="connsiteX1134" fmla="*/ 812838 w 1247845"/>
              <a:gd name="connsiteY1134" fmla="*/ 1133856 h 1211961"/>
              <a:gd name="connsiteX1135" fmla="*/ 772643 w 1247845"/>
              <a:gd name="connsiteY1135" fmla="*/ 1152430 h 1211961"/>
              <a:gd name="connsiteX1136" fmla="*/ 904945 w 1247845"/>
              <a:gd name="connsiteY1136" fmla="*/ 1116806 h 1211961"/>
              <a:gd name="connsiteX1137" fmla="*/ 914089 w 1247845"/>
              <a:gd name="connsiteY1137" fmla="*/ 1108424 h 1211961"/>
              <a:gd name="connsiteX1138" fmla="*/ 904945 w 1247845"/>
              <a:gd name="connsiteY1138" fmla="*/ 1116806 h 1211961"/>
              <a:gd name="connsiteX1139" fmla="*/ 947046 w 1247845"/>
              <a:gd name="connsiteY1139" fmla="*/ 1107853 h 1211961"/>
              <a:gd name="connsiteX1140" fmla="*/ 940854 w 1247845"/>
              <a:gd name="connsiteY1140" fmla="*/ 1109853 h 1211961"/>
              <a:gd name="connsiteX1141" fmla="*/ 945712 w 1247845"/>
              <a:gd name="connsiteY1141" fmla="*/ 1105852 h 1211961"/>
              <a:gd name="connsiteX1142" fmla="*/ 948379 w 1247845"/>
              <a:gd name="connsiteY1142" fmla="*/ 1106995 h 1211961"/>
              <a:gd name="connsiteX1143" fmla="*/ 947046 w 1247845"/>
              <a:gd name="connsiteY1143" fmla="*/ 1107853 h 1211961"/>
              <a:gd name="connsiteX1144" fmla="*/ 942188 w 1247845"/>
              <a:gd name="connsiteY1144" fmla="*/ 1095661 h 1211961"/>
              <a:gd name="connsiteX1145" fmla="*/ 947331 w 1247845"/>
              <a:gd name="connsiteY1145" fmla="*/ 1092422 h 1211961"/>
              <a:gd name="connsiteX1146" fmla="*/ 948760 w 1247845"/>
              <a:gd name="connsiteY1146" fmla="*/ 1094423 h 1211961"/>
              <a:gd name="connsiteX1147" fmla="*/ 942188 w 1247845"/>
              <a:gd name="connsiteY1147" fmla="*/ 1095661 h 1211961"/>
              <a:gd name="connsiteX1148" fmla="*/ 948189 w 1247845"/>
              <a:gd name="connsiteY1148" fmla="*/ 1090898 h 1211961"/>
              <a:gd name="connsiteX1149" fmla="*/ 954570 w 1247845"/>
              <a:gd name="connsiteY1149" fmla="*/ 1084135 h 1211961"/>
              <a:gd name="connsiteX1150" fmla="*/ 955999 w 1247845"/>
              <a:gd name="connsiteY1150" fmla="*/ 1086041 h 1211961"/>
              <a:gd name="connsiteX1151" fmla="*/ 948189 w 1247845"/>
              <a:gd name="connsiteY1151" fmla="*/ 1090898 h 1211961"/>
              <a:gd name="connsiteX1152" fmla="*/ 945998 w 1247845"/>
              <a:gd name="connsiteY1152" fmla="*/ 1086993 h 1211961"/>
              <a:gd name="connsiteX1153" fmla="*/ 925710 w 1247845"/>
              <a:gd name="connsiteY1153" fmla="*/ 1101185 h 1211961"/>
              <a:gd name="connsiteX1154" fmla="*/ 941235 w 1247845"/>
              <a:gd name="connsiteY1154" fmla="*/ 1087088 h 1211961"/>
              <a:gd name="connsiteX1155" fmla="*/ 964381 w 1247845"/>
              <a:gd name="connsiteY1155" fmla="*/ 1069562 h 1211961"/>
              <a:gd name="connsiteX1156" fmla="*/ 945998 w 1247845"/>
              <a:gd name="connsiteY1156" fmla="*/ 1086993 h 1211961"/>
              <a:gd name="connsiteX1157" fmla="*/ 1002672 w 1247845"/>
              <a:gd name="connsiteY1157" fmla="*/ 1074896 h 1211961"/>
              <a:gd name="connsiteX1158" fmla="*/ 1000195 w 1247845"/>
              <a:gd name="connsiteY1158" fmla="*/ 1069658 h 1211961"/>
              <a:gd name="connsiteX1159" fmla="*/ 1002672 w 1247845"/>
              <a:gd name="connsiteY1159" fmla="*/ 1074896 h 1211961"/>
              <a:gd name="connsiteX1160" fmla="*/ 1007244 w 1247845"/>
              <a:gd name="connsiteY1160" fmla="*/ 1068229 h 1211961"/>
              <a:gd name="connsiteX1161" fmla="*/ 1003148 w 1247845"/>
              <a:gd name="connsiteY1161" fmla="*/ 1068324 h 1211961"/>
              <a:gd name="connsiteX1162" fmla="*/ 1005624 w 1247845"/>
              <a:gd name="connsiteY1162" fmla="*/ 1066419 h 1211961"/>
              <a:gd name="connsiteX1163" fmla="*/ 1009053 w 1247845"/>
              <a:gd name="connsiteY1163" fmla="*/ 1065562 h 1211961"/>
              <a:gd name="connsiteX1164" fmla="*/ 1009434 w 1247845"/>
              <a:gd name="connsiteY1164" fmla="*/ 1068419 h 1211961"/>
              <a:gd name="connsiteX1165" fmla="*/ 1007244 w 1247845"/>
              <a:gd name="connsiteY1165" fmla="*/ 1068229 h 1211961"/>
              <a:gd name="connsiteX1166" fmla="*/ 1029151 w 1247845"/>
              <a:gd name="connsiteY1166" fmla="*/ 1057180 h 1211961"/>
              <a:gd name="connsiteX1167" fmla="*/ 1033247 w 1247845"/>
              <a:gd name="connsiteY1167" fmla="*/ 1052322 h 1211961"/>
              <a:gd name="connsiteX1168" fmla="*/ 1029151 w 1247845"/>
              <a:gd name="connsiteY1168" fmla="*/ 1054989 h 1211961"/>
              <a:gd name="connsiteX1169" fmla="*/ 1026960 w 1247845"/>
              <a:gd name="connsiteY1169" fmla="*/ 1052608 h 1211961"/>
              <a:gd name="connsiteX1170" fmla="*/ 1035533 w 1247845"/>
              <a:gd name="connsiteY1170" fmla="*/ 1050131 h 1211961"/>
              <a:gd name="connsiteX1171" fmla="*/ 1029151 w 1247845"/>
              <a:gd name="connsiteY1171" fmla="*/ 1057180 h 1211961"/>
              <a:gd name="connsiteX1172" fmla="*/ 1056678 w 1247845"/>
              <a:gd name="connsiteY1172" fmla="*/ 1009841 h 1211961"/>
              <a:gd name="connsiteX1173" fmla="*/ 1058488 w 1247845"/>
              <a:gd name="connsiteY1173" fmla="*/ 1011460 h 1211961"/>
              <a:gd name="connsiteX1174" fmla="*/ 1053249 w 1247845"/>
              <a:gd name="connsiteY1174" fmla="*/ 1017175 h 1211961"/>
              <a:gd name="connsiteX1175" fmla="*/ 1056678 w 1247845"/>
              <a:gd name="connsiteY1175" fmla="*/ 1009841 h 1211961"/>
              <a:gd name="connsiteX1176" fmla="*/ 1065251 w 1247845"/>
              <a:gd name="connsiteY1176" fmla="*/ 1019651 h 1211961"/>
              <a:gd name="connsiteX1177" fmla="*/ 1060869 w 1247845"/>
              <a:gd name="connsiteY1177" fmla="*/ 1022033 h 1211961"/>
              <a:gd name="connsiteX1178" fmla="*/ 1070966 w 1247845"/>
              <a:gd name="connsiteY1178" fmla="*/ 1012031 h 1211961"/>
              <a:gd name="connsiteX1179" fmla="*/ 1065251 w 1247845"/>
              <a:gd name="connsiteY1179" fmla="*/ 1019651 h 1211961"/>
              <a:gd name="connsiteX1180" fmla="*/ 1069918 w 1247845"/>
              <a:gd name="connsiteY1180" fmla="*/ 998792 h 1211961"/>
              <a:gd name="connsiteX1181" fmla="*/ 1056678 w 1247845"/>
              <a:gd name="connsiteY1181" fmla="*/ 1018223 h 1211961"/>
              <a:gd name="connsiteX1182" fmla="*/ 1063917 w 1247845"/>
              <a:gd name="connsiteY1182" fmla="*/ 1001840 h 1211961"/>
              <a:gd name="connsiteX1183" fmla="*/ 1084682 w 1247845"/>
              <a:gd name="connsiteY1183" fmla="*/ 980884 h 1211961"/>
              <a:gd name="connsiteX1184" fmla="*/ 1069918 w 1247845"/>
              <a:gd name="connsiteY1184" fmla="*/ 998792 h 1211961"/>
              <a:gd name="connsiteX1185" fmla="*/ 1097445 w 1247845"/>
              <a:gd name="connsiteY1185" fmla="*/ 967168 h 1211961"/>
              <a:gd name="connsiteX1186" fmla="*/ 1086968 w 1247845"/>
              <a:gd name="connsiteY1186" fmla="*/ 980694 h 1211961"/>
              <a:gd name="connsiteX1187" fmla="*/ 1083825 w 1247845"/>
              <a:gd name="connsiteY1187" fmla="*/ 978218 h 1211961"/>
              <a:gd name="connsiteX1188" fmla="*/ 1102303 w 1247845"/>
              <a:gd name="connsiteY1188" fmla="*/ 955358 h 1211961"/>
              <a:gd name="connsiteX1189" fmla="*/ 1097445 w 1247845"/>
              <a:gd name="connsiteY1189" fmla="*/ 967168 h 1211961"/>
              <a:gd name="connsiteX1190" fmla="*/ 1160882 w 1247845"/>
              <a:gd name="connsiteY1190" fmla="*/ 867823 h 1211961"/>
              <a:gd name="connsiteX1191" fmla="*/ 1157167 w 1247845"/>
              <a:gd name="connsiteY1191" fmla="*/ 864299 h 1211961"/>
              <a:gd name="connsiteX1192" fmla="*/ 1164120 w 1247845"/>
              <a:gd name="connsiteY1192" fmla="*/ 857345 h 1211961"/>
              <a:gd name="connsiteX1193" fmla="*/ 1170788 w 1247845"/>
              <a:gd name="connsiteY1193" fmla="*/ 843343 h 1211961"/>
              <a:gd name="connsiteX1194" fmla="*/ 1160882 w 1247845"/>
              <a:gd name="connsiteY1194" fmla="*/ 867823 h 1211961"/>
              <a:gd name="connsiteX1195" fmla="*/ 1161930 w 1247845"/>
              <a:gd name="connsiteY1195" fmla="*/ 894683 h 1211961"/>
              <a:gd name="connsiteX1196" fmla="*/ 1158215 w 1247845"/>
              <a:gd name="connsiteY1196" fmla="*/ 896302 h 1211961"/>
              <a:gd name="connsiteX1197" fmla="*/ 1160787 w 1247845"/>
              <a:gd name="connsiteY1197" fmla="*/ 888778 h 1211961"/>
              <a:gd name="connsiteX1198" fmla="*/ 1162882 w 1247845"/>
              <a:gd name="connsiteY1198" fmla="*/ 891635 h 1211961"/>
              <a:gd name="connsiteX1199" fmla="*/ 1168311 w 1247845"/>
              <a:gd name="connsiteY1199" fmla="*/ 885539 h 1211961"/>
              <a:gd name="connsiteX1200" fmla="*/ 1161930 w 1247845"/>
              <a:gd name="connsiteY1200" fmla="*/ 894683 h 1211961"/>
              <a:gd name="connsiteX1201" fmla="*/ 1170407 w 1247845"/>
              <a:gd name="connsiteY1201" fmla="*/ 877729 h 1211961"/>
              <a:gd name="connsiteX1202" fmla="*/ 1175265 w 1247845"/>
              <a:gd name="connsiteY1202" fmla="*/ 867727 h 1211961"/>
              <a:gd name="connsiteX1203" fmla="*/ 1170407 w 1247845"/>
              <a:gd name="connsiteY1203" fmla="*/ 877729 h 1211961"/>
              <a:gd name="connsiteX1204" fmla="*/ 1175931 w 1247845"/>
              <a:gd name="connsiteY1204" fmla="*/ 820388 h 1211961"/>
              <a:gd name="connsiteX1205" fmla="*/ 1177265 w 1247845"/>
              <a:gd name="connsiteY1205" fmla="*/ 812673 h 1211961"/>
              <a:gd name="connsiteX1206" fmla="*/ 1175931 w 1247845"/>
              <a:gd name="connsiteY1206" fmla="*/ 820388 h 1211961"/>
              <a:gd name="connsiteX1207" fmla="*/ 1174598 w 1247845"/>
              <a:gd name="connsiteY1207" fmla="*/ 798671 h 1211961"/>
              <a:gd name="connsiteX1208" fmla="*/ 1177932 w 1247845"/>
              <a:gd name="connsiteY1208" fmla="*/ 786956 h 1211961"/>
              <a:gd name="connsiteX1209" fmla="*/ 1174598 w 1247845"/>
              <a:gd name="connsiteY1209" fmla="*/ 798671 h 1211961"/>
              <a:gd name="connsiteX1210" fmla="*/ 1182694 w 1247845"/>
              <a:gd name="connsiteY1210" fmla="*/ 766286 h 1211961"/>
              <a:gd name="connsiteX1211" fmla="*/ 1180789 w 1247845"/>
              <a:gd name="connsiteY1211" fmla="*/ 776764 h 1211961"/>
              <a:gd name="connsiteX1212" fmla="*/ 1182694 w 1247845"/>
              <a:gd name="connsiteY1212" fmla="*/ 766286 h 1211961"/>
              <a:gd name="connsiteX1213" fmla="*/ 1182313 w 1247845"/>
              <a:gd name="connsiteY1213" fmla="*/ 791718 h 1211961"/>
              <a:gd name="connsiteX1214" fmla="*/ 1184028 w 1247845"/>
              <a:gd name="connsiteY1214" fmla="*/ 774668 h 1211961"/>
              <a:gd name="connsiteX1215" fmla="*/ 1186599 w 1247845"/>
              <a:gd name="connsiteY1215" fmla="*/ 777050 h 1211961"/>
              <a:gd name="connsiteX1216" fmla="*/ 1182313 w 1247845"/>
              <a:gd name="connsiteY1216" fmla="*/ 791718 h 1211961"/>
              <a:gd name="connsiteX1217" fmla="*/ 1193838 w 1247845"/>
              <a:gd name="connsiteY1217" fmla="*/ 725615 h 1211961"/>
              <a:gd name="connsiteX1218" fmla="*/ 1191838 w 1247845"/>
              <a:gd name="connsiteY1218" fmla="*/ 753142 h 1211961"/>
              <a:gd name="connsiteX1219" fmla="*/ 1188314 w 1247845"/>
              <a:gd name="connsiteY1219" fmla="*/ 756857 h 1211961"/>
              <a:gd name="connsiteX1220" fmla="*/ 1187647 w 1247845"/>
              <a:gd name="connsiteY1220" fmla="*/ 774001 h 1211961"/>
              <a:gd name="connsiteX1221" fmla="*/ 1183551 w 1247845"/>
              <a:gd name="connsiteY1221" fmla="*/ 771144 h 1211961"/>
              <a:gd name="connsiteX1222" fmla="*/ 1185742 w 1247845"/>
              <a:gd name="connsiteY1222" fmla="*/ 762286 h 1211961"/>
              <a:gd name="connsiteX1223" fmla="*/ 1182504 w 1247845"/>
              <a:gd name="connsiteY1223" fmla="*/ 756666 h 1211961"/>
              <a:gd name="connsiteX1224" fmla="*/ 1185266 w 1247845"/>
              <a:gd name="connsiteY1224" fmla="*/ 755904 h 1211961"/>
              <a:gd name="connsiteX1225" fmla="*/ 1192600 w 1247845"/>
              <a:gd name="connsiteY1225" fmla="*/ 720566 h 1211961"/>
              <a:gd name="connsiteX1226" fmla="*/ 1194981 w 1247845"/>
              <a:gd name="connsiteY1226" fmla="*/ 721043 h 1211961"/>
              <a:gd name="connsiteX1227" fmla="*/ 1193648 w 1247845"/>
              <a:gd name="connsiteY1227" fmla="*/ 716185 h 1211961"/>
              <a:gd name="connsiteX1228" fmla="*/ 1191552 w 1247845"/>
              <a:gd name="connsiteY1228" fmla="*/ 715994 h 1211961"/>
              <a:gd name="connsiteX1229" fmla="*/ 1194791 w 1247845"/>
              <a:gd name="connsiteY1229" fmla="*/ 705612 h 1211961"/>
              <a:gd name="connsiteX1230" fmla="*/ 1195458 w 1247845"/>
              <a:gd name="connsiteY1230" fmla="*/ 711994 h 1211961"/>
              <a:gd name="connsiteX1231" fmla="*/ 1199553 w 1247845"/>
              <a:gd name="connsiteY1231" fmla="*/ 692944 h 1211961"/>
              <a:gd name="connsiteX1232" fmla="*/ 1194886 w 1247845"/>
              <a:gd name="connsiteY1232" fmla="*/ 705231 h 1211961"/>
              <a:gd name="connsiteX1233" fmla="*/ 1195077 w 1247845"/>
              <a:gd name="connsiteY1233" fmla="*/ 704659 h 1211961"/>
              <a:gd name="connsiteX1234" fmla="*/ 1198315 w 1247845"/>
              <a:gd name="connsiteY1234" fmla="*/ 686943 h 1211961"/>
              <a:gd name="connsiteX1235" fmla="*/ 1201649 w 1247845"/>
              <a:gd name="connsiteY1235" fmla="*/ 685514 h 1211961"/>
              <a:gd name="connsiteX1236" fmla="*/ 1201554 w 1247845"/>
              <a:gd name="connsiteY1236" fmla="*/ 685705 h 1211961"/>
              <a:gd name="connsiteX1237" fmla="*/ 1202411 w 1247845"/>
              <a:gd name="connsiteY1237" fmla="*/ 697421 h 1211961"/>
              <a:gd name="connsiteX1238" fmla="*/ 1200125 w 1247845"/>
              <a:gd name="connsiteY1238" fmla="*/ 709898 h 1211961"/>
              <a:gd name="connsiteX1239" fmla="*/ 1195934 w 1247845"/>
              <a:gd name="connsiteY1239" fmla="*/ 713708 h 1211961"/>
              <a:gd name="connsiteX1240" fmla="*/ 1194410 w 1247845"/>
              <a:gd name="connsiteY1240" fmla="*/ 733425 h 1211961"/>
              <a:gd name="connsiteX1241" fmla="*/ 1193838 w 1247845"/>
              <a:gd name="connsiteY1241" fmla="*/ 725615 h 1211961"/>
              <a:gd name="connsiteX1242" fmla="*/ 1193743 w 1247845"/>
              <a:gd name="connsiteY1242" fmla="*/ 800481 h 1211961"/>
              <a:gd name="connsiteX1243" fmla="*/ 1197458 w 1247845"/>
              <a:gd name="connsiteY1243" fmla="*/ 790194 h 1211961"/>
              <a:gd name="connsiteX1244" fmla="*/ 1193743 w 1247845"/>
              <a:gd name="connsiteY1244" fmla="*/ 800481 h 1211961"/>
              <a:gd name="connsiteX1245" fmla="*/ 1197648 w 1247845"/>
              <a:gd name="connsiteY1245" fmla="*/ 786956 h 1211961"/>
              <a:gd name="connsiteX1246" fmla="*/ 1207459 w 1247845"/>
              <a:gd name="connsiteY1246" fmla="*/ 778478 h 1211961"/>
              <a:gd name="connsiteX1247" fmla="*/ 1197648 w 1247845"/>
              <a:gd name="connsiteY1247" fmla="*/ 786956 h 1211961"/>
              <a:gd name="connsiteX1248" fmla="*/ 1230319 w 1247845"/>
              <a:gd name="connsiteY1248" fmla="*/ 528542 h 1211961"/>
              <a:gd name="connsiteX1249" fmla="*/ 1230319 w 1247845"/>
              <a:gd name="connsiteY1249" fmla="*/ 528542 h 1211961"/>
              <a:gd name="connsiteX1250" fmla="*/ 1230319 w 1247845"/>
              <a:gd name="connsiteY1250" fmla="*/ 528733 h 1211961"/>
              <a:gd name="connsiteX1251" fmla="*/ 1230319 w 1247845"/>
              <a:gd name="connsiteY1251" fmla="*/ 528542 h 1211961"/>
              <a:gd name="connsiteX1252" fmla="*/ 1233939 w 1247845"/>
              <a:gd name="connsiteY1252" fmla="*/ 521875 h 1211961"/>
              <a:gd name="connsiteX1253" fmla="*/ 1235558 w 1247845"/>
              <a:gd name="connsiteY1253" fmla="*/ 534257 h 1211961"/>
              <a:gd name="connsiteX1254" fmla="*/ 1233939 w 1247845"/>
              <a:gd name="connsiteY1254" fmla="*/ 521875 h 121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845" h="1211961">
                <a:moveTo>
                  <a:pt x="1247845" y="572548"/>
                </a:moveTo>
                <a:cubicBezTo>
                  <a:pt x="1246797" y="555212"/>
                  <a:pt x="1245750" y="538163"/>
                  <a:pt x="1244797" y="521684"/>
                </a:cubicBezTo>
                <a:cubicBezTo>
                  <a:pt x="1244511" y="517588"/>
                  <a:pt x="1244226" y="513493"/>
                  <a:pt x="1243940" y="509492"/>
                </a:cubicBezTo>
                <a:cubicBezTo>
                  <a:pt x="1243368" y="505492"/>
                  <a:pt x="1242892" y="501491"/>
                  <a:pt x="1242321" y="497586"/>
                </a:cubicBezTo>
                <a:cubicBezTo>
                  <a:pt x="1241178" y="489775"/>
                  <a:pt x="1240130" y="482155"/>
                  <a:pt x="1239082" y="474821"/>
                </a:cubicBezTo>
                <a:cubicBezTo>
                  <a:pt x="1235177" y="468916"/>
                  <a:pt x="1235844" y="446627"/>
                  <a:pt x="1228224" y="441579"/>
                </a:cubicBezTo>
                <a:cubicBezTo>
                  <a:pt x="1227843" y="432721"/>
                  <a:pt x="1227747" y="429577"/>
                  <a:pt x="1223937" y="421481"/>
                </a:cubicBezTo>
                <a:cubicBezTo>
                  <a:pt x="1229176" y="423767"/>
                  <a:pt x="1221842" y="411956"/>
                  <a:pt x="1225747" y="412718"/>
                </a:cubicBezTo>
                <a:cubicBezTo>
                  <a:pt x="1222223" y="406146"/>
                  <a:pt x="1223652" y="396811"/>
                  <a:pt x="1219937" y="394525"/>
                </a:cubicBezTo>
                <a:cubicBezTo>
                  <a:pt x="1221747" y="404241"/>
                  <a:pt x="1225557" y="409670"/>
                  <a:pt x="1222604" y="413575"/>
                </a:cubicBezTo>
                <a:cubicBezTo>
                  <a:pt x="1221175" y="404336"/>
                  <a:pt x="1216413" y="395478"/>
                  <a:pt x="1218222" y="388334"/>
                </a:cubicBezTo>
                <a:cubicBezTo>
                  <a:pt x="1215460" y="381476"/>
                  <a:pt x="1207554" y="369760"/>
                  <a:pt x="1208602" y="363093"/>
                </a:cubicBezTo>
                <a:cubicBezTo>
                  <a:pt x="1204887" y="363664"/>
                  <a:pt x="1206316" y="354806"/>
                  <a:pt x="1202697" y="351854"/>
                </a:cubicBezTo>
                <a:cubicBezTo>
                  <a:pt x="1201173" y="351758"/>
                  <a:pt x="1201649" y="354806"/>
                  <a:pt x="1200506" y="352806"/>
                </a:cubicBezTo>
                <a:cubicBezTo>
                  <a:pt x="1196791" y="347663"/>
                  <a:pt x="1197267" y="339185"/>
                  <a:pt x="1193743" y="335185"/>
                </a:cubicBezTo>
                <a:cubicBezTo>
                  <a:pt x="1194315" y="336994"/>
                  <a:pt x="1194886" y="338709"/>
                  <a:pt x="1193362" y="338804"/>
                </a:cubicBezTo>
                <a:cubicBezTo>
                  <a:pt x="1191076" y="334518"/>
                  <a:pt x="1192981" y="333946"/>
                  <a:pt x="1190695" y="329660"/>
                </a:cubicBezTo>
                <a:cubicBezTo>
                  <a:pt x="1188028" y="330232"/>
                  <a:pt x="1191933" y="336518"/>
                  <a:pt x="1191933" y="339471"/>
                </a:cubicBezTo>
                <a:cubicBezTo>
                  <a:pt x="1195458" y="341471"/>
                  <a:pt x="1202030" y="358330"/>
                  <a:pt x="1200982" y="361188"/>
                </a:cubicBezTo>
                <a:cubicBezTo>
                  <a:pt x="1197839" y="356616"/>
                  <a:pt x="1195362" y="355759"/>
                  <a:pt x="1195839" y="349758"/>
                </a:cubicBezTo>
                <a:cubicBezTo>
                  <a:pt x="1193362" y="349567"/>
                  <a:pt x="1195458" y="353282"/>
                  <a:pt x="1193934" y="353949"/>
                </a:cubicBezTo>
                <a:cubicBezTo>
                  <a:pt x="1195743" y="358807"/>
                  <a:pt x="1198220" y="357950"/>
                  <a:pt x="1200030" y="363284"/>
                </a:cubicBezTo>
                <a:cubicBezTo>
                  <a:pt x="1197648" y="363093"/>
                  <a:pt x="1195648" y="360235"/>
                  <a:pt x="1193362" y="359188"/>
                </a:cubicBezTo>
                <a:cubicBezTo>
                  <a:pt x="1195077" y="364522"/>
                  <a:pt x="1197839" y="361950"/>
                  <a:pt x="1199649" y="366808"/>
                </a:cubicBezTo>
                <a:cubicBezTo>
                  <a:pt x="1198791" y="368713"/>
                  <a:pt x="1195553" y="363379"/>
                  <a:pt x="1196601" y="367951"/>
                </a:cubicBezTo>
                <a:cubicBezTo>
                  <a:pt x="1197267" y="368427"/>
                  <a:pt x="1197744" y="368998"/>
                  <a:pt x="1198029" y="369665"/>
                </a:cubicBezTo>
                <a:cubicBezTo>
                  <a:pt x="1197553" y="369760"/>
                  <a:pt x="1197077" y="369856"/>
                  <a:pt x="1196601" y="370046"/>
                </a:cubicBezTo>
                <a:cubicBezTo>
                  <a:pt x="1195648" y="370522"/>
                  <a:pt x="1194600" y="371094"/>
                  <a:pt x="1193648" y="371570"/>
                </a:cubicBezTo>
                <a:cubicBezTo>
                  <a:pt x="1193838" y="370904"/>
                  <a:pt x="1194219" y="370427"/>
                  <a:pt x="1194886" y="370142"/>
                </a:cubicBezTo>
                <a:cubicBezTo>
                  <a:pt x="1192410" y="366141"/>
                  <a:pt x="1192886" y="365284"/>
                  <a:pt x="1192410" y="361093"/>
                </a:cubicBezTo>
                <a:cubicBezTo>
                  <a:pt x="1190600" y="361855"/>
                  <a:pt x="1192029" y="368427"/>
                  <a:pt x="1193076" y="371856"/>
                </a:cubicBezTo>
                <a:cubicBezTo>
                  <a:pt x="1190981" y="372999"/>
                  <a:pt x="1188885" y="374047"/>
                  <a:pt x="1186695" y="375094"/>
                </a:cubicBezTo>
                <a:cubicBezTo>
                  <a:pt x="1186504" y="375190"/>
                  <a:pt x="1186123" y="374904"/>
                  <a:pt x="1185742" y="374523"/>
                </a:cubicBezTo>
                <a:cubicBezTo>
                  <a:pt x="1185361" y="373094"/>
                  <a:pt x="1184885" y="371761"/>
                  <a:pt x="1184409" y="370332"/>
                </a:cubicBezTo>
                <a:cubicBezTo>
                  <a:pt x="1184313" y="368713"/>
                  <a:pt x="1184028" y="367093"/>
                  <a:pt x="1182504" y="365855"/>
                </a:cubicBezTo>
                <a:cubicBezTo>
                  <a:pt x="1180694" y="361569"/>
                  <a:pt x="1179265" y="357378"/>
                  <a:pt x="1181170" y="354139"/>
                </a:cubicBezTo>
                <a:cubicBezTo>
                  <a:pt x="1176122" y="351663"/>
                  <a:pt x="1170312" y="332137"/>
                  <a:pt x="1170978" y="326898"/>
                </a:cubicBezTo>
                <a:cubicBezTo>
                  <a:pt x="1169073" y="327279"/>
                  <a:pt x="1166883" y="324707"/>
                  <a:pt x="1164978" y="321659"/>
                </a:cubicBezTo>
                <a:cubicBezTo>
                  <a:pt x="1164978" y="320516"/>
                  <a:pt x="1164978" y="319468"/>
                  <a:pt x="1165168" y="318325"/>
                </a:cubicBezTo>
                <a:cubicBezTo>
                  <a:pt x="1165359" y="316801"/>
                  <a:pt x="1164120" y="316230"/>
                  <a:pt x="1162501" y="316611"/>
                </a:cubicBezTo>
                <a:cubicBezTo>
                  <a:pt x="1161358" y="313849"/>
                  <a:pt x="1160882" y="311467"/>
                  <a:pt x="1161549" y="311086"/>
                </a:cubicBezTo>
                <a:cubicBezTo>
                  <a:pt x="1159167" y="308896"/>
                  <a:pt x="1156881" y="306610"/>
                  <a:pt x="1154500" y="304133"/>
                </a:cubicBezTo>
                <a:cubicBezTo>
                  <a:pt x="1153738" y="302228"/>
                  <a:pt x="1152976" y="300323"/>
                  <a:pt x="1152119" y="298418"/>
                </a:cubicBezTo>
                <a:cubicBezTo>
                  <a:pt x="1152309" y="298418"/>
                  <a:pt x="1152500" y="298513"/>
                  <a:pt x="1152690" y="298609"/>
                </a:cubicBezTo>
                <a:cubicBezTo>
                  <a:pt x="1149738" y="292227"/>
                  <a:pt x="1146690" y="286321"/>
                  <a:pt x="1143451" y="280606"/>
                </a:cubicBezTo>
                <a:cubicBezTo>
                  <a:pt x="1143356" y="280511"/>
                  <a:pt x="1143356" y="280416"/>
                  <a:pt x="1143261" y="280321"/>
                </a:cubicBezTo>
                <a:cubicBezTo>
                  <a:pt x="1136212" y="267271"/>
                  <a:pt x="1128021" y="254603"/>
                  <a:pt x="1118972" y="242888"/>
                </a:cubicBezTo>
                <a:cubicBezTo>
                  <a:pt x="1115829" y="237554"/>
                  <a:pt x="1112590" y="231934"/>
                  <a:pt x="1109161" y="225742"/>
                </a:cubicBezTo>
                <a:cubicBezTo>
                  <a:pt x="1108113" y="226600"/>
                  <a:pt x="1106780" y="226028"/>
                  <a:pt x="1105446" y="224695"/>
                </a:cubicBezTo>
                <a:cubicBezTo>
                  <a:pt x="1104780" y="218599"/>
                  <a:pt x="1098493" y="212408"/>
                  <a:pt x="1093350" y="206883"/>
                </a:cubicBezTo>
                <a:cubicBezTo>
                  <a:pt x="1092111" y="202692"/>
                  <a:pt x="1090111" y="198692"/>
                  <a:pt x="1087539" y="194786"/>
                </a:cubicBezTo>
                <a:cubicBezTo>
                  <a:pt x="1087730" y="194500"/>
                  <a:pt x="1087920" y="194215"/>
                  <a:pt x="1088301" y="193929"/>
                </a:cubicBezTo>
                <a:cubicBezTo>
                  <a:pt x="1086492" y="191548"/>
                  <a:pt x="1085730" y="191262"/>
                  <a:pt x="1085158" y="191548"/>
                </a:cubicBezTo>
                <a:cubicBezTo>
                  <a:pt x="1084396" y="190500"/>
                  <a:pt x="1083539" y="189547"/>
                  <a:pt x="1082777" y="188595"/>
                </a:cubicBezTo>
                <a:cubicBezTo>
                  <a:pt x="1079348" y="184404"/>
                  <a:pt x="1075538" y="180308"/>
                  <a:pt x="1072014" y="176213"/>
                </a:cubicBezTo>
                <a:cubicBezTo>
                  <a:pt x="1068299" y="172212"/>
                  <a:pt x="1064775" y="168211"/>
                  <a:pt x="1062012" y="164021"/>
                </a:cubicBezTo>
                <a:cubicBezTo>
                  <a:pt x="1053440" y="150590"/>
                  <a:pt x="1044867" y="136779"/>
                  <a:pt x="1035152" y="123634"/>
                </a:cubicBezTo>
                <a:cubicBezTo>
                  <a:pt x="1025055" y="110966"/>
                  <a:pt x="1013721" y="99060"/>
                  <a:pt x="998766" y="91535"/>
                </a:cubicBezTo>
                <a:cubicBezTo>
                  <a:pt x="995814" y="89154"/>
                  <a:pt x="995623" y="93345"/>
                  <a:pt x="992956" y="91440"/>
                </a:cubicBezTo>
                <a:cubicBezTo>
                  <a:pt x="984193" y="83248"/>
                  <a:pt x="972573" y="75819"/>
                  <a:pt x="960857" y="67913"/>
                </a:cubicBezTo>
                <a:cubicBezTo>
                  <a:pt x="948665" y="60769"/>
                  <a:pt x="936473" y="52959"/>
                  <a:pt x="924852" y="46292"/>
                </a:cubicBezTo>
                <a:cubicBezTo>
                  <a:pt x="908660" y="36195"/>
                  <a:pt x="894563" y="23336"/>
                  <a:pt x="876370" y="16573"/>
                </a:cubicBezTo>
                <a:cubicBezTo>
                  <a:pt x="865702" y="12954"/>
                  <a:pt x="856082" y="10382"/>
                  <a:pt x="847033" y="9620"/>
                </a:cubicBezTo>
                <a:cubicBezTo>
                  <a:pt x="837984" y="8954"/>
                  <a:pt x="829602" y="9715"/>
                  <a:pt x="821697" y="12192"/>
                </a:cubicBezTo>
                <a:cubicBezTo>
                  <a:pt x="805885" y="5525"/>
                  <a:pt x="783501" y="12859"/>
                  <a:pt x="769309" y="1905"/>
                </a:cubicBezTo>
                <a:cubicBezTo>
                  <a:pt x="765785" y="2381"/>
                  <a:pt x="765404" y="6001"/>
                  <a:pt x="759594" y="4096"/>
                </a:cubicBezTo>
                <a:cubicBezTo>
                  <a:pt x="755403" y="3238"/>
                  <a:pt x="755879" y="1333"/>
                  <a:pt x="753879" y="0"/>
                </a:cubicBezTo>
                <a:cubicBezTo>
                  <a:pt x="752926" y="4381"/>
                  <a:pt x="755307" y="3905"/>
                  <a:pt x="751974" y="7048"/>
                </a:cubicBezTo>
                <a:cubicBezTo>
                  <a:pt x="764261" y="8096"/>
                  <a:pt x="769595" y="10287"/>
                  <a:pt x="780739" y="9144"/>
                </a:cubicBezTo>
                <a:cubicBezTo>
                  <a:pt x="783501" y="10382"/>
                  <a:pt x="784168" y="12001"/>
                  <a:pt x="788645" y="13049"/>
                </a:cubicBezTo>
                <a:cubicBezTo>
                  <a:pt x="813410" y="13430"/>
                  <a:pt x="842937" y="15716"/>
                  <a:pt x="874084" y="26194"/>
                </a:cubicBezTo>
                <a:cubicBezTo>
                  <a:pt x="903993" y="36671"/>
                  <a:pt x="928853" y="58293"/>
                  <a:pt x="950760" y="64484"/>
                </a:cubicBezTo>
                <a:cubicBezTo>
                  <a:pt x="954761" y="67723"/>
                  <a:pt x="950475" y="70199"/>
                  <a:pt x="952951" y="73247"/>
                </a:cubicBezTo>
                <a:cubicBezTo>
                  <a:pt x="964953" y="76486"/>
                  <a:pt x="969810" y="87439"/>
                  <a:pt x="981717" y="94679"/>
                </a:cubicBezTo>
                <a:cubicBezTo>
                  <a:pt x="989908" y="100108"/>
                  <a:pt x="1000100" y="100870"/>
                  <a:pt x="1008958" y="107823"/>
                </a:cubicBezTo>
                <a:cubicBezTo>
                  <a:pt x="1017721" y="115157"/>
                  <a:pt x="1023722" y="122396"/>
                  <a:pt x="1030008" y="130016"/>
                </a:cubicBezTo>
                <a:cubicBezTo>
                  <a:pt x="1036009" y="137827"/>
                  <a:pt x="1042200" y="146018"/>
                  <a:pt x="1051249" y="155448"/>
                </a:cubicBezTo>
                <a:cubicBezTo>
                  <a:pt x="1051344" y="156019"/>
                  <a:pt x="1051440" y="156496"/>
                  <a:pt x="1051535" y="157067"/>
                </a:cubicBezTo>
                <a:cubicBezTo>
                  <a:pt x="1047153" y="153448"/>
                  <a:pt x="1044105" y="150019"/>
                  <a:pt x="1037152" y="144685"/>
                </a:cubicBezTo>
                <a:cubicBezTo>
                  <a:pt x="1038105" y="142970"/>
                  <a:pt x="1040772" y="147161"/>
                  <a:pt x="1041915" y="146209"/>
                </a:cubicBezTo>
                <a:cubicBezTo>
                  <a:pt x="1036866" y="140970"/>
                  <a:pt x="1032390" y="137731"/>
                  <a:pt x="1028580" y="134398"/>
                </a:cubicBezTo>
                <a:cubicBezTo>
                  <a:pt x="1024770" y="131064"/>
                  <a:pt x="1021626" y="127540"/>
                  <a:pt x="1018864" y="122206"/>
                </a:cubicBezTo>
                <a:cubicBezTo>
                  <a:pt x="1016769" y="125444"/>
                  <a:pt x="1011149" y="118967"/>
                  <a:pt x="1008482" y="120491"/>
                </a:cubicBezTo>
                <a:cubicBezTo>
                  <a:pt x="1014387" y="126111"/>
                  <a:pt x="1022007" y="133159"/>
                  <a:pt x="1021912" y="139065"/>
                </a:cubicBezTo>
                <a:cubicBezTo>
                  <a:pt x="1016102" y="135922"/>
                  <a:pt x="1017054" y="130683"/>
                  <a:pt x="1013625" y="130492"/>
                </a:cubicBezTo>
                <a:cubicBezTo>
                  <a:pt x="1017245" y="137350"/>
                  <a:pt x="1021531" y="141065"/>
                  <a:pt x="1026579" y="144589"/>
                </a:cubicBezTo>
                <a:cubicBezTo>
                  <a:pt x="1031628" y="148114"/>
                  <a:pt x="1036676" y="152019"/>
                  <a:pt x="1042391" y="158496"/>
                </a:cubicBezTo>
                <a:cubicBezTo>
                  <a:pt x="1041629" y="159353"/>
                  <a:pt x="1040676" y="159258"/>
                  <a:pt x="1039629" y="159067"/>
                </a:cubicBezTo>
                <a:cubicBezTo>
                  <a:pt x="1042581" y="164306"/>
                  <a:pt x="1048487" y="167830"/>
                  <a:pt x="1052868" y="170974"/>
                </a:cubicBezTo>
                <a:cubicBezTo>
                  <a:pt x="1053821" y="172498"/>
                  <a:pt x="1054964" y="173926"/>
                  <a:pt x="1056012" y="175355"/>
                </a:cubicBezTo>
                <a:cubicBezTo>
                  <a:pt x="1055250" y="174879"/>
                  <a:pt x="1054488" y="174498"/>
                  <a:pt x="1053535" y="174308"/>
                </a:cubicBezTo>
                <a:cubicBezTo>
                  <a:pt x="1054488" y="176308"/>
                  <a:pt x="1055726" y="178403"/>
                  <a:pt x="1056488" y="180404"/>
                </a:cubicBezTo>
                <a:cubicBezTo>
                  <a:pt x="1055631" y="179927"/>
                  <a:pt x="1054869" y="179642"/>
                  <a:pt x="1054392" y="179737"/>
                </a:cubicBezTo>
                <a:cubicBezTo>
                  <a:pt x="1055440" y="180784"/>
                  <a:pt x="1056393" y="181832"/>
                  <a:pt x="1057250" y="182880"/>
                </a:cubicBezTo>
                <a:cubicBezTo>
                  <a:pt x="1057440" y="183928"/>
                  <a:pt x="1057536" y="184975"/>
                  <a:pt x="1057250" y="185833"/>
                </a:cubicBezTo>
                <a:cubicBezTo>
                  <a:pt x="1049630" y="181642"/>
                  <a:pt x="1042581" y="179642"/>
                  <a:pt x="1035723" y="178022"/>
                </a:cubicBezTo>
                <a:cubicBezTo>
                  <a:pt x="1034676" y="176498"/>
                  <a:pt x="1033914" y="174974"/>
                  <a:pt x="1033342" y="173641"/>
                </a:cubicBezTo>
                <a:lnTo>
                  <a:pt x="1031628" y="175355"/>
                </a:lnTo>
                <a:cubicBezTo>
                  <a:pt x="1032675" y="176213"/>
                  <a:pt x="1033342" y="176975"/>
                  <a:pt x="1033914" y="177641"/>
                </a:cubicBezTo>
                <a:cubicBezTo>
                  <a:pt x="1032866" y="177451"/>
                  <a:pt x="1031913" y="177165"/>
                  <a:pt x="1030866" y="176975"/>
                </a:cubicBezTo>
                <a:cubicBezTo>
                  <a:pt x="1030389" y="176498"/>
                  <a:pt x="1029913" y="176022"/>
                  <a:pt x="1029532" y="175450"/>
                </a:cubicBezTo>
                <a:cubicBezTo>
                  <a:pt x="1030389" y="174593"/>
                  <a:pt x="1028770" y="170688"/>
                  <a:pt x="1027532" y="173355"/>
                </a:cubicBezTo>
                <a:cubicBezTo>
                  <a:pt x="1028865" y="174688"/>
                  <a:pt x="1029151" y="175641"/>
                  <a:pt x="1028675" y="176403"/>
                </a:cubicBezTo>
                <a:cubicBezTo>
                  <a:pt x="1028675" y="176403"/>
                  <a:pt x="1028675" y="176403"/>
                  <a:pt x="1028675" y="176403"/>
                </a:cubicBezTo>
                <a:cubicBezTo>
                  <a:pt x="1026294" y="174974"/>
                  <a:pt x="1023531" y="174117"/>
                  <a:pt x="1021626" y="172212"/>
                </a:cubicBezTo>
                <a:cubicBezTo>
                  <a:pt x="1019531" y="170117"/>
                  <a:pt x="1018769" y="166783"/>
                  <a:pt x="1017054" y="164401"/>
                </a:cubicBezTo>
                <a:cubicBezTo>
                  <a:pt x="1014673" y="161163"/>
                  <a:pt x="1007529" y="161163"/>
                  <a:pt x="1005910" y="164878"/>
                </a:cubicBezTo>
                <a:cubicBezTo>
                  <a:pt x="1005339" y="166116"/>
                  <a:pt x="1004767" y="167164"/>
                  <a:pt x="1004100" y="168307"/>
                </a:cubicBezTo>
                <a:cubicBezTo>
                  <a:pt x="1001910" y="167164"/>
                  <a:pt x="999719" y="165830"/>
                  <a:pt x="997528" y="164401"/>
                </a:cubicBezTo>
                <a:cubicBezTo>
                  <a:pt x="998385" y="160401"/>
                  <a:pt x="997814" y="156305"/>
                  <a:pt x="996004" y="152209"/>
                </a:cubicBezTo>
                <a:cubicBezTo>
                  <a:pt x="995718" y="151638"/>
                  <a:pt x="993813" y="151543"/>
                  <a:pt x="992670" y="151543"/>
                </a:cubicBezTo>
                <a:cubicBezTo>
                  <a:pt x="992194" y="151543"/>
                  <a:pt x="991432" y="152019"/>
                  <a:pt x="991242" y="152495"/>
                </a:cubicBezTo>
                <a:cubicBezTo>
                  <a:pt x="991146" y="152686"/>
                  <a:pt x="991051" y="152876"/>
                  <a:pt x="990956" y="153162"/>
                </a:cubicBezTo>
                <a:cubicBezTo>
                  <a:pt x="987622" y="151733"/>
                  <a:pt x="984193" y="149828"/>
                  <a:pt x="983336" y="145828"/>
                </a:cubicBezTo>
                <a:cubicBezTo>
                  <a:pt x="982383" y="146875"/>
                  <a:pt x="981907" y="147923"/>
                  <a:pt x="982288" y="149257"/>
                </a:cubicBezTo>
                <a:cubicBezTo>
                  <a:pt x="984860" y="150971"/>
                  <a:pt x="987336" y="152400"/>
                  <a:pt x="990289" y="155353"/>
                </a:cubicBezTo>
                <a:cubicBezTo>
                  <a:pt x="990289" y="155638"/>
                  <a:pt x="990289" y="155924"/>
                  <a:pt x="990384" y="156019"/>
                </a:cubicBezTo>
                <a:cubicBezTo>
                  <a:pt x="991813" y="157448"/>
                  <a:pt x="992480" y="159067"/>
                  <a:pt x="993051" y="160687"/>
                </a:cubicBezTo>
                <a:cubicBezTo>
                  <a:pt x="986289" y="154210"/>
                  <a:pt x="980002" y="148780"/>
                  <a:pt x="973716" y="144685"/>
                </a:cubicBezTo>
                <a:cubicBezTo>
                  <a:pt x="972287" y="143732"/>
                  <a:pt x="970858" y="142970"/>
                  <a:pt x="969525" y="142113"/>
                </a:cubicBezTo>
                <a:cubicBezTo>
                  <a:pt x="969715" y="141922"/>
                  <a:pt x="969906" y="141732"/>
                  <a:pt x="970096" y="141542"/>
                </a:cubicBezTo>
                <a:cubicBezTo>
                  <a:pt x="969715" y="141065"/>
                  <a:pt x="969334" y="140589"/>
                  <a:pt x="968953" y="140113"/>
                </a:cubicBezTo>
                <a:cubicBezTo>
                  <a:pt x="968572" y="140494"/>
                  <a:pt x="968191" y="140779"/>
                  <a:pt x="967905" y="141160"/>
                </a:cubicBezTo>
                <a:cubicBezTo>
                  <a:pt x="963429" y="138589"/>
                  <a:pt x="959142" y="136588"/>
                  <a:pt x="954951" y="134874"/>
                </a:cubicBezTo>
                <a:cubicBezTo>
                  <a:pt x="953427" y="133350"/>
                  <a:pt x="951999" y="131826"/>
                  <a:pt x="950856" y="130492"/>
                </a:cubicBezTo>
                <a:cubicBezTo>
                  <a:pt x="949332" y="129350"/>
                  <a:pt x="947617" y="128397"/>
                  <a:pt x="945903" y="127349"/>
                </a:cubicBezTo>
                <a:cubicBezTo>
                  <a:pt x="920757" y="104394"/>
                  <a:pt x="887800" y="82201"/>
                  <a:pt x="851700" y="65913"/>
                </a:cubicBezTo>
                <a:cubicBezTo>
                  <a:pt x="812267" y="47720"/>
                  <a:pt x="769881" y="36671"/>
                  <a:pt x="734448" y="32861"/>
                </a:cubicBezTo>
                <a:cubicBezTo>
                  <a:pt x="726351" y="29051"/>
                  <a:pt x="718731" y="26194"/>
                  <a:pt x="710349" y="24479"/>
                </a:cubicBezTo>
                <a:cubicBezTo>
                  <a:pt x="701967" y="22669"/>
                  <a:pt x="693014" y="21336"/>
                  <a:pt x="682346" y="21336"/>
                </a:cubicBezTo>
                <a:cubicBezTo>
                  <a:pt x="671392" y="11525"/>
                  <a:pt x="649866" y="10192"/>
                  <a:pt x="628911" y="11239"/>
                </a:cubicBezTo>
                <a:cubicBezTo>
                  <a:pt x="623672" y="11525"/>
                  <a:pt x="618433" y="11811"/>
                  <a:pt x="613385" y="12097"/>
                </a:cubicBezTo>
                <a:cubicBezTo>
                  <a:pt x="608337" y="12478"/>
                  <a:pt x="603384" y="12954"/>
                  <a:pt x="598812" y="13144"/>
                </a:cubicBezTo>
                <a:cubicBezTo>
                  <a:pt x="589572" y="13430"/>
                  <a:pt x="581571" y="13144"/>
                  <a:pt x="575666" y="11144"/>
                </a:cubicBezTo>
                <a:cubicBezTo>
                  <a:pt x="565665" y="23622"/>
                  <a:pt x="531946" y="20574"/>
                  <a:pt x="520135" y="16383"/>
                </a:cubicBezTo>
                <a:cubicBezTo>
                  <a:pt x="518706" y="20860"/>
                  <a:pt x="513753" y="22860"/>
                  <a:pt x="507943" y="23622"/>
                </a:cubicBezTo>
                <a:cubicBezTo>
                  <a:pt x="502133" y="24479"/>
                  <a:pt x="495370" y="24384"/>
                  <a:pt x="490036" y="24003"/>
                </a:cubicBezTo>
                <a:cubicBezTo>
                  <a:pt x="489655" y="22288"/>
                  <a:pt x="497847" y="18574"/>
                  <a:pt x="489274" y="20479"/>
                </a:cubicBezTo>
                <a:cubicBezTo>
                  <a:pt x="485178" y="20955"/>
                  <a:pt x="485559" y="22860"/>
                  <a:pt x="483654" y="24098"/>
                </a:cubicBezTo>
                <a:cubicBezTo>
                  <a:pt x="479463" y="22193"/>
                  <a:pt x="474225" y="21336"/>
                  <a:pt x="471653" y="18097"/>
                </a:cubicBezTo>
                <a:cubicBezTo>
                  <a:pt x="463938" y="19145"/>
                  <a:pt x="463461" y="22288"/>
                  <a:pt x="455746" y="23336"/>
                </a:cubicBezTo>
                <a:cubicBezTo>
                  <a:pt x="457175" y="20479"/>
                  <a:pt x="457937" y="17431"/>
                  <a:pt x="462414" y="15430"/>
                </a:cubicBezTo>
                <a:cubicBezTo>
                  <a:pt x="473082" y="11144"/>
                  <a:pt x="475463" y="14478"/>
                  <a:pt x="481654" y="14668"/>
                </a:cubicBezTo>
                <a:cubicBezTo>
                  <a:pt x="480797" y="11716"/>
                  <a:pt x="476892" y="11716"/>
                  <a:pt x="482702" y="9525"/>
                </a:cubicBezTo>
                <a:cubicBezTo>
                  <a:pt x="486988" y="16383"/>
                  <a:pt x="495656" y="5048"/>
                  <a:pt x="502228" y="10668"/>
                </a:cubicBezTo>
                <a:cubicBezTo>
                  <a:pt x="498418" y="11621"/>
                  <a:pt x="495465" y="12763"/>
                  <a:pt x="494418" y="14668"/>
                </a:cubicBezTo>
                <a:cubicBezTo>
                  <a:pt x="502228" y="11906"/>
                  <a:pt x="511753" y="9239"/>
                  <a:pt x="518611" y="6953"/>
                </a:cubicBezTo>
                <a:cubicBezTo>
                  <a:pt x="516420" y="7334"/>
                  <a:pt x="513182" y="7144"/>
                  <a:pt x="516325" y="6096"/>
                </a:cubicBezTo>
                <a:cubicBezTo>
                  <a:pt x="478511" y="4667"/>
                  <a:pt x="443173" y="11525"/>
                  <a:pt x="409931" y="23146"/>
                </a:cubicBezTo>
                <a:cubicBezTo>
                  <a:pt x="376593" y="34861"/>
                  <a:pt x="345256" y="51244"/>
                  <a:pt x="313728" y="70771"/>
                </a:cubicBezTo>
                <a:cubicBezTo>
                  <a:pt x="308775" y="70199"/>
                  <a:pt x="301632" y="73533"/>
                  <a:pt x="294678" y="76295"/>
                </a:cubicBezTo>
                <a:cubicBezTo>
                  <a:pt x="278010" y="90392"/>
                  <a:pt x="265246" y="99060"/>
                  <a:pt x="268104" y="112871"/>
                </a:cubicBezTo>
                <a:cubicBezTo>
                  <a:pt x="288487" y="98108"/>
                  <a:pt x="303727" y="84487"/>
                  <a:pt x="340017" y="66199"/>
                </a:cubicBezTo>
                <a:cubicBezTo>
                  <a:pt x="348876" y="65056"/>
                  <a:pt x="356686" y="66389"/>
                  <a:pt x="361258" y="71914"/>
                </a:cubicBezTo>
                <a:cubicBezTo>
                  <a:pt x="334779" y="89440"/>
                  <a:pt x="301155" y="99441"/>
                  <a:pt x="278391" y="120301"/>
                </a:cubicBezTo>
                <a:cubicBezTo>
                  <a:pt x="275152" y="123349"/>
                  <a:pt x="274771" y="125730"/>
                  <a:pt x="271533" y="128302"/>
                </a:cubicBezTo>
                <a:cubicBezTo>
                  <a:pt x="251816" y="144018"/>
                  <a:pt x="240291" y="149923"/>
                  <a:pt x="226479" y="160306"/>
                </a:cubicBezTo>
                <a:cubicBezTo>
                  <a:pt x="199619" y="180594"/>
                  <a:pt x="177045" y="208788"/>
                  <a:pt x="155232" y="234029"/>
                </a:cubicBezTo>
                <a:cubicBezTo>
                  <a:pt x="150470" y="239649"/>
                  <a:pt x="141421" y="242125"/>
                  <a:pt x="140850" y="251460"/>
                </a:cubicBezTo>
                <a:cubicBezTo>
                  <a:pt x="147422" y="244983"/>
                  <a:pt x="154185" y="238125"/>
                  <a:pt x="159804" y="231267"/>
                </a:cubicBezTo>
                <a:cubicBezTo>
                  <a:pt x="165615" y="224504"/>
                  <a:pt x="170853" y="218122"/>
                  <a:pt x="174187" y="212408"/>
                </a:cubicBezTo>
                <a:cubicBezTo>
                  <a:pt x="181617" y="206407"/>
                  <a:pt x="191618" y="198215"/>
                  <a:pt x="201143" y="189071"/>
                </a:cubicBezTo>
                <a:cubicBezTo>
                  <a:pt x="211239" y="180499"/>
                  <a:pt x="221050" y="170974"/>
                  <a:pt x="229718" y="163925"/>
                </a:cubicBezTo>
                <a:cubicBezTo>
                  <a:pt x="234671" y="161163"/>
                  <a:pt x="239338" y="158305"/>
                  <a:pt x="243815" y="155448"/>
                </a:cubicBezTo>
                <a:cubicBezTo>
                  <a:pt x="248387" y="152686"/>
                  <a:pt x="252673" y="149923"/>
                  <a:pt x="256864" y="147066"/>
                </a:cubicBezTo>
                <a:cubicBezTo>
                  <a:pt x="265151" y="141160"/>
                  <a:pt x="273247" y="135446"/>
                  <a:pt x="281534" y="129445"/>
                </a:cubicBezTo>
                <a:cubicBezTo>
                  <a:pt x="298107" y="117443"/>
                  <a:pt x="316110" y="105156"/>
                  <a:pt x="340779" y="94488"/>
                </a:cubicBezTo>
                <a:cubicBezTo>
                  <a:pt x="346209" y="98869"/>
                  <a:pt x="351257" y="94869"/>
                  <a:pt x="359448" y="91535"/>
                </a:cubicBezTo>
                <a:cubicBezTo>
                  <a:pt x="362115" y="98203"/>
                  <a:pt x="369259" y="98012"/>
                  <a:pt x="378308" y="94679"/>
                </a:cubicBezTo>
                <a:cubicBezTo>
                  <a:pt x="382499" y="90773"/>
                  <a:pt x="373164" y="91630"/>
                  <a:pt x="377546" y="88392"/>
                </a:cubicBezTo>
                <a:cubicBezTo>
                  <a:pt x="383547" y="88011"/>
                  <a:pt x="389262" y="88011"/>
                  <a:pt x="392119" y="92488"/>
                </a:cubicBezTo>
                <a:cubicBezTo>
                  <a:pt x="387357" y="94488"/>
                  <a:pt x="382308" y="97441"/>
                  <a:pt x="379260" y="96964"/>
                </a:cubicBezTo>
                <a:cubicBezTo>
                  <a:pt x="383261" y="101441"/>
                  <a:pt x="393643" y="96012"/>
                  <a:pt x="396405" y="102489"/>
                </a:cubicBezTo>
                <a:cubicBezTo>
                  <a:pt x="388119" y="106966"/>
                  <a:pt x="380403" y="112109"/>
                  <a:pt x="372974" y="117158"/>
                </a:cubicBezTo>
                <a:cubicBezTo>
                  <a:pt x="365735" y="122587"/>
                  <a:pt x="358686" y="127921"/>
                  <a:pt x="351828" y="133350"/>
                </a:cubicBezTo>
                <a:cubicBezTo>
                  <a:pt x="338112" y="144399"/>
                  <a:pt x="324682" y="154972"/>
                  <a:pt x="308966" y="163925"/>
                </a:cubicBezTo>
                <a:cubicBezTo>
                  <a:pt x="303156" y="164021"/>
                  <a:pt x="298298" y="161544"/>
                  <a:pt x="292011" y="162782"/>
                </a:cubicBezTo>
                <a:cubicBezTo>
                  <a:pt x="291916" y="169164"/>
                  <a:pt x="304489" y="163544"/>
                  <a:pt x="308871" y="166973"/>
                </a:cubicBezTo>
                <a:cubicBezTo>
                  <a:pt x="305632" y="171736"/>
                  <a:pt x="300584" y="176403"/>
                  <a:pt x="296012" y="181261"/>
                </a:cubicBezTo>
                <a:cubicBezTo>
                  <a:pt x="294678" y="182785"/>
                  <a:pt x="293345" y="184309"/>
                  <a:pt x="292011" y="185738"/>
                </a:cubicBezTo>
                <a:cubicBezTo>
                  <a:pt x="291726" y="185833"/>
                  <a:pt x="291440" y="185928"/>
                  <a:pt x="291059" y="186023"/>
                </a:cubicBezTo>
                <a:cubicBezTo>
                  <a:pt x="285153" y="187452"/>
                  <a:pt x="278295" y="189452"/>
                  <a:pt x="275628" y="195643"/>
                </a:cubicBezTo>
                <a:cubicBezTo>
                  <a:pt x="275152" y="196691"/>
                  <a:pt x="274581" y="197644"/>
                  <a:pt x="274104" y="198596"/>
                </a:cubicBezTo>
                <a:cubicBezTo>
                  <a:pt x="269628" y="202025"/>
                  <a:pt x="265532" y="205454"/>
                  <a:pt x="261817" y="208883"/>
                </a:cubicBezTo>
                <a:cubicBezTo>
                  <a:pt x="261627" y="208979"/>
                  <a:pt x="261436" y="209074"/>
                  <a:pt x="261150" y="209169"/>
                </a:cubicBezTo>
                <a:cubicBezTo>
                  <a:pt x="260769" y="209740"/>
                  <a:pt x="260293" y="210121"/>
                  <a:pt x="259912" y="210598"/>
                </a:cubicBezTo>
                <a:cubicBezTo>
                  <a:pt x="259245" y="211264"/>
                  <a:pt x="258388" y="211931"/>
                  <a:pt x="257721" y="212693"/>
                </a:cubicBezTo>
                <a:cubicBezTo>
                  <a:pt x="252959" y="216408"/>
                  <a:pt x="246863" y="216598"/>
                  <a:pt x="240672" y="216503"/>
                </a:cubicBezTo>
                <a:cubicBezTo>
                  <a:pt x="238481" y="216503"/>
                  <a:pt x="237338" y="217742"/>
                  <a:pt x="236766" y="219742"/>
                </a:cubicBezTo>
                <a:cubicBezTo>
                  <a:pt x="236385" y="220885"/>
                  <a:pt x="235814" y="222123"/>
                  <a:pt x="235052" y="222980"/>
                </a:cubicBezTo>
                <a:cubicBezTo>
                  <a:pt x="233147" y="225076"/>
                  <a:pt x="231432" y="228790"/>
                  <a:pt x="227813" y="224885"/>
                </a:cubicBezTo>
                <a:cubicBezTo>
                  <a:pt x="224479" y="225647"/>
                  <a:pt x="222765" y="228219"/>
                  <a:pt x="221622" y="230981"/>
                </a:cubicBezTo>
                <a:cubicBezTo>
                  <a:pt x="219526" y="236125"/>
                  <a:pt x="216669" y="239744"/>
                  <a:pt x="210477" y="239363"/>
                </a:cubicBezTo>
                <a:cubicBezTo>
                  <a:pt x="209334" y="239268"/>
                  <a:pt x="207810" y="239744"/>
                  <a:pt x="207048" y="240506"/>
                </a:cubicBezTo>
                <a:cubicBezTo>
                  <a:pt x="202762" y="245078"/>
                  <a:pt x="196476" y="247936"/>
                  <a:pt x="194475" y="254413"/>
                </a:cubicBezTo>
                <a:cubicBezTo>
                  <a:pt x="193237" y="258604"/>
                  <a:pt x="189808" y="257746"/>
                  <a:pt x="187046" y="258223"/>
                </a:cubicBezTo>
                <a:cubicBezTo>
                  <a:pt x="186570" y="259271"/>
                  <a:pt x="186189" y="260699"/>
                  <a:pt x="185522" y="260985"/>
                </a:cubicBezTo>
                <a:cubicBezTo>
                  <a:pt x="176092" y="263842"/>
                  <a:pt x="169044" y="269843"/>
                  <a:pt x="162376" y="276701"/>
                </a:cubicBezTo>
                <a:cubicBezTo>
                  <a:pt x="158852" y="280321"/>
                  <a:pt x="155613" y="283845"/>
                  <a:pt x="150565" y="285845"/>
                </a:cubicBezTo>
                <a:cubicBezTo>
                  <a:pt x="143802" y="288608"/>
                  <a:pt x="135801" y="291084"/>
                  <a:pt x="137135" y="301466"/>
                </a:cubicBezTo>
                <a:cubicBezTo>
                  <a:pt x="137325" y="302800"/>
                  <a:pt x="135039" y="304514"/>
                  <a:pt x="133706" y="305943"/>
                </a:cubicBezTo>
                <a:cubicBezTo>
                  <a:pt x="131420" y="308229"/>
                  <a:pt x="129134" y="310325"/>
                  <a:pt x="126657" y="312420"/>
                </a:cubicBezTo>
                <a:cubicBezTo>
                  <a:pt x="125419" y="313468"/>
                  <a:pt x="124276" y="315944"/>
                  <a:pt x="122276" y="313563"/>
                </a:cubicBezTo>
                <a:cubicBezTo>
                  <a:pt x="120942" y="311944"/>
                  <a:pt x="117513" y="310991"/>
                  <a:pt x="120180" y="307753"/>
                </a:cubicBezTo>
                <a:cubicBezTo>
                  <a:pt x="120942" y="306800"/>
                  <a:pt x="121514" y="305562"/>
                  <a:pt x="121514" y="304324"/>
                </a:cubicBezTo>
                <a:cubicBezTo>
                  <a:pt x="121514" y="303181"/>
                  <a:pt x="120752" y="302038"/>
                  <a:pt x="120371" y="300990"/>
                </a:cubicBezTo>
                <a:cubicBezTo>
                  <a:pt x="119799" y="301371"/>
                  <a:pt x="119323" y="301657"/>
                  <a:pt x="118752" y="302038"/>
                </a:cubicBezTo>
                <a:cubicBezTo>
                  <a:pt x="114561" y="305181"/>
                  <a:pt x="111989" y="309753"/>
                  <a:pt x="112275" y="314515"/>
                </a:cubicBezTo>
                <a:cubicBezTo>
                  <a:pt x="112465" y="316992"/>
                  <a:pt x="113132" y="318802"/>
                  <a:pt x="111227" y="320707"/>
                </a:cubicBezTo>
                <a:cubicBezTo>
                  <a:pt x="108084" y="323755"/>
                  <a:pt x="105226" y="327279"/>
                  <a:pt x="100178" y="327184"/>
                </a:cubicBezTo>
                <a:cubicBezTo>
                  <a:pt x="94082" y="327088"/>
                  <a:pt x="98559" y="330517"/>
                  <a:pt x="98082" y="332613"/>
                </a:cubicBezTo>
                <a:cubicBezTo>
                  <a:pt x="97130" y="336613"/>
                  <a:pt x="94844" y="341852"/>
                  <a:pt x="91510" y="343567"/>
                </a:cubicBezTo>
                <a:cubicBezTo>
                  <a:pt x="88081" y="345376"/>
                  <a:pt x="85700" y="347758"/>
                  <a:pt x="83890" y="350425"/>
                </a:cubicBezTo>
                <a:cubicBezTo>
                  <a:pt x="84652" y="346805"/>
                  <a:pt x="85509" y="343186"/>
                  <a:pt x="86938" y="339661"/>
                </a:cubicBezTo>
                <a:cubicBezTo>
                  <a:pt x="94749" y="318135"/>
                  <a:pt x="113608" y="294989"/>
                  <a:pt x="121323" y="273653"/>
                </a:cubicBezTo>
                <a:cubicBezTo>
                  <a:pt x="130753" y="270510"/>
                  <a:pt x="123228" y="267271"/>
                  <a:pt x="133611" y="259461"/>
                </a:cubicBezTo>
                <a:cubicBezTo>
                  <a:pt x="132372" y="256699"/>
                  <a:pt x="130848" y="251460"/>
                  <a:pt x="127800" y="252984"/>
                </a:cubicBezTo>
                <a:cubicBezTo>
                  <a:pt x="126467" y="252603"/>
                  <a:pt x="124943" y="253841"/>
                  <a:pt x="123419" y="255079"/>
                </a:cubicBezTo>
                <a:cubicBezTo>
                  <a:pt x="118847" y="267081"/>
                  <a:pt x="111513" y="274034"/>
                  <a:pt x="108560" y="285369"/>
                </a:cubicBezTo>
                <a:cubicBezTo>
                  <a:pt x="85986" y="308419"/>
                  <a:pt x="73127" y="335851"/>
                  <a:pt x="63792" y="365474"/>
                </a:cubicBezTo>
                <a:cubicBezTo>
                  <a:pt x="62935" y="365569"/>
                  <a:pt x="62173" y="365665"/>
                  <a:pt x="61221" y="365569"/>
                </a:cubicBezTo>
                <a:cubicBezTo>
                  <a:pt x="61316" y="366808"/>
                  <a:pt x="61983" y="367760"/>
                  <a:pt x="62840" y="368332"/>
                </a:cubicBezTo>
                <a:cubicBezTo>
                  <a:pt x="62649" y="368998"/>
                  <a:pt x="62459" y="369570"/>
                  <a:pt x="62268" y="370237"/>
                </a:cubicBezTo>
                <a:cubicBezTo>
                  <a:pt x="61411" y="373094"/>
                  <a:pt x="60649" y="375952"/>
                  <a:pt x="59887" y="378809"/>
                </a:cubicBezTo>
                <a:cubicBezTo>
                  <a:pt x="58268" y="379857"/>
                  <a:pt x="56649" y="380809"/>
                  <a:pt x="54839" y="381667"/>
                </a:cubicBezTo>
                <a:cubicBezTo>
                  <a:pt x="51600" y="383096"/>
                  <a:pt x="49410" y="385953"/>
                  <a:pt x="49314" y="390430"/>
                </a:cubicBezTo>
                <a:cubicBezTo>
                  <a:pt x="49124" y="403193"/>
                  <a:pt x="48838" y="403288"/>
                  <a:pt x="37313" y="409956"/>
                </a:cubicBezTo>
                <a:cubicBezTo>
                  <a:pt x="36360" y="410527"/>
                  <a:pt x="35313" y="410813"/>
                  <a:pt x="34265" y="411099"/>
                </a:cubicBezTo>
                <a:cubicBezTo>
                  <a:pt x="33979" y="413385"/>
                  <a:pt x="32741" y="414718"/>
                  <a:pt x="30550" y="415004"/>
                </a:cubicBezTo>
                <a:cubicBezTo>
                  <a:pt x="30836" y="418052"/>
                  <a:pt x="35598" y="420910"/>
                  <a:pt x="30550" y="424243"/>
                </a:cubicBezTo>
                <a:cubicBezTo>
                  <a:pt x="27978" y="425958"/>
                  <a:pt x="25692" y="428434"/>
                  <a:pt x="24073" y="431101"/>
                </a:cubicBezTo>
                <a:cubicBezTo>
                  <a:pt x="23406" y="432244"/>
                  <a:pt x="22740" y="433292"/>
                  <a:pt x="21978" y="434340"/>
                </a:cubicBezTo>
                <a:cubicBezTo>
                  <a:pt x="21978" y="433864"/>
                  <a:pt x="21882" y="433483"/>
                  <a:pt x="21787" y="433102"/>
                </a:cubicBezTo>
                <a:cubicBezTo>
                  <a:pt x="21597" y="433864"/>
                  <a:pt x="21311" y="434816"/>
                  <a:pt x="21025" y="435673"/>
                </a:cubicBezTo>
                <a:cubicBezTo>
                  <a:pt x="19977" y="436912"/>
                  <a:pt x="18739" y="438055"/>
                  <a:pt x="16929" y="439007"/>
                </a:cubicBezTo>
                <a:cubicBezTo>
                  <a:pt x="13310" y="440912"/>
                  <a:pt x="16739" y="444436"/>
                  <a:pt x="18168" y="447008"/>
                </a:cubicBezTo>
                <a:cubicBezTo>
                  <a:pt x="12262" y="454152"/>
                  <a:pt x="18263" y="464725"/>
                  <a:pt x="11310" y="471583"/>
                </a:cubicBezTo>
                <a:cubicBezTo>
                  <a:pt x="11214" y="476631"/>
                  <a:pt x="12072" y="481965"/>
                  <a:pt x="10833" y="486727"/>
                </a:cubicBezTo>
                <a:cubicBezTo>
                  <a:pt x="9405" y="492157"/>
                  <a:pt x="6738" y="497014"/>
                  <a:pt x="7595" y="503015"/>
                </a:cubicBezTo>
                <a:cubicBezTo>
                  <a:pt x="8262" y="507397"/>
                  <a:pt x="5880" y="510064"/>
                  <a:pt x="1689" y="511302"/>
                </a:cubicBezTo>
                <a:cubicBezTo>
                  <a:pt x="927" y="511492"/>
                  <a:pt x="-25" y="513874"/>
                  <a:pt x="356" y="514445"/>
                </a:cubicBezTo>
                <a:cubicBezTo>
                  <a:pt x="3023" y="518541"/>
                  <a:pt x="1308" y="522351"/>
                  <a:pt x="261" y="526256"/>
                </a:cubicBezTo>
                <a:cubicBezTo>
                  <a:pt x="5118" y="532257"/>
                  <a:pt x="3975" y="539496"/>
                  <a:pt x="3690" y="546354"/>
                </a:cubicBezTo>
                <a:cubicBezTo>
                  <a:pt x="3404" y="553117"/>
                  <a:pt x="5499" y="560356"/>
                  <a:pt x="356" y="566452"/>
                </a:cubicBezTo>
                <a:cubicBezTo>
                  <a:pt x="-597" y="567595"/>
                  <a:pt x="451" y="570262"/>
                  <a:pt x="2451" y="571024"/>
                </a:cubicBezTo>
                <a:cubicBezTo>
                  <a:pt x="4833" y="571976"/>
                  <a:pt x="7309" y="572548"/>
                  <a:pt x="7119" y="575881"/>
                </a:cubicBezTo>
                <a:cubicBezTo>
                  <a:pt x="7023" y="578453"/>
                  <a:pt x="7119" y="580930"/>
                  <a:pt x="7309" y="583501"/>
                </a:cubicBezTo>
                <a:cubicBezTo>
                  <a:pt x="7976" y="593979"/>
                  <a:pt x="5880" y="604838"/>
                  <a:pt x="11119" y="614934"/>
                </a:cubicBezTo>
                <a:cubicBezTo>
                  <a:pt x="11786" y="616172"/>
                  <a:pt x="10738" y="618554"/>
                  <a:pt x="10167" y="620268"/>
                </a:cubicBezTo>
                <a:cubicBezTo>
                  <a:pt x="9595" y="621792"/>
                  <a:pt x="7500" y="622840"/>
                  <a:pt x="9405" y="624935"/>
                </a:cubicBezTo>
                <a:cubicBezTo>
                  <a:pt x="12357" y="628079"/>
                  <a:pt x="11595" y="632079"/>
                  <a:pt x="11310" y="635794"/>
                </a:cubicBezTo>
                <a:cubicBezTo>
                  <a:pt x="10738" y="643795"/>
                  <a:pt x="10833" y="647414"/>
                  <a:pt x="12643" y="650653"/>
                </a:cubicBezTo>
                <a:cubicBezTo>
                  <a:pt x="15310" y="655510"/>
                  <a:pt x="17406" y="660844"/>
                  <a:pt x="22073" y="664559"/>
                </a:cubicBezTo>
                <a:cubicBezTo>
                  <a:pt x="23883" y="665988"/>
                  <a:pt x="26073" y="668464"/>
                  <a:pt x="26169" y="670560"/>
                </a:cubicBezTo>
                <a:cubicBezTo>
                  <a:pt x="26454" y="676370"/>
                  <a:pt x="27597" y="681704"/>
                  <a:pt x="30360" y="686657"/>
                </a:cubicBezTo>
                <a:cubicBezTo>
                  <a:pt x="29217" y="696563"/>
                  <a:pt x="33979" y="704755"/>
                  <a:pt x="38265" y="713042"/>
                </a:cubicBezTo>
                <a:cubicBezTo>
                  <a:pt x="38837" y="714089"/>
                  <a:pt x="39789" y="715994"/>
                  <a:pt x="40170" y="715899"/>
                </a:cubicBezTo>
                <a:cubicBezTo>
                  <a:pt x="47505" y="713994"/>
                  <a:pt x="48648" y="721614"/>
                  <a:pt x="53124" y="723995"/>
                </a:cubicBezTo>
                <a:cubicBezTo>
                  <a:pt x="57601" y="726376"/>
                  <a:pt x="62268" y="728567"/>
                  <a:pt x="66936" y="730758"/>
                </a:cubicBezTo>
                <a:cubicBezTo>
                  <a:pt x="67793" y="732853"/>
                  <a:pt x="68650" y="735044"/>
                  <a:pt x="69507" y="737235"/>
                </a:cubicBezTo>
                <a:cubicBezTo>
                  <a:pt x="69222" y="737902"/>
                  <a:pt x="69412" y="738473"/>
                  <a:pt x="70174" y="738854"/>
                </a:cubicBezTo>
                <a:cubicBezTo>
                  <a:pt x="70936" y="740950"/>
                  <a:pt x="71698" y="743236"/>
                  <a:pt x="72460" y="745426"/>
                </a:cubicBezTo>
                <a:cubicBezTo>
                  <a:pt x="69793" y="748189"/>
                  <a:pt x="67983" y="750760"/>
                  <a:pt x="70841" y="755618"/>
                </a:cubicBezTo>
                <a:cubicBezTo>
                  <a:pt x="73889" y="760762"/>
                  <a:pt x="74937" y="767143"/>
                  <a:pt x="76461" y="773049"/>
                </a:cubicBezTo>
                <a:cubicBezTo>
                  <a:pt x="76937" y="775049"/>
                  <a:pt x="77508" y="776764"/>
                  <a:pt x="79318" y="777335"/>
                </a:cubicBezTo>
                <a:cubicBezTo>
                  <a:pt x="81985" y="778193"/>
                  <a:pt x="83604" y="778764"/>
                  <a:pt x="81795" y="782193"/>
                </a:cubicBezTo>
                <a:cubicBezTo>
                  <a:pt x="80461" y="784860"/>
                  <a:pt x="81128" y="788956"/>
                  <a:pt x="79318" y="791051"/>
                </a:cubicBezTo>
                <a:cubicBezTo>
                  <a:pt x="74841" y="796100"/>
                  <a:pt x="80747" y="798862"/>
                  <a:pt x="81223" y="802767"/>
                </a:cubicBezTo>
                <a:cubicBezTo>
                  <a:pt x="81414" y="804767"/>
                  <a:pt x="84652" y="804577"/>
                  <a:pt x="85986" y="803529"/>
                </a:cubicBezTo>
                <a:cubicBezTo>
                  <a:pt x="89510" y="800767"/>
                  <a:pt x="92367" y="797338"/>
                  <a:pt x="95796" y="794576"/>
                </a:cubicBezTo>
                <a:cubicBezTo>
                  <a:pt x="99130" y="791909"/>
                  <a:pt x="97225" y="790003"/>
                  <a:pt x="96177" y="786956"/>
                </a:cubicBezTo>
                <a:cubicBezTo>
                  <a:pt x="94082" y="780955"/>
                  <a:pt x="95320" y="774573"/>
                  <a:pt x="96177" y="768286"/>
                </a:cubicBezTo>
                <a:cubicBezTo>
                  <a:pt x="96273" y="767810"/>
                  <a:pt x="96939" y="767429"/>
                  <a:pt x="97320" y="766953"/>
                </a:cubicBezTo>
                <a:cubicBezTo>
                  <a:pt x="97797" y="767429"/>
                  <a:pt x="98559" y="767906"/>
                  <a:pt x="98559" y="768382"/>
                </a:cubicBezTo>
                <a:cubicBezTo>
                  <a:pt x="98844" y="773430"/>
                  <a:pt x="103797" y="775335"/>
                  <a:pt x="105702" y="779145"/>
                </a:cubicBezTo>
                <a:cubicBezTo>
                  <a:pt x="106655" y="780955"/>
                  <a:pt x="101988" y="783908"/>
                  <a:pt x="105702" y="784955"/>
                </a:cubicBezTo>
                <a:cubicBezTo>
                  <a:pt x="111417" y="786575"/>
                  <a:pt x="113703" y="790480"/>
                  <a:pt x="115513" y="795433"/>
                </a:cubicBezTo>
                <a:cubicBezTo>
                  <a:pt x="117704" y="801243"/>
                  <a:pt x="119799" y="807053"/>
                  <a:pt x="122371" y="812673"/>
                </a:cubicBezTo>
                <a:cubicBezTo>
                  <a:pt x="125133" y="818864"/>
                  <a:pt x="128372" y="824960"/>
                  <a:pt x="131420" y="831056"/>
                </a:cubicBezTo>
                <a:cubicBezTo>
                  <a:pt x="132182" y="832676"/>
                  <a:pt x="133611" y="834581"/>
                  <a:pt x="133420" y="836104"/>
                </a:cubicBezTo>
                <a:cubicBezTo>
                  <a:pt x="132563" y="842582"/>
                  <a:pt x="135611" y="847344"/>
                  <a:pt x="140183" y="850868"/>
                </a:cubicBezTo>
                <a:cubicBezTo>
                  <a:pt x="145041" y="854583"/>
                  <a:pt x="145041" y="859250"/>
                  <a:pt x="144945" y="864489"/>
                </a:cubicBezTo>
                <a:cubicBezTo>
                  <a:pt x="144850" y="867632"/>
                  <a:pt x="144374" y="870966"/>
                  <a:pt x="147041" y="873347"/>
                </a:cubicBezTo>
                <a:cubicBezTo>
                  <a:pt x="152280" y="878015"/>
                  <a:pt x="154089" y="884873"/>
                  <a:pt x="157804" y="890492"/>
                </a:cubicBezTo>
                <a:cubicBezTo>
                  <a:pt x="159423" y="892969"/>
                  <a:pt x="159804" y="889349"/>
                  <a:pt x="160471" y="888111"/>
                </a:cubicBezTo>
                <a:cubicBezTo>
                  <a:pt x="160947" y="887159"/>
                  <a:pt x="161805" y="886396"/>
                  <a:pt x="162471" y="885539"/>
                </a:cubicBezTo>
                <a:cubicBezTo>
                  <a:pt x="162852" y="886016"/>
                  <a:pt x="163614" y="886587"/>
                  <a:pt x="163614" y="887063"/>
                </a:cubicBezTo>
                <a:cubicBezTo>
                  <a:pt x="163424" y="894493"/>
                  <a:pt x="165519" y="901827"/>
                  <a:pt x="161519" y="909161"/>
                </a:cubicBezTo>
                <a:cubicBezTo>
                  <a:pt x="158757" y="914209"/>
                  <a:pt x="160471" y="919829"/>
                  <a:pt x="163710" y="925163"/>
                </a:cubicBezTo>
                <a:cubicBezTo>
                  <a:pt x="169139" y="934021"/>
                  <a:pt x="169806" y="935355"/>
                  <a:pt x="178283" y="938212"/>
                </a:cubicBezTo>
                <a:cubicBezTo>
                  <a:pt x="185427" y="940594"/>
                  <a:pt x="186665" y="941927"/>
                  <a:pt x="186855" y="948500"/>
                </a:cubicBezTo>
                <a:cubicBezTo>
                  <a:pt x="187046" y="954215"/>
                  <a:pt x="186379" y="960025"/>
                  <a:pt x="191904" y="964025"/>
                </a:cubicBezTo>
                <a:cubicBezTo>
                  <a:pt x="192856" y="964692"/>
                  <a:pt x="194094" y="966026"/>
                  <a:pt x="194094" y="967073"/>
                </a:cubicBezTo>
                <a:cubicBezTo>
                  <a:pt x="193999" y="975932"/>
                  <a:pt x="200667" y="980408"/>
                  <a:pt x="206001" y="985647"/>
                </a:cubicBezTo>
                <a:cubicBezTo>
                  <a:pt x="210001" y="989552"/>
                  <a:pt x="213240" y="994696"/>
                  <a:pt x="219336" y="996029"/>
                </a:cubicBezTo>
                <a:cubicBezTo>
                  <a:pt x="222098" y="1001840"/>
                  <a:pt x="227051" y="1005840"/>
                  <a:pt x="230861" y="1010793"/>
                </a:cubicBezTo>
                <a:cubicBezTo>
                  <a:pt x="235052" y="1016318"/>
                  <a:pt x="243529" y="1016699"/>
                  <a:pt x="245529" y="1024318"/>
                </a:cubicBezTo>
                <a:cubicBezTo>
                  <a:pt x="245815" y="1025557"/>
                  <a:pt x="247339" y="1025176"/>
                  <a:pt x="248006" y="1023557"/>
                </a:cubicBezTo>
                <a:cubicBezTo>
                  <a:pt x="248482" y="1022413"/>
                  <a:pt x="248387" y="1021080"/>
                  <a:pt x="248958" y="1019937"/>
                </a:cubicBezTo>
                <a:cubicBezTo>
                  <a:pt x="249149" y="1019556"/>
                  <a:pt x="249435" y="1019175"/>
                  <a:pt x="249625" y="1018794"/>
                </a:cubicBezTo>
                <a:cubicBezTo>
                  <a:pt x="252578" y="1021175"/>
                  <a:pt x="255912" y="1023557"/>
                  <a:pt x="259150" y="1025843"/>
                </a:cubicBezTo>
                <a:cubicBezTo>
                  <a:pt x="256864" y="1023557"/>
                  <a:pt x="254197" y="1019461"/>
                  <a:pt x="251435" y="1015936"/>
                </a:cubicBezTo>
                <a:cubicBezTo>
                  <a:pt x="251530" y="1015651"/>
                  <a:pt x="251721" y="1015460"/>
                  <a:pt x="251721" y="1015175"/>
                </a:cubicBezTo>
                <a:cubicBezTo>
                  <a:pt x="252292" y="1012126"/>
                  <a:pt x="250006" y="1011174"/>
                  <a:pt x="247339" y="1010412"/>
                </a:cubicBezTo>
                <a:cubicBezTo>
                  <a:pt x="245720" y="1009936"/>
                  <a:pt x="243624" y="1008412"/>
                  <a:pt x="243053" y="1006983"/>
                </a:cubicBezTo>
                <a:cubicBezTo>
                  <a:pt x="242672" y="1005935"/>
                  <a:pt x="242100" y="1005078"/>
                  <a:pt x="241624" y="1004126"/>
                </a:cubicBezTo>
                <a:cubicBezTo>
                  <a:pt x="241910" y="1004126"/>
                  <a:pt x="242291" y="1004221"/>
                  <a:pt x="242672" y="1004316"/>
                </a:cubicBezTo>
                <a:cubicBezTo>
                  <a:pt x="242005" y="1003459"/>
                  <a:pt x="241434" y="1003078"/>
                  <a:pt x="240862" y="1002697"/>
                </a:cubicBezTo>
                <a:cubicBezTo>
                  <a:pt x="237624" y="997649"/>
                  <a:pt x="232766" y="993934"/>
                  <a:pt x="229432" y="988981"/>
                </a:cubicBezTo>
                <a:cubicBezTo>
                  <a:pt x="227051" y="985361"/>
                  <a:pt x="222955" y="981742"/>
                  <a:pt x="222955" y="978027"/>
                </a:cubicBezTo>
                <a:cubicBezTo>
                  <a:pt x="222860" y="973455"/>
                  <a:pt x="226194" y="968883"/>
                  <a:pt x="228003" y="964311"/>
                </a:cubicBezTo>
                <a:cubicBezTo>
                  <a:pt x="228670" y="962596"/>
                  <a:pt x="229242" y="960882"/>
                  <a:pt x="230004" y="959168"/>
                </a:cubicBezTo>
                <a:cubicBezTo>
                  <a:pt x="230194" y="958596"/>
                  <a:pt x="230766" y="958120"/>
                  <a:pt x="231242" y="957739"/>
                </a:cubicBezTo>
                <a:cubicBezTo>
                  <a:pt x="233337" y="956310"/>
                  <a:pt x="231813" y="957072"/>
                  <a:pt x="232290" y="959168"/>
                </a:cubicBezTo>
                <a:cubicBezTo>
                  <a:pt x="233337" y="963930"/>
                  <a:pt x="235909" y="965073"/>
                  <a:pt x="240195" y="964978"/>
                </a:cubicBezTo>
                <a:cubicBezTo>
                  <a:pt x="244291" y="964883"/>
                  <a:pt x="243148" y="966883"/>
                  <a:pt x="242100" y="969550"/>
                </a:cubicBezTo>
                <a:cubicBezTo>
                  <a:pt x="240481" y="973836"/>
                  <a:pt x="245148" y="971741"/>
                  <a:pt x="246577" y="973074"/>
                </a:cubicBezTo>
                <a:cubicBezTo>
                  <a:pt x="248006" y="974312"/>
                  <a:pt x="248292" y="975551"/>
                  <a:pt x="246482" y="975741"/>
                </a:cubicBezTo>
                <a:cubicBezTo>
                  <a:pt x="240386" y="976122"/>
                  <a:pt x="242100" y="979360"/>
                  <a:pt x="243529" y="982694"/>
                </a:cubicBezTo>
                <a:cubicBezTo>
                  <a:pt x="240386" y="985647"/>
                  <a:pt x="240291" y="989362"/>
                  <a:pt x="241243" y="993172"/>
                </a:cubicBezTo>
                <a:cubicBezTo>
                  <a:pt x="241338" y="993743"/>
                  <a:pt x="241815" y="994505"/>
                  <a:pt x="242291" y="994696"/>
                </a:cubicBezTo>
                <a:cubicBezTo>
                  <a:pt x="242672" y="994886"/>
                  <a:pt x="243434" y="994315"/>
                  <a:pt x="243815" y="993934"/>
                </a:cubicBezTo>
                <a:cubicBezTo>
                  <a:pt x="245148" y="992600"/>
                  <a:pt x="247149" y="991362"/>
                  <a:pt x="247530" y="989743"/>
                </a:cubicBezTo>
                <a:cubicBezTo>
                  <a:pt x="249339" y="982504"/>
                  <a:pt x="253721" y="979742"/>
                  <a:pt x="261055" y="979742"/>
                </a:cubicBezTo>
                <a:cubicBezTo>
                  <a:pt x="263817" y="981170"/>
                  <a:pt x="266580" y="981932"/>
                  <a:pt x="268770" y="981266"/>
                </a:cubicBezTo>
                <a:cubicBezTo>
                  <a:pt x="268008" y="982980"/>
                  <a:pt x="267627" y="984599"/>
                  <a:pt x="268199" y="986409"/>
                </a:cubicBezTo>
                <a:cubicBezTo>
                  <a:pt x="267723" y="986123"/>
                  <a:pt x="267437" y="985933"/>
                  <a:pt x="267342" y="985837"/>
                </a:cubicBezTo>
                <a:cubicBezTo>
                  <a:pt x="267723" y="986314"/>
                  <a:pt x="268199" y="986695"/>
                  <a:pt x="268580" y="987171"/>
                </a:cubicBezTo>
                <a:cubicBezTo>
                  <a:pt x="268961" y="988028"/>
                  <a:pt x="269532" y="988790"/>
                  <a:pt x="270580" y="989648"/>
                </a:cubicBezTo>
                <a:cubicBezTo>
                  <a:pt x="271628" y="990505"/>
                  <a:pt x="271247" y="992410"/>
                  <a:pt x="270580" y="994124"/>
                </a:cubicBezTo>
                <a:cubicBezTo>
                  <a:pt x="269628" y="993458"/>
                  <a:pt x="268675" y="992695"/>
                  <a:pt x="267532" y="992029"/>
                </a:cubicBezTo>
                <a:cubicBezTo>
                  <a:pt x="268961" y="988885"/>
                  <a:pt x="262579" y="982218"/>
                  <a:pt x="262198" y="986028"/>
                </a:cubicBezTo>
                <a:cubicBezTo>
                  <a:pt x="268675" y="986790"/>
                  <a:pt x="262008" y="989552"/>
                  <a:pt x="263341" y="990886"/>
                </a:cubicBezTo>
                <a:cubicBezTo>
                  <a:pt x="265532" y="992029"/>
                  <a:pt x="267342" y="994410"/>
                  <a:pt x="269342" y="996696"/>
                </a:cubicBezTo>
                <a:cubicBezTo>
                  <a:pt x="267532" y="1000601"/>
                  <a:pt x="266008" y="1004507"/>
                  <a:pt x="264675" y="1008507"/>
                </a:cubicBezTo>
                <a:cubicBezTo>
                  <a:pt x="262579" y="1014889"/>
                  <a:pt x="262674" y="1020985"/>
                  <a:pt x="268961" y="1025366"/>
                </a:cubicBezTo>
                <a:cubicBezTo>
                  <a:pt x="274866" y="1029462"/>
                  <a:pt x="276390" y="1035177"/>
                  <a:pt x="275247" y="1041940"/>
                </a:cubicBezTo>
                <a:cubicBezTo>
                  <a:pt x="274962" y="1043750"/>
                  <a:pt x="275343" y="1045750"/>
                  <a:pt x="275057" y="1047655"/>
                </a:cubicBezTo>
                <a:cubicBezTo>
                  <a:pt x="274962" y="1048512"/>
                  <a:pt x="275057" y="1049274"/>
                  <a:pt x="275057" y="1050036"/>
                </a:cubicBezTo>
                <a:cubicBezTo>
                  <a:pt x="274104" y="1049845"/>
                  <a:pt x="273057" y="1049655"/>
                  <a:pt x="271914" y="1049274"/>
                </a:cubicBezTo>
                <a:cubicBezTo>
                  <a:pt x="273057" y="1050417"/>
                  <a:pt x="274200" y="1051274"/>
                  <a:pt x="275343" y="1052036"/>
                </a:cubicBezTo>
                <a:cubicBezTo>
                  <a:pt x="275438" y="1052608"/>
                  <a:pt x="275628" y="1053179"/>
                  <a:pt x="275819" y="1053656"/>
                </a:cubicBezTo>
                <a:cubicBezTo>
                  <a:pt x="268294" y="1049941"/>
                  <a:pt x="260579" y="1043750"/>
                  <a:pt x="252768" y="1037082"/>
                </a:cubicBezTo>
                <a:cubicBezTo>
                  <a:pt x="246672" y="1031748"/>
                  <a:pt x="240481" y="1026224"/>
                  <a:pt x="234671" y="1021080"/>
                </a:cubicBezTo>
                <a:cubicBezTo>
                  <a:pt x="229051" y="1015746"/>
                  <a:pt x="223908" y="1010602"/>
                  <a:pt x="218859" y="1006983"/>
                </a:cubicBezTo>
                <a:cubicBezTo>
                  <a:pt x="220764" y="1008698"/>
                  <a:pt x="213049" y="1004792"/>
                  <a:pt x="210954" y="1000982"/>
                </a:cubicBezTo>
                <a:cubicBezTo>
                  <a:pt x="210954" y="1007554"/>
                  <a:pt x="221907" y="1019270"/>
                  <a:pt x="223622" y="1028319"/>
                </a:cubicBezTo>
                <a:cubicBezTo>
                  <a:pt x="228194" y="1032510"/>
                  <a:pt x="230956" y="1036034"/>
                  <a:pt x="231528" y="1039463"/>
                </a:cubicBezTo>
                <a:cubicBezTo>
                  <a:pt x="233528" y="1040987"/>
                  <a:pt x="235242" y="1042035"/>
                  <a:pt x="236671" y="1042321"/>
                </a:cubicBezTo>
                <a:cubicBezTo>
                  <a:pt x="234385" y="1048988"/>
                  <a:pt x="262770" y="1067467"/>
                  <a:pt x="257150" y="1069277"/>
                </a:cubicBezTo>
                <a:cubicBezTo>
                  <a:pt x="262198" y="1071372"/>
                  <a:pt x="266770" y="1072039"/>
                  <a:pt x="273628" y="1076230"/>
                </a:cubicBezTo>
                <a:cubicBezTo>
                  <a:pt x="275152" y="1074896"/>
                  <a:pt x="272295" y="1073372"/>
                  <a:pt x="274485" y="1072039"/>
                </a:cubicBezTo>
                <a:cubicBezTo>
                  <a:pt x="278010" y="1074325"/>
                  <a:pt x="280962" y="1075658"/>
                  <a:pt x="282772" y="1075182"/>
                </a:cubicBezTo>
                <a:cubicBezTo>
                  <a:pt x="275343" y="1070229"/>
                  <a:pt x="272295" y="1073086"/>
                  <a:pt x="265722" y="1069467"/>
                </a:cubicBezTo>
                <a:cubicBezTo>
                  <a:pt x="268199" y="1067752"/>
                  <a:pt x="265341" y="1064324"/>
                  <a:pt x="262293" y="1064038"/>
                </a:cubicBezTo>
                <a:cubicBezTo>
                  <a:pt x="258864" y="1065085"/>
                  <a:pt x="266103" y="1067371"/>
                  <a:pt x="264579" y="1068610"/>
                </a:cubicBezTo>
                <a:cubicBezTo>
                  <a:pt x="262674" y="1067276"/>
                  <a:pt x="262579" y="1069658"/>
                  <a:pt x="260103" y="1067371"/>
                </a:cubicBezTo>
                <a:cubicBezTo>
                  <a:pt x="264960" y="1065467"/>
                  <a:pt x="250006" y="1060513"/>
                  <a:pt x="248863" y="1055275"/>
                </a:cubicBezTo>
                <a:cubicBezTo>
                  <a:pt x="249911" y="1054132"/>
                  <a:pt x="251149" y="1053656"/>
                  <a:pt x="253054" y="1054322"/>
                </a:cubicBezTo>
                <a:cubicBezTo>
                  <a:pt x="260960" y="1061466"/>
                  <a:pt x="258483" y="1056227"/>
                  <a:pt x="263055" y="1057561"/>
                </a:cubicBezTo>
                <a:cubicBezTo>
                  <a:pt x="266961" y="1059847"/>
                  <a:pt x="264960" y="1061657"/>
                  <a:pt x="267627" y="1063847"/>
                </a:cubicBezTo>
                <a:cubicBezTo>
                  <a:pt x="270390" y="1061085"/>
                  <a:pt x="276962" y="1065085"/>
                  <a:pt x="281629" y="1068800"/>
                </a:cubicBezTo>
                <a:cubicBezTo>
                  <a:pt x="288201" y="1071086"/>
                  <a:pt x="295059" y="1071562"/>
                  <a:pt x="301441" y="1072325"/>
                </a:cubicBezTo>
                <a:cubicBezTo>
                  <a:pt x="301822" y="1072610"/>
                  <a:pt x="302108" y="1072896"/>
                  <a:pt x="302489" y="1073182"/>
                </a:cubicBezTo>
                <a:cubicBezTo>
                  <a:pt x="306108" y="1076420"/>
                  <a:pt x="310395" y="1078992"/>
                  <a:pt x="314490" y="1081754"/>
                </a:cubicBezTo>
                <a:cubicBezTo>
                  <a:pt x="315443" y="1082421"/>
                  <a:pt x="316776" y="1081850"/>
                  <a:pt x="316872" y="1080230"/>
                </a:cubicBezTo>
                <a:cubicBezTo>
                  <a:pt x="317062" y="1076516"/>
                  <a:pt x="318681" y="1072229"/>
                  <a:pt x="316014" y="1069277"/>
                </a:cubicBezTo>
                <a:cubicBezTo>
                  <a:pt x="312395" y="1065276"/>
                  <a:pt x="309633" y="1059656"/>
                  <a:pt x="302584" y="1060228"/>
                </a:cubicBezTo>
                <a:cubicBezTo>
                  <a:pt x="301060" y="1060323"/>
                  <a:pt x="298774" y="1059180"/>
                  <a:pt x="297822" y="1057846"/>
                </a:cubicBezTo>
                <a:cubicBezTo>
                  <a:pt x="296488" y="1055942"/>
                  <a:pt x="295250" y="1053941"/>
                  <a:pt x="293916" y="1052036"/>
                </a:cubicBezTo>
                <a:cubicBezTo>
                  <a:pt x="294202" y="1051846"/>
                  <a:pt x="294678" y="1051655"/>
                  <a:pt x="295250" y="1051560"/>
                </a:cubicBezTo>
                <a:cubicBezTo>
                  <a:pt x="294202" y="1051084"/>
                  <a:pt x="293440" y="1050608"/>
                  <a:pt x="292678" y="1050131"/>
                </a:cubicBezTo>
                <a:cubicBezTo>
                  <a:pt x="290678" y="1047083"/>
                  <a:pt x="288773" y="1043940"/>
                  <a:pt x="286773" y="1040797"/>
                </a:cubicBezTo>
                <a:cubicBezTo>
                  <a:pt x="288678" y="1035653"/>
                  <a:pt x="290392" y="1030415"/>
                  <a:pt x="292583" y="1025366"/>
                </a:cubicBezTo>
                <a:cubicBezTo>
                  <a:pt x="293440" y="1023557"/>
                  <a:pt x="293916" y="1021937"/>
                  <a:pt x="293345" y="1020127"/>
                </a:cubicBezTo>
                <a:cubicBezTo>
                  <a:pt x="293154" y="1019651"/>
                  <a:pt x="292297" y="1018889"/>
                  <a:pt x="292297" y="1018889"/>
                </a:cubicBezTo>
                <a:cubicBezTo>
                  <a:pt x="285344" y="1024509"/>
                  <a:pt x="284201" y="1016413"/>
                  <a:pt x="280962" y="1013936"/>
                </a:cubicBezTo>
                <a:cubicBezTo>
                  <a:pt x="278486" y="1012126"/>
                  <a:pt x="278391" y="1009078"/>
                  <a:pt x="278581" y="1006221"/>
                </a:cubicBezTo>
                <a:cubicBezTo>
                  <a:pt x="282677" y="1004792"/>
                  <a:pt x="284296" y="1012698"/>
                  <a:pt x="288963" y="1010793"/>
                </a:cubicBezTo>
                <a:cubicBezTo>
                  <a:pt x="289344" y="1011174"/>
                  <a:pt x="289821" y="1011650"/>
                  <a:pt x="290297" y="1012031"/>
                </a:cubicBezTo>
                <a:cubicBezTo>
                  <a:pt x="292869" y="1015746"/>
                  <a:pt x="297345" y="1020318"/>
                  <a:pt x="302394" y="1023842"/>
                </a:cubicBezTo>
                <a:cubicBezTo>
                  <a:pt x="307632" y="1027652"/>
                  <a:pt x="312585" y="1030986"/>
                  <a:pt x="314967" y="1033082"/>
                </a:cubicBezTo>
                <a:cubicBezTo>
                  <a:pt x="314586" y="1032224"/>
                  <a:pt x="317348" y="1031081"/>
                  <a:pt x="318300" y="1031462"/>
                </a:cubicBezTo>
                <a:cubicBezTo>
                  <a:pt x="320872" y="1035463"/>
                  <a:pt x="334493" y="1037273"/>
                  <a:pt x="328111" y="1038225"/>
                </a:cubicBezTo>
                <a:cubicBezTo>
                  <a:pt x="332207" y="1041083"/>
                  <a:pt x="334112" y="1039749"/>
                  <a:pt x="336493" y="1039368"/>
                </a:cubicBezTo>
                <a:cubicBezTo>
                  <a:pt x="326397" y="1035463"/>
                  <a:pt x="318491" y="1028891"/>
                  <a:pt x="311157" y="1028033"/>
                </a:cubicBezTo>
                <a:cubicBezTo>
                  <a:pt x="309918" y="1023461"/>
                  <a:pt x="303537" y="1020604"/>
                  <a:pt x="298774" y="1017556"/>
                </a:cubicBezTo>
                <a:cubicBezTo>
                  <a:pt x="296964" y="1016318"/>
                  <a:pt x="295345" y="1015270"/>
                  <a:pt x="294107" y="1014127"/>
                </a:cubicBezTo>
                <a:cubicBezTo>
                  <a:pt x="294869" y="1014032"/>
                  <a:pt x="295821" y="1013555"/>
                  <a:pt x="296583" y="1013269"/>
                </a:cubicBezTo>
                <a:cubicBezTo>
                  <a:pt x="296869" y="1013174"/>
                  <a:pt x="297060" y="1012222"/>
                  <a:pt x="296869" y="1011936"/>
                </a:cubicBezTo>
                <a:cubicBezTo>
                  <a:pt x="296298" y="1010793"/>
                  <a:pt x="295250" y="1009936"/>
                  <a:pt x="294869" y="1008793"/>
                </a:cubicBezTo>
                <a:cubicBezTo>
                  <a:pt x="294297" y="1007078"/>
                  <a:pt x="293726" y="1004983"/>
                  <a:pt x="295821" y="1003840"/>
                </a:cubicBezTo>
                <a:cubicBezTo>
                  <a:pt x="297441" y="1002983"/>
                  <a:pt x="299250" y="1002601"/>
                  <a:pt x="301060" y="1003935"/>
                </a:cubicBezTo>
                <a:cubicBezTo>
                  <a:pt x="302489" y="1004983"/>
                  <a:pt x="304013" y="1005745"/>
                  <a:pt x="305537" y="1006602"/>
                </a:cubicBezTo>
                <a:cubicBezTo>
                  <a:pt x="305727" y="1008507"/>
                  <a:pt x="305442" y="1010698"/>
                  <a:pt x="306394" y="1012031"/>
                </a:cubicBezTo>
                <a:cubicBezTo>
                  <a:pt x="307251" y="1013269"/>
                  <a:pt x="309442" y="1013841"/>
                  <a:pt x="311157" y="1014127"/>
                </a:cubicBezTo>
                <a:cubicBezTo>
                  <a:pt x="313728" y="1014508"/>
                  <a:pt x="316300" y="1014222"/>
                  <a:pt x="318777" y="1014984"/>
                </a:cubicBezTo>
                <a:cubicBezTo>
                  <a:pt x="317538" y="1015460"/>
                  <a:pt x="316205" y="1015270"/>
                  <a:pt x="319253" y="1016984"/>
                </a:cubicBezTo>
                <a:cubicBezTo>
                  <a:pt x="320396" y="1016984"/>
                  <a:pt x="321729" y="1017175"/>
                  <a:pt x="323063" y="1017556"/>
                </a:cubicBezTo>
                <a:cubicBezTo>
                  <a:pt x="323539" y="1017842"/>
                  <a:pt x="324015" y="1017937"/>
                  <a:pt x="324492" y="1018032"/>
                </a:cubicBezTo>
                <a:cubicBezTo>
                  <a:pt x="331635" y="1020509"/>
                  <a:pt x="340113" y="1026890"/>
                  <a:pt x="345542" y="1027843"/>
                </a:cubicBezTo>
                <a:cubicBezTo>
                  <a:pt x="342208" y="1025652"/>
                  <a:pt x="338970" y="1023652"/>
                  <a:pt x="335826" y="1021556"/>
                </a:cubicBezTo>
                <a:cubicBezTo>
                  <a:pt x="337731" y="1021651"/>
                  <a:pt x="339636" y="1021651"/>
                  <a:pt x="341637" y="1021556"/>
                </a:cubicBezTo>
                <a:cubicBezTo>
                  <a:pt x="342113" y="1021556"/>
                  <a:pt x="342684" y="1020890"/>
                  <a:pt x="342875" y="1020413"/>
                </a:cubicBezTo>
                <a:cubicBezTo>
                  <a:pt x="342970" y="1020223"/>
                  <a:pt x="342589" y="1019461"/>
                  <a:pt x="342303" y="1019270"/>
                </a:cubicBezTo>
                <a:cubicBezTo>
                  <a:pt x="339636" y="1017460"/>
                  <a:pt x="336874" y="1017556"/>
                  <a:pt x="334207" y="1019270"/>
                </a:cubicBezTo>
                <a:cubicBezTo>
                  <a:pt x="333921" y="1019461"/>
                  <a:pt x="333826" y="1019842"/>
                  <a:pt x="333636" y="1020223"/>
                </a:cubicBezTo>
                <a:cubicBezTo>
                  <a:pt x="331826" y="1019080"/>
                  <a:pt x="330111" y="1017842"/>
                  <a:pt x="328397" y="1016699"/>
                </a:cubicBezTo>
                <a:cubicBezTo>
                  <a:pt x="330111" y="1015460"/>
                  <a:pt x="331731" y="1014032"/>
                  <a:pt x="333826" y="1014412"/>
                </a:cubicBezTo>
                <a:cubicBezTo>
                  <a:pt x="336017" y="1014793"/>
                  <a:pt x="338303" y="1014698"/>
                  <a:pt x="340589" y="1014508"/>
                </a:cubicBezTo>
                <a:cubicBezTo>
                  <a:pt x="342589" y="1016508"/>
                  <a:pt x="344780" y="1018413"/>
                  <a:pt x="347256" y="1019556"/>
                </a:cubicBezTo>
                <a:cubicBezTo>
                  <a:pt x="347923" y="1017460"/>
                  <a:pt x="351733" y="1021461"/>
                  <a:pt x="352019" y="1018603"/>
                </a:cubicBezTo>
                <a:cubicBezTo>
                  <a:pt x="352305" y="1017937"/>
                  <a:pt x="352114" y="1017270"/>
                  <a:pt x="351733" y="1016603"/>
                </a:cubicBezTo>
                <a:cubicBezTo>
                  <a:pt x="355543" y="1018603"/>
                  <a:pt x="359258" y="1018318"/>
                  <a:pt x="363163" y="1018223"/>
                </a:cubicBezTo>
                <a:cubicBezTo>
                  <a:pt x="367259" y="1018127"/>
                  <a:pt x="369831" y="1018794"/>
                  <a:pt x="371355" y="1023652"/>
                </a:cubicBezTo>
                <a:cubicBezTo>
                  <a:pt x="372117" y="1026128"/>
                  <a:pt x="373926" y="1028033"/>
                  <a:pt x="376403" y="1029081"/>
                </a:cubicBezTo>
                <a:cubicBezTo>
                  <a:pt x="376022" y="1030510"/>
                  <a:pt x="377451" y="1032224"/>
                  <a:pt x="379260" y="1033939"/>
                </a:cubicBezTo>
                <a:cubicBezTo>
                  <a:pt x="375165" y="1033748"/>
                  <a:pt x="373641" y="1037653"/>
                  <a:pt x="368592" y="1036034"/>
                </a:cubicBezTo>
                <a:cubicBezTo>
                  <a:pt x="370688" y="1037177"/>
                  <a:pt x="372212" y="1038320"/>
                  <a:pt x="372498" y="1039654"/>
                </a:cubicBezTo>
                <a:cubicBezTo>
                  <a:pt x="370878" y="1040892"/>
                  <a:pt x="367354" y="1039177"/>
                  <a:pt x="366211" y="1041083"/>
                </a:cubicBezTo>
                <a:cubicBezTo>
                  <a:pt x="370878" y="1042226"/>
                  <a:pt x="376022" y="1045369"/>
                  <a:pt x="380689" y="1049655"/>
                </a:cubicBezTo>
                <a:cubicBezTo>
                  <a:pt x="382308" y="1045654"/>
                  <a:pt x="389071" y="1050417"/>
                  <a:pt x="390976" y="1051751"/>
                </a:cubicBezTo>
                <a:cubicBezTo>
                  <a:pt x="388690" y="1053179"/>
                  <a:pt x="385166" y="1052036"/>
                  <a:pt x="382213" y="1049465"/>
                </a:cubicBezTo>
                <a:cubicBezTo>
                  <a:pt x="382975" y="1053846"/>
                  <a:pt x="377165" y="1048321"/>
                  <a:pt x="377070" y="1051560"/>
                </a:cubicBezTo>
                <a:cubicBezTo>
                  <a:pt x="381451" y="1054703"/>
                  <a:pt x="397644" y="1051941"/>
                  <a:pt x="401263" y="1060513"/>
                </a:cubicBezTo>
                <a:cubicBezTo>
                  <a:pt x="390881" y="1055275"/>
                  <a:pt x="387452" y="1057942"/>
                  <a:pt x="380499" y="1056703"/>
                </a:cubicBezTo>
                <a:cubicBezTo>
                  <a:pt x="376974" y="1060228"/>
                  <a:pt x="378117" y="1063085"/>
                  <a:pt x="380975" y="1065657"/>
                </a:cubicBezTo>
                <a:lnTo>
                  <a:pt x="381832" y="1063561"/>
                </a:lnTo>
                <a:cubicBezTo>
                  <a:pt x="384499" y="1064419"/>
                  <a:pt x="384785" y="1065562"/>
                  <a:pt x="386309" y="1066514"/>
                </a:cubicBezTo>
                <a:cubicBezTo>
                  <a:pt x="385261" y="1066800"/>
                  <a:pt x="384309" y="1067181"/>
                  <a:pt x="385737" y="1068038"/>
                </a:cubicBezTo>
                <a:cubicBezTo>
                  <a:pt x="384690" y="1069753"/>
                  <a:pt x="384118" y="1066324"/>
                  <a:pt x="381261" y="1065848"/>
                </a:cubicBezTo>
                <a:cubicBezTo>
                  <a:pt x="384880" y="1068991"/>
                  <a:pt x="390881" y="1071753"/>
                  <a:pt x="394310" y="1075087"/>
                </a:cubicBezTo>
                <a:cubicBezTo>
                  <a:pt x="405359" y="1077944"/>
                  <a:pt x="419932" y="1088041"/>
                  <a:pt x="429171" y="1088327"/>
                </a:cubicBezTo>
                <a:cubicBezTo>
                  <a:pt x="425552" y="1086041"/>
                  <a:pt x="416503" y="1084326"/>
                  <a:pt x="416694" y="1079659"/>
                </a:cubicBezTo>
                <a:cubicBezTo>
                  <a:pt x="420599" y="1076801"/>
                  <a:pt x="423456" y="1084135"/>
                  <a:pt x="425933" y="1081183"/>
                </a:cubicBezTo>
                <a:cubicBezTo>
                  <a:pt x="420789" y="1078230"/>
                  <a:pt x="417837" y="1079183"/>
                  <a:pt x="416789" y="1075373"/>
                </a:cubicBezTo>
                <a:cubicBezTo>
                  <a:pt x="418408" y="1075944"/>
                  <a:pt x="418408" y="1074420"/>
                  <a:pt x="419742" y="1074706"/>
                </a:cubicBezTo>
                <a:cubicBezTo>
                  <a:pt x="424409" y="1077373"/>
                  <a:pt x="429362" y="1081564"/>
                  <a:pt x="427933" y="1083564"/>
                </a:cubicBezTo>
                <a:cubicBezTo>
                  <a:pt x="428314" y="1080992"/>
                  <a:pt x="430886" y="1086802"/>
                  <a:pt x="431934" y="1084135"/>
                </a:cubicBezTo>
                <a:cubicBezTo>
                  <a:pt x="430314" y="1082802"/>
                  <a:pt x="430886" y="1080992"/>
                  <a:pt x="430600" y="1079373"/>
                </a:cubicBezTo>
                <a:cubicBezTo>
                  <a:pt x="424504" y="1077468"/>
                  <a:pt x="420885" y="1074896"/>
                  <a:pt x="420789" y="1071658"/>
                </a:cubicBezTo>
                <a:cubicBezTo>
                  <a:pt x="428790" y="1070991"/>
                  <a:pt x="434124" y="1074992"/>
                  <a:pt x="440125" y="1075563"/>
                </a:cubicBezTo>
                <a:cubicBezTo>
                  <a:pt x="441268" y="1077849"/>
                  <a:pt x="442697" y="1079944"/>
                  <a:pt x="444507" y="1081754"/>
                </a:cubicBezTo>
                <a:cubicBezTo>
                  <a:pt x="446126" y="1083374"/>
                  <a:pt x="447840" y="1082993"/>
                  <a:pt x="449650" y="1082326"/>
                </a:cubicBezTo>
                <a:cubicBezTo>
                  <a:pt x="451174" y="1081754"/>
                  <a:pt x="452031" y="1079373"/>
                  <a:pt x="454317" y="1080802"/>
                </a:cubicBezTo>
                <a:cubicBezTo>
                  <a:pt x="457461" y="1082707"/>
                  <a:pt x="461271" y="1083945"/>
                  <a:pt x="463842" y="1086421"/>
                </a:cubicBezTo>
                <a:cubicBezTo>
                  <a:pt x="469653" y="1092327"/>
                  <a:pt x="476415" y="1096327"/>
                  <a:pt x="484131" y="1099280"/>
                </a:cubicBezTo>
                <a:cubicBezTo>
                  <a:pt x="484226" y="1099280"/>
                  <a:pt x="484226" y="1099376"/>
                  <a:pt x="484226" y="1099471"/>
                </a:cubicBezTo>
                <a:cubicBezTo>
                  <a:pt x="484035" y="1099757"/>
                  <a:pt x="483750" y="1100042"/>
                  <a:pt x="483654" y="1100423"/>
                </a:cubicBezTo>
                <a:cubicBezTo>
                  <a:pt x="476415" y="1099280"/>
                  <a:pt x="471272" y="1101090"/>
                  <a:pt x="464033" y="1097280"/>
                </a:cubicBezTo>
                <a:cubicBezTo>
                  <a:pt x="464319" y="1097947"/>
                  <a:pt x="464890" y="1098233"/>
                  <a:pt x="465366" y="1098709"/>
                </a:cubicBezTo>
                <a:cubicBezTo>
                  <a:pt x="460794" y="1097756"/>
                  <a:pt x="456127" y="1096899"/>
                  <a:pt x="451365" y="1096042"/>
                </a:cubicBezTo>
                <a:cubicBezTo>
                  <a:pt x="448126" y="1100995"/>
                  <a:pt x="456794" y="1095946"/>
                  <a:pt x="456413" y="1100042"/>
                </a:cubicBezTo>
                <a:cubicBezTo>
                  <a:pt x="453365" y="1100804"/>
                  <a:pt x="443364" y="1098613"/>
                  <a:pt x="443173" y="1095185"/>
                </a:cubicBezTo>
                <a:cubicBezTo>
                  <a:pt x="445459" y="1096232"/>
                  <a:pt x="447840" y="1097280"/>
                  <a:pt x="450031" y="1097947"/>
                </a:cubicBezTo>
                <a:cubicBezTo>
                  <a:pt x="449364" y="1096137"/>
                  <a:pt x="446316" y="1094994"/>
                  <a:pt x="443649" y="1093851"/>
                </a:cubicBezTo>
                <a:cubicBezTo>
                  <a:pt x="443649" y="1093851"/>
                  <a:pt x="443649" y="1093756"/>
                  <a:pt x="443649" y="1093756"/>
                </a:cubicBezTo>
                <a:cubicBezTo>
                  <a:pt x="443554" y="1093756"/>
                  <a:pt x="443364" y="1093660"/>
                  <a:pt x="443268" y="1093660"/>
                </a:cubicBezTo>
                <a:cubicBezTo>
                  <a:pt x="441649" y="1092899"/>
                  <a:pt x="440125" y="1092136"/>
                  <a:pt x="439458" y="1090993"/>
                </a:cubicBezTo>
                <a:cubicBezTo>
                  <a:pt x="438506" y="1091470"/>
                  <a:pt x="432124" y="1090517"/>
                  <a:pt x="434982" y="1092041"/>
                </a:cubicBezTo>
                <a:cubicBezTo>
                  <a:pt x="435077" y="1092041"/>
                  <a:pt x="435363" y="1092136"/>
                  <a:pt x="435458" y="1092232"/>
                </a:cubicBezTo>
                <a:cubicBezTo>
                  <a:pt x="425933" y="1090136"/>
                  <a:pt x="417075" y="1086898"/>
                  <a:pt x="408597" y="1084421"/>
                </a:cubicBezTo>
                <a:cubicBezTo>
                  <a:pt x="397834" y="1080802"/>
                  <a:pt x="387547" y="1077944"/>
                  <a:pt x="376879" y="1077944"/>
                </a:cubicBezTo>
                <a:cubicBezTo>
                  <a:pt x="374784" y="1073468"/>
                  <a:pt x="370593" y="1071753"/>
                  <a:pt x="366211" y="1071372"/>
                </a:cubicBezTo>
                <a:cubicBezTo>
                  <a:pt x="354876" y="1068038"/>
                  <a:pt x="346113" y="1061180"/>
                  <a:pt x="340208" y="1055370"/>
                </a:cubicBezTo>
                <a:cubicBezTo>
                  <a:pt x="336588" y="1059656"/>
                  <a:pt x="331254" y="1048131"/>
                  <a:pt x="325920" y="1047941"/>
                </a:cubicBezTo>
                <a:cubicBezTo>
                  <a:pt x="326016" y="1046702"/>
                  <a:pt x="325158" y="1045940"/>
                  <a:pt x="327063" y="1045845"/>
                </a:cubicBezTo>
                <a:cubicBezTo>
                  <a:pt x="315729" y="1045083"/>
                  <a:pt x="314967" y="1032701"/>
                  <a:pt x="303060" y="1028700"/>
                </a:cubicBezTo>
                <a:cubicBezTo>
                  <a:pt x="307632" y="1032129"/>
                  <a:pt x="296488" y="1029843"/>
                  <a:pt x="305537" y="1034891"/>
                </a:cubicBezTo>
                <a:cubicBezTo>
                  <a:pt x="308013" y="1034225"/>
                  <a:pt x="304203" y="1030510"/>
                  <a:pt x="307251" y="1032129"/>
                </a:cubicBezTo>
                <a:cubicBezTo>
                  <a:pt x="304394" y="1036129"/>
                  <a:pt x="314395" y="1040987"/>
                  <a:pt x="315824" y="1046702"/>
                </a:cubicBezTo>
                <a:cubicBezTo>
                  <a:pt x="324492" y="1046607"/>
                  <a:pt x="328873" y="1054322"/>
                  <a:pt x="338017" y="1059656"/>
                </a:cubicBezTo>
                <a:cubicBezTo>
                  <a:pt x="338208" y="1061466"/>
                  <a:pt x="338208" y="1066991"/>
                  <a:pt x="342303" y="1066228"/>
                </a:cubicBezTo>
                <a:cubicBezTo>
                  <a:pt x="337160" y="1064228"/>
                  <a:pt x="344494" y="1064133"/>
                  <a:pt x="345351" y="1063181"/>
                </a:cubicBezTo>
                <a:cubicBezTo>
                  <a:pt x="350304" y="1065467"/>
                  <a:pt x="354305" y="1068800"/>
                  <a:pt x="358401" y="1071753"/>
                </a:cubicBezTo>
                <a:cubicBezTo>
                  <a:pt x="355543" y="1072325"/>
                  <a:pt x="353162" y="1073182"/>
                  <a:pt x="351828" y="1074039"/>
                </a:cubicBezTo>
                <a:cubicBezTo>
                  <a:pt x="352971" y="1074515"/>
                  <a:pt x="354019" y="1074896"/>
                  <a:pt x="355162" y="1075373"/>
                </a:cubicBezTo>
                <a:cubicBezTo>
                  <a:pt x="355067" y="1076230"/>
                  <a:pt x="355257" y="1076706"/>
                  <a:pt x="353638" y="1077754"/>
                </a:cubicBezTo>
                <a:cubicBezTo>
                  <a:pt x="358972" y="1081373"/>
                  <a:pt x="360306" y="1079278"/>
                  <a:pt x="363354" y="1079659"/>
                </a:cubicBezTo>
                <a:cubicBezTo>
                  <a:pt x="359448" y="1083754"/>
                  <a:pt x="376879" y="1088231"/>
                  <a:pt x="380213" y="1092803"/>
                </a:cubicBezTo>
                <a:cubicBezTo>
                  <a:pt x="380594" y="1091089"/>
                  <a:pt x="382118" y="1090993"/>
                  <a:pt x="384975" y="1092041"/>
                </a:cubicBezTo>
                <a:cubicBezTo>
                  <a:pt x="384023" y="1092899"/>
                  <a:pt x="382880" y="1092708"/>
                  <a:pt x="384118" y="1094327"/>
                </a:cubicBezTo>
                <a:cubicBezTo>
                  <a:pt x="409169" y="1102995"/>
                  <a:pt x="432315" y="1109662"/>
                  <a:pt x="455270" y="1116520"/>
                </a:cubicBezTo>
                <a:cubicBezTo>
                  <a:pt x="463747" y="1115949"/>
                  <a:pt x="486798" y="1119092"/>
                  <a:pt x="484131" y="1126903"/>
                </a:cubicBezTo>
                <a:cubicBezTo>
                  <a:pt x="512039" y="1135761"/>
                  <a:pt x="541947" y="1137571"/>
                  <a:pt x="573285" y="1140238"/>
                </a:cubicBezTo>
                <a:cubicBezTo>
                  <a:pt x="583857" y="1136523"/>
                  <a:pt x="596811" y="1138428"/>
                  <a:pt x="606432" y="1139285"/>
                </a:cubicBezTo>
                <a:cubicBezTo>
                  <a:pt x="605003" y="1139095"/>
                  <a:pt x="609289" y="1137285"/>
                  <a:pt x="611956" y="1138237"/>
                </a:cubicBezTo>
                <a:cubicBezTo>
                  <a:pt x="621862" y="1141476"/>
                  <a:pt x="605193" y="1144715"/>
                  <a:pt x="596907" y="1144334"/>
                </a:cubicBezTo>
                <a:cubicBezTo>
                  <a:pt x="604146" y="1144238"/>
                  <a:pt x="597097" y="1149668"/>
                  <a:pt x="595668" y="1151573"/>
                </a:cubicBezTo>
                <a:cubicBezTo>
                  <a:pt x="579857" y="1153096"/>
                  <a:pt x="566998" y="1152430"/>
                  <a:pt x="553092" y="1153859"/>
                </a:cubicBezTo>
                <a:cubicBezTo>
                  <a:pt x="549377" y="1153382"/>
                  <a:pt x="548996" y="1151287"/>
                  <a:pt x="544710" y="1151001"/>
                </a:cubicBezTo>
                <a:cubicBezTo>
                  <a:pt x="538518" y="1153859"/>
                  <a:pt x="532327" y="1147953"/>
                  <a:pt x="525088" y="1147762"/>
                </a:cubicBezTo>
                <a:cubicBezTo>
                  <a:pt x="520897" y="1147572"/>
                  <a:pt x="517468" y="1150715"/>
                  <a:pt x="513372" y="1150144"/>
                </a:cubicBezTo>
                <a:cubicBezTo>
                  <a:pt x="508705" y="1149572"/>
                  <a:pt x="504990" y="1145667"/>
                  <a:pt x="501085" y="1145095"/>
                </a:cubicBezTo>
                <a:cubicBezTo>
                  <a:pt x="498704" y="1144715"/>
                  <a:pt x="494418" y="1145572"/>
                  <a:pt x="492417" y="1145381"/>
                </a:cubicBezTo>
                <a:cubicBezTo>
                  <a:pt x="492608" y="1145381"/>
                  <a:pt x="493656" y="1143952"/>
                  <a:pt x="494037" y="1144048"/>
                </a:cubicBezTo>
                <a:cubicBezTo>
                  <a:pt x="489846" y="1143381"/>
                  <a:pt x="487369" y="1145286"/>
                  <a:pt x="483750" y="1144905"/>
                </a:cubicBezTo>
                <a:cubicBezTo>
                  <a:pt x="483083" y="1144810"/>
                  <a:pt x="483083" y="1142333"/>
                  <a:pt x="482797" y="1142238"/>
                </a:cubicBezTo>
                <a:cubicBezTo>
                  <a:pt x="478035" y="1139761"/>
                  <a:pt x="471081" y="1142428"/>
                  <a:pt x="465557" y="1141381"/>
                </a:cubicBezTo>
                <a:cubicBezTo>
                  <a:pt x="462033" y="1138142"/>
                  <a:pt x="470986" y="1138904"/>
                  <a:pt x="464985" y="1137094"/>
                </a:cubicBezTo>
                <a:cubicBezTo>
                  <a:pt x="464033" y="1139666"/>
                  <a:pt x="458223" y="1137761"/>
                  <a:pt x="455746" y="1139000"/>
                </a:cubicBezTo>
                <a:cubicBezTo>
                  <a:pt x="452793" y="1133666"/>
                  <a:pt x="440030" y="1135475"/>
                  <a:pt x="442792" y="1131570"/>
                </a:cubicBezTo>
                <a:cubicBezTo>
                  <a:pt x="437934" y="1130999"/>
                  <a:pt x="431172" y="1130522"/>
                  <a:pt x="424695" y="1128998"/>
                </a:cubicBezTo>
                <a:cubicBezTo>
                  <a:pt x="418313" y="1127474"/>
                  <a:pt x="412026" y="1125760"/>
                  <a:pt x="407835" y="1124141"/>
                </a:cubicBezTo>
                <a:cubicBezTo>
                  <a:pt x="409359" y="1124807"/>
                  <a:pt x="408883" y="1125855"/>
                  <a:pt x="408502" y="1126903"/>
                </a:cubicBezTo>
                <a:cubicBezTo>
                  <a:pt x="398310" y="1123283"/>
                  <a:pt x="394977" y="1122140"/>
                  <a:pt x="388976" y="1121664"/>
                </a:cubicBezTo>
                <a:cubicBezTo>
                  <a:pt x="389262" y="1120902"/>
                  <a:pt x="390405" y="1121188"/>
                  <a:pt x="390881" y="1120616"/>
                </a:cubicBezTo>
                <a:cubicBezTo>
                  <a:pt x="383166" y="1117949"/>
                  <a:pt x="375927" y="1115949"/>
                  <a:pt x="369735" y="1113187"/>
                </a:cubicBezTo>
                <a:cubicBezTo>
                  <a:pt x="363544" y="1110425"/>
                  <a:pt x="358115" y="1107758"/>
                  <a:pt x="353733" y="1105186"/>
                </a:cubicBezTo>
                <a:cubicBezTo>
                  <a:pt x="352019" y="1105567"/>
                  <a:pt x="350590" y="1106424"/>
                  <a:pt x="348495" y="1106329"/>
                </a:cubicBezTo>
                <a:cubicBezTo>
                  <a:pt x="346018" y="1102900"/>
                  <a:pt x="344875" y="1103281"/>
                  <a:pt x="341637" y="1103948"/>
                </a:cubicBezTo>
                <a:cubicBezTo>
                  <a:pt x="339636" y="1101376"/>
                  <a:pt x="342113" y="1098899"/>
                  <a:pt x="337731" y="1098518"/>
                </a:cubicBezTo>
                <a:cubicBezTo>
                  <a:pt x="341256" y="1102709"/>
                  <a:pt x="331445" y="1098518"/>
                  <a:pt x="328492" y="1097661"/>
                </a:cubicBezTo>
                <a:cubicBezTo>
                  <a:pt x="329159" y="1096232"/>
                  <a:pt x="325349" y="1094994"/>
                  <a:pt x="327254" y="1093470"/>
                </a:cubicBezTo>
                <a:cubicBezTo>
                  <a:pt x="327730" y="1091660"/>
                  <a:pt x="331445" y="1094518"/>
                  <a:pt x="332207" y="1093184"/>
                </a:cubicBezTo>
                <a:cubicBezTo>
                  <a:pt x="323634" y="1089279"/>
                  <a:pt x="322587" y="1091470"/>
                  <a:pt x="320205" y="1094613"/>
                </a:cubicBezTo>
                <a:cubicBezTo>
                  <a:pt x="322777" y="1097280"/>
                  <a:pt x="328016" y="1099852"/>
                  <a:pt x="330969" y="1102519"/>
                </a:cubicBezTo>
                <a:cubicBezTo>
                  <a:pt x="335350" y="1099566"/>
                  <a:pt x="348304" y="1108710"/>
                  <a:pt x="350685" y="1111853"/>
                </a:cubicBezTo>
                <a:cubicBezTo>
                  <a:pt x="348971" y="1111091"/>
                  <a:pt x="348971" y="1112615"/>
                  <a:pt x="347447" y="1112044"/>
                </a:cubicBezTo>
                <a:cubicBezTo>
                  <a:pt x="347637" y="1111091"/>
                  <a:pt x="348590" y="1110043"/>
                  <a:pt x="347066" y="1109186"/>
                </a:cubicBezTo>
                <a:cubicBezTo>
                  <a:pt x="337350" y="1110139"/>
                  <a:pt x="330207" y="1103662"/>
                  <a:pt x="320110" y="1098137"/>
                </a:cubicBezTo>
                <a:cubicBezTo>
                  <a:pt x="321729" y="1102519"/>
                  <a:pt x="316491" y="1099090"/>
                  <a:pt x="314967" y="1101852"/>
                </a:cubicBezTo>
                <a:cubicBezTo>
                  <a:pt x="325444" y="1106900"/>
                  <a:pt x="336112" y="1111758"/>
                  <a:pt x="345542" y="1116425"/>
                </a:cubicBezTo>
                <a:cubicBezTo>
                  <a:pt x="342018" y="1112996"/>
                  <a:pt x="350400" y="1116044"/>
                  <a:pt x="352114" y="1115949"/>
                </a:cubicBezTo>
                <a:cubicBezTo>
                  <a:pt x="354210" y="1118235"/>
                  <a:pt x="360877" y="1123855"/>
                  <a:pt x="363163" y="1123760"/>
                </a:cubicBezTo>
                <a:cubicBezTo>
                  <a:pt x="361639" y="1122902"/>
                  <a:pt x="362211" y="1121950"/>
                  <a:pt x="362687" y="1120902"/>
                </a:cubicBezTo>
                <a:cubicBezTo>
                  <a:pt x="366783" y="1127093"/>
                  <a:pt x="375927" y="1128522"/>
                  <a:pt x="383451" y="1132523"/>
                </a:cubicBezTo>
                <a:cubicBezTo>
                  <a:pt x="374879" y="1128903"/>
                  <a:pt x="378213" y="1132237"/>
                  <a:pt x="371545" y="1130713"/>
                </a:cubicBezTo>
                <a:cubicBezTo>
                  <a:pt x="377260" y="1133951"/>
                  <a:pt x="380308" y="1136237"/>
                  <a:pt x="385737" y="1134999"/>
                </a:cubicBezTo>
                <a:lnTo>
                  <a:pt x="384975" y="1137285"/>
                </a:lnTo>
                <a:cubicBezTo>
                  <a:pt x="391929" y="1138428"/>
                  <a:pt x="400120" y="1141952"/>
                  <a:pt x="408788" y="1145667"/>
                </a:cubicBezTo>
                <a:cubicBezTo>
                  <a:pt x="413169" y="1147477"/>
                  <a:pt x="417551" y="1149477"/>
                  <a:pt x="422028" y="1151001"/>
                </a:cubicBezTo>
                <a:cubicBezTo>
                  <a:pt x="426600" y="1152335"/>
                  <a:pt x="431172" y="1153287"/>
                  <a:pt x="435648" y="1153763"/>
                </a:cubicBezTo>
                <a:cubicBezTo>
                  <a:pt x="435648" y="1154716"/>
                  <a:pt x="434886" y="1155954"/>
                  <a:pt x="436506" y="1156526"/>
                </a:cubicBezTo>
                <a:cubicBezTo>
                  <a:pt x="452222" y="1157383"/>
                  <a:pt x="473272" y="1168336"/>
                  <a:pt x="481464" y="1166432"/>
                </a:cubicBezTo>
                <a:cubicBezTo>
                  <a:pt x="481559" y="1169670"/>
                  <a:pt x="474034" y="1169289"/>
                  <a:pt x="470891" y="1166622"/>
                </a:cubicBezTo>
                <a:cubicBezTo>
                  <a:pt x="470796" y="1172337"/>
                  <a:pt x="480035" y="1170146"/>
                  <a:pt x="483845" y="1170051"/>
                </a:cubicBezTo>
                <a:cubicBezTo>
                  <a:pt x="483654" y="1170051"/>
                  <a:pt x="483845" y="1171670"/>
                  <a:pt x="483559" y="1171670"/>
                </a:cubicBezTo>
                <a:cubicBezTo>
                  <a:pt x="489560" y="1171766"/>
                  <a:pt x="492703" y="1168527"/>
                  <a:pt x="498990" y="1169099"/>
                </a:cubicBezTo>
                <a:cubicBezTo>
                  <a:pt x="506991" y="1169765"/>
                  <a:pt x="508705" y="1174337"/>
                  <a:pt x="519278" y="1174433"/>
                </a:cubicBezTo>
                <a:cubicBezTo>
                  <a:pt x="516611" y="1170242"/>
                  <a:pt x="530136" y="1175671"/>
                  <a:pt x="534232" y="1174052"/>
                </a:cubicBezTo>
                <a:cubicBezTo>
                  <a:pt x="526326" y="1172813"/>
                  <a:pt x="530898" y="1172432"/>
                  <a:pt x="537280" y="1173099"/>
                </a:cubicBezTo>
                <a:cubicBezTo>
                  <a:pt x="543662" y="1173575"/>
                  <a:pt x="552044" y="1174242"/>
                  <a:pt x="551853" y="1177004"/>
                </a:cubicBezTo>
                <a:cubicBezTo>
                  <a:pt x="546996" y="1176528"/>
                  <a:pt x="546138" y="1178528"/>
                  <a:pt x="542805" y="1178909"/>
                </a:cubicBezTo>
                <a:cubicBezTo>
                  <a:pt x="550996" y="1179004"/>
                  <a:pt x="547091" y="1179957"/>
                  <a:pt x="548520" y="1183291"/>
                </a:cubicBezTo>
                <a:cubicBezTo>
                  <a:pt x="555187" y="1182719"/>
                  <a:pt x="555854" y="1185005"/>
                  <a:pt x="560426" y="1185482"/>
                </a:cubicBezTo>
                <a:cubicBezTo>
                  <a:pt x="559854" y="1182910"/>
                  <a:pt x="553854" y="1182910"/>
                  <a:pt x="551663" y="1181005"/>
                </a:cubicBezTo>
                <a:cubicBezTo>
                  <a:pt x="553663" y="1181100"/>
                  <a:pt x="554901" y="1180814"/>
                  <a:pt x="556140" y="1180433"/>
                </a:cubicBezTo>
                <a:cubicBezTo>
                  <a:pt x="559569" y="1181576"/>
                  <a:pt x="561664" y="1185767"/>
                  <a:pt x="564998" y="1182434"/>
                </a:cubicBezTo>
                <a:cubicBezTo>
                  <a:pt x="564807" y="1183862"/>
                  <a:pt x="565284" y="1185005"/>
                  <a:pt x="566427" y="1185767"/>
                </a:cubicBezTo>
                <a:cubicBezTo>
                  <a:pt x="554330" y="1186148"/>
                  <a:pt x="546043" y="1186529"/>
                  <a:pt x="537947" y="1186243"/>
                </a:cubicBezTo>
                <a:cubicBezTo>
                  <a:pt x="529946" y="1185386"/>
                  <a:pt x="522135" y="1183862"/>
                  <a:pt x="511086" y="1180719"/>
                </a:cubicBezTo>
                <a:cubicBezTo>
                  <a:pt x="504228" y="1181005"/>
                  <a:pt x="497370" y="1179290"/>
                  <a:pt x="490512" y="1177766"/>
                </a:cubicBezTo>
                <a:cubicBezTo>
                  <a:pt x="483559" y="1176242"/>
                  <a:pt x="476606" y="1175099"/>
                  <a:pt x="469272" y="1175385"/>
                </a:cubicBezTo>
                <a:cubicBezTo>
                  <a:pt x="469367" y="1173861"/>
                  <a:pt x="464509" y="1173670"/>
                  <a:pt x="465366" y="1171956"/>
                </a:cubicBezTo>
                <a:cubicBezTo>
                  <a:pt x="446602" y="1169670"/>
                  <a:pt x="429076" y="1157192"/>
                  <a:pt x="412884" y="1158240"/>
                </a:cubicBezTo>
                <a:cubicBezTo>
                  <a:pt x="416884" y="1159859"/>
                  <a:pt x="422885" y="1160621"/>
                  <a:pt x="422504" y="1162907"/>
                </a:cubicBezTo>
                <a:cubicBezTo>
                  <a:pt x="417932" y="1161860"/>
                  <a:pt x="397072" y="1157097"/>
                  <a:pt x="403359" y="1153287"/>
                </a:cubicBezTo>
                <a:cubicBezTo>
                  <a:pt x="399834" y="1152525"/>
                  <a:pt x="396501" y="1152144"/>
                  <a:pt x="391738" y="1150049"/>
                </a:cubicBezTo>
                <a:cubicBezTo>
                  <a:pt x="388500" y="1152525"/>
                  <a:pt x="399072" y="1152811"/>
                  <a:pt x="398120" y="1154906"/>
                </a:cubicBezTo>
                <a:cubicBezTo>
                  <a:pt x="391548" y="1153001"/>
                  <a:pt x="376593" y="1149286"/>
                  <a:pt x="373355" y="1143476"/>
                </a:cubicBezTo>
                <a:cubicBezTo>
                  <a:pt x="360306" y="1139190"/>
                  <a:pt x="349447" y="1133761"/>
                  <a:pt x="339636" y="1129093"/>
                </a:cubicBezTo>
                <a:cubicBezTo>
                  <a:pt x="329921" y="1124236"/>
                  <a:pt x="321444" y="1119283"/>
                  <a:pt x="314395" y="1113377"/>
                </a:cubicBezTo>
                <a:cubicBezTo>
                  <a:pt x="311728" y="1116711"/>
                  <a:pt x="312490" y="1110425"/>
                  <a:pt x="309728" y="1109282"/>
                </a:cubicBezTo>
                <a:cubicBezTo>
                  <a:pt x="305918" y="1108329"/>
                  <a:pt x="309156" y="1113473"/>
                  <a:pt x="306585" y="1112139"/>
                </a:cubicBezTo>
                <a:cubicBezTo>
                  <a:pt x="305251" y="1111377"/>
                  <a:pt x="304775" y="1111853"/>
                  <a:pt x="303632" y="1111377"/>
                </a:cubicBezTo>
                <a:cubicBezTo>
                  <a:pt x="298298" y="1109091"/>
                  <a:pt x="299917" y="1106900"/>
                  <a:pt x="296964" y="1104710"/>
                </a:cubicBezTo>
                <a:cubicBezTo>
                  <a:pt x="294297" y="1105757"/>
                  <a:pt x="288297" y="1101376"/>
                  <a:pt x="283248" y="1098518"/>
                </a:cubicBezTo>
                <a:cubicBezTo>
                  <a:pt x="285249" y="1092613"/>
                  <a:pt x="274104" y="1090422"/>
                  <a:pt x="269056" y="1087088"/>
                </a:cubicBezTo>
                <a:cubicBezTo>
                  <a:pt x="258579" y="1080707"/>
                  <a:pt x="247911" y="1071086"/>
                  <a:pt x="237243" y="1062609"/>
                </a:cubicBezTo>
                <a:cubicBezTo>
                  <a:pt x="226860" y="1053846"/>
                  <a:pt x="216478" y="1046131"/>
                  <a:pt x="209239" y="1039749"/>
                </a:cubicBezTo>
                <a:cubicBezTo>
                  <a:pt x="219336" y="1051369"/>
                  <a:pt x="225051" y="1052322"/>
                  <a:pt x="232861" y="1062990"/>
                </a:cubicBezTo>
                <a:cubicBezTo>
                  <a:pt x="240957" y="1066991"/>
                  <a:pt x="248863" y="1073182"/>
                  <a:pt x="256864" y="1079754"/>
                </a:cubicBezTo>
                <a:cubicBezTo>
                  <a:pt x="265056" y="1086041"/>
                  <a:pt x="273723" y="1092136"/>
                  <a:pt x="282296" y="1096994"/>
                </a:cubicBezTo>
                <a:cubicBezTo>
                  <a:pt x="281058" y="1098613"/>
                  <a:pt x="283058" y="1100328"/>
                  <a:pt x="282867" y="1102043"/>
                </a:cubicBezTo>
                <a:cubicBezTo>
                  <a:pt x="280772" y="1102138"/>
                  <a:pt x="277343" y="1100233"/>
                  <a:pt x="275152" y="1100233"/>
                </a:cubicBezTo>
                <a:cubicBezTo>
                  <a:pt x="279343" y="1104805"/>
                  <a:pt x="295631" y="1108615"/>
                  <a:pt x="301822" y="1117854"/>
                </a:cubicBezTo>
                <a:cubicBezTo>
                  <a:pt x="303727" y="1115949"/>
                  <a:pt x="307347" y="1119664"/>
                  <a:pt x="310299" y="1121378"/>
                </a:cubicBezTo>
                <a:cubicBezTo>
                  <a:pt x="317157" y="1118616"/>
                  <a:pt x="337446" y="1128712"/>
                  <a:pt x="344875" y="1133285"/>
                </a:cubicBezTo>
                <a:cubicBezTo>
                  <a:pt x="343923" y="1134523"/>
                  <a:pt x="332397" y="1127569"/>
                  <a:pt x="336017" y="1130903"/>
                </a:cubicBezTo>
                <a:cubicBezTo>
                  <a:pt x="340113" y="1132808"/>
                  <a:pt x="344399" y="1134713"/>
                  <a:pt x="343351" y="1136999"/>
                </a:cubicBezTo>
                <a:cubicBezTo>
                  <a:pt x="340779" y="1136333"/>
                  <a:pt x="335636" y="1132332"/>
                  <a:pt x="334779" y="1133856"/>
                </a:cubicBezTo>
                <a:cubicBezTo>
                  <a:pt x="338684" y="1136999"/>
                  <a:pt x="348304" y="1139857"/>
                  <a:pt x="343923" y="1143476"/>
                </a:cubicBezTo>
                <a:cubicBezTo>
                  <a:pt x="349542" y="1146715"/>
                  <a:pt x="343256" y="1139761"/>
                  <a:pt x="349352" y="1142428"/>
                </a:cubicBezTo>
                <a:cubicBezTo>
                  <a:pt x="349447" y="1143191"/>
                  <a:pt x="350209" y="1143857"/>
                  <a:pt x="351828" y="1144429"/>
                </a:cubicBezTo>
                <a:cubicBezTo>
                  <a:pt x="352209" y="1148715"/>
                  <a:pt x="347828" y="1146905"/>
                  <a:pt x="345542" y="1147762"/>
                </a:cubicBezTo>
                <a:cubicBezTo>
                  <a:pt x="350971" y="1152620"/>
                  <a:pt x="352590" y="1149763"/>
                  <a:pt x="353448" y="1148715"/>
                </a:cubicBezTo>
                <a:cubicBezTo>
                  <a:pt x="356972" y="1152716"/>
                  <a:pt x="348685" y="1149858"/>
                  <a:pt x="351638" y="1153192"/>
                </a:cubicBezTo>
                <a:cubicBezTo>
                  <a:pt x="357067" y="1157287"/>
                  <a:pt x="363735" y="1159764"/>
                  <a:pt x="366973" y="1160907"/>
                </a:cubicBezTo>
                <a:cubicBezTo>
                  <a:pt x="365354" y="1160145"/>
                  <a:pt x="364973" y="1159193"/>
                  <a:pt x="364592" y="1158335"/>
                </a:cubicBezTo>
                <a:cubicBezTo>
                  <a:pt x="366973" y="1159764"/>
                  <a:pt x="371450" y="1158335"/>
                  <a:pt x="371831" y="1161002"/>
                </a:cubicBezTo>
                <a:cubicBezTo>
                  <a:pt x="370116" y="1160526"/>
                  <a:pt x="367735" y="1159383"/>
                  <a:pt x="367164" y="1160145"/>
                </a:cubicBezTo>
                <a:cubicBezTo>
                  <a:pt x="374593" y="1165193"/>
                  <a:pt x="388500" y="1168146"/>
                  <a:pt x="392214" y="1173480"/>
                </a:cubicBezTo>
                <a:cubicBezTo>
                  <a:pt x="396120" y="1173766"/>
                  <a:pt x="390309" y="1170242"/>
                  <a:pt x="394691" y="1170908"/>
                </a:cubicBezTo>
                <a:cubicBezTo>
                  <a:pt x="403454" y="1172718"/>
                  <a:pt x="401454" y="1176242"/>
                  <a:pt x="406978" y="1178624"/>
                </a:cubicBezTo>
                <a:cubicBezTo>
                  <a:pt x="408121" y="1177766"/>
                  <a:pt x="406407" y="1174052"/>
                  <a:pt x="409550" y="1175290"/>
                </a:cubicBezTo>
                <a:cubicBezTo>
                  <a:pt x="414598" y="1177576"/>
                  <a:pt x="424314" y="1177957"/>
                  <a:pt x="422313" y="1181481"/>
                </a:cubicBezTo>
                <a:cubicBezTo>
                  <a:pt x="420599" y="1181671"/>
                  <a:pt x="410693" y="1179195"/>
                  <a:pt x="414312" y="1181100"/>
                </a:cubicBezTo>
                <a:cubicBezTo>
                  <a:pt x="423171" y="1181862"/>
                  <a:pt x="428695" y="1185101"/>
                  <a:pt x="433172" y="1182624"/>
                </a:cubicBezTo>
                <a:cubicBezTo>
                  <a:pt x="438982" y="1185101"/>
                  <a:pt x="431076" y="1186529"/>
                  <a:pt x="436601" y="1188434"/>
                </a:cubicBezTo>
                <a:cubicBezTo>
                  <a:pt x="438792" y="1188529"/>
                  <a:pt x="437553" y="1185482"/>
                  <a:pt x="440316" y="1186053"/>
                </a:cubicBezTo>
                <a:cubicBezTo>
                  <a:pt x="441935" y="1187958"/>
                  <a:pt x="457270" y="1195292"/>
                  <a:pt x="450507" y="1190244"/>
                </a:cubicBezTo>
                <a:cubicBezTo>
                  <a:pt x="456794" y="1192530"/>
                  <a:pt x="458032" y="1192720"/>
                  <a:pt x="467081" y="1195007"/>
                </a:cubicBezTo>
                <a:cubicBezTo>
                  <a:pt x="467557" y="1193863"/>
                  <a:pt x="467081" y="1191959"/>
                  <a:pt x="469176" y="1192149"/>
                </a:cubicBezTo>
                <a:cubicBezTo>
                  <a:pt x="481654" y="1196245"/>
                  <a:pt x="493751" y="1197483"/>
                  <a:pt x="505371" y="1199102"/>
                </a:cubicBezTo>
                <a:cubicBezTo>
                  <a:pt x="516992" y="1200436"/>
                  <a:pt x="528231" y="1201960"/>
                  <a:pt x="539566" y="1204055"/>
                </a:cubicBezTo>
                <a:cubicBezTo>
                  <a:pt x="540233" y="1202722"/>
                  <a:pt x="537471" y="1201865"/>
                  <a:pt x="539757" y="1201674"/>
                </a:cubicBezTo>
                <a:cubicBezTo>
                  <a:pt x="548329" y="1203388"/>
                  <a:pt x="555378" y="1204912"/>
                  <a:pt x="561283" y="1201960"/>
                </a:cubicBezTo>
                <a:cubicBezTo>
                  <a:pt x="561283" y="1203103"/>
                  <a:pt x="560521" y="1203674"/>
                  <a:pt x="559664" y="1204341"/>
                </a:cubicBezTo>
                <a:cubicBezTo>
                  <a:pt x="566046" y="1203198"/>
                  <a:pt x="574047" y="1205293"/>
                  <a:pt x="579762" y="1206818"/>
                </a:cubicBezTo>
                <a:cubicBezTo>
                  <a:pt x="575475" y="1209866"/>
                  <a:pt x="567570" y="1206818"/>
                  <a:pt x="565665" y="1211961"/>
                </a:cubicBezTo>
                <a:cubicBezTo>
                  <a:pt x="576523" y="1211961"/>
                  <a:pt x="581286" y="1205484"/>
                  <a:pt x="593668" y="1207294"/>
                </a:cubicBezTo>
                <a:cubicBezTo>
                  <a:pt x="595764" y="1205484"/>
                  <a:pt x="589668" y="1204151"/>
                  <a:pt x="593573" y="1204055"/>
                </a:cubicBezTo>
                <a:cubicBezTo>
                  <a:pt x="598240" y="1205198"/>
                  <a:pt x="599574" y="1205008"/>
                  <a:pt x="602812" y="1203293"/>
                </a:cubicBezTo>
                <a:cubicBezTo>
                  <a:pt x="602812" y="1206056"/>
                  <a:pt x="607384" y="1206056"/>
                  <a:pt x="610623" y="1207008"/>
                </a:cubicBezTo>
                <a:cubicBezTo>
                  <a:pt x="622719" y="1203388"/>
                  <a:pt x="635007" y="1208246"/>
                  <a:pt x="645865" y="1202627"/>
                </a:cubicBezTo>
                <a:cubicBezTo>
                  <a:pt x="652056" y="1202722"/>
                  <a:pt x="658914" y="1202817"/>
                  <a:pt x="666058" y="1202245"/>
                </a:cubicBezTo>
                <a:cubicBezTo>
                  <a:pt x="673202" y="1201388"/>
                  <a:pt x="680536" y="1200341"/>
                  <a:pt x="687680" y="1199007"/>
                </a:cubicBezTo>
                <a:cubicBezTo>
                  <a:pt x="702063" y="1196435"/>
                  <a:pt x="715588" y="1193197"/>
                  <a:pt x="724923" y="1189958"/>
                </a:cubicBezTo>
                <a:cubicBezTo>
                  <a:pt x="726732" y="1191768"/>
                  <a:pt x="733495" y="1188815"/>
                  <a:pt x="733400" y="1192149"/>
                </a:cubicBezTo>
                <a:cubicBezTo>
                  <a:pt x="741306" y="1187101"/>
                  <a:pt x="747306" y="1190720"/>
                  <a:pt x="752545" y="1185577"/>
                </a:cubicBezTo>
                <a:cubicBezTo>
                  <a:pt x="750640" y="1185958"/>
                  <a:pt x="748926" y="1186243"/>
                  <a:pt x="749116" y="1184815"/>
                </a:cubicBezTo>
                <a:cubicBezTo>
                  <a:pt x="752545" y="1183195"/>
                  <a:pt x="752926" y="1183291"/>
                  <a:pt x="759308" y="1181291"/>
                </a:cubicBezTo>
                <a:cubicBezTo>
                  <a:pt x="759784" y="1182434"/>
                  <a:pt x="759879" y="1184053"/>
                  <a:pt x="763023" y="1182815"/>
                </a:cubicBezTo>
                <a:cubicBezTo>
                  <a:pt x="766356" y="1176528"/>
                  <a:pt x="779691" y="1178243"/>
                  <a:pt x="787121" y="1177004"/>
                </a:cubicBezTo>
                <a:cubicBezTo>
                  <a:pt x="787026" y="1175385"/>
                  <a:pt x="784549" y="1176052"/>
                  <a:pt x="783311" y="1175576"/>
                </a:cubicBezTo>
                <a:cubicBezTo>
                  <a:pt x="789026" y="1173670"/>
                  <a:pt x="799218" y="1169003"/>
                  <a:pt x="801980" y="1172527"/>
                </a:cubicBezTo>
                <a:cubicBezTo>
                  <a:pt x="798551" y="1174718"/>
                  <a:pt x="795693" y="1171099"/>
                  <a:pt x="794455" y="1174433"/>
                </a:cubicBezTo>
                <a:cubicBezTo>
                  <a:pt x="796551" y="1173861"/>
                  <a:pt x="796741" y="1175480"/>
                  <a:pt x="798170" y="1175671"/>
                </a:cubicBezTo>
                <a:cubicBezTo>
                  <a:pt x="812553" y="1165574"/>
                  <a:pt x="834746" y="1158716"/>
                  <a:pt x="845223" y="1155287"/>
                </a:cubicBezTo>
                <a:cubicBezTo>
                  <a:pt x="848938" y="1153859"/>
                  <a:pt x="849510" y="1150525"/>
                  <a:pt x="851224" y="1149763"/>
                </a:cubicBezTo>
                <a:cubicBezTo>
                  <a:pt x="855606" y="1147858"/>
                  <a:pt x="860654" y="1149477"/>
                  <a:pt x="867607" y="1144524"/>
                </a:cubicBezTo>
                <a:cubicBezTo>
                  <a:pt x="866369" y="1145381"/>
                  <a:pt x="869607" y="1143667"/>
                  <a:pt x="873132" y="1141762"/>
                </a:cubicBezTo>
                <a:cubicBezTo>
                  <a:pt x="874560" y="1141095"/>
                  <a:pt x="888181" y="1132427"/>
                  <a:pt x="893325" y="1133475"/>
                </a:cubicBezTo>
                <a:cubicBezTo>
                  <a:pt x="894944" y="1134999"/>
                  <a:pt x="883038" y="1139952"/>
                  <a:pt x="887610" y="1139095"/>
                </a:cubicBezTo>
                <a:cubicBezTo>
                  <a:pt x="892467" y="1136333"/>
                  <a:pt x="893706" y="1134618"/>
                  <a:pt x="898754" y="1133475"/>
                </a:cubicBezTo>
                <a:cubicBezTo>
                  <a:pt x="897135" y="1131951"/>
                  <a:pt x="898563" y="1130236"/>
                  <a:pt x="900754" y="1129093"/>
                </a:cubicBezTo>
                <a:cubicBezTo>
                  <a:pt x="902850" y="1127760"/>
                  <a:pt x="905802" y="1126712"/>
                  <a:pt x="907422" y="1126808"/>
                </a:cubicBezTo>
                <a:cubicBezTo>
                  <a:pt x="903897" y="1130522"/>
                  <a:pt x="897801" y="1133856"/>
                  <a:pt x="897230" y="1137094"/>
                </a:cubicBezTo>
                <a:cubicBezTo>
                  <a:pt x="905421" y="1131856"/>
                  <a:pt x="918661" y="1118902"/>
                  <a:pt x="921423" y="1125855"/>
                </a:cubicBezTo>
                <a:cubicBezTo>
                  <a:pt x="921042" y="1125188"/>
                  <a:pt x="923233" y="1123569"/>
                  <a:pt x="924090" y="1124236"/>
                </a:cubicBezTo>
                <a:cubicBezTo>
                  <a:pt x="919709" y="1129284"/>
                  <a:pt x="922757" y="1129379"/>
                  <a:pt x="919042" y="1133951"/>
                </a:cubicBezTo>
                <a:cubicBezTo>
                  <a:pt x="925900" y="1125665"/>
                  <a:pt x="934282" y="1121854"/>
                  <a:pt x="942283" y="1117663"/>
                </a:cubicBezTo>
                <a:cubicBezTo>
                  <a:pt x="950189" y="1113377"/>
                  <a:pt x="958095" y="1109377"/>
                  <a:pt x="962286" y="1099661"/>
                </a:cubicBezTo>
                <a:cubicBezTo>
                  <a:pt x="963524" y="1100709"/>
                  <a:pt x="961905" y="1102138"/>
                  <a:pt x="962952" y="1103185"/>
                </a:cubicBezTo>
                <a:cubicBezTo>
                  <a:pt x="966953" y="1100328"/>
                  <a:pt x="965048" y="1098518"/>
                  <a:pt x="970763" y="1095280"/>
                </a:cubicBezTo>
                <a:cubicBezTo>
                  <a:pt x="971430" y="1096709"/>
                  <a:pt x="973239" y="1095661"/>
                  <a:pt x="974001" y="1096899"/>
                </a:cubicBezTo>
                <a:cubicBezTo>
                  <a:pt x="977049" y="1094232"/>
                  <a:pt x="980669" y="1091375"/>
                  <a:pt x="981812" y="1088993"/>
                </a:cubicBezTo>
                <a:cubicBezTo>
                  <a:pt x="976478" y="1093470"/>
                  <a:pt x="973049" y="1093946"/>
                  <a:pt x="970572" y="1092422"/>
                </a:cubicBezTo>
                <a:cubicBezTo>
                  <a:pt x="979621" y="1087088"/>
                  <a:pt x="981431" y="1081183"/>
                  <a:pt x="991527" y="1078516"/>
                </a:cubicBezTo>
                <a:cubicBezTo>
                  <a:pt x="986098" y="1081754"/>
                  <a:pt x="989337" y="1083278"/>
                  <a:pt x="983812" y="1086421"/>
                </a:cubicBezTo>
                <a:cubicBezTo>
                  <a:pt x="986193" y="1086993"/>
                  <a:pt x="987432" y="1090136"/>
                  <a:pt x="991908" y="1086326"/>
                </a:cubicBezTo>
                <a:cubicBezTo>
                  <a:pt x="991337" y="1085278"/>
                  <a:pt x="989622" y="1084326"/>
                  <a:pt x="991146" y="1082897"/>
                </a:cubicBezTo>
                <a:cubicBezTo>
                  <a:pt x="992480" y="1086231"/>
                  <a:pt x="1010006" y="1074896"/>
                  <a:pt x="1016388" y="1068800"/>
                </a:cubicBezTo>
                <a:cubicBezTo>
                  <a:pt x="1015626" y="1065467"/>
                  <a:pt x="1011911" y="1069753"/>
                  <a:pt x="1010768" y="1067276"/>
                </a:cubicBezTo>
                <a:cubicBezTo>
                  <a:pt x="1012768" y="1066705"/>
                  <a:pt x="1015530" y="1064228"/>
                  <a:pt x="1018293" y="1061561"/>
                </a:cubicBezTo>
                <a:cubicBezTo>
                  <a:pt x="1017150" y="1065181"/>
                  <a:pt x="1017816" y="1064324"/>
                  <a:pt x="1020388" y="1066228"/>
                </a:cubicBezTo>
                <a:cubicBezTo>
                  <a:pt x="1024674" y="1063371"/>
                  <a:pt x="1020198" y="1062800"/>
                  <a:pt x="1023436" y="1060228"/>
                </a:cubicBezTo>
                <a:cubicBezTo>
                  <a:pt x="1025341" y="1062609"/>
                  <a:pt x="1030675" y="1055846"/>
                  <a:pt x="1033247" y="1056799"/>
                </a:cubicBezTo>
                <a:cubicBezTo>
                  <a:pt x="1036485" y="1050131"/>
                  <a:pt x="1039533" y="1050417"/>
                  <a:pt x="1040200" y="1052512"/>
                </a:cubicBezTo>
                <a:cubicBezTo>
                  <a:pt x="1043058" y="1046798"/>
                  <a:pt x="1045344" y="1045750"/>
                  <a:pt x="1046677" y="1040987"/>
                </a:cubicBezTo>
                <a:cubicBezTo>
                  <a:pt x="1049725" y="1040320"/>
                  <a:pt x="1047344" y="1041844"/>
                  <a:pt x="1048963" y="1043273"/>
                </a:cubicBezTo>
                <a:cubicBezTo>
                  <a:pt x="1053345" y="1038034"/>
                  <a:pt x="1053059" y="1038796"/>
                  <a:pt x="1057631" y="1036225"/>
                </a:cubicBezTo>
                <a:cubicBezTo>
                  <a:pt x="1058774" y="1033939"/>
                  <a:pt x="1058774" y="1031938"/>
                  <a:pt x="1059726" y="1029462"/>
                </a:cubicBezTo>
                <a:cubicBezTo>
                  <a:pt x="1062870" y="1028509"/>
                  <a:pt x="1064489" y="1025081"/>
                  <a:pt x="1062584" y="1029938"/>
                </a:cubicBezTo>
                <a:cubicBezTo>
                  <a:pt x="1075633" y="1018127"/>
                  <a:pt x="1072585" y="1007650"/>
                  <a:pt x="1079538" y="1002697"/>
                </a:cubicBezTo>
                <a:cubicBezTo>
                  <a:pt x="1075633" y="998125"/>
                  <a:pt x="1082205" y="994219"/>
                  <a:pt x="1087635" y="991076"/>
                </a:cubicBezTo>
                <a:cubicBezTo>
                  <a:pt x="1087635" y="988314"/>
                  <a:pt x="1082586" y="992219"/>
                  <a:pt x="1085158" y="989076"/>
                </a:cubicBezTo>
                <a:cubicBezTo>
                  <a:pt x="1089349" y="986885"/>
                  <a:pt x="1091730" y="984218"/>
                  <a:pt x="1094874" y="978884"/>
                </a:cubicBezTo>
                <a:cubicBezTo>
                  <a:pt x="1097731" y="979360"/>
                  <a:pt x="1095350" y="982409"/>
                  <a:pt x="1096207" y="983837"/>
                </a:cubicBezTo>
                <a:cubicBezTo>
                  <a:pt x="1097255" y="980218"/>
                  <a:pt x="1101446" y="977170"/>
                  <a:pt x="1101255" y="975836"/>
                </a:cubicBezTo>
                <a:cubicBezTo>
                  <a:pt x="1099541" y="977360"/>
                  <a:pt x="1097922" y="978122"/>
                  <a:pt x="1096493" y="978122"/>
                </a:cubicBezTo>
                <a:cubicBezTo>
                  <a:pt x="1098779" y="975169"/>
                  <a:pt x="1098207" y="973645"/>
                  <a:pt x="1101541" y="970121"/>
                </a:cubicBezTo>
                <a:lnTo>
                  <a:pt x="1103446" y="971550"/>
                </a:lnTo>
                <a:cubicBezTo>
                  <a:pt x="1107828" y="958310"/>
                  <a:pt x="1122020" y="945737"/>
                  <a:pt x="1122401" y="938975"/>
                </a:cubicBezTo>
                <a:cubicBezTo>
                  <a:pt x="1124687" y="934498"/>
                  <a:pt x="1126020" y="937451"/>
                  <a:pt x="1128116" y="935260"/>
                </a:cubicBezTo>
                <a:cubicBezTo>
                  <a:pt x="1127259" y="934593"/>
                  <a:pt x="1126211" y="934879"/>
                  <a:pt x="1125163" y="935260"/>
                </a:cubicBezTo>
                <a:cubicBezTo>
                  <a:pt x="1126211" y="931354"/>
                  <a:pt x="1140689" y="918686"/>
                  <a:pt x="1132021" y="924782"/>
                </a:cubicBezTo>
                <a:cubicBezTo>
                  <a:pt x="1136117" y="918686"/>
                  <a:pt x="1140022" y="918401"/>
                  <a:pt x="1140689" y="913543"/>
                </a:cubicBezTo>
                <a:cubicBezTo>
                  <a:pt x="1138593" y="916591"/>
                  <a:pt x="1136974" y="915543"/>
                  <a:pt x="1138593" y="912304"/>
                </a:cubicBezTo>
                <a:cubicBezTo>
                  <a:pt x="1138498" y="914781"/>
                  <a:pt x="1140213" y="914591"/>
                  <a:pt x="1142308" y="910876"/>
                </a:cubicBezTo>
                <a:cubicBezTo>
                  <a:pt x="1141927" y="908876"/>
                  <a:pt x="1143261" y="905827"/>
                  <a:pt x="1144213" y="902970"/>
                </a:cubicBezTo>
                <a:cubicBezTo>
                  <a:pt x="1143927" y="907637"/>
                  <a:pt x="1149166" y="897541"/>
                  <a:pt x="1149642" y="895255"/>
                </a:cubicBezTo>
                <a:cubicBezTo>
                  <a:pt x="1148880" y="896207"/>
                  <a:pt x="1148023" y="897922"/>
                  <a:pt x="1147356" y="897541"/>
                </a:cubicBezTo>
                <a:cubicBezTo>
                  <a:pt x="1148690" y="894683"/>
                  <a:pt x="1151452" y="886682"/>
                  <a:pt x="1154500" y="885444"/>
                </a:cubicBezTo>
                <a:cubicBezTo>
                  <a:pt x="1154976" y="886777"/>
                  <a:pt x="1151547" y="890683"/>
                  <a:pt x="1152786" y="891635"/>
                </a:cubicBezTo>
                <a:cubicBezTo>
                  <a:pt x="1156691" y="887730"/>
                  <a:pt x="1155357" y="885063"/>
                  <a:pt x="1157643" y="880110"/>
                </a:cubicBezTo>
                <a:cubicBezTo>
                  <a:pt x="1163263" y="880301"/>
                  <a:pt x="1161263" y="864584"/>
                  <a:pt x="1167454" y="865823"/>
                </a:cubicBezTo>
                <a:cubicBezTo>
                  <a:pt x="1163263" y="870776"/>
                  <a:pt x="1162787" y="876300"/>
                  <a:pt x="1161834" y="880967"/>
                </a:cubicBezTo>
                <a:cubicBezTo>
                  <a:pt x="1160787" y="885539"/>
                  <a:pt x="1159644" y="889444"/>
                  <a:pt x="1154976" y="891159"/>
                </a:cubicBezTo>
                <a:cubicBezTo>
                  <a:pt x="1158882" y="893540"/>
                  <a:pt x="1153738" y="896779"/>
                  <a:pt x="1151452" y="903542"/>
                </a:cubicBezTo>
                <a:cubicBezTo>
                  <a:pt x="1154595" y="903256"/>
                  <a:pt x="1151928" y="906590"/>
                  <a:pt x="1152690" y="907828"/>
                </a:cubicBezTo>
                <a:cubicBezTo>
                  <a:pt x="1156977" y="901827"/>
                  <a:pt x="1154214" y="903542"/>
                  <a:pt x="1154500" y="901636"/>
                </a:cubicBezTo>
                <a:cubicBezTo>
                  <a:pt x="1156024" y="900779"/>
                  <a:pt x="1157643" y="896779"/>
                  <a:pt x="1159072" y="898684"/>
                </a:cubicBezTo>
                <a:cubicBezTo>
                  <a:pt x="1158215" y="900303"/>
                  <a:pt x="1156691" y="902494"/>
                  <a:pt x="1157358" y="903160"/>
                </a:cubicBezTo>
                <a:cubicBezTo>
                  <a:pt x="1160120" y="897160"/>
                  <a:pt x="1162692" y="894778"/>
                  <a:pt x="1165073" y="894683"/>
                </a:cubicBezTo>
                <a:cubicBezTo>
                  <a:pt x="1166311" y="890587"/>
                  <a:pt x="1168216" y="887635"/>
                  <a:pt x="1170693" y="883634"/>
                </a:cubicBezTo>
                <a:cubicBezTo>
                  <a:pt x="1172979" y="879443"/>
                  <a:pt x="1175741" y="874300"/>
                  <a:pt x="1179075" y="866108"/>
                </a:cubicBezTo>
                <a:cubicBezTo>
                  <a:pt x="1179075" y="862870"/>
                  <a:pt x="1175836" y="867061"/>
                  <a:pt x="1177551" y="861917"/>
                </a:cubicBezTo>
                <a:cubicBezTo>
                  <a:pt x="1189647" y="844677"/>
                  <a:pt x="1191552" y="825056"/>
                  <a:pt x="1198220" y="810577"/>
                </a:cubicBezTo>
                <a:cubicBezTo>
                  <a:pt x="1196982" y="806672"/>
                  <a:pt x="1192886" y="811720"/>
                  <a:pt x="1195267" y="804482"/>
                </a:cubicBezTo>
                <a:cubicBezTo>
                  <a:pt x="1197648" y="801243"/>
                  <a:pt x="1198887" y="802767"/>
                  <a:pt x="1200411" y="804577"/>
                </a:cubicBezTo>
                <a:cubicBezTo>
                  <a:pt x="1202316" y="789908"/>
                  <a:pt x="1210031" y="782669"/>
                  <a:pt x="1214317" y="767525"/>
                </a:cubicBezTo>
                <a:cubicBezTo>
                  <a:pt x="1209555" y="759524"/>
                  <a:pt x="1221366" y="740188"/>
                  <a:pt x="1218318" y="729520"/>
                </a:cubicBezTo>
                <a:cubicBezTo>
                  <a:pt x="1217651" y="736854"/>
                  <a:pt x="1215365" y="745998"/>
                  <a:pt x="1211745" y="748856"/>
                </a:cubicBezTo>
                <a:cubicBezTo>
                  <a:pt x="1210412" y="742474"/>
                  <a:pt x="1213841" y="724567"/>
                  <a:pt x="1218699" y="727901"/>
                </a:cubicBezTo>
                <a:cubicBezTo>
                  <a:pt x="1217937" y="719042"/>
                  <a:pt x="1225652" y="713042"/>
                  <a:pt x="1221461" y="709327"/>
                </a:cubicBezTo>
                <a:cubicBezTo>
                  <a:pt x="1227271" y="708660"/>
                  <a:pt x="1229938" y="690943"/>
                  <a:pt x="1229652" y="680561"/>
                </a:cubicBezTo>
                <a:cubicBezTo>
                  <a:pt x="1229652" y="682085"/>
                  <a:pt x="1230891" y="678371"/>
                  <a:pt x="1231367" y="674465"/>
                </a:cubicBezTo>
                <a:cubicBezTo>
                  <a:pt x="1232605" y="664178"/>
                  <a:pt x="1234320" y="652653"/>
                  <a:pt x="1235558" y="641318"/>
                </a:cubicBezTo>
                <a:cubicBezTo>
                  <a:pt x="1236034" y="632460"/>
                  <a:pt x="1235939" y="623602"/>
                  <a:pt x="1235177" y="615505"/>
                </a:cubicBezTo>
                <a:cubicBezTo>
                  <a:pt x="1236034" y="615505"/>
                  <a:pt x="1236987" y="615601"/>
                  <a:pt x="1238130" y="615982"/>
                </a:cubicBezTo>
                <a:cubicBezTo>
                  <a:pt x="1237463" y="606266"/>
                  <a:pt x="1236796" y="596646"/>
                  <a:pt x="1236129" y="587121"/>
                </a:cubicBezTo>
                <a:cubicBezTo>
                  <a:pt x="1236320" y="587311"/>
                  <a:pt x="1236510" y="587407"/>
                  <a:pt x="1236987" y="587216"/>
                </a:cubicBezTo>
                <a:cubicBezTo>
                  <a:pt x="1235653" y="582454"/>
                  <a:pt x="1236034" y="580739"/>
                  <a:pt x="1235367" y="576263"/>
                </a:cubicBezTo>
                <a:cubicBezTo>
                  <a:pt x="1235082" y="573024"/>
                  <a:pt x="1234891" y="569881"/>
                  <a:pt x="1234605" y="566642"/>
                </a:cubicBezTo>
                <a:cubicBezTo>
                  <a:pt x="1236225" y="562642"/>
                  <a:pt x="1237463" y="555403"/>
                  <a:pt x="1237844" y="551307"/>
                </a:cubicBezTo>
                <a:cubicBezTo>
                  <a:pt x="1238034" y="554355"/>
                  <a:pt x="1240130" y="553117"/>
                  <a:pt x="1239749" y="557403"/>
                </a:cubicBezTo>
                <a:cubicBezTo>
                  <a:pt x="1238606" y="564261"/>
                  <a:pt x="1239082" y="572738"/>
                  <a:pt x="1242130" y="577691"/>
                </a:cubicBezTo>
                <a:cubicBezTo>
                  <a:pt x="1241559" y="580930"/>
                  <a:pt x="1240797" y="581025"/>
                  <a:pt x="1239654" y="579310"/>
                </a:cubicBezTo>
                <a:cubicBezTo>
                  <a:pt x="1241654" y="597598"/>
                  <a:pt x="1239082" y="611219"/>
                  <a:pt x="1242511" y="627983"/>
                </a:cubicBezTo>
                <a:cubicBezTo>
                  <a:pt x="1239749" y="623792"/>
                  <a:pt x="1239654" y="643318"/>
                  <a:pt x="1242702" y="639032"/>
                </a:cubicBezTo>
                <a:cubicBezTo>
                  <a:pt x="1240416" y="649605"/>
                  <a:pt x="1238034" y="663130"/>
                  <a:pt x="1236796" y="676561"/>
                </a:cubicBezTo>
                <a:cubicBezTo>
                  <a:pt x="1236129" y="683323"/>
                  <a:pt x="1235653" y="689991"/>
                  <a:pt x="1235558" y="696277"/>
                </a:cubicBezTo>
                <a:cubicBezTo>
                  <a:pt x="1235463" y="699421"/>
                  <a:pt x="1235463" y="702469"/>
                  <a:pt x="1235558" y="705326"/>
                </a:cubicBezTo>
                <a:cubicBezTo>
                  <a:pt x="1235463" y="708184"/>
                  <a:pt x="1235463" y="710851"/>
                  <a:pt x="1235558" y="713422"/>
                </a:cubicBezTo>
                <a:cubicBezTo>
                  <a:pt x="1236606" y="705612"/>
                  <a:pt x="1241178" y="691896"/>
                  <a:pt x="1238987" y="684943"/>
                </a:cubicBezTo>
                <a:cubicBezTo>
                  <a:pt x="1241940" y="689038"/>
                  <a:pt x="1240606" y="678085"/>
                  <a:pt x="1239368" y="676942"/>
                </a:cubicBezTo>
                <a:lnTo>
                  <a:pt x="1241749" y="677227"/>
                </a:lnTo>
                <a:cubicBezTo>
                  <a:pt x="1246893" y="643318"/>
                  <a:pt x="1247464" y="607314"/>
                  <a:pt x="1247845" y="572548"/>
                </a:cubicBezTo>
                <a:close/>
                <a:moveTo>
                  <a:pt x="1020007" y="132112"/>
                </a:moveTo>
                <a:cubicBezTo>
                  <a:pt x="1022769" y="130778"/>
                  <a:pt x="1024484" y="134969"/>
                  <a:pt x="1025532" y="137160"/>
                </a:cubicBezTo>
                <a:cubicBezTo>
                  <a:pt x="1024008" y="138303"/>
                  <a:pt x="1020388" y="133159"/>
                  <a:pt x="1020007" y="132112"/>
                </a:cubicBezTo>
                <a:close/>
                <a:moveTo>
                  <a:pt x="351924" y="1112615"/>
                </a:moveTo>
                <a:cubicBezTo>
                  <a:pt x="352209" y="1108424"/>
                  <a:pt x="358877" y="1114520"/>
                  <a:pt x="359448" y="1113473"/>
                </a:cubicBezTo>
                <a:cubicBezTo>
                  <a:pt x="362877" y="1116616"/>
                  <a:pt x="355353" y="1114806"/>
                  <a:pt x="351924" y="1112615"/>
                </a:cubicBezTo>
                <a:close/>
                <a:moveTo>
                  <a:pt x="398120" y="1139761"/>
                </a:moveTo>
                <a:cubicBezTo>
                  <a:pt x="400120" y="1135570"/>
                  <a:pt x="402597" y="1141095"/>
                  <a:pt x="408121" y="1142428"/>
                </a:cubicBezTo>
                <a:cubicBezTo>
                  <a:pt x="406978" y="1143952"/>
                  <a:pt x="401168" y="1140333"/>
                  <a:pt x="398120" y="1139761"/>
                </a:cubicBezTo>
                <a:close/>
                <a:moveTo>
                  <a:pt x="409740" y="1127569"/>
                </a:moveTo>
                <a:cubicBezTo>
                  <a:pt x="410407" y="1125474"/>
                  <a:pt x="416694" y="1127951"/>
                  <a:pt x="418122" y="1129665"/>
                </a:cubicBezTo>
                <a:cubicBezTo>
                  <a:pt x="417360" y="1131284"/>
                  <a:pt x="412217" y="1127951"/>
                  <a:pt x="409740" y="1127569"/>
                </a:cubicBezTo>
                <a:close/>
                <a:moveTo>
                  <a:pt x="509467" y="1168527"/>
                </a:moveTo>
                <a:cubicBezTo>
                  <a:pt x="510801" y="1168051"/>
                  <a:pt x="512896" y="1168146"/>
                  <a:pt x="515373" y="1168527"/>
                </a:cubicBezTo>
                <a:cubicBezTo>
                  <a:pt x="515087" y="1169670"/>
                  <a:pt x="514896" y="1170813"/>
                  <a:pt x="516516" y="1171194"/>
                </a:cubicBezTo>
                <a:cubicBezTo>
                  <a:pt x="515277" y="1172813"/>
                  <a:pt x="507467" y="1170623"/>
                  <a:pt x="509467" y="1168527"/>
                </a:cubicBezTo>
                <a:close/>
                <a:moveTo>
                  <a:pt x="556140" y="1177481"/>
                </a:moveTo>
                <a:cubicBezTo>
                  <a:pt x="555187" y="1175194"/>
                  <a:pt x="559188" y="1175957"/>
                  <a:pt x="559188" y="1174433"/>
                </a:cubicBezTo>
                <a:cubicBezTo>
                  <a:pt x="547567" y="1171575"/>
                  <a:pt x="535470" y="1173290"/>
                  <a:pt x="531756" y="1166717"/>
                </a:cubicBezTo>
                <a:cubicBezTo>
                  <a:pt x="541757" y="1169575"/>
                  <a:pt x="545853" y="1167289"/>
                  <a:pt x="553663" y="1166051"/>
                </a:cubicBezTo>
                <a:cubicBezTo>
                  <a:pt x="555568" y="1166908"/>
                  <a:pt x="556425" y="1168336"/>
                  <a:pt x="559378" y="1168718"/>
                </a:cubicBezTo>
                <a:cubicBezTo>
                  <a:pt x="557092" y="1170527"/>
                  <a:pt x="555759" y="1169765"/>
                  <a:pt x="552044" y="1169194"/>
                </a:cubicBezTo>
                <a:cubicBezTo>
                  <a:pt x="553092" y="1172337"/>
                  <a:pt x="556997" y="1174147"/>
                  <a:pt x="563569" y="1174623"/>
                </a:cubicBezTo>
                <a:cubicBezTo>
                  <a:pt x="564617" y="1177671"/>
                  <a:pt x="561188" y="1178052"/>
                  <a:pt x="556140" y="1177481"/>
                </a:cubicBezTo>
                <a:close/>
                <a:moveTo>
                  <a:pt x="1186885" y="730186"/>
                </a:moveTo>
                <a:cubicBezTo>
                  <a:pt x="1188695" y="730377"/>
                  <a:pt x="1185933" y="735425"/>
                  <a:pt x="1185837" y="737616"/>
                </a:cubicBezTo>
                <a:cubicBezTo>
                  <a:pt x="1185361" y="736854"/>
                  <a:pt x="1184885" y="735997"/>
                  <a:pt x="1184694" y="734854"/>
                </a:cubicBezTo>
                <a:cubicBezTo>
                  <a:pt x="1185266" y="733520"/>
                  <a:pt x="1185837" y="732282"/>
                  <a:pt x="1186314" y="730949"/>
                </a:cubicBezTo>
                <a:cubicBezTo>
                  <a:pt x="1186504" y="730949"/>
                  <a:pt x="1186695" y="730758"/>
                  <a:pt x="1186885" y="730186"/>
                </a:cubicBezTo>
                <a:close/>
                <a:moveTo>
                  <a:pt x="1173931" y="834485"/>
                </a:moveTo>
                <a:cubicBezTo>
                  <a:pt x="1170693" y="839915"/>
                  <a:pt x="1171550" y="839248"/>
                  <a:pt x="1168692" y="845725"/>
                </a:cubicBezTo>
                <a:cubicBezTo>
                  <a:pt x="1166311" y="847534"/>
                  <a:pt x="1163835" y="844963"/>
                  <a:pt x="1166978" y="839915"/>
                </a:cubicBezTo>
                <a:cubicBezTo>
                  <a:pt x="1169359" y="846106"/>
                  <a:pt x="1169454" y="833533"/>
                  <a:pt x="1173931" y="834485"/>
                </a:cubicBezTo>
                <a:close/>
                <a:moveTo>
                  <a:pt x="783216" y="1133761"/>
                </a:moveTo>
                <a:cubicBezTo>
                  <a:pt x="782835" y="1135761"/>
                  <a:pt x="775786" y="1137094"/>
                  <a:pt x="772548" y="1138237"/>
                </a:cubicBezTo>
                <a:cubicBezTo>
                  <a:pt x="773786" y="1133856"/>
                  <a:pt x="777501" y="1135570"/>
                  <a:pt x="783216" y="1133761"/>
                </a:cubicBezTo>
                <a:close/>
                <a:moveTo>
                  <a:pt x="707682" y="1167479"/>
                </a:moveTo>
                <a:cubicBezTo>
                  <a:pt x="699491" y="1168241"/>
                  <a:pt x="695681" y="1167098"/>
                  <a:pt x="686537" y="1166812"/>
                </a:cubicBezTo>
                <a:cubicBezTo>
                  <a:pt x="690728" y="1162526"/>
                  <a:pt x="699396" y="1164431"/>
                  <a:pt x="707968" y="1161669"/>
                </a:cubicBezTo>
                <a:cubicBezTo>
                  <a:pt x="707873" y="1163669"/>
                  <a:pt x="706254" y="1165098"/>
                  <a:pt x="707682" y="1167479"/>
                </a:cubicBezTo>
                <a:close/>
                <a:moveTo>
                  <a:pt x="662915" y="1168051"/>
                </a:moveTo>
                <a:cubicBezTo>
                  <a:pt x="661772" y="1170813"/>
                  <a:pt x="657962" y="1168146"/>
                  <a:pt x="657009" y="1167765"/>
                </a:cubicBezTo>
                <a:cubicBezTo>
                  <a:pt x="656343" y="1165955"/>
                  <a:pt x="661105" y="1166622"/>
                  <a:pt x="661010" y="1165003"/>
                </a:cubicBezTo>
                <a:cubicBezTo>
                  <a:pt x="666153" y="1164527"/>
                  <a:pt x="657867" y="1168622"/>
                  <a:pt x="662915" y="1168051"/>
                </a:cubicBezTo>
                <a:close/>
                <a:moveTo>
                  <a:pt x="680536" y="1167003"/>
                </a:moveTo>
                <a:cubicBezTo>
                  <a:pt x="679869" y="1169003"/>
                  <a:pt x="676059" y="1169860"/>
                  <a:pt x="675393" y="1171861"/>
                </a:cubicBezTo>
                <a:cubicBezTo>
                  <a:pt x="673107" y="1169765"/>
                  <a:pt x="662820" y="1173670"/>
                  <a:pt x="661772" y="1170623"/>
                </a:cubicBezTo>
                <a:cubicBezTo>
                  <a:pt x="668535" y="1172051"/>
                  <a:pt x="672916" y="1166432"/>
                  <a:pt x="680536" y="1167003"/>
                </a:cubicBezTo>
                <a:close/>
                <a:moveTo>
                  <a:pt x="669678" y="1155478"/>
                </a:moveTo>
                <a:cubicBezTo>
                  <a:pt x="665010" y="1156621"/>
                  <a:pt x="660819" y="1158145"/>
                  <a:pt x="653104" y="1159193"/>
                </a:cubicBezTo>
                <a:cubicBezTo>
                  <a:pt x="649770" y="1155097"/>
                  <a:pt x="656438" y="1153573"/>
                  <a:pt x="664820" y="1151477"/>
                </a:cubicBezTo>
                <a:cubicBezTo>
                  <a:pt x="673202" y="1149572"/>
                  <a:pt x="683489" y="1148239"/>
                  <a:pt x="687489" y="1147096"/>
                </a:cubicBezTo>
                <a:cubicBezTo>
                  <a:pt x="693776" y="1148239"/>
                  <a:pt x="695490" y="1151287"/>
                  <a:pt x="687204" y="1153668"/>
                </a:cubicBezTo>
                <a:cubicBezTo>
                  <a:pt x="687394" y="1153001"/>
                  <a:pt x="688537" y="1152620"/>
                  <a:pt x="688347" y="1151858"/>
                </a:cubicBezTo>
                <a:cubicBezTo>
                  <a:pt x="679298" y="1153287"/>
                  <a:pt x="674345" y="1154335"/>
                  <a:pt x="669678" y="1155478"/>
                </a:cubicBezTo>
                <a:close/>
                <a:moveTo>
                  <a:pt x="655676" y="1168718"/>
                </a:moveTo>
                <a:cubicBezTo>
                  <a:pt x="645103" y="1171480"/>
                  <a:pt x="620433" y="1171575"/>
                  <a:pt x="626339" y="1167384"/>
                </a:cubicBezTo>
                <a:cubicBezTo>
                  <a:pt x="633864" y="1170337"/>
                  <a:pt x="643484" y="1166241"/>
                  <a:pt x="655676" y="1168718"/>
                </a:cubicBezTo>
                <a:close/>
                <a:moveTo>
                  <a:pt x="695205" y="1149953"/>
                </a:moveTo>
                <a:cubicBezTo>
                  <a:pt x="694347" y="1147953"/>
                  <a:pt x="697776" y="1147382"/>
                  <a:pt x="700348" y="1146619"/>
                </a:cubicBezTo>
                <a:cubicBezTo>
                  <a:pt x="700729" y="1148715"/>
                  <a:pt x="697967" y="1151001"/>
                  <a:pt x="695205" y="1149953"/>
                </a:cubicBezTo>
                <a:close/>
                <a:moveTo>
                  <a:pt x="705968" y="1125474"/>
                </a:moveTo>
                <a:cubicBezTo>
                  <a:pt x="696157" y="1126903"/>
                  <a:pt x="686251" y="1127855"/>
                  <a:pt x="678631" y="1128903"/>
                </a:cubicBezTo>
                <a:cubicBezTo>
                  <a:pt x="675297" y="1130236"/>
                  <a:pt x="680346" y="1132237"/>
                  <a:pt x="683298" y="1131475"/>
                </a:cubicBezTo>
                <a:cubicBezTo>
                  <a:pt x="682346" y="1133951"/>
                  <a:pt x="677488" y="1132142"/>
                  <a:pt x="675107" y="1132808"/>
                </a:cubicBezTo>
                <a:cubicBezTo>
                  <a:pt x="674726" y="1131379"/>
                  <a:pt x="676536" y="1130903"/>
                  <a:pt x="675964" y="1129379"/>
                </a:cubicBezTo>
                <a:cubicBezTo>
                  <a:pt x="675107" y="1127665"/>
                  <a:pt x="669201" y="1130141"/>
                  <a:pt x="666344" y="1130046"/>
                </a:cubicBezTo>
                <a:cubicBezTo>
                  <a:pt x="675012" y="1124712"/>
                  <a:pt x="684060" y="1122807"/>
                  <a:pt x="694538" y="1121569"/>
                </a:cubicBezTo>
                <a:cubicBezTo>
                  <a:pt x="699777" y="1120997"/>
                  <a:pt x="705396" y="1120426"/>
                  <a:pt x="711302" y="1119759"/>
                </a:cubicBezTo>
                <a:cubicBezTo>
                  <a:pt x="717207" y="1118807"/>
                  <a:pt x="723494" y="1117283"/>
                  <a:pt x="730352" y="1115377"/>
                </a:cubicBezTo>
                <a:cubicBezTo>
                  <a:pt x="730542" y="1116520"/>
                  <a:pt x="730733" y="1117663"/>
                  <a:pt x="732352" y="1117378"/>
                </a:cubicBezTo>
                <a:cubicBezTo>
                  <a:pt x="728828" y="1119187"/>
                  <a:pt x="724732" y="1120807"/>
                  <a:pt x="720255" y="1122235"/>
                </a:cubicBezTo>
                <a:cubicBezTo>
                  <a:pt x="718065" y="1122998"/>
                  <a:pt x="715683" y="1123664"/>
                  <a:pt x="713302" y="1124236"/>
                </a:cubicBezTo>
                <a:cubicBezTo>
                  <a:pt x="710826" y="1124617"/>
                  <a:pt x="708444" y="1125093"/>
                  <a:pt x="705968" y="1125474"/>
                </a:cubicBezTo>
                <a:close/>
                <a:moveTo>
                  <a:pt x="382023" y="1029462"/>
                </a:moveTo>
                <a:cubicBezTo>
                  <a:pt x="382594" y="1029367"/>
                  <a:pt x="383261" y="1029462"/>
                  <a:pt x="383832" y="1029748"/>
                </a:cubicBezTo>
                <a:cubicBezTo>
                  <a:pt x="383832" y="1029748"/>
                  <a:pt x="383832" y="1029748"/>
                  <a:pt x="383832" y="1029748"/>
                </a:cubicBezTo>
                <a:cubicBezTo>
                  <a:pt x="383737" y="1029938"/>
                  <a:pt x="383832" y="1030129"/>
                  <a:pt x="383642" y="1030319"/>
                </a:cubicBezTo>
                <a:cubicBezTo>
                  <a:pt x="381832" y="1029938"/>
                  <a:pt x="380975" y="1029748"/>
                  <a:pt x="380499" y="1029462"/>
                </a:cubicBezTo>
                <a:cubicBezTo>
                  <a:pt x="381070" y="1029462"/>
                  <a:pt x="381546" y="1029557"/>
                  <a:pt x="382023" y="1029462"/>
                </a:cubicBezTo>
                <a:close/>
                <a:moveTo>
                  <a:pt x="305537" y="996982"/>
                </a:moveTo>
                <a:cubicBezTo>
                  <a:pt x="305156" y="997363"/>
                  <a:pt x="304680" y="997744"/>
                  <a:pt x="304299" y="998125"/>
                </a:cubicBezTo>
                <a:cubicBezTo>
                  <a:pt x="303918" y="997934"/>
                  <a:pt x="303537" y="997744"/>
                  <a:pt x="303156" y="997553"/>
                </a:cubicBezTo>
                <a:cubicBezTo>
                  <a:pt x="303346" y="997268"/>
                  <a:pt x="303537" y="996982"/>
                  <a:pt x="303727" y="996696"/>
                </a:cubicBezTo>
                <a:cubicBezTo>
                  <a:pt x="303918" y="996410"/>
                  <a:pt x="304108" y="996125"/>
                  <a:pt x="304299" y="995839"/>
                </a:cubicBezTo>
                <a:lnTo>
                  <a:pt x="304299" y="995839"/>
                </a:lnTo>
                <a:lnTo>
                  <a:pt x="304299" y="995839"/>
                </a:lnTo>
                <a:cubicBezTo>
                  <a:pt x="304680" y="996220"/>
                  <a:pt x="305061" y="996601"/>
                  <a:pt x="305537" y="996982"/>
                </a:cubicBezTo>
                <a:close/>
                <a:moveTo>
                  <a:pt x="549377" y="107061"/>
                </a:moveTo>
                <a:cubicBezTo>
                  <a:pt x="548329" y="108109"/>
                  <a:pt x="546710" y="108680"/>
                  <a:pt x="544233" y="108871"/>
                </a:cubicBezTo>
                <a:cubicBezTo>
                  <a:pt x="543852" y="108871"/>
                  <a:pt x="543471" y="108871"/>
                  <a:pt x="543090" y="108871"/>
                </a:cubicBezTo>
                <a:cubicBezTo>
                  <a:pt x="542043" y="108490"/>
                  <a:pt x="540328" y="108775"/>
                  <a:pt x="538614" y="108966"/>
                </a:cubicBezTo>
                <a:cubicBezTo>
                  <a:pt x="542043" y="107156"/>
                  <a:pt x="545662" y="106775"/>
                  <a:pt x="549377" y="107061"/>
                </a:cubicBezTo>
                <a:close/>
                <a:moveTo>
                  <a:pt x="1213365" y="426148"/>
                </a:moveTo>
                <a:cubicBezTo>
                  <a:pt x="1214412" y="429673"/>
                  <a:pt x="1213555" y="431197"/>
                  <a:pt x="1212603" y="432625"/>
                </a:cubicBezTo>
                <a:cubicBezTo>
                  <a:pt x="1211460" y="428339"/>
                  <a:pt x="1211174" y="423863"/>
                  <a:pt x="1209840" y="419576"/>
                </a:cubicBezTo>
                <a:cubicBezTo>
                  <a:pt x="1209936" y="418719"/>
                  <a:pt x="1210031" y="417957"/>
                  <a:pt x="1210221" y="417385"/>
                </a:cubicBezTo>
                <a:cubicBezTo>
                  <a:pt x="1212888" y="426339"/>
                  <a:pt x="1209364" y="425577"/>
                  <a:pt x="1213365" y="426148"/>
                </a:cubicBezTo>
                <a:close/>
                <a:moveTo>
                  <a:pt x="1215365" y="433673"/>
                </a:moveTo>
                <a:cubicBezTo>
                  <a:pt x="1215841" y="436435"/>
                  <a:pt x="1216317" y="438436"/>
                  <a:pt x="1216698" y="440246"/>
                </a:cubicBezTo>
                <a:cubicBezTo>
                  <a:pt x="1216508" y="440150"/>
                  <a:pt x="1216413" y="440055"/>
                  <a:pt x="1216127" y="440055"/>
                </a:cubicBezTo>
                <a:cubicBezTo>
                  <a:pt x="1215555" y="439293"/>
                  <a:pt x="1215079" y="438531"/>
                  <a:pt x="1214698" y="437769"/>
                </a:cubicBezTo>
                <a:cubicBezTo>
                  <a:pt x="1213936" y="435292"/>
                  <a:pt x="1213365" y="433102"/>
                  <a:pt x="1215365" y="433673"/>
                </a:cubicBezTo>
                <a:close/>
                <a:moveTo>
                  <a:pt x="1210126" y="635318"/>
                </a:moveTo>
                <a:cubicBezTo>
                  <a:pt x="1210317" y="633222"/>
                  <a:pt x="1209936" y="631984"/>
                  <a:pt x="1209269" y="631222"/>
                </a:cubicBezTo>
                <a:cubicBezTo>
                  <a:pt x="1209555" y="627697"/>
                  <a:pt x="1210031" y="624364"/>
                  <a:pt x="1210793" y="621887"/>
                </a:cubicBezTo>
                <a:cubicBezTo>
                  <a:pt x="1211364" y="622840"/>
                  <a:pt x="1211841" y="623888"/>
                  <a:pt x="1212317" y="624935"/>
                </a:cubicBezTo>
                <a:cubicBezTo>
                  <a:pt x="1212507" y="623506"/>
                  <a:pt x="1211936" y="621411"/>
                  <a:pt x="1211745" y="619506"/>
                </a:cubicBezTo>
                <a:cubicBezTo>
                  <a:pt x="1211841" y="619315"/>
                  <a:pt x="1211936" y="619030"/>
                  <a:pt x="1212031" y="618839"/>
                </a:cubicBezTo>
                <a:cubicBezTo>
                  <a:pt x="1211936" y="618458"/>
                  <a:pt x="1211841" y="617982"/>
                  <a:pt x="1211745" y="617506"/>
                </a:cubicBezTo>
                <a:cubicBezTo>
                  <a:pt x="1211841" y="616839"/>
                  <a:pt x="1212126" y="616268"/>
                  <a:pt x="1212698" y="615886"/>
                </a:cubicBezTo>
                <a:cubicBezTo>
                  <a:pt x="1212888" y="618744"/>
                  <a:pt x="1214889" y="618649"/>
                  <a:pt x="1213936" y="623506"/>
                </a:cubicBezTo>
                <a:cubicBezTo>
                  <a:pt x="1208507" y="629317"/>
                  <a:pt x="1212126" y="626078"/>
                  <a:pt x="1210126" y="635318"/>
                </a:cubicBezTo>
                <a:close/>
                <a:moveTo>
                  <a:pt x="709587" y="115252"/>
                </a:moveTo>
                <a:cubicBezTo>
                  <a:pt x="708635" y="115443"/>
                  <a:pt x="708159" y="115157"/>
                  <a:pt x="707873" y="114776"/>
                </a:cubicBezTo>
                <a:cubicBezTo>
                  <a:pt x="708444" y="114586"/>
                  <a:pt x="709111" y="114490"/>
                  <a:pt x="709778" y="114300"/>
                </a:cubicBezTo>
                <a:cubicBezTo>
                  <a:pt x="709778" y="114776"/>
                  <a:pt x="709683" y="115252"/>
                  <a:pt x="709587" y="115252"/>
                </a:cubicBezTo>
                <a:close/>
                <a:moveTo>
                  <a:pt x="1097826" y="269176"/>
                </a:moveTo>
                <a:cubicBezTo>
                  <a:pt x="1095350" y="268986"/>
                  <a:pt x="1093254" y="268319"/>
                  <a:pt x="1093064" y="265271"/>
                </a:cubicBezTo>
                <a:cubicBezTo>
                  <a:pt x="1093064" y="265176"/>
                  <a:pt x="1093064" y="265176"/>
                  <a:pt x="1093064" y="265081"/>
                </a:cubicBezTo>
                <a:cubicBezTo>
                  <a:pt x="1094683" y="266319"/>
                  <a:pt x="1096302" y="267652"/>
                  <a:pt x="1097826" y="269176"/>
                </a:cubicBezTo>
                <a:close/>
                <a:moveTo>
                  <a:pt x="1208602" y="588740"/>
                </a:moveTo>
                <a:cubicBezTo>
                  <a:pt x="1208412" y="586359"/>
                  <a:pt x="1208221" y="583883"/>
                  <a:pt x="1208031" y="581406"/>
                </a:cubicBezTo>
                <a:cubicBezTo>
                  <a:pt x="1208126" y="581215"/>
                  <a:pt x="1208221" y="581025"/>
                  <a:pt x="1208221" y="580834"/>
                </a:cubicBezTo>
                <a:cubicBezTo>
                  <a:pt x="1208793" y="579025"/>
                  <a:pt x="1210412" y="577501"/>
                  <a:pt x="1211936" y="575977"/>
                </a:cubicBezTo>
                <a:cubicBezTo>
                  <a:pt x="1211936" y="578453"/>
                  <a:pt x="1211936" y="581025"/>
                  <a:pt x="1212031" y="583501"/>
                </a:cubicBezTo>
                <a:cubicBezTo>
                  <a:pt x="1212222" y="589026"/>
                  <a:pt x="1212603" y="594360"/>
                  <a:pt x="1213460" y="599408"/>
                </a:cubicBezTo>
                <a:cubicBezTo>
                  <a:pt x="1212222" y="599504"/>
                  <a:pt x="1210698" y="599218"/>
                  <a:pt x="1210888" y="602361"/>
                </a:cubicBezTo>
                <a:cubicBezTo>
                  <a:pt x="1212126" y="602647"/>
                  <a:pt x="1213936" y="601885"/>
                  <a:pt x="1214031" y="603885"/>
                </a:cubicBezTo>
                <a:cubicBezTo>
                  <a:pt x="1213460" y="608362"/>
                  <a:pt x="1212507" y="611981"/>
                  <a:pt x="1211079" y="614839"/>
                </a:cubicBezTo>
                <a:cubicBezTo>
                  <a:pt x="1209459" y="607505"/>
                  <a:pt x="1208983" y="598360"/>
                  <a:pt x="1208602" y="588740"/>
                </a:cubicBezTo>
                <a:close/>
                <a:moveTo>
                  <a:pt x="1211555" y="567404"/>
                </a:moveTo>
                <a:cubicBezTo>
                  <a:pt x="1211555" y="567785"/>
                  <a:pt x="1211555" y="568261"/>
                  <a:pt x="1211650" y="568643"/>
                </a:cubicBezTo>
                <a:cubicBezTo>
                  <a:pt x="1211460" y="568166"/>
                  <a:pt x="1211460" y="567785"/>
                  <a:pt x="1211555" y="567404"/>
                </a:cubicBezTo>
                <a:close/>
                <a:moveTo>
                  <a:pt x="1132497" y="306705"/>
                </a:moveTo>
                <a:cubicBezTo>
                  <a:pt x="1130688" y="304800"/>
                  <a:pt x="1131069" y="302133"/>
                  <a:pt x="1133355" y="300323"/>
                </a:cubicBezTo>
                <a:cubicBezTo>
                  <a:pt x="1133545" y="300228"/>
                  <a:pt x="1133736" y="300133"/>
                  <a:pt x="1134021" y="300133"/>
                </a:cubicBezTo>
                <a:cubicBezTo>
                  <a:pt x="1136688" y="303371"/>
                  <a:pt x="1139165" y="307086"/>
                  <a:pt x="1141546" y="311277"/>
                </a:cubicBezTo>
                <a:cubicBezTo>
                  <a:pt x="1138117" y="311944"/>
                  <a:pt x="1136212" y="310705"/>
                  <a:pt x="1132497" y="306705"/>
                </a:cubicBezTo>
                <a:close/>
                <a:moveTo>
                  <a:pt x="1129830" y="295656"/>
                </a:moveTo>
                <a:cubicBezTo>
                  <a:pt x="1127068" y="294894"/>
                  <a:pt x="1125258" y="293084"/>
                  <a:pt x="1124306" y="290322"/>
                </a:cubicBezTo>
                <a:cubicBezTo>
                  <a:pt x="1126211" y="291941"/>
                  <a:pt x="1128021" y="293656"/>
                  <a:pt x="1129830" y="295656"/>
                </a:cubicBezTo>
                <a:close/>
                <a:moveTo>
                  <a:pt x="1209174" y="632555"/>
                </a:moveTo>
                <a:cubicBezTo>
                  <a:pt x="1209459" y="634365"/>
                  <a:pt x="1209364" y="636365"/>
                  <a:pt x="1208983" y="638365"/>
                </a:cubicBezTo>
                <a:cubicBezTo>
                  <a:pt x="1208983" y="636460"/>
                  <a:pt x="1208983" y="634460"/>
                  <a:pt x="1209174" y="632555"/>
                </a:cubicBezTo>
                <a:close/>
                <a:moveTo>
                  <a:pt x="1227176" y="492442"/>
                </a:moveTo>
                <a:cubicBezTo>
                  <a:pt x="1227557" y="491300"/>
                  <a:pt x="1228128" y="490061"/>
                  <a:pt x="1228795" y="488918"/>
                </a:cubicBezTo>
                <a:cubicBezTo>
                  <a:pt x="1228890" y="491490"/>
                  <a:pt x="1228509" y="493681"/>
                  <a:pt x="1227462" y="494538"/>
                </a:cubicBezTo>
                <a:cubicBezTo>
                  <a:pt x="1227366" y="493871"/>
                  <a:pt x="1227271" y="493109"/>
                  <a:pt x="1227176" y="492442"/>
                </a:cubicBezTo>
                <a:close/>
                <a:moveTo>
                  <a:pt x="1225271" y="477488"/>
                </a:moveTo>
                <a:cubicBezTo>
                  <a:pt x="1225271" y="477012"/>
                  <a:pt x="1225271" y="476345"/>
                  <a:pt x="1225366" y="475964"/>
                </a:cubicBezTo>
                <a:cubicBezTo>
                  <a:pt x="1225938" y="476631"/>
                  <a:pt x="1226414" y="477679"/>
                  <a:pt x="1226890" y="479012"/>
                </a:cubicBezTo>
                <a:cubicBezTo>
                  <a:pt x="1226414" y="478631"/>
                  <a:pt x="1225842" y="478155"/>
                  <a:pt x="1225271" y="477488"/>
                </a:cubicBezTo>
                <a:close/>
                <a:moveTo>
                  <a:pt x="1220413" y="461105"/>
                </a:moveTo>
                <a:cubicBezTo>
                  <a:pt x="1218413" y="465487"/>
                  <a:pt x="1221270" y="470725"/>
                  <a:pt x="1222699" y="470154"/>
                </a:cubicBezTo>
                <a:cubicBezTo>
                  <a:pt x="1222509" y="472154"/>
                  <a:pt x="1221937" y="472821"/>
                  <a:pt x="1221270" y="472916"/>
                </a:cubicBezTo>
                <a:cubicBezTo>
                  <a:pt x="1220604" y="472059"/>
                  <a:pt x="1219937" y="471202"/>
                  <a:pt x="1219365" y="470344"/>
                </a:cubicBezTo>
                <a:cubicBezTo>
                  <a:pt x="1219175" y="469773"/>
                  <a:pt x="1219080" y="469201"/>
                  <a:pt x="1218984" y="468630"/>
                </a:cubicBezTo>
                <a:cubicBezTo>
                  <a:pt x="1218222" y="467677"/>
                  <a:pt x="1217365" y="466820"/>
                  <a:pt x="1216508" y="466058"/>
                </a:cubicBezTo>
                <a:cubicBezTo>
                  <a:pt x="1216032" y="465201"/>
                  <a:pt x="1215555" y="464439"/>
                  <a:pt x="1215365" y="463963"/>
                </a:cubicBezTo>
                <a:cubicBezTo>
                  <a:pt x="1214698" y="462343"/>
                  <a:pt x="1216603" y="460153"/>
                  <a:pt x="1218603" y="460438"/>
                </a:cubicBezTo>
                <a:cubicBezTo>
                  <a:pt x="1219080" y="460534"/>
                  <a:pt x="1219651" y="460629"/>
                  <a:pt x="1220127" y="460819"/>
                </a:cubicBezTo>
                <a:cubicBezTo>
                  <a:pt x="1220318" y="460915"/>
                  <a:pt x="1220318" y="461010"/>
                  <a:pt x="1220413" y="461105"/>
                </a:cubicBezTo>
                <a:close/>
                <a:moveTo>
                  <a:pt x="1209078" y="417576"/>
                </a:moveTo>
                <a:cubicBezTo>
                  <a:pt x="1208983" y="417481"/>
                  <a:pt x="1208983" y="417290"/>
                  <a:pt x="1208888" y="417100"/>
                </a:cubicBezTo>
                <a:cubicBezTo>
                  <a:pt x="1208602" y="416433"/>
                  <a:pt x="1208602" y="415957"/>
                  <a:pt x="1208697" y="415385"/>
                </a:cubicBezTo>
                <a:cubicBezTo>
                  <a:pt x="1208888" y="416147"/>
                  <a:pt x="1208983" y="416909"/>
                  <a:pt x="1209078" y="417576"/>
                </a:cubicBezTo>
                <a:close/>
                <a:moveTo>
                  <a:pt x="558616" y="109061"/>
                </a:moveTo>
                <a:cubicBezTo>
                  <a:pt x="557664" y="108966"/>
                  <a:pt x="556902" y="108775"/>
                  <a:pt x="556140" y="108394"/>
                </a:cubicBezTo>
                <a:cubicBezTo>
                  <a:pt x="556902" y="108585"/>
                  <a:pt x="557759" y="108775"/>
                  <a:pt x="558616" y="109061"/>
                </a:cubicBezTo>
                <a:close/>
                <a:moveTo>
                  <a:pt x="752069" y="1135475"/>
                </a:moveTo>
                <a:cubicBezTo>
                  <a:pt x="753212" y="1138904"/>
                  <a:pt x="747783" y="1136237"/>
                  <a:pt x="743973" y="1138428"/>
                </a:cubicBezTo>
                <a:cubicBezTo>
                  <a:pt x="745306" y="1136047"/>
                  <a:pt x="748354" y="1135856"/>
                  <a:pt x="752069" y="1135475"/>
                </a:cubicBezTo>
                <a:close/>
                <a:moveTo>
                  <a:pt x="1064108" y="985837"/>
                </a:moveTo>
                <a:cubicBezTo>
                  <a:pt x="1065632" y="988504"/>
                  <a:pt x="1059917" y="990314"/>
                  <a:pt x="1056583" y="995458"/>
                </a:cubicBezTo>
                <a:cubicBezTo>
                  <a:pt x="1055631" y="994410"/>
                  <a:pt x="1054011" y="995743"/>
                  <a:pt x="1053154" y="994505"/>
                </a:cubicBezTo>
                <a:cubicBezTo>
                  <a:pt x="1056964" y="991267"/>
                  <a:pt x="1060774" y="987743"/>
                  <a:pt x="1064108" y="985837"/>
                </a:cubicBezTo>
                <a:close/>
                <a:moveTo>
                  <a:pt x="1071537" y="976217"/>
                </a:moveTo>
                <a:cubicBezTo>
                  <a:pt x="1072299" y="977075"/>
                  <a:pt x="1073157" y="977836"/>
                  <a:pt x="1074395" y="976598"/>
                </a:cubicBezTo>
                <a:cubicBezTo>
                  <a:pt x="1076205" y="978122"/>
                  <a:pt x="1070204" y="984313"/>
                  <a:pt x="1068013" y="985076"/>
                </a:cubicBezTo>
                <a:cubicBezTo>
                  <a:pt x="1066965" y="983075"/>
                  <a:pt x="1068299" y="980027"/>
                  <a:pt x="1071537" y="976217"/>
                </a:cubicBezTo>
                <a:close/>
                <a:moveTo>
                  <a:pt x="1189457" y="722852"/>
                </a:moveTo>
                <a:cubicBezTo>
                  <a:pt x="1189743" y="723043"/>
                  <a:pt x="1190028" y="723138"/>
                  <a:pt x="1190314" y="723328"/>
                </a:cubicBezTo>
                <a:cubicBezTo>
                  <a:pt x="1189362" y="725519"/>
                  <a:pt x="1188981" y="725710"/>
                  <a:pt x="1188504" y="725424"/>
                </a:cubicBezTo>
                <a:cubicBezTo>
                  <a:pt x="1188790" y="724471"/>
                  <a:pt x="1189171" y="723709"/>
                  <a:pt x="1189457" y="722852"/>
                </a:cubicBezTo>
                <a:close/>
                <a:moveTo>
                  <a:pt x="1206983" y="662273"/>
                </a:moveTo>
                <a:cubicBezTo>
                  <a:pt x="1206888" y="661035"/>
                  <a:pt x="1206792" y="659892"/>
                  <a:pt x="1206602" y="658844"/>
                </a:cubicBezTo>
                <a:cubicBezTo>
                  <a:pt x="1207078" y="658368"/>
                  <a:pt x="1207554" y="657987"/>
                  <a:pt x="1208031" y="657797"/>
                </a:cubicBezTo>
                <a:cubicBezTo>
                  <a:pt x="1207935" y="659225"/>
                  <a:pt x="1207554" y="660749"/>
                  <a:pt x="1206983" y="662273"/>
                </a:cubicBezTo>
                <a:close/>
                <a:moveTo>
                  <a:pt x="1209936" y="652558"/>
                </a:moveTo>
                <a:cubicBezTo>
                  <a:pt x="1209650" y="650653"/>
                  <a:pt x="1209364" y="648176"/>
                  <a:pt x="1209174" y="645509"/>
                </a:cubicBezTo>
                <a:cubicBezTo>
                  <a:pt x="1209650" y="643318"/>
                  <a:pt x="1210221" y="641318"/>
                  <a:pt x="1211460" y="638461"/>
                </a:cubicBezTo>
                <a:cubicBezTo>
                  <a:pt x="1211079" y="645223"/>
                  <a:pt x="1210412" y="647414"/>
                  <a:pt x="1210698" y="652367"/>
                </a:cubicBezTo>
                <a:cubicBezTo>
                  <a:pt x="1210507" y="652463"/>
                  <a:pt x="1210221" y="652558"/>
                  <a:pt x="1209936" y="652558"/>
                </a:cubicBezTo>
                <a:close/>
                <a:moveTo>
                  <a:pt x="1229176" y="520351"/>
                </a:moveTo>
                <a:cubicBezTo>
                  <a:pt x="1229938" y="516636"/>
                  <a:pt x="1230224" y="512921"/>
                  <a:pt x="1229557" y="508349"/>
                </a:cubicBezTo>
                <a:cubicBezTo>
                  <a:pt x="1234034" y="510159"/>
                  <a:pt x="1232129" y="520827"/>
                  <a:pt x="1229843" y="524637"/>
                </a:cubicBezTo>
                <a:cubicBezTo>
                  <a:pt x="1229652" y="523208"/>
                  <a:pt x="1229367" y="521780"/>
                  <a:pt x="1229176" y="520351"/>
                </a:cubicBezTo>
                <a:close/>
                <a:moveTo>
                  <a:pt x="1227938" y="497586"/>
                </a:moveTo>
                <a:cubicBezTo>
                  <a:pt x="1229367" y="499300"/>
                  <a:pt x="1230224" y="502634"/>
                  <a:pt x="1230891" y="506539"/>
                </a:cubicBezTo>
                <a:cubicBezTo>
                  <a:pt x="1228033" y="508349"/>
                  <a:pt x="1227081" y="500063"/>
                  <a:pt x="1227938" y="497586"/>
                </a:cubicBezTo>
                <a:close/>
                <a:moveTo>
                  <a:pt x="1216508" y="422053"/>
                </a:moveTo>
                <a:lnTo>
                  <a:pt x="1213365" y="422910"/>
                </a:lnTo>
                <a:cubicBezTo>
                  <a:pt x="1212222" y="420338"/>
                  <a:pt x="1214031" y="416052"/>
                  <a:pt x="1211364" y="415385"/>
                </a:cubicBezTo>
                <a:cubicBezTo>
                  <a:pt x="1210793" y="410146"/>
                  <a:pt x="1213365" y="416623"/>
                  <a:pt x="1214127" y="416242"/>
                </a:cubicBezTo>
                <a:cubicBezTo>
                  <a:pt x="1214508" y="414242"/>
                  <a:pt x="1213460" y="413099"/>
                  <a:pt x="1212126" y="411575"/>
                </a:cubicBezTo>
                <a:cubicBezTo>
                  <a:pt x="1212698" y="411099"/>
                  <a:pt x="1213174" y="410623"/>
                  <a:pt x="1213650" y="410146"/>
                </a:cubicBezTo>
                <a:cubicBezTo>
                  <a:pt x="1215651" y="413290"/>
                  <a:pt x="1217079" y="417195"/>
                  <a:pt x="1216508" y="422053"/>
                </a:cubicBezTo>
                <a:close/>
                <a:moveTo>
                  <a:pt x="1210317" y="396145"/>
                </a:moveTo>
                <a:cubicBezTo>
                  <a:pt x="1209269" y="396050"/>
                  <a:pt x="1208697" y="393287"/>
                  <a:pt x="1208126" y="391096"/>
                </a:cubicBezTo>
                <a:cubicBezTo>
                  <a:pt x="1208221" y="391096"/>
                  <a:pt x="1208316" y="391096"/>
                  <a:pt x="1208412" y="391096"/>
                </a:cubicBezTo>
                <a:cubicBezTo>
                  <a:pt x="1209174" y="391001"/>
                  <a:pt x="1209840" y="390430"/>
                  <a:pt x="1210317" y="389763"/>
                </a:cubicBezTo>
                <a:cubicBezTo>
                  <a:pt x="1212317" y="394049"/>
                  <a:pt x="1210031" y="393668"/>
                  <a:pt x="1210317" y="396145"/>
                </a:cubicBezTo>
                <a:close/>
                <a:moveTo>
                  <a:pt x="1197267" y="381095"/>
                </a:moveTo>
                <a:cubicBezTo>
                  <a:pt x="1197553" y="380905"/>
                  <a:pt x="1198315" y="381000"/>
                  <a:pt x="1198696" y="381286"/>
                </a:cubicBezTo>
                <a:cubicBezTo>
                  <a:pt x="1201458" y="383096"/>
                  <a:pt x="1203268" y="385381"/>
                  <a:pt x="1203935" y="388810"/>
                </a:cubicBezTo>
                <a:cubicBezTo>
                  <a:pt x="1204221" y="390430"/>
                  <a:pt x="1205554" y="391001"/>
                  <a:pt x="1207078" y="391096"/>
                </a:cubicBezTo>
                <a:cubicBezTo>
                  <a:pt x="1207364" y="392335"/>
                  <a:pt x="1207554" y="393668"/>
                  <a:pt x="1207554" y="395383"/>
                </a:cubicBezTo>
                <a:cubicBezTo>
                  <a:pt x="1206792" y="395573"/>
                  <a:pt x="1206983" y="396907"/>
                  <a:pt x="1206411" y="397383"/>
                </a:cubicBezTo>
                <a:cubicBezTo>
                  <a:pt x="1204411" y="390430"/>
                  <a:pt x="1200601" y="392811"/>
                  <a:pt x="1205268" y="396145"/>
                </a:cubicBezTo>
                <a:cubicBezTo>
                  <a:pt x="1205459" y="397097"/>
                  <a:pt x="1205649" y="398050"/>
                  <a:pt x="1205840" y="399002"/>
                </a:cubicBezTo>
                <a:cubicBezTo>
                  <a:pt x="1203268" y="398907"/>
                  <a:pt x="1200696" y="398907"/>
                  <a:pt x="1198125" y="398621"/>
                </a:cubicBezTo>
                <a:cubicBezTo>
                  <a:pt x="1197363" y="398526"/>
                  <a:pt x="1196220" y="396621"/>
                  <a:pt x="1196410" y="395764"/>
                </a:cubicBezTo>
                <a:cubicBezTo>
                  <a:pt x="1196982" y="393478"/>
                  <a:pt x="1199077" y="391192"/>
                  <a:pt x="1198791" y="389287"/>
                </a:cubicBezTo>
                <a:cubicBezTo>
                  <a:pt x="1198410" y="387096"/>
                  <a:pt x="1195648" y="385477"/>
                  <a:pt x="1196220" y="382619"/>
                </a:cubicBezTo>
                <a:cubicBezTo>
                  <a:pt x="1196220" y="382048"/>
                  <a:pt x="1196696" y="381476"/>
                  <a:pt x="1197267" y="381095"/>
                </a:cubicBezTo>
                <a:close/>
                <a:moveTo>
                  <a:pt x="1170026" y="330708"/>
                </a:moveTo>
                <a:cubicBezTo>
                  <a:pt x="1169073" y="330232"/>
                  <a:pt x="1168121" y="329851"/>
                  <a:pt x="1167168" y="330327"/>
                </a:cubicBezTo>
                <a:cubicBezTo>
                  <a:pt x="1166597" y="328898"/>
                  <a:pt x="1165930" y="327755"/>
                  <a:pt x="1165359" y="326708"/>
                </a:cubicBezTo>
                <a:cubicBezTo>
                  <a:pt x="1165168" y="325755"/>
                  <a:pt x="1165073" y="324707"/>
                  <a:pt x="1165073" y="323755"/>
                </a:cubicBezTo>
                <a:cubicBezTo>
                  <a:pt x="1166597" y="325850"/>
                  <a:pt x="1168407" y="328422"/>
                  <a:pt x="1170026" y="330708"/>
                </a:cubicBezTo>
                <a:close/>
                <a:moveTo>
                  <a:pt x="1066394" y="188595"/>
                </a:moveTo>
                <a:cubicBezTo>
                  <a:pt x="1066965" y="189262"/>
                  <a:pt x="1067632" y="190024"/>
                  <a:pt x="1068204" y="190690"/>
                </a:cubicBezTo>
                <a:cubicBezTo>
                  <a:pt x="1068108" y="190881"/>
                  <a:pt x="1068013" y="191167"/>
                  <a:pt x="1067823" y="191357"/>
                </a:cubicBezTo>
                <a:cubicBezTo>
                  <a:pt x="1064489" y="190690"/>
                  <a:pt x="1062870" y="186309"/>
                  <a:pt x="1060869" y="182118"/>
                </a:cubicBezTo>
                <a:cubicBezTo>
                  <a:pt x="1062679" y="184309"/>
                  <a:pt x="1064489" y="186500"/>
                  <a:pt x="1066394" y="188595"/>
                </a:cubicBezTo>
                <a:close/>
                <a:moveTo>
                  <a:pt x="1011149" y="170974"/>
                </a:moveTo>
                <a:cubicBezTo>
                  <a:pt x="1011435" y="171164"/>
                  <a:pt x="1011625" y="171545"/>
                  <a:pt x="1011816" y="171926"/>
                </a:cubicBezTo>
                <a:cubicBezTo>
                  <a:pt x="1011149" y="171640"/>
                  <a:pt x="1010482" y="171355"/>
                  <a:pt x="1009815" y="171164"/>
                </a:cubicBezTo>
                <a:cubicBezTo>
                  <a:pt x="1010101" y="170783"/>
                  <a:pt x="1010577" y="170593"/>
                  <a:pt x="1011149" y="170974"/>
                </a:cubicBezTo>
                <a:close/>
                <a:moveTo>
                  <a:pt x="527565" y="110490"/>
                </a:moveTo>
                <a:cubicBezTo>
                  <a:pt x="527565" y="111157"/>
                  <a:pt x="527565" y="111823"/>
                  <a:pt x="527660" y="112395"/>
                </a:cubicBezTo>
                <a:cubicBezTo>
                  <a:pt x="529184" y="112395"/>
                  <a:pt x="530136" y="111538"/>
                  <a:pt x="530708" y="110395"/>
                </a:cubicBezTo>
                <a:cubicBezTo>
                  <a:pt x="533280" y="110395"/>
                  <a:pt x="535851" y="110490"/>
                  <a:pt x="538518" y="110585"/>
                </a:cubicBezTo>
                <a:cubicBezTo>
                  <a:pt x="537566" y="112681"/>
                  <a:pt x="535661" y="114014"/>
                  <a:pt x="533851" y="115252"/>
                </a:cubicBezTo>
                <a:cubicBezTo>
                  <a:pt x="530803" y="117253"/>
                  <a:pt x="528612" y="116110"/>
                  <a:pt x="527565" y="112776"/>
                </a:cubicBezTo>
                <a:cubicBezTo>
                  <a:pt x="526517" y="113157"/>
                  <a:pt x="525374" y="113443"/>
                  <a:pt x="524326" y="113919"/>
                </a:cubicBezTo>
                <a:cubicBezTo>
                  <a:pt x="519278" y="116491"/>
                  <a:pt x="517468" y="116396"/>
                  <a:pt x="514801" y="112967"/>
                </a:cubicBezTo>
                <a:cubicBezTo>
                  <a:pt x="514706" y="112871"/>
                  <a:pt x="514611" y="112681"/>
                  <a:pt x="514515" y="112585"/>
                </a:cubicBezTo>
                <a:cubicBezTo>
                  <a:pt x="518802" y="111157"/>
                  <a:pt x="523088" y="110680"/>
                  <a:pt x="527565" y="110490"/>
                </a:cubicBezTo>
                <a:close/>
                <a:moveTo>
                  <a:pt x="490322" y="116396"/>
                </a:moveTo>
                <a:cubicBezTo>
                  <a:pt x="494703" y="115538"/>
                  <a:pt x="498894" y="115157"/>
                  <a:pt x="502704" y="115157"/>
                </a:cubicBezTo>
                <a:cubicBezTo>
                  <a:pt x="501752" y="116014"/>
                  <a:pt x="500514" y="116586"/>
                  <a:pt x="498513" y="116491"/>
                </a:cubicBezTo>
                <a:cubicBezTo>
                  <a:pt x="497275" y="116491"/>
                  <a:pt x="495561" y="116491"/>
                  <a:pt x="494989" y="117253"/>
                </a:cubicBezTo>
                <a:cubicBezTo>
                  <a:pt x="490703" y="122682"/>
                  <a:pt x="483845" y="118205"/>
                  <a:pt x="479082" y="121634"/>
                </a:cubicBezTo>
                <a:cubicBezTo>
                  <a:pt x="475749" y="124015"/>
                  <a:pt x="473844" y="122777"/>
                  <a:pt x="472224" y="120967"/>
                </a:cubicBezTo>
                <a:cubicBezTo>
                  <a:pt x="478320" y="118872"/>
                  <a:pt x="484512" y="117443"/>
                  <a:pt x="490322" y="116396"/>
                </a:cubicBezTo>
                <a:close/>
                <a:moveTo>
                  <a:pt x="173616" y="882872"/>
                </a:moveTo>
                <a:cubicBezTo>
                  <a:pt x="173044" y="882777"/>
                  <a:pt x="172568" y="880967"/>
                  <a:pt x="172663" y="880015"/>
                </a:cubicBezTo>
                <a:cubicBezTo>
                  <a:pt x="172758" y="879538"/>
                  <a:pt x="173044" y="879062"/>
                  <a:pt x="173330" y="878586"/>
                </a:cubicBezTo>
                <a:cubicBezTo>
                  <a:pt x="173616" y="878110"/>
                  <a:pt x="173997" y="877729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759" y="878205"/>
                  <a:pt x="175521" y="879062"/>
                  <a:pt x="175711" y="880015"/>
                </a:cubicBezTo>
                <a:cubicBezTo>
                  <a:pt x="175997" y="881539"/>
                  <a:pt x="175806" y="883349"/>
                  <a:pt x="173616" y="882872"/>
                </a:cubicBezTo>
                <a:close/>
                <a:moveTo>
                  <a:pt x="191046" y="930783"/>
                </a:moveTo>
                <a:cubicBezTo>
                  <a:pt x="190856" y="931640"/>
                  <a:pt x="189713" y="932212"/>
                  <a:pt x="189046" y="932974"/>
                </a:cubicBezTo>
                <a:cubicBezTo>
                  <a:pt x="188665" y="932498"/>
                  <a:pt x="187903" y="932117"/>
                  <a:pt x="187903" y="931640"/>
                </a:cubicBezTo>
                <a:cubicBezTo>
                  <a:pt x="187713" y="929926"/>
                  <a:pt x="187713" y="928211"/>
                  <a:pt x="187617" y="926497"/>
                </a:cubicBezTo>
                <a:cubicBezTo>
                  <a:pt x="187522" y="926497"/>
                  <a:pt x="187427" y="926497"/>
                  <a:pt x="187332" y="926497"/>
                </a:cubicBezTo>
                <a:cubicBezTo>
                  <a:pt x="187332" y="926401"/>
                  <a:pt x="187332" y="926211"/>
                  <a:pt x="187332" y="926116"/>
                </a:cubicBezTo>
                <a:cubicBezTo>
                  <a:pt x="186474" y="925735"/>
                  <a:pt x="185617" y="925354"/>
                  <a:pt x="184855" y="924877"/>
                </a:cubicBezTo>
                <a:cubicBezTo>
                  <a:pt x="184665" y="924782"/>
                  <a:pt x="184950" y="923639"/>
                  <a:pt x="185046" y="923639"/>
                </a:cubicBezTo>
                <a:cubicBezTo>
                  <a:pt x="187141" y="923353"/>
                  <a:pt x="187236" y="924687"/>
                  <a:pt x="187332" y="926116"/>
                </a:cubicBezTo>
                <a:cubicBezTo>
                  <a:pt x="187427" y="926116"/>
                  <a:pt x="187522" y="926211"/>
                  <a:pt x="187617" y="926211"/>
                </a:cubicBezTo>
                <a:cubicBezTo>
                  <a:pt x="187617" y="926306"/>
                  <a:pt x="187617" y="926401"/>
                  <a:pt x="187617" y="926497"/>
                </a:cubicBezTo>
                <a:cubicBezTo>
                  <a:pt x="190380" y="926497"/>
                  <a:pt x="191808" y="927926"/>
                  <a:pt x="191046" y="930783"/>
                </a:cubicBezTo>
                <a:close/>
                <a:moveTo>
                  <a:pt x="202572" y="941260"/>
                </a:moveTo>
                <a:cubicBezTo>
                  <a:pt x="202572" y="941260"/>
                  <a:pt x="202572" y="941260"/>
                  <a:pt x="202572" y="941260"/>
                </a:cubicBezTo>
                <a:lnTo>
                  <a:pt x="202572" y="941260"/>
                </a:lnTo>
                <a:cubicBezTo>
                  <a:pt x="201619" y="940689"/>
                  <a:pt x="200667" y="940118"/>
                  <a:pt x="199619" y="939546"/>
                </a:cubicBezTo>
                <a:cubicBezTo>
                  <a:pt x="200667" y="938975"/>
                  <a:pt x="201714" y="938022"/>
                  <a:pt x="202762" y="938117"/>
                </a:cubicBezTo>
                <a:cubicBezTo>
                  <a:pt x="203810" y="938117"/>
                  <a:pt x="204762" y="939165"/>
                  <a:pt x="205810" y="939832"/>
                </a:cubicBezTo>
                <a:cubicBezTo>
                  <a:pt x="204762" y="940213"/>
                  <a:pt x="203619" y="940784"/>
                  <a:pt x="202572" y="941260"/>
                </a:cubicBezTo>
                <a:close/>
                <a:moveTo>
                  <a:pt x="210287" y="949452"/>
                </a:moveTo>
                <a:cubicBezTo>
                  <a:pt x="210192" y="950881"/>
                  <a:pt x="210096" y="952309"/>
                  <a:pt x="207906" y="951928"/>
                </a:cubicBezTo>
                <a:cubicBezTo>
                  <a:pt x="207810" y="951928"/>
                  <a:pt x="207525" y="950785"/>
                  <a:pt x="207715" y="950690"/>
                </a:cubicBezTo>
                <a:cubicBezTo>
                  <a:pt x="208477" y="950214"/>
                  <a:pt x="209334" y="949833"/>
                  <a:pt x="210287" y="949452"/>
                </a:cubicBezTo>
                <a:cubicBezTo>
                  <a:pt x="210287" y="949357"/>
                  <a:pt x="210287" y="949166"/>
                  <a:pt x="210287" y="949071"/>
                </a:cubicBezTo>
                <a:cubicBezTo>
                  <a:pt x="210382" y="949071"/>
                  <a:pt x="210477" y="949071"/>
                  <a:pt x="210573" y="949071"/>
                </a:cubicBezTo>
                <a:cubicBezTo>
                  <a:pt x="210477" y="946785"/>
                  <a:pt x="210192" y="944499"/>
                  <a:pt x="212097" y="942689"/>
                </a:cubicBezTo>
                <a:cubicBezTo>
                  <a:pt x="213240" y="941642"/>
                  <a:pt x="216954" y="941642"/>
                  <a:pt x="216859" y="942689"/>
                </a:cubicBezTo>
                <a:cubicBezTo>
                  <a:pt x="216764" y="943642"/>
                  <a:pt x="216478" y="944785"/>
                  <a:pt x="215907" y="945451"/>
                </a:cubicBezTo>
                <a:cubicBezTo>
                  <a:pt x="214478" y="947166"/>
                  <a:pt x="213240" y="949261"/>
                  <a:pt x="210477" y="949071"/>
                </a:cubicBezTo>
                <a:cubicBezTo>
                  <a:pt x="210477" y="949166"/>
                  <a:pt x="210477" y="949261"/>
                  <a:pt x="210477" y="949357"/>
                </a:cubicBezTo>
                <a:cubicBezTo>
                  <a:pt x="210477" y="949357"/>
                  <a:pt x="210382" y="949452"/>
                  <a:pt x="210287" y="949452"/>
                </a:cubicBezTo>
                <a:close/>
                <a:moveTo>
                  <a:pt x="225336" y="952976"/>
                </a:moveTo>
                <a:cubicBezTo>
                  <a:pt x="222669" y="959072"/>
                  <a:pt x="217050" y="963740"/>
                  <a:pt x="216478" y="970978"/>
                </a:cubicBezTo>
                <a:cubicBezTo>
                  <a:pt x="216478" y="971359"/>
                  <a:pt x="214192" y="971931"/>
                  <a:pt x="213240" y="971645"/>
                </a:cubicBezTo>
                <a:cubicBezTo>
                  <a:pt x="212287" y="971359"/>
                  <a:pt x="210858" y="969931"/>
                  <a:pt x="210954" y="969264"/>
                </a:cubicBezTo>
                <a:cubicBezTo>
                  <a:pt x="212763" y="962120"/>
                  <a:pt x="215907" y="955453"/>
                  <a:pt x="220383" y="949547"/>
                </a:cubicBezTo>
                <a:cubicBezTo>
                  <a:pt x="220764" y="949071"/>
                  <a:pt x="222765" y="949547"/>
                  <a:pt x="223908" y="949833"/>
                </a:cubicBezTo>
                <a:cubicBezTo>
                  <a:pt x="223908" y="949833"/>
                  <a:pt x="223908" y="949833"/>
                  <a:pt x="224003" y="949833"/>
                </a:cubicBezTo>
                <a:cubicBezTo>
                  <a:pt x="224289" y="950119"/>
                  <a:pt x="224574" y="950404"/>
                  <a:pt x="224955" y="950690"/>
                </a:cubicBezTo>
                <a:cubicBezTo>
                  <a:pt x="225051" y="950881"/>
                  <a:pt x="225146" y="950976"/>
                  <a:pt x="225336" y="951071"/>
                </a:cubicBezTo>
                <a:cubicBezTo>
                  <a:pt x="225241" y="951833"/>
                  <a:pt x="225622" y="952500"/>
                  <a:pt x="225336" y="952976"/>
                </a:cubicBezTo>
                <a:close/>
                <a:moveTo>
                  <a:pt x="282391" y="1000316"/>
                </a:moveTo>
                <a:cubicBezTo>
                  <a:pt x="281724" y="1001744"/>
                  <a:pt x="280772" y="1002316"/>
                  <a:pt x="279343" y="1001840"/>
                </a:cubicBezTo>
                <a:cubicBezTo>
                  <a:pt x="279724" y="1000601"/>
                  <a:pt x="280486" y="999553"/>
                  <a:pt x="282391" y="999268"/>
                </a:cubicBezTo>
                <a:cubicBezTo>
                  <a:pt x="285630" y="998792"/>
                  <a:pt x="287058" y="1000792"/>
                  <a:pt x="286677" y="1003649"/>
                </a:cubicBezTo>
                <a:cubicBezTo>
                  <a:pt x="286677" y="1004030"/>
                  <a:pt x="286773" y="1004221"/>
                  <a:pt x="286773" y="1004507"/>
                </a:cubicBezTo>
                <a:cubicBezTo>
                  <a:pt x="285725" y="1003459"/>
                  <a:pt x="284487" y="1002125"/>
                  <a:pt x="282391" y="1000316"/>
                </a:cubicBezTo>
                <a:close/>
                <a:moveTo>
                  <a:pt x="306204" y="1006221"/>
                </a:moveTo>
                <a:cubicBezTo>
                  <a:pt x="306204" y="1006316"/>
                  <a:pt x="306108" y="1006507"/>
                  <a:pt x="306108" y="1006602"/>
                </a:cubicBezTo>
                <a:lnTo>
                  <a:pt x="305823" y="1006316"/>
                </a:lnTo>
                <a:cubicBezTo>
                  <a:pt x="305918" y="1006316"/>
                  <a:pt x="306013" y="1006316"/>
                  <a:pt x="306204" y="1006221"/>
                </a:cubicBezTo>
                <a:cubicBezTo>
                  <a:pt x="306299" y="1005935"/>
                  <a:pt x="306394" y="1005650"/>
                  <a:pt x="306489" y="1005364"/>
                </a:cubicBezTo>
                <a:cubicBezTo>
                  <a:pt x="306775" y="1005554"/>
                  <a:pt x="307061" y="1005650"/>
                  <a:pt x="307251" y="1005840"/>
                </a:cubicBezTo>
                <a:cubicBezTo>
                  <a:pt x="306870" y="1006031"/>
                  <a:pt x="306489" y="1006126"/>
                  <a:pt x="306204" y="1006221"/>
                </a:cubicBezTo>
                <a:close/>
                <a:moveTo>
                  <a:pt x="434886" y="1106615"/>
                </a:moveTo>
                <a:cubicBezTo>
                  <a:pt x="423075" y="1101185"/>
                  <a:pt x="411550" y="1095756"/>
                  <a:pt x="397548" y="1093184"/>
                </a:cubicBezTo>
                <a:cubicBezTo>
                  <a:pt x="392976" y="1091089"/>
                  <a:pt x="388500" y="1088136"/>
                  <a:pt x="383642" y="1085088"/>
                </a:cubicBezTo>
                <a:cubicBezTo>
                  <a:pt x="383166" y="1084707"/>
                  <a:pt x="382594" y="1084326"/>
                  <a:pt x="382023" y="1084040"/>
                </a:cubicBezTo>
                <a:cubicBezTo>
                  <a:pt x="384213" y="1084517"/>
                  <a:pt x="386404" y="1084993"/>
                  <a:pt x="388500" y="1085469"/>
                </a:cubicBezTo>
                <a:cubicBezTo>
                  <a:pt x="393738" y="1086612"/>
                  <a:pt x="398787" y="1087755"/>
                  <a:pt x="403835" y="1089279"/>
                </a:cubicBezTo>
                <a:cubicBezTo>
                  <a:pt x="408978" y="1090612"/>
                  <a:pt x="414312" y="1092327"/>
                  <a:pt x="420027" y="1094899"/>
                </a:cubicBezTo>
                <a:cubicBezTo>
                  <a:pt x="429648" y="1090612"/>
                  <a:pt x="443268" y="1107662"/>
                  <a:pt x="452412" y="1106424"/>
                </a:cubicBezTo>
                <a:cubicBezTo>
                  <a:pt x="448793" y="1100614"/>
                  <a:pt x="464223" y="1105376"/>
                  <a:pt x="473082" y="1106424"/>
                </a:cubicBezTo>
                <a:cubicBezTo>
                  <a:pt x="471653" y="1108996"/>
                  <a:pt x="472701" y="1112329"/>
                  <a:pt x="473272" y="1116997"/>
                </a:cubicBezTo>
                <a:cubicBezTo>
                  <a:pt x="459175" y="1115568"/>
                  <a:pt x="446983" y="1111091"/>
                  <a:pt x="434886" y="1106615"/>
                </a:cubicBezTo>
                <a:close/>
                <a:moveTo>
                  <a:pt x="613099" y="1136523"/>
                </a:moveTo>
                <a:cubicBezTo>
                  <a:pt x="615957" y="1134713"/>
                  <a:pt x="617671" y="1138428"/>
                  <a:pt x="622815" y="1137571"/>
                </a:cubicBezTo>
                <a:cubicBezTo>
                  <a:pt x="622719" y="1136809"/>
                  <a:pt x="621100" y="1137094"/>
                  <a:pt x="619957" y="1136904"/>
                </a:cubicBezTo>
                <a:cubicBezTo>
                  <a:pt x="620243" y="1135761"/>
                  <a:pt x="624053" y="1136428"/>
                  <a:pt x="623958" y="1135094"/>
                </a:cubicBezTo>
                <a:cubicBezTo>
                  <a:pt x="622338" y="1133380"/>
                  <a:pt x="615290" y="1135285"/>
                  <a:pt x="611575" y="1134999"/>
                </a:cubicBezTo>
                <a:cubicBezTo>
                  <a:pt x="617195" y="1130999"/>
                  <a:pt x="631197" y="1131284"/>
                  <a:pt x="635769" y="1128712"/>
                </a:cubicBezTo>
                <a:cubicBezTo>
                  <a:pt x="638055" y="1130332"/>
                  <a:pt x="637102" y="1132999"/>
                  <a:pt x="636245" y="1133570"/>
                </a:cubicBezTo>
                <a:cubicBezTo>
                  <a:pt x="637769" y="1136237"/>
                  <a:pt x="639293" y="1133475"/>
                  <a:pt x="641865" y="1134809"/>
                </a:cubicBezTo>
                <a:cubicBezTo>
                  <a:pt x="645579" y="1133475"/>
                  <a:pt x="637388" y="1133475"/>
                  <a:pt x="638721" y="1130999"/>
                </a:cubicBezTo>
                <a:cubicBezTo>
                  <a:pt x="649199" y="1130236"/>
                  <a:pt x="651675" y="1131094"/>
                  <a:pt x="656247" y="1128236"/>
                </a:cubicBezTo>
                <a:cubicBezTo>
                  <a:pt x="660724" y="1128903"/>
                  <a:pt x="656247" y="1129665"/>
                  <a:pt x="664439" y="1127855"/>
                </a:cubicBezTo>
                <a:cubicBezTo>
                  <a:pt x="665868" y="1133285"/>
                  <a:pt x="655866" y="1130522"/>
                  <a:pt x="652628" y="1132523"/>
                </a:cubicBezTo>
                <a:cubicBezTo>
                  <a:pt x="657676" y="1135952"/>
                  <a:pt x="669868" y="1127093"/>
                  <a:pt x="670725" y="1132618"/>
                </a:cubicBezTo>
                <a:cubicBezTo>
                  <a:pt x="666439" y="1133094"/>
                  <a:pt x="661962" y="1134046"/>
                  <a:pt x="657295" y="1134999"/>
                </a:cubicBezTo>
                <a:cubicBezTo>
                  <a:pt x="652628" y="1135666"/>
                  <a:pt x="647770" y="1136428"/>
                  <a:pt x="642817" y="1137094"/>
                </a:cubicBezTo>
                <a:cubicBezTo>
                  <a:pt x="633006" y="1138333"/>
                  <a:pt x="622719" y="1139000"/>
                  <a:pt x="613099" y="1136523"/>
                </a:cubicBezTo>
                <a:close/>
                <a:moveTo>
                  <a:pt x="616242" y="1169479"/>
                </a:moveTo>
                <a:cubicBezTo>
                  <a:pt x="614909" y="1171956"/>
                  <a:pt x="619576" y="1170718"/>
                  <a:pt x="622148" y="1170813"/>
                </a:cubicBezTo>
                <a:cubicBezTo>
                  <a:pt x="617385" y="1172146"/>
                  <a:pt x="609575" y="1172527"/>
                  <a:pt x="600907" y="1172813"/>
                </a:cubicBezTo>
                <a:cubicBezTo>
                  <a:pt x="592144" y="1172527"/>
                  <a:pt x="582524" y="1172051"/>
                  <a:pt x="573951" y="1172623"/>
                </a:cubicBezTo>
                <a:cubicBezTo>
                  <a:pt x="584238" y="1166622"/>
                  <a:pt x="600812" y="1172337"/>
                  <a:pt x="616242" y="1169479"/>
                </a:cubicBezTo>
                <a:close/>
                <a:moveTo>
                  <a:pt x="569570" y="1174813"/>
                </a:moveTo>
                <a:cubicBezTo>
                  <a:pt x="577857" y="1176147"/>
                  <a:pt x="579857" y="1175576"/>
                  <a:pt x="588715" y="1176337"/>
                </a:cubicBezTo>
                <a:cubicBezTo>
                  <a:pt x="580428" y="1172242"/>
                  <a:pt x="607098" y="1174337"/>
                  <a:pt x="609289" y="1176242"/>
                </a:cubicBezTo>
                <a:cubicBezTo>
                  <a:pt x="602336" y="1178528"/>
                  <a:pt x="594144" y="1178052"/>
                  <a:pt x="586429" y="1177576"/>
                </a:cubicBezTo>
                <a:cubicBezTo>
                  <a:pt x="578714" y="1177195"/>
                  <a:pt x="571570" y="1176814"/>
                  <a:pt x="566522" y="1178719"/>
                </a:cubicBezTo>
                <a:cubicBezTo>
                  <a:pt x="565284" y="1176147"/>
                  <a:pt x="568903" y="1176337"/>
                  <a:pt x="569570" y="1174813"/>
                </a:cubicBezTo>
                <a:close/>
                <a:moveTo>
                  <a:pt x="564903" y="1181957"/>
                </a:moveTo>
                <a:cubicBezTo>
                  <a:pt x="566141" y="1179195"/>
                  <a:pt x="570141" y="1181291"/>
                  <a:pt x="572332" y="1182243"/>
                </a:cubicBezTo>
                <a:cubicBezTo>
                  <a:pt x="571951" y="1184148"/>
                  <a:pt x="565760" y="1182434"/>
                  <a:pt x="564903" y="1181957"/>
                </a:cubicBezTo>
                <a:close/>
                <a:moveTo>
                  <a:pt x="665391" y="1186434"/>
                </a:moveTo>
                <a:lnTo>
                  <a:pt x="665010" y="1183862"/>
                </a:lnTo>
                <a:cubicBezTo>
                  <a:pt x="664344" y="1184053"/>
                  <a:pt x="663677" y="1184148"/>
                  <a:pt x="663010" y="1184338"/>
                </a:cubicBezTo>
                <a:cubicBezTo>
                  <a:pt x="659772" y="1184910"/>
                  <a:pt x="656438" y="1185291"/>
                  <a:pt x="652914" y="1185767"/>
                </a:cubicBezTo>
                <a:cubicBezTo>
                  <a:pt x="645960" y="1186625"/>
                  <a:pt x="638626" y="1187386"/>
                  <a:pt x="631197" y="1187863"/>
                </a:cubicBezTo>
                <a:cubicBezTo>
                  <a:pt x="616242" y="1188720"/>
                  <a:pt x="600431" y="1189482"/>
                  <a:pt x="585667" y="1186720"/>
                </a:cubicBezTo>
                <a:cubicBezTo>
                  <a:pt x="584048" y="1186910"/>
                  <a:pt x="584619" y="1188339"/>
                  <a:pt x="582714" y="1188244"/>
                </a:cubicBezTo>
                <a:cubicBezTo>
                  <a:pt x="579190" y="1187863"/>
                  <a:pt x="576523" y="1187006"/>
                  <a:pt x="573761" y="1186243"/>
                </a:cubicBezTo>
                <a:cubicBezTo>
                  <a:pt x="574142" y="1183767"/>
                  <a:pt x="581190" y="1185196"/>
                  <a:pt x="585762" y="1185101"/>
                </a:cubicBezTo>
                <a:cubicBezTo>
                  <a:pt x="585858" y="1183958"/>
                  <a:pt x="585953" y="1182815"/>
                  <a:pt x="584238" y="1182624"/>
                </a:cubicBezTo>
                <a:cubicBezTo>
                  <a:pt x="598716" y="1182243"/>
                  <a:pt x="624910" y="1182338"/>
                  <a:pt x="646246" y="1176528"/>
                </a:cubicBezTo>
                <a:cubicBezTo>
                  <a:pt x="651104" y="1177100"/>
                  <a:pt x="655771" y="1177766"/>
                  <a:pt x="658533" y="1179671"/>
                </a:cubicBezTo>
                <a:cubicBezTo>
                  <a:pt x="662820" y="1178719"/>
                  <a:pt x="657295" y="1177195"/>
                  <a:pt x="658057" y="1175671"/>
                </a:cubicBezTo>
                <a:cubicBezTo>
                  <a:pt x="661772" y="1174909"/>
                  <a:pt x="665201" y="1178052"/>
                  <a:pt x="667011" y="1175480"/>
                </a:cubicBezTo>
                <a:cubicBezTo>
                  <a:pt x="671392" y="1175576"/>
                  <a:pt x="668820" y="1176433"/>
                  <a:pt x="668916" y="1178433"/>
                </a:cubicBezTo>
                <a:cubicBezTo>
                  <a:pt x="676250" y="1176147"/>
                  <a:pt x="681489" y="1174337"/>
                  <a:pt x="686346" y="1174147"/>
                </a:cubicBezTo>
                <a:cubicBezTo>
                  <a:pt x="687394" y="1171289"/>
                  <a:pt x="681584" y="1173670"/>
                  <a:pt x="678726" y="1173670"/>
                </a:cubicBezTo>
                <a:cubicBezTo>
                  <a:pt x="682917" y="1170146"/>
                  <a:pt x="693300" y="1169575"/>
                  <a:pt x="697776" y="1170623"/>
                </a:cubicBezTo>
                <a:cubicBezTo>
                  <a:pt x="699491" y="1173480"/>
                  <a:pt x="691871" y="1177004"/>
                  <a:pt x="700348" y="1175957"/>
                </a:cubicBezTo>
                <a:cubicBezTo>
                  <a:pt x="694347" y="1179862"/>
                  <a:pt x="676440" y="1177004"/>
                  <a:pt x="673869" y="1181005"/>
                </a:cubicBezTo>
                <a:cubicBezTo>
                  <a:pt x="685489" y="1181291"/>
                  <a:pt x="704920" y="1175194"/>
                  <a:pt x="711778" y="1179004"/>
                </a:cubicBezTo>
                <a:cubicBezTo>
                  <a:pt x="696443" y="1185291"/>
                  <a:pt x="682251" y="1182815"/>
                  <a:pt x="665391" y="1186434"/>
                </a:cubicBezTo>
                <a:close/>
                <a:moveTo>
                  <a:pt x="733495" y="1167098"/>
                </a:moveTo>
                <a:cubicBezTo>
                  <a:pt x="733305" y="1165669"/>
                  <a:pt x="731304" y="1165860"/>
                  <a:pt x="731304" y="1164336"/>
                </a:cubicBezTo>
                <a:cubicBezTo>
                  <a:pt x="736829" y="1162050"/>
                  <a:pt x="736257" y="1165574"/>
                  <a:pt x="741782" y="1163288"/>
                </a:cubicBezTo>
                <a:cubicBezTo>
                  <a:pt x="740639" y="1164908"/>
                  <a:pt x="735876" y="1165765"/>
                  <a:pt x="733495" y="1167098"/>
                </a:cubicBezTo>
                <a:close/>
                <a:moveTo>
                  <a:pt x="772643" y="1152430"/>
                </a:moveTo>
                <a:cubicBezTo>
                  <a:pt x="755022" y="1155192"/>
                  <a:pt x="739877" y="1159764"/>
                  <a:pt x="721875" y="1163384"/>
                </a:cubicBezTo>
                <a:cubicBezTo>
                  <a:pt x="722446" y="1164812"/>
                  <a:pt x="726828" y="1162621"/>
                  <a:pt x="727971" y="1163479"/>
                </a:cubicBezTo>
                <a:cubicBezTo>
                  <a:pt x="728352" y="1165955"/>
                  <a:pt x="719493" y="1167193"/>
                  <a:pt x="719112" y="1164717"/>
                </a:cubicBezTo>
                <a:cubicBezTo>
                  <a:pt x="715398" y="1167003"/>
                  <a:pt x="715207" y="1167765"/>
                  <a:pt x="717398" y="1170718"/>
                </a:cubicBezTo>
                <a:cubicBezTo>
                  <a:pt x="710730" y="1169003"/>
                  <a:pt x="709397" y="1166908"/>
                  <a:pt x="711683" y="1165098"/>
                </a:cubicBezTo>
                <a:cubicBezTo>
                  <a:pt x="714064" y="1163193"/>
                  <a:pt x="720160" y="1161764"/>
                  <a:pt x="728542" y="1159954"/>
                </a:cubicBezTo>
                <a:cubicBezTo>
                  <a:pt x="727018" y="1159097"/>
                  <a:pt x="723684" y="1159954"/>
                  <a:pt x="721017" y="1160240"/>
                </a:cubicBezTo>
                <a:cubicBezTo>
                  <a:pt x="719779" y="1157954"/>
                  <a:pt x="727399" y="1157954"/>
                  <a:pt x="727590" y="1156049"/>
                </a:cubicBezTo>
                <a:cubicBezTo>
                  <a:pt x="729590" y="1155763"/>
                  <a:pt x="729304" y="1157764"/>
                  <a:pt x="729780" y="1158811"/>
                </a:cubicBezTo>
                <a:cubicBezTo>
                  <a:pt x="743401" y="1154430"/>
                  <a:pt x="744354" y="1153763"/>
                  <a:pt x="759213" y="1149382"/>
                </a:cubicBezTo>
                <a:cubicBezTo>
                  <a:pt x="761975" y="1151763"/>
                  <a:pt x="766356" y="1147477"/>
                  <a:pt x="770166" y="1149763"/>
                </a:cubicBezTo>
                <a:cubicBezTo>
                  <a:pt x="773786" y="1148048"/>
                  <a:pt x="765309" y="1149191"/>
                  <a:pt x="769119" y="1146715"/>
                </a:cubicBezTo>
                <a:cubicBezTo>
                  <a:pt x="779310" y="1144619"/>
                  <a:pt x="779025" y="1146905"/>
                  <a:pt x="789121" y="1141857"/>
                </a:cubicBezTo>
                <a:cubicBezTo>
                  <a:pt x="788550" y="1139666"/>
                  <a:pt x="780453" y="1146048"/>
                  <a:pt x="781406" y="1142143"/>
                </a:cubicBezTo>
                <a:cubicBezTo>
                  <a:pt x="788169" y="1141000"/>
                  <a:pt x="792931" y="1138523"/>
                  <a:pt x="797598" y="1135285"/>
                </a:cubicBezTo>
                <a:cubicBezTo>
                  <a:pt x="798741" y="1136904"/>
                  <a:pt x="798456" y="1138237"/>
                  <a:pt x="797694" y="1139571"/>
                </a:cubicBezTo>
                <a:cubicBezTo>
                  <a:pt x="801408" y="1138428"/>
                  <a:pt x="801789" y="1136809"/>
                  <a:pt x="800646" y="1134999"/>
                </a:cubicBezTo>
                <a:cubicBezTo>
                  <a:pt x="807314" y="1131570"/>
                  <a:pt x="809600" y="1133189"/>
                  <a:pt x="812838" y="1133856"/>
                </a:cubicBezTo>
                <a:cubicBezTo>
                  <a:pt x="807790" y="1142048"/>
                  <a:pt x="780834" y="1146143"/>
                  <a:pt x="772643" y="1152430"/>
                </a:cubicBezTo>
                <a:close/>
                <a:moveTo>
                  <a:pt x="904945" y="1116806"/>
                </a:moveTo>
                <a:cubicBezTo>
                  <a:pt x="904755" y="1112615"/>
                  <a:pt x="910755" y="1112234"/>
                  <a:pt x="914089" y="1108424"/>
                </a:cubicBezTo>
                <a:cubicBezTo>
                  <a:pt x="915327" y="1110901"/>
                  <a:pt x="907707" y="1114044"/>
                  <a:pt x="904945" y="1116806"/>
                </a:cubicBezTo>
                <a:close/>
                <a:moveTo>
                  <a:pt x="947046" y="1107853"/>
                </a:moveTo>
                <a:cubicBezTo>
                  <a:pt x="944569" y="1113758"/>
                  <a:pt x="944760" y="1106710"/>
                  <a:pt x="940854" y="1109853"/>
                </a:cubicBezTo>
                <a:cubicBezTo>
                  <a:pt x="940664" y="1108710"/>
                  <a:pt x="943807" y="1107186"/>
                  <a:pt x="945712" y="1105852"/>
                </a:cubicBezTo>
                <a:cubicBezTo>
                  <a:pt x="946284" y="1106900"/>
                  <a:pt x="946760" y="1107853"/>
                  <a:pt x="948379" y="1106995"/>
                </a:cubicBezTo>
                <a:cubicBezTo>
                  <a:pt x="948570" y="1107948"/>
                  <a:pt x="947236" y="1108234"/>
                  <a:pt x="947046" y="1107853"/>
                </a:cubicBezTo>
                <a:close/>
                <a:moveTo>
                  <a:pt x="942188" y="1095661"/>
                </a:moveTo>
                <a:lnTo>
                  <a:pt x="947331" y="1092422"/>
                </a:lnTo>
                <a:lnTo>
                  <a:pt x="948760" y="1094423"/>
                </a:lnTo>
                <a:cubicBezTo>
                  <a:pt x="946093" y="1095661"/>
                  <a:pt x="943045" y="1097661"/>
                  <a:pt x="942188" y="1095661"/>
                </a:cubicBezTo>
                <a:close/>
                <a:moveTo>
                  <a:pt x="948189" y="1090898"/>
                </a:moveTo>
                <a:cubicBezTo>
                  <a:pt x="947141" y="1089184"/>
                  <a:pt x="951332" y="1086612"/>
                  <a:pt x="954570" y="1084135"/>
                </a:cubicBezTo>
                <a:lnTo>
                  <a:pt x="955999" y="1086041"/>
                </a:lnTo>
                <a:cubicBezTo>
                  <a:pt x="953046" y="1088422"/>
                  <a:pt x="950189" y="1090612"/>
                  <a:pt x="948189" y="1090898"/>
                </a:cubicBezTo>
                <a:close/>
                <a:moveTo>
                  <a:pt x="945998" y="1086993"/>
                </a:moveTo>
                <a:cubicBezTo>
                  <a:pt x="937997" y="1092518"/>
                  <a:pt x="929805" y="1097661"/>
                  <a:pt x="925710" y="1101185"/>
                </a:cubicBezTo>
                <a:cubicBezTo>
                  <a:pt x="926186" y="1097852"/>
                  <a:pt x="933044" y="1092708"/>
                  <a:pt x="941235" y="1087088"/>
                </a:cubicBezTo>
                <a:cubicBezTo>
                  <a:pt x="949332" y="1081373"/>
                  <a:pt x="958380" y="1074515"/>
                  <a:pt x="964381" y="1069562"/>
                </a:cubicBezTo>
                <a:cubicBezTo>
                  <a:pt x="961143" y="1074610"/>
                  <a:pt x="953713" y="1080992"/>
                  <a:pt x="945998" y="1086993"/>
                </a:cubicBezTo>
                <a:close/>
                <a:moveTo>
                  <a:pt x="1002672" y="1074896"/>
                </a:moveTo>
                <a:cubicBezTo>
                  <a:pt x="999909" y="1073086"/>
                  <a:pt x="999433" y="1073182"/>
                  <a:pt x="1000195" y="1069658"/>
                </a:cubicBezTo>
                <a:cubicBezTo>
                  <a:pt x="1003148" y="1069467"/>
                  <a:pt x="1007815" y="1070801"/>
                  <a:pt x="1002672" y="1074896"/>
                </a:cubicBezTo>
                <a:close/>
                <a:moveTo>
                  <a:pt x="1007244" y="1068229"/>
                </a:moveTo>
                <a:cubicBezTo>
                  <a:pt x="1005910" y="1068229"/>
                  <a:pt x="1003910" y="1069848"/>
                  <a:pt x="1003148" y="1068324"/>
                </a:cubicBezTo>
                <a:cubicBezTo>
                  <a:pt x="1004577" y="1067848"/>
                  <a:pt x="1006005" y="1067371"/>
                  <a:pt x="1005624" y="1066419"/>
                </a:cubicBezTo>
                <a:cubicBezTo>
                  <a:pt x="1007053" y="1065467"/>
                  <a:pt x="1007434" y="1066895"/>
                  <a:pt x="1009053" y="1065562"/>
                </a:cubicBezTo>
                <a:cubicBezTo>
                  <a:pt x="1008863" y="1066610"/>
                  <a:pt x="1008672" y="1067657"/>
                  <a:pt x="1009434" y="1068419"/>
                </a:cubicBezTo>
                <a:cubicBezTo>
                  <a:pt x="1008006" y="1069467"/>
                  <a:pt x="1005529" y="1069848"/>
                  <a:pt x="1007244" y="1068229"/>
                </a:cubicBezTo>
                <a:close/>
                <a:moveTo>
                  <a:pt x="1029151" y="1057180"/>
                </a:moveTo>
                <a:cubicBezTo>
                  <a:pt x="1028770" y="1056037"/>
                  <a:pt x="1031628" y="1054036"/>
                  <a:pt x="1033247" y="1052322"/>
                </a:cubicBezTo>
                <a:cubicBezTo>
                  <a:pt x="1032390" y="1051846"/>
                  <a:pt x="1030675" y="1053751"/>
                  <a:pt x="1029151" y="1054989"/>
                </a:cubicBezTo>
                <a:cubicBezTo>
                  <a:pt x="1027056" y="1054894"/>
                  <a:pt x="1030770" y="1049845"/>
                  <a:pt x="1026960" y="1052608"/>
                </a:cubicBezTo>
                <a:cubicBezTo>
                  <a:pt x="1027246" y="1050703"/>
                  <a:pt x="1033437" y="1050227"/>
                  <a:pt x="1035533" y="1050131"/>
                </a:cubicBezTo>
                <a:cubicBezTo>
                  <a:pt x="1031628" y="1054132"/>
                  <a:pt x="1034199" y="1054418"/>
                  <a:pt x="1029151" y="1057180"/>
                </a:cubicBezTo>
                <a:close/>
                <a:moveTo>
                  <a:pt x="1056678" y="1009841"/>
                </a:moveTo>
                <a:lnTo>
                  <a:pt x="1058488" y="1011460"/>
                </a:lnTo>
                <a:lnTo>
                  <a:pt x="1053249" y="1017175"/>
                </a:lnTo>
                <a:cubicBezTo>
                  <a:pt x="1051154" y="1015936"/>
                  <a:pt x="1055440" y="1012317"/>
                  <a:pt x="1056678" y="1009841"/>
                </a:cubicBezTo>
                <a:close/>
                <a:moveTo>
                  <a:pt x="1065251" y="1019651"/>
                </a:moveTo>
                <a:cubicBezTo>
                  <a:pt x="1066203" y="1015936"/>
                  <a:pt x="1063727" y="1018794"/>
                  <a:pt x="1060869" y="1022033"/>
                </a:cubicBezTo>
                <a:cubicBezTo>
                  <a:pt x="1059726" y="1018413"/>
                  <a:pt x="1067727" y="1015270"/>
                  <a:pt x="1070966" y="1012031"/>
                </a:cubicBezTo>
                <a:cubicBezTo>
                  <a:pt x="1072204" y="1013460"/>
                  <a:pt x="1066775" y="1017270"/>
                  <a:pt x="1065251" y="1019651"/>
                </a:cubicBezTo>
                <a:close/>
                <a:moveTo>
                  <a:pt x="1069918" y="998792"/>
                </a:moveTo>
                <a:cubicBezTo>
                  <a:pt x="1068870" y="1005650"/>
                  <a:pt x="1067061" y="1011936"/>
                  <a:pt x="1056678" y="1018223"/>
                </a:cubicBezTo>
                <a:cubicBezTo>
                  <a:pt x="1057726" y="1013746"/>
                  <a:pt x="1067251" y="1007554"/>
                  <a:pt x="1063917" y="1001840"/>
                </a:cubicBezTo>
                <a:cubicBezTo>
                  <a:pt x="1073538" y="993076"/>
                  <a:pt x="1079443" y="984409"/>
                  <a:pt x="1084682" y="980884"/>
                </a:cubicBezTo>
                <a:cubicBezTo>
                  <a:pt x="1084587" y="987171"/>
                  <a:pt x="1075919" y="996410"/>
                  <a:pt x="1069918" y="998792"/>
                </a:cubicBezTo>
                <a:close/>
                <a:moveTo>
                  <a:pt x="1097445" y="967168"/>
                </a:moveTo>
                <a:cubicBezTo>
                  <a:pt x="1092111" y="973169"/>
                  <a:pt x="1089159" y="974598"/>
                  <a:pt x="1086968" y="980694"/>
                </a:cubicBezTo>
                <a:lnTo>
                  <a:pt x="1083825" y="978218"/>
                </a:lnTo>
                <a:cubicBezTo>
                  <a:pt x="1090111" y="972407"/>
                  <a:pt x="1094969" y="962216"/>
                  <a:pt x="1102303" y="955358"/>
                </a:cubicBezTo>
                <a:cubicBezTo>
                  <a:pt x="1102303" y="959929"/>
                  <a:pt x="1096112" y="962882"/>
                  <a:pt x="1097445" y="967168"/>
                </a:cubicBezTo>
                <a:close/>
                <a:moveTo>
                  <a:pt x="1160882" y="867823"/>
                </a:moveTo>
                <a:cubicBezTo>
                  <a:pt x="1158215" y="867727"/>
                  <a:pt x="1159929" y="864394"/>
                  <a:pt x="1157167" y="864299"/>
                </a:cubicBezTo>
                <a:cubicBezTo>
                  <a:pt x="1159548" y="862775"/>
                  <a:pt x="1161644" y="854678"/>
                  <a:pt x="1164120" y="857345"/>
                </a:cubicBezTo>
                <a:cubicBezTo>
                  <a:pt x="1162406" y="854107"/>
                  <a:pt x="1168216" y="848201"/>
                  <a:pt x="1170788" y="843343"/>
                </a:cubicBezTo>
                <a:cubicBezTo>
                  <a:pt x="1165835" y="852392"/>
                  <a:pt x="1165359" y="861441"/>
                  <a:pt x="1160882" y="867823"/>
                </a:cubicBezTo>
                <a:close/>
                <a:moveTo>
                  <a:pt x="1161930" y="894683"/>
                </a:moveTo>
                <a:cubicBezTo>
                  <a:pt x="1160787" y="893921"/>
                  <a:pt x="1159453" y="894683"/>
                  <a:pt x="1158215" y="896302"/>
                </a:cubicBezTo>
                <a:cubicBezTo>
                  <a:pt x="1156786" y="895255"/>
                  <a:pt x="1158691" y="892111"/>
                  <a:pt x="1160787" y="888778"/>
                </a:cubicBezTo>
                <a:cubicBezTo>
                  <a:pt x="1160882" y="891921"/>
                  <a:pt x="1162787" y="888492"/>
                  <a:pt x="1162882" y="891635"/>
                </a:cubicBezTo>
                <a:cubicBezTo>
                  <a:pt x="1164692" y="889254"/>
                  <a:pt x="1166692" y="882872"/>
                  <a:pt x="1168311" y="885539"/>
                </a:cubicBezTo>
                <a:cubicBezTo>
                  <a:pt x="1166216" y="886777"/>
                  <a:pt x="1164025" y="891064"/>
                  <a:pt x="1161930" y="894683"/>
                </a:cubicBezTo>
                <a:close/>
                <a:moveTo>
                  <a:pt x="1170407" y="877729"/>
                </a:moveTo>
                <a:cubicBezTo>
                  <a:pt x="1170121" y="872871"/>
                  <a:pt x="1172502" y="871918"/>
                  <a:pt x="1175265" y="867727"/>
                </a:cubicBezTo>
                <a:cubicBezTo>
                  <a:pt x="1175455" y="872585"/>
                  <a:pt x="1173169" y="873538"/>
                  <a:pt x="1170407" y="877729"/>
                </a:cubicBezTo>
                <a:close/>
                <a:moveTo>
                  <a:pt x="1175931" y="820388"/>
                </a:moveTo>
                <a:cubicBezTo>
                  <a:pt x="1175455" y="818769"/>
                  <a:pt x="1175836" y="816197"/>
                  <a:pt x="1177265" y="812673"/>
                </a:cubicBezTo>
                <a:cubicBezTo>
                  <a:pt x="1179551" y="813149"/>
                  <a:pt x="1178122" y="818864"/>
                  <a:pt x="1175931" y="820388"/>
                </a:cubicBezTo>
                <a:close/>
                <a:moveTo>
                  <a:pt x="1174598" y="798671"/>
                </a:moveTo>
                <a:cubicBezTo>
                  <a:pt x="1174503" y="794576"/>
                  <a:pt x="1176693" y="793242"/>
                  <a:pt x="1177932" y="786956"/>
                </a:cubicBezTo>
                <a:cubicBezTo>
                  <a:pt x="1180313" y="787908"/>
                  <a:pt x="1176408" y="796957"/>
                  <a:pt x="1174598" y="798671"/>
                </a:cubicBezTo>
                <a:close/>
                <a:moveTo>
                  <a:pt x="1182694" y="766286"/>
                </a:moveTo>
                <a:cubicBezTo>
                  <a:pt x="1184980" y="768382"/>
                  <a:pt x="1180503" y="772001"/>
                  <a:pt x="1180789" y="776764"/>
                </a:cubicBezTo>
                <a:cubicBezTo>
                  <a:pt x="1177455" y="777050"/>
                  <a:pt x="1182123" y="769715"/>
                  <a:pt x="1182694" y="766286"/>
                </a:cubicBezTo>
                <a:close/>
                <a:moveTo>
                  <a:pt x="1182313" y="791718"/>
                </a:moveTo>
                <a:cubicBezTo>
                  <a:pt x="1181456" y="786003"/>
                  <a:pt x="1182599" y="783336"/>
                  <a:pt x="1184028" y="774668"/>
                </a:cubicBezTo>
                <a:cubicBezTo>
                  <a:pt x="1184504" y="777145"/>
                  <a:pt x="1183170" y="785146"/>
                  <a:pt x="1186599" y="777050"/>
                </a:cubicBezTo>
                <a:cubicBezTo>
                  <a:pt x="1189266" y="780098"/>
                  <a:pt x="1183742" y="786289"/>
                  <a:pt x="1182313" y="791718"/>
                </a:cubicBezTo>
                <a:close/>
                <a:moveTo>
                  <a:pt x="1193838" y="725615"/>
                </a:moveTo>
                <a:cubicBezTo>
                  <a:pt x="1190695" y="740378"/>
                  <a:pt x="1192124" y="745998"/>
                  <a:pt x="1191838" y="753142"/>
                </a:cubicBezTo>
                <a:cubicBezTo>
                  <a:pt x="1191171" y="756571"/>
                  <a:pt x="1189171" y="754190"/>
                  <a:pt x="1188314" y="756857"/>
                </a:cubicBezTo>
                <a:cubicBezTo>
                  <a:pt x="1192600" y="755428"/>
                  <a:pt x="1189647" y="766572"/>
                  <a:pt x="1187647" y="774001"/>
                </a:cubicBezTo>
                <a:cubicBezTo>
                  <a:pt x="1185075" y="772668"/>
                  <a:pt x="1183647" y="772668"/>
                  <a:pt x="1183551" y="771144"/>
                </a:cubicBezTo>
                <a:cubicBezTo>
                  <a:pt x="1184980" y="769906"/>
                  <a:pt x="1186123" y="764667"/>
                  <a:pt x="1185742" y="762286"/>
                </a:cubicBezTo>
                <a:cubicBezTo>
                  <a:pt x="1182789" y="765905"/>
                  <a:pt x="1184409" y="757237"/>
                  <a:pt x="1182504" y="756666"/>
                </a:cubicBezTo>
                <a:cubicBezTo>
                  <a:pt x="1183837" y="753809"/>
                  <a:pt x="1184599" y="753904"/>
                  <a:pt x="1185266" y="755904"/>
                </a:cubicBezTo>
                <a:cubicBezTo>
                  <a:pt x="1186314" y="744665"/>
                  <a:pt x="1191743" y="731710"/>
                  <a:pt x="1192600" y="720566"/>
                </a:cubicBezTo>
                <a:cubicBezTo>
                  <a:pt x="1193457" y="720947"/>
                  <a:pt x="1193743" y="723519"/>
                  <a:pt x="1194981" y="721043"/>
                </a:cubicBezTo>
                <a:cubicBezTo>
                  <a:pt x="1191648" y="722662"/>
                  <a:pt x="1195743" y="715994"/>
                  <a:pt x="1193648" y="716185"/>
                </a:cubicBezTo>
                <a:cubicBezTo>
                  <a:pt x="1192600" y="717804"/>
                  <a:pt x="1191933" y="717328"/>
                  <a:pt x="1191552" y="715994"/>
                </a:cubicBezTo>
                <a:cubicBezTo>
                  <a:pt x="1192695" y="712565"/>
                  <a:pt x="1193838" y="709136"/>
                  <a:pt x="1194791" y="705612"/>
                </a:cubicBezTo>
                <a:cubicBezTo>
                  <a:pt x="1197744" y="704564"/>
                  <a:pt x="1193362" y="711994"/>
                  <a:pt x="1195458" y="711994"/>
                </a:cubicBezTo>
                <a:cubicBezTo>
                  <a:pt x="1196696" y="705422"/>
                  <a:pt x="1202411" y="695420"/>
                  <a:pt x="1199553" y="692944"/>
                </a:cubicBezTo>
                <a:cubicBezTo>
                  <a:pt x="1197839" y="699421"/>
                  <a:pt x="1197934" y="702183"/>
                  <a:pt x="1194886" y="705231"/>
                </a:cubicBezTo>
                <a:cubicBezTo>
                  <a:pt x="1194981" y="705040"/>
                  <a:pt x="1194981" y="704850"/>
                  <a:pt x="1195077" y="704659"/>
                </a:cubicBezTo>
                <a:cubicBezTo>
                  <a:pt x="1196410" y="698944"/>
                  <a:pt x="1197458" y="693039"/>
                  <a:pt x="1198315" y="686943"/>
                </a:cubicBezTo>
                <a:cubicBezTo>
                  <a:pt x="1199553" y="686943"/>
                  <a:pt x="1200601" y="686372"/>
                  <a:pt x="1201649" y="685514"/>
                </a:cubicBezTo>
                <a:cubicBezTo>
                  <a:pt x="1201649" y="685609"/>
                  <a:pt x="1201649" y="685609"/>
                  <a:pt x="1201554" y="685705"/>
                </a:cubicBezTo>
                <a:cubicBezTo>
                  <a:pt x="1203840" y="688943"/>
                  <a:pt x="1203363" y="693134"/>
                  <a:pt x="1202411" y="697421"/>
                </a:cubicBezTo>
                <a:cubicBezTo>
                  <a:pt x="1201363" y="701707"/>
                  <a:pt x="1199649" y="705993"/>
                  <a:pt x="1200125" y="709898"/>
                </a:cubicBezTo>
                <a:cubicBezTo>
                  <a:pt x="1198125" y="713327"/>
                  <a:pt x="1197077" y="712946"/>
                  <a:pt x="1195934" y="713708"/>
                </a:cubicBezTo>
                <a:cubicBezTo>
                  <a:pt x="1198029" y="716661"/>
                  <a:pt x="1195458" y="730472"/>
                  <a:pt x="1194410" y="733425"/>
                </a:cubicBezTo>
                <a:cubicBezTo>
                  <a:pt x="1191743" y="733616"/>
                  <a:pt x="1195458" y="726662"/>
                  <a:pt x="1193838" y="725615"/>
                </a:cubicBezTo>
                <a:close/>
                <a:moveTo>
                  <a:pt x="1193743" y="800481"/>
                </a:moveTo>
                <a:cubicBezTo>
                  <a:pt x="1196315" y="795433"/>
                  <a:pt x="1194600" y="792766"/>
                  <a:pt x="1197458" y="790194"/>
                </a:cubicBezTo>
                <a:cubicBezTo>
                  <a:pt x="1201363" y="789527"/>
                  <a:pt x="1196410" y="803338"/>
                  <a:pt x="1193743" y="800481"/>
                </a:cubicBezTo>
                <a:close/>
                <a:moveTo>
                  <a:pt x="1197648" y="786956"/>
                </a:moveTo>
                <a:cubicBezTo>
                  <a:pt x="1200982" y="784669"/>
                  <a:pt x="1203744" y="778478"/>
                  <a:pt x="1207459" y="778478"/>
                </a:cubicBezTo>
                <a:cubicBezTo>
                  <a:pt x="1204602" y="784098"/>
                  <a:pt x="1201744" y="789527"/>
                  <a:pt x="1197648" y="786956"/>
                </a:cubicBezTo>
                <a:close/>
                <a:moveTo>
                  <a:pt x="1230319" y="528542"/>
                </a:moveTo>
                <a:cubicBezTo>
                  <a:pt x="1230319" y="528542"/>
                  <a:pt x="1230319" y="528542"/>
                  <a:pt x="1230319" y="528542"/>
                </a:cubicBezTo>
                <a:cubicBezTo>
                  <a:pt x="1230319" y="528542"/>
                  <a:pt x="1230319" y="528638"/>
                  <a:pt x="1230319" y="528733"/>
                </a:cubicBezTo>
                <a:cubicBezTo>
                  <a:pt x="1230319" y="528733"/>
                  <a:pt x="1230319" y="528638"/>
                  <a:pt x="1230319" y="528542"/>
                </a:cubicBezTo>
                <a:close/>
                <a:moveTo>
                  <a:pt x="1233939" y="521875"/>
                </a:moveTo>
                <a:cubicBezTo>
                  <a:pt x="1234605" y="519493"/>
                  <a:pt x="1234701" y="528447"/>
                  <a:pt x="1235558" y="534257"/>
                </a:cubicBezTo>
                <a:cubicBezTo>
                  <a:pt x="1231938" y="532638"/>
                  <a:pt x="1232796" y="525589"/>
                  <a:pt x="1233939" y="5218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D7D8D44-E27B-7937-2BBE-F6BF93FA1472}"/>
              </a:ext>
            </a:extLst>
          </p:cNvPr>
          <p:cNvSpPr/>
          <p:nvPr/>
        </p:nvSpPr>
        <p:spPr>
          <a:xfrm>
            <a:off x="5058429" y="2672391"/>
            <a:ext cx="1325703" cy="1287580"/>
          </a:xfrm>
          <a:custGeom>
            <a:avLst/>
            <a:gdLst>
              <a:gd name="connsiteX0" fmla="*/ 1247845 w 1247845"/>
              <a:gd name="connsiteY0" fmla="*/ 572548 h 1211961"/>
              <a:gd name="connsiteX1" fmla="*/ 1244797 w 1247845"/>
              <a:gd name="connsiteY1" fmla="*/ 521684 h 1211961"/>
              <a:gd name="connsiteX2" fmla="*/ 1243940 w 1247845"/>
              <a:gd name="connsiteY2" fmla="*/ 509492 h 1211961"/>
              <a:gd name="connsiteX3" fmla="*/ 1242321 w 1247845"/>
              <a:gd name="connsiteY3" fmla="*/ 497586 h 1211961"/>
              <a:gd name="connsiteX4" fmla="*/ 1239082 w 1247845"/>
              <a:gd name="connsiteY4" fmla="*/ 474821 h 1211961"/>
              <a:gd name="connsiteX5" fmla="*/ 1228224 w 1247845"/>
              <a:gd name="connsiteY5" fmla="*/ 441579 h 1211961"/>
              <a:gd name="connsiteX6" fmla="*/ 1223937 w 1247845"/>
              <a:gd name="connsiteY6" fmla="*/ 421481 h 1211961"/>
              <a:gd name="connsiteX7" fmla="*/ 1225747 w 1247845"/>
              <a:gd name="connsiteY7" fmla="*/ 412718 h 1211961"/>
              <a:gd name="connsiteX8" fmla="*/ 1219937 w 1247845"/>
              <a:gd name="connsiteY8" fmla="*/ 394525 h 1211961"/>
              <a:gd name="connsiteX9" fmla="*/ 1222604 w 1247845"/>
              <a:gd name="connsiteY9" fmla="*/ 413575 h 1211961"/>
              <a:gd name="connsiteX10" fmla="*/ 1218222 w 1247845"/>
              <a:gd name="connsiteY10" fmla="*/ 388334 h 1211961"/>
              <a:gd name="connsiteX11" fmla="*/ 1208602 w 1247845"/>
              <a:gd name="connsiteY11" fmla="*/ 363093 h 1211961"/>
              <a:gd name="connsiteX12" fmla="*/ 1202697 w 1247845"/>
              <a:gd name="connsiteY12" fmla="*/ 351854 h 1211961"/>
              <a:gd name="connsiteX13" fmla="*/ 1200506 w 1247845"/>
              <a:gd name="connsiteY13" fmla="*/ 352806 h 1211961"/>
              <a:gd name="connsiteX14" fmla="*/ 1193743 w 1247845"/>
              <a:gd name="connsiteY14" fmla="*/ 335185 h 1211961"/>
              <a:gd name="connsiteX15" fmla="*/ 1193362 w 1247845"/>
              <a:gd name="connsiteY15" fmla="*/ 338804 h 1211961"/>
              <a:gd name="connsiteX16" fmla="*/ 1190695 w 1247845"/>
              <a:gd name="connsiteY16" fmla="*/ 329660 h 1211961"/>
              <a:gd name="connsiteX17" fmla="*/ 1191933 w 1247845"/>
              <a:gd name="connsiteY17" fmla="*/ 339471 h 1211961"/>
              <a:gd name="connsiteX18" fmla="*/ 1200982 w 1247845"/>
              <a:gd name="connsiteY18" fmla="*/ 361188 h 1211961"/>
              <a:gd name="connsiteX19" fmla="*/ 1195839 w 1247845"/>
              <a:gd name="connsiteY19" fmla="*/ 349758 h 1211961"/>
              <a:gd name="connsiteX20" fmla="*/ 1193934 w 1247845"/>
              <a:gd name="connsiteY20" fmla="*/ 353949 h 1211961"/>
              <a:gd name="connsiteX21" fmla="*/ 1200030 w 1247845"/>
              <a:gd name="connsiteY21" fmla="*/ 363284 h 1211961"/>
              <a:gd name="connsiteX22" fmla="*/ 1193362 w 1247845"/>
              <a:gd name="connsiteY22" fmla="*/ 359188 h 1211961"/>
              <a:gd name="connsiteX23" fmla="*/ 1199649 w 1247845"/>
              <a:gd name="connsiteY23" fmla="*/ 366808 h 1211961"/>
              <a:gd name="connsiteX24" fmla="*/ 1196601 w 1247845"/>
              <a:gd name="connsiteY24" fmla="*/ 367951 h 1211961"/>
              <a:gd name="connsiteX25" fmla="*/ 1198029 w 1247845"/>
              <a:gd name="connsiteY25" fmla="*/ 369665 h 1211961"/>
              <a:gd name="connsiteX26" fmla="*/ 1196601 w 1247845"/>
              <a:gd name="connsiteY26" fmla="*/ 370046 h 1211961"/>
              <a:gd name="connsiteX27" fmla="*/ 1193648 w 1247845"/>
              <a:gd name="connsiteY27" fmla="*/ 371570 h 1211961"/>
              <a:gd name="connsiteX28" fmla="*/ 1194886 w 1247845"/>
              <a:gd name="connsiteY28" fmla="*/ 370142 h 1211961"/>
              <a:gd name="connsiteX29" fmla="*/ 1192410 w 1247845"/>
              <a:gd name="connsiteY29" fmla="*/ 361093 h 1211961"/>
              <a:gd name="connsiteX30" fmla="*/ 1193076 w 1247845"/>
              <a:gd name="connsiteY30" fmla="*/ 371856 h 1211961"/>
              <a:gd name="connsiteX31" fmla="*/ 1186695 w 1247845"/>
              <a:gd name="connsiteY31" fmla="*/ 375094 h 1211961"/>
              <a:gd name="connsiteX32" fmla="*/ 1185742 w 1247845"/>
              <a:gd name="connsiteY32" fmla="*/ 374523 h 1211961"/>
              <a:gd name="connsiteX33" fmla="*/ 1184409 w 1247845"/>
              <a:gd name="connsiteY33" fmla="*/ 370332 h 1211961"/>
              <a:gd name="connsiteX34" fmla="*/ 1182504 w 1247845"/>
              <a:gd name="connsiteY34" fmla="*/ 365855 h 1211961"/>
              <a:gd name="connsiteX35" fmla="*/ 1181170 w 1247845"/>
              <a:gd name="connsiteY35" fmla="*/ 354139 h 1211961"/>
              <a:gd name="connsiteX36" fmla="*/ 1170978 w 1247845"/>
              <a:gd name="connsiteY36" fmla="*/ 326898 h 1211961"/>
              <a:gd name="connsiteX37" fmla="*/ 1164978 w 1247845"/>
              <a:gd name="connsiteY37" fmla="*/ 321659 h 1211961"/>
              <a:gd name="connsiteX38" fmla="*/ 1165168 w 1247845"/>
              <a:gd name="connsiteY38" fmla="*/ 318325 h 1211961"/>
              <a:gd name="connsiteX39" fmla="*/ 1162501 w 1247845"/>
              <a:gd name="connsiteY39" fmla="*/ 316611 h 1211961"/>
              <a:gd name="connsiteX40" fmla="*/ 1161549 w 1247845"/>
              <a:gd name="connsiteY40" fmla="*/ 311086 h 1211961"/>
              <a:gd name="connsiteX41" fmla="*/ 1154500 w 1247845"/>
              <a:gd name="connsiteY41" fmla="*/ 304133 h 1211961"/>
              <a:gd name="connsiteX42" fmla="*/ 1152119 w 1247845"/>
              <a:gd name="connsiteY42" fmla="*/ 298418 h 1211961"/>
              <a:gd name="connsiteX43" fmla="*/ 1152690 w 1247845"/>
              <a:gd name="connsiteY43" fmla="*/ 298609 h 1211961"/>
              <a:gd name="connsiteX44" fmla="*/ 1143451 w 1247845"/>
              <a:gd name="connsiteY44" fmla="*/ 280606 h 1211961"/>
              <a:gd name="connsiteX45" fmla="*/ 1143261 w 1247845"/>
              <a:gd name="connsiteY45" fmla="*/ 280321 h 1211961"/>
              <a:gd name="connsiteX46" fmla="*/ 1118972 w 1247845"/>
              <a:gd name="connsiteY46" fmla="*/ 242888 h 1211961"/>
              <a:gd name="connsiteX47" fmla="*/ 1109161 w 1247845"/>
              <a:gd name="connsiteY47" fmla="*/ 225742 h 1211961"/>
              <a:gd name="connsiteX48" fmla="*/ 1105446 w 1247845"/>
              <a:gd name="connsiteY48" fmla="*/ 224695 h 1211961"/>
              <a:gd name="connsiteX49" fmla="*/ 1093350 w 1247845"/>
              <a:gd name="connsiteY49" fmla="*/ 206883 h 1211961"/>
              <a:gd name="connsiteX50" fmla="*/ 1087539 w 1247845"/>
              <a:gd name="connsiteY50" fmla="*/ 194786 h 1211961"/>
              <a:gd name="connsiteX51" fmla="*/ 1088301 w 1247845"/>
              <a:gd name="connsiteY51" fmla="*/ 193929 h 1211961"/>
              <a:gd name="connsiteX52" fmla="*/ 1085158 w 1247845"/>
              <a:gd name="connsiteY52" fmla="*/ 191548 h 1211961"/>
              <a:gd name="connsiteX53" fmla="*/ 1082777 w 1247845"/>
              <a:gd name="connsiteY53" fmla="*/ 188595 h 1211961"/>
              <a:gd name="connsiteX54" fmla="*/ 1072014 w 1247845"/>
              <a:gd name="connsiteY54" fmla="*/ 176213 h 1211961"/>
              <a:gd name="connsiteX55" fmla="*/ 1062012 w 1247845"/>
              <a:gd name="connsiteY55" fmla="*/ 164021 h 1211961"/>
              <a:gd name="connsiteX56" fmla="*/ 1035152 w 1247845"/>
              <a:gd name="connsiteY56" fmla="*/ 123634 h 1211961"/>
              <a:gd name="connsiteX57" fmla="*/ 998766 w 1247845"/>
              <a:gd name="connsiteY57" fmla="*/ 91535 h 1211961"/>
              <a:gd name="connsiteX58" fmla="*/ 992956 w 1247845"/>
              <a:gd name="connsiteY58" fmla="*/ 91440 h 1211961"/>
              <a:gd name="connsiteX59" fmla="*/ 960857 w 1247845"/>
              <a:gd name="connsiteY59" fmla="*/ 67913 h 1211961"/>
              <a:gd name="connsiteX60" fmla="*/ 924852 w 1247845"/>
              <a:gd name="connsiteY60" fmla="*/ 46292 h 1211961"/>
              <a:gd name="connsiteX61" fmla="*/ 876370 w 1247845"/>
              <a:gd name="connsiteY61" fmla="*/ 16573 h 1211961"/>
              <a:gd name="connsiteX62" fmla="*/ 847033 w 1247845"/>
              <a:gd name="connsiteY62" fmla="*/ 9620 h 1211961"/>
              <a:gd name="connsiteX63" fmla="*/ 821697 w 1247845"/>
              <a:gd name="connsiteY63" fmla="*/ 12192 h 1211961"/>
              <a:gd name="connsiteX64" fmla="*/ 769309 w 1247845"/>
              <a:gd name="connsiteY64" fmla="*/ 1905 h 1211961"/>
              <a:gd name="connsiteX65" fmla="*/ 759594 w 1247845"/>
              <a:gd name="connsiteY65" fmla="*/ 4096 h 1211961"/>
              <a:gd name="connsiteX66" fmla="*/ 753879 w 1247845"/>
              <a:gd name="connsiteY66" fmla="*/ 0 h 1211961"/>
              <a:gd name="connsiteX67" fmla="*/ 751974 w 1247845"/>
              <a:gd name="connsiteY67" fmla="*/ 7048 h 1211961"/>
              <a:gd name="connsiteX68" fmla="*/ 780739 w 1247845"/>
              <a:gd name="connsiteY68" fmla="*/ 9144 h 1211961"/>
              <a:gd name="connsiteX69" fmla="*/ 788645 w 1247845"/>
              <a:gd name="connsiteY69" fmla="*/ 13049 h 1211961"/>
              <a:gd name="connsiteX70" fmla="*/ 874084 w 1247845"/>
              <a:gd name="connsiteY70" fmla="*/ 26194 h 1211961"/>
              <a:gd name="connsiteX71" fmla="*/ 950760 w 1247845"/>
              <a:gd name="connsiteY71" fmla="*/ 64484 h 1211961"/>
              <a:gd name="connsiteX72" fmla="*/ 952951 w 1247845"/>
              <a:gd name="connsiteY72" fmla="*/ 73247 h 1211961"/>
              <a:gd name="connsiteX73" fmla="*/ 981717 w 1247845"/>
              <a:gd name="connsiteY73" fmla="*/ 94679 h 1211961"/>
              <a:gd name="connsiteX74" fmla="*/ 1008958 w 1247845"/>
              <a:gd name="connsiteY74" fmla="*/ 107823 h 1211961"/>
              <a:gd name="connsiteX75" fmla="*/ 1030008 w 1247845"/>
              <a:gd name="connsiteY75" fmla="*/ 130016 h 1211961"/>
              <a:gd name="connsiteX76" fmla="*/ 1051249 w 1247845"/>
              <a:gd name="connsiteY76" fmla="*/ 155448 h 1211961"/>
              <a:gd name="connsiteX77" fmla="*/ 1051535 w 1247845"/>
              <a:gd name="connsiteY77" fmla="*/ 157067 h 1211961"/>
              <a:gd name="connsiteX78" fmla="*/ 1037152 w 1247845"/>
              <a:gd name="connsiteY78" fmla="*/ 144685 h 1211961"/>
              <a:gd name="connsiteX79" fmla="*/ 1041915 w 1247845"/>
              <a:gd name="connsiteY79" fmla="*/ 146209 h 1211961"/>
              <a:gd name="connsiteX80" fmla="*/ 1028580 w 1247845"/>
              <a:gd name="connsiteY80" fmla="*/ 134398 h 1211961"/>
              <a:gd name="connsiteX81" fmla="*/ 1018864 w 1247845"/>
              <a:gd name="connsiteY81" fmla="*/ 122206 h 1211961"/>
              <a:gd name="connsiteX82" fmla="*/ 1008482 w 1247845"/>
              <a:gd name="connsiteY82" fmla="*/ 120491 h 1211961"/>
              <a:gd name="connsiteX83" fmla="*/ 1021912 w 1247845"/>
              <a:gd name="connsiteY83" fmla="*/ 139065 h 1211961"/>
              <a:gd name="connsiteX84" fmla="*/ 1013625 w 1247845"/>
              <a:gd name="connsiteY84" fmla="*/ 130492 h 1211961"/>
              <a:gd name="connsiteX85" fmla="*/ 1026579 w 1247845"/>
              <a:gd name="connsiteY85" fmla="*/ 144589 h 1211961"/>
              <a:gd name="connsiteX86" fmla="*/ 1042391 w 1247845"/>
              <a:gd name="connsiteY86" fmla="*/ 158496 h 1211961"/>
              <a:gd name="connsiteX87" fmla="*/ 1039629 w 1247845"/>
              <a:gd name="connsiteY87" fmla="*/ 159067 h 1211961"/>
              <a:gd name="connsiteX88" fmla="*/ 1052868 w 1247845"/>
              <a:gd name="connsiteY88" fmla="*/ 170974 h 1211961"/>
              <a:gd name="connsiteX89" fmla="*/ 1056012 w 1247845"/>
              <a:gd name="connsiteY89" fmla="*/ 175355 h 1211961"/>
              <a:gd name="connsiteX90" fmla="*/ 1053535 w 1247845"/>
              <a:gd name="connsiteY90" fmla="*/ 174308 h 1211961"/>
              <a:gd name="connsiteX91" fmla="*/ 1056488 w 1247845"/>
              <a:gd name="connsiteY91" fmla="*/ 180404 h 1211961"/>
              <a:gd name="connsiteX92" fmla="*/ 1054392 w 1247845"/>
              <a:gd name="connsiteY92" fmla="*/ 179737 h 1211961"/>
              <a:gd name="connsiteX93" fmla="*/ 1057250 w 1247845"/>
              <a:gd name="connsiteY93" fmla="*/ 182880 h 1211961"/>
              <a:gd name="connsiteX94" fmla="*/ 1057250 w 1247845"/>
              <a:gd name="connsiteY94" fmla="*/ 185833 h 1211961"/>
              <a:gd name="connsiteX95" fmla="*/ 1035723 w 1247845"/>
              <a:gd name="connsiteY95" fmla="*/ 178022 h 1211961"/>
              <a:gd name="connsiteX96" fmla="*/ 1033342 w 1247845"/>
              <a:gd name="connsiteY96" fmla="*/ 173641 h 1211961"/>
              <a:gd name="connsiteX97" fmla="*/ 1031628 w 1247845"/>
              <a:gd name="connsiteY97" fmla="*/ 175355 h 1211961"/>
              <a:gd name="connsiteX98" fmla="*/ 1033914 w 1247845"/>
              <a:gd name="connsiteY98" fmla="*/ 177641 h 1211961"/>
              <a:gd name="connsiteX99" fmla="*/ 1030866 w 1247845"/>
              <a:gd name="connsiteY99" fmla="*/ 176975 h 1211961"/>
              <a:gd name="connsiteX100" fmla="*/ 1029532 w 1247845"/>
              <a:gd name="connsiteY100" fmla="*/ 175450 h 1211961"/>
              <a:gd name="connsiteX101" fmla="*/ 1027532 w 1247845"/>
              <a:gd name="connsiteY101" fmla="*/ 173355 h 1211961"/>
              <a:gd name="connsiteX102" fmla="*/ 1028675 w 1247845"/>
              <a:gd name="connsiteY102" fmla="*/ 176403 h 1211961"/>
              <a:gd name="connsiteX103" fmla="*/ 1028675 w 1247845"/>
              <a:gd name="connsiteY103" fmla="*/ 176403 h 1211961"/>
              <a:gd name="connsiteX104" fmla="*/ 1021626 w 1247845"/>
              <a:gd name="connsiteY104" fmla="*/ 172212 h 1211961"/>
              <a:gd name="connsiteX105" fmla="*/ 1017054 w 1247845"/>
              <a:gd name="connsiteY105" fmla="*/ 164401 h 1211961"/>
              <a:gd name="connsiteX106" fmla="*/ 1005910 w 1247845"/>
              <a:gd name="connsiteY106" fmla="*/ 164878 h 1211961"/>
              <a:gd name="connsiteX107" fmla="*/ 1004100 w 1247845"/>
              <a:gd name="connsiteY107" fmla="*/ 168307 h 1211961"/>
              <a:gd name="connsiteX108" fmla="*/ 997528 w 1247845"/>
              <a:gd name="connsiteY108" fmla="*/ 164401 h 1211961"/>
              <a:gd name="connsiteX109" fmla="*/ 996004 w 1247845"/>
              <a:gd name="connsiteY109" fmla="*/ 152209 h 1211961"/>
              <a:gd name="connsiteX110" fmla="*/ 992670 w 1247845"/>
              <a:gd name="connsiteY110" fmla="*/ 151543 h 1211961"/>
              <a:gd name="connsiteX111" fmla="*/ 991242 w 1247845"/>
              <a:gd name="connsiteY111" fmla="*/ 152495 h 1211961"/>
              <a:gd name="connsiteX112" fmla="*/ 990956 w 1247845"/>
              <a:gd name="connsiteY112" fmla="*/ 153162 h 1211961"/>
              <a:gd name="connsiteX113" fmla="*/ 983336 w 1247845"/>
              <a:gd name="connsiteY113" fmla="*/ 145828 h 1211961"/>
              <a:gd name="connsiteX114" fmla="*/ 982288 w 1247845"/>
              <a:gd name="connsiteY114" fmla="*/ 149257 h 1211961"/>
              <a:gd name="connsiteX115" fmla="*/ 990289 w 1247845"/>
              <a:gd name="connsiteY115" fmla="*/ 155353 h 1211961"/>
              <a:gd name="connsiteX116" fmla="*/ 990384 w 1247845"/>
              <a:gd name="connsiteY116" fmla="*/ 156019 h 1211961"/>
              <a:gd name="connsiteX117" fmla="*/ 993051 w 1247845"/>
              <a:gd name="connsiteY117" fmla="*/ 160687 h 1211961"/>
              <a:gd name="connsiteX118" fmla="*/ 973716 w 1247845"/>
              <a:gd name="connsiteY118" fmla="*/ 144685 h 1211961"/>
              <a:gd name="connsiteX119" fmla="*/ 969525 w 1247845"/>
              <a:gd name="connsiteY119" fmla="*/ 142113 h 1211961"/>
              <a:gd name="connsiteX120" fmla="*/ 970096 w 1247845"/>
              <a:gd name="connsiteY120" fmla="*/ 141542 h 1211961"/>
              <a:gd name="connsiteX121" fmla="*/ 968953 w 1247845"/>
              <a:gd name="connsiteY121" fmla="*/ 140113 h 1211961"/>
              <a:gd name="connsiteX122" fmla="*/ 967905 w 1247845"/>
              <a:gd name="connsiteY122" fmla="*/ 141160 h 1211961"/>
              <a:gd name="connsiteX123" fmla="*/ 954951 w 1247845"/>
              <a:gd name="connsiteY123" fmla="*/ 134874 h 1211961"/>
              <a:gd name="connsiteX124" fmla="*/ 950856 w 1247845"/>
              <a:gd name="connsiteY124" fmla="*/ 130492 h 1211961"/>
              <a:gd name="connsiteX125" fmla="*/ 945903 w 1247845"/>
              <a:gd name="connsiteY125" fmla="*/ 127349 h 1211961"/>
              <a:gd name="connsiteX126" fmla="*/ 851700 w 1247845"/>
              <a:gd name="connsiteY126" fmla="*/ 65913 h 1211961"/>
              <a:gd name="connsiteX127" fmla="*/ 734448 w 1247845"/>
              <a:gd name="connsiteY127" fmla="*/ 32861 h 1211961"/>
              <a:gd name="connsiteX128" fmla="*/ 710349 w 1247845"/>
              <a:gd name="connsiteY128" fmla="*/ 24479 h 1211961"/>
              <a:gd name="connsiteX129" fmla="*/ 682346 w 1247845"/>
              <a:gd name="connsiteY129" fmla="*/ 21336 h 1211961"/>
              <a:gd name="connsiteX130" fmla="*/ 628911 w 1247845"/>
              <a:gd name="connsiteY130" fmla="*/ 11239 h 1211961"/>
              <a:gd name="connsiteX131" fmla="*/ 613385 w 1247845"/>
              <a:gd name="connsiteY131" fmla="*/ 12097 h 1211961"/>
              <a:gd name="connsiteX132" fmla="*/ 598812 w 1247845"/>
              <a:gd name="connsiteY132" fmla="*/ 13144 h 1211961"/>
              <a:gd name="connsiteX133" fmla="*/ 575666 w 1247845"/>
              <a:gd name="connsiteY133" fmla="*/ 11144 h 1211961"/>
              <a:gd name="connsiteX134" fmla="*/ 520135 w 1247845"/>
              <a:gd name="connsiteY134" fmla="*/ 16383 h 1211961"/>
              <a:gd name="connsiteX135" fmla="*/ 507943 w 1247845"/>
              <a:gd name="connsiteY135" fmla="*/ 23622 h 1211961"/>
              <a:gd name="connsiteX136" fmla="*/ 490036 w 1247845"/>
              <a:gd name="connsiteY136" fmla="*/ 24003 h 1211961"/>
              <a:gd name="connsiteX137" fmla="*/ 489274 w 1247845"/>
              <a:gd name="connsiteY137" fmla="*/ 20479 h 1211961"/>
              <a:gd name="connsiteX138" fmla="*/ 483654 w 1247845"/>
              <a:gd name="connsiteY138" fmla="*/ 24098 h 1211961"/>
              <a:gd name="connsiteX139" fmla="*/ 471653 w 1247845"/>
              <a:gd name="connsiteY139" fmla="*/ 18097 h 1211961"/>
              <a:gd name="connsiteX140" fmla="*/ 455746 w 1247845"/>
              <a:gd name="connsiteY140" fmla="*/ 23336 h 1211961"/>
              <a:gd name="connsiteX141" fmla="*/ 462414 w 1247845"/>
              <a:gd name="connsiteY141" fmla="*/ 15430 h 1211961"/>
              <a:gd name="connsiteX142" fmla="*/ 481654 w 1247845"/>
              <a:gd name="connsiteY142" fmla="*/ 14668 h 1211961"/>
              <a:gd name="connsiteX143" fmla="*/ 482702 w 1247845"/>
              <a:gd name="connsiteY143" fmla="*/ 9525 h 1211961"/>
              <a:gd name="connsiteX144" fmla="*/ 502228 w 1247845"/>
              <a:gd name="connsiteY144" fmla="*/ 10668 h 1211961"/>
              <a:gd name="connsiteX145" fmla="*/ 494418 w 1247845"/>
              <a:gd name="connsiteY145" fmla="*/ 14668 h 1211961"/>
              <a:gd name="connsiteX146" fmla="*/ 518611 w 1247845"/>
              <a:gd name="connsiteY146" fmla="*/ 6953 h 1211961"/>
              <a:gd name="connsiteX147" fmla="*/ 516325 w 1247845"/>
              <a:gd name="connsiteY147" fmla="*/ 6096 h 1211961"/>
              <a:gd name="connsiteX148" fmla="*/ 409931 w 1247845"/>
              <a:gd name="connsiteY148" fmla="*/ 23146 h 1211961"/>
              <a:gd name="connsiteX149" fmla="*/ 313728 w 1247845"/>
              <a:gd name="connsiteY149" fmla="*/ 70771 h 1211961"/>
              <a:gd name="connsiteX150" fmla="*/ 294678 w 1247845"/>
              <a:gd name="connsiteY150" fmla="*/ 76295 h 1211961"/>
              <a:gd name="connsiteX151" fmla="*/ 268104 w 1247845"/>
              <a:gd name="connsiteY151" fmla="*/ 112871 h 1211961"/>
              <a:gd name="connsiteX152" fmla="*/ 340017 w 1247845"/>
              <a:gd name="connsiteY152" fmla="*/ 66199 h 1211961"/>
              <a:gd name="connsiteX153" fmla="*/ 361258 w 1247845"/>
              <a:gd name="connsiteY153" fmla="*/ 71914 h 1211961"/>
              <a:gd name="connsiteX154" fmla="*/ 278391 w 1247845"/>
              <a:gd name="connsiteY154" fmla="*/ 120301 h 1211961"/>
              <a:gd name="connsiteX155" fmla="*/ 271533 w 1247845"/>
              <a:gd name="connsiteY155" fmla="*/ 128302 h 1211961"/>
              <a:gd name="connsiteX156" fmla="*/ 226479 w 1247845"/>
              <a:gd name="connsiteY156" fmla="*/ 160306 h 1211961"/>
              <a:gd name="connsiteX157" fmla="*/ 155232 w 1247845"/>
              <a:gd name="connsiteY157" fmla="*/ 234029 h 1211961"/>
              <a:gd name="connsiteX158" fmla="*/ 140850 w 1247845"/>
              <a:gd name="connsiteY158" fmla="*/ 251460 h 1211961"/>
              <a:gd name="connsiteX159" fmla="*/ 159804 w 1247845"/>
              <a:gd name="connsiteY159" fmla="*/ 231267 h 1211961"/>
              <a:gd name="connsiteX160" fmla="*/ 174187 w 1247845"/>
              <a:gd name="connsiteY160" fmla="*/ 212408 h 1211961"/>
              <a:gd name="connsiteX161" fmla="*/ 201143 w 1247845"/>
              <a:gd name="connsiteY161" fmla="*/ 189071 h 1211961"/>
              <a:gd name="connsiteX162" fmla="*/ 229718 w 1247845"/>
              <a:gd name="connsiteY162" fmla="*/ 163925 h 1211961"/>
              <a:gd name="connsiteX163" fmla="*/ 243815 w 1247845"/>
              <a:gd name="connsiteY163" fmla="*/ 155448 h 1211961"/>
              <a:gd name="connsiteX164" fmla="*/ 256864 w 1247845"/>
              <a:gd name="connsiteY164" fmla="*/ 147066 h 1211961"/>
              <a:gd name="connsiteX165" fmla="*/ 281534 w 1247845"/>
              <a:gd name="connsiteY165" fmla="*/ 129445 h 1211961"/>
              <a:gd name="connsiteX166" fmla="*/ 340779 w 1247845"/>
              <a:gd name="connsiteY166" fmla="*/ 94488 h 1211961"/>
              <a:gd name="connsiteX167" fmla="*/ 359448 w 1247845"/>
              <a:gd name="connsiteY167" fmla="*/ 91535 h 1211961"/>
              <a:gd name="connsiteX168" fmla="*/ 378308 w 1247845"/>
              <a:gd name="connsiteY168" fmla="*/ 94679 h 1211961"/>
              <a:gd name="connsiteX169" fmla="*/ 377546 w 1247845"/>
              <a:gd name="connsiteY169" fmla="*/ 88392 h 1211961"/>
              <a:gd name="connsiteX170" fmla="*/ 392119 w 1247845"/>
              <a:gd name="connsiteY170" fmla="*/ 92488 h 1211961"/>
              <a:gd name="connsiteX171" fmla="*/ 379260 w 1247845"/>
              <a:gd name="connsiteY171" fmla="*/ 96964 h 1211961"/>
              <a:gd name="connsiteX172" fmla="*/ 396405 w 1247845"/>
              <a:gd name="connsiteY172" fmla="*/ 102489 h 1211961"/>
              <a:gd name="connsiteX173" fmla="*/ 372974 w 1247845"/>
              <a:gd name="connsiteY173" fmla="*/ 117158 h 1211961"/>
              <a:gd name="connsiteX174" fmla="*/ 351828 w 1247845"/>
              <a:gd name="connsiteY174" fmla="*/ 133350 h 1211961"/>
              <a:gd name="connsiteX175" fmla="*/ 308966 w 1247845"/>
              <a:gd name="connsiteY175" fmla="*/ 163925 h 1211961"/>
              <a:gd name="connsiteX176" fmla="*/ 292011 w 1247845"/>
              <a:gd name="connsiteY176" fmla="*/ 162782 h 1211961"/>
              <a:gd name="connsiteX177" fmla="*/ 308871 w 1247845"/>
              <a:gd name="connsiteY177" fmla="*/ 166973 h 1211961"/>
              <a:gd name="connsiteX178" fmla="*/ 296012 w 1247845"/>
              <a:gd name="connsiteY178" fmla="*/ 181261 h 1211961"/>
              <a:gd name="connsiteX179" fmla="*/ 292011 w 1247845"/>
              <a:gd name="connsiteY179" fmla="*/ 185738 h 1211961"/>
              <a:gd name="connsiteX180" fmla="*/ 291059 w 1247845"/>
              <a:gd name="connsiteY180" fmla="*/ 186023 h 1211961"/>
              <a:gd name="connsiteX181" fmla="*/ 275628 w 1247845"/>
              <a:gd name="connsiteY181" fmla="*/ 195643 h 1211961"/>
              <a:gd name="connsiteX182" fmla="*/ 274104 w 1247845"/>
              <a:gd name="connsiteY182" fmla="*/ 198596 h 1211961"/>
              <a:gd name="connsiteX183" fmla="*/ 261817 w 1247845"/>
              <a:gd name="connsiteY183" fmla="*/ 208883 h 1211961"/>
              <a:gd name="connsiteX184" fmla="*/ 261150 w 1247845"/>
              <a:gd name="connsiteY184" fmla="*/ 209169 h 1211961"/>
              <a:gd name="connsiteX185" fmla="*/ 259912 w 1247845"/>
              <a:gd name="connsiteY185" fmla="*/ 210598 h 1211961"/>
              <a:gd name="connsiteX186" fmla="*/ 257721 w 1247845"/>
              <a:gd name="connsiteY186" fmla="*/ 212693 h 1211961"/>
              <a:gd name="connsiteX187" fmla="*/ 240672 w 1247845"/>
              <a:gd name="connsiteY187" fmla="*/ 216503 h 1211961"/>
              <a:gd name="connsiteX188" fmla="*/ 236766 w 1247845"/>
              <a:gd name="connsiteY188" fmla="*/ 219742 h 1211961"/>
              <a:gd name="connsiteX189" fmla="*/ 235052 w 1247845"/>
              <a:gd name="connsiteY189" fmla="*/ 222980 h 1211961"/>
              <a:gd name="connsiteX190" fmla="*/ 227813 w 1247845"/>
              <a:gd name="connsiteY190" fmla="*/ 224885 h 1211961"/>
              <a:gd name="connsiteX191" fmla="*/ 221622 w 1247845"/>
              <a:gd name="connsiteY191" fmla="*/ 230981 h 1211961"/>
              <a:gd name="connsiteX192" fmla="*/ 210477 w 1247845"/>
              <a:gd name="connsiteY192" fmla="*/ 239363 h 1211961"/>
              <a:gd name="connsiteX193" fmla="*/ 207048 w 1247845"/>
              <a:gd name="connsiteY193" fmla="*/ 240506 h 1211961"/>
              <a:gd name="connsiteX194" fmla="*/ 194475 w 1247845"/>
              <a:gd name="connsiteY194" fmla="*/ 254413 h 1211961"/>
              <a:gd name="connsiteX195" fmla="*/ 187046 w 1247845"/>
              <a:gd name="connsiteY195" fmla="*/ 258223 h 1211961"/>
              <a:gd name="connsiteX196" fmla="*/ 185522 w 1247845"/>
              <a:gd name="connsiteY196" fmla="*/ 260985 h 1211961"/>
              <a:gd name="connsiteX197" fmla="*/ 162376 w 1247845"/>
              <a:gd name="connsiteY197" fmla="*/ 276701 h 1211961"/>
              <a:gd name="connsiteX198" fmla="*/ 150565 w 1247845"/>
              <a:gd name="connsiteY198" fmla="*/ 285845 h 1211961"/>
              <a:gd name="connsiteX199" fmla="*/ 137135 w 1247845"/>
              <a:gd name="connsiteY199" fmla="*/ 301466 h 1211961"/>
              <a:gd name="connsiteX200" fmla="*/ 133706 w 1247845"/>
              <a:gd name="connsiteY200" fmla="*/ 305943 h 1211961"/>
              <a:gd name="connsiteX201" fmla="*/ 126657 w 1247845"/>
              <a:gd name="connsiteY201" fmla="*/ 312420 h 1211961"/>
              <a:gd name="connsiteX202" fmla="*/ 122276 w 1247845"/>
              <a:gd name="connsiteY202" fmla="*/ 313563 h 1211961"/>
              <a:gd name="connsiteX203" fmla="*/ 120180 w 1247845"/>
              <a:gd name="connsiteY203" fmla="*/ 307753 h 1211961"/>
              <a:gd name="connsiteX204" fmla="*/ 121514 w 1247845"/>
              <a:gd name="connsiteY204" fmla="*/ 304324 h 1211961"/>
              <a:gd name="connsiteX205" fmla="*/ 120371 w 1247845"/>
              <a:gd name="connsiteY205" fmla="*/ 300990 h 1211961"/>
              <a:gd name="connsiteX206" fmla="*/ 118752 w 1247845"/>
              <a:gd name="connsiteY206" fmla="*/ 302038 h 1211961"/>
              <a:gd name="connsiteX207" fmla="*/ 112275 w 1247845"/>
              <a:gd name="connsiteY207" fmla="*/ 314515 h 1211961"/>
              <a:gd name="connsiteX208" fmla="*/ 111227 w 1247845"/>
              <a:gd name="connsiteY208" fmla="*/ 320707 h 1211961"/>
              <a:gd name="connsiteX209" fmla="*/ 100178 w 1247845"/>
              <a:gd name="connsiteY209" fmla="*/ 327184 h 1211961"/>
              <a:gd name="connsiteX210" fmla="*/ 98082 w 1247845"/>
              <a:gd name="connsiteY210" fmla="*/ 332613 h 1211961"/>
              <a:gd name="connsiteX211" fmla="*/ 91510 w 1247845"/>
              <a:gd name="connsiteY211" fmla="*/ 343567 h 1211961"/>
              <a:gd name="connsiteX212" fmla="*/ 83890 w 1247845"/>
              <a:gd name="connsiteY212" fmla="*/ 350425 h 1211961"/>
              <a:gd name="connsiteX213" fmla="*/ 86938 w 1247845"/>
              <a:gd name="connsiteY213" fmla="*/ 339661 h 1211961"/>
              <a:gd name="connsiteX214" fmla="*/ 121323 w 1247845"/>
              <a:gd name="connsiteY214" fmla="*/ 273653 h 1211961"/>
              <a:gd name="connsiteX215" fmla="*/ 133611 w 1247845"/>
              <a:gd name="connsiteY215" fmla="*/ 259461 h 1211961"/>
              <a:gd name="connsiteX216" fmla="*/ 127800 w 1247845"/>
              <a:gd name="connsiteY216" fmla="*/ 252984 h 1211961"/>
              <a:gd name="connsiteX217" fmla="*/ 123419 w 1247845"/>
              <a:gd name="connsiteY217" fmla="*/ 255079 h 1211961"/>
              <a:gd name="connsiteX218" fmla="*/ 108560 w 1247845"/>
              <a:gd name="connsiteY218" fmla="*/ 285369 h 1211961"/>
              <a:gd name="connsiteX219" fmla="*/ 63792 w 1247845"/>
              <a:gd name="connsiteY219" fmla="*/ 365474 h 1211961"/>
              <a:gd name="connsiteX220" fmla="*/ 61221 w 1247845"/>
              <a:gd name="connsiteY220" fmla="*/ 365569 h 1211961"/>
              <a:gd name="connsiteX221" fmla="*/ 62840 w 1247845"/>
              <a:gd name="connsiteY221" fmla="*/ 368332 h 1211961"/>
              <a:gd name="connsiteX222" fmla="*/ 62268 w 1247845"/>
              <a:gd name="connsiteY222" fmla="*/ 370237 h 1211961"/>
              <a:gd name="connsiteX223" fmla="*/ 59887 w 1247845"/>
              <a:gd name="connsiteY223" fmla="*/ 378809 h 1211961"/>
              <a:gd name="connsiteX224" fmla="*/ 54839 w 1247845"/>
              <a:gd name="connsiteY224" fmla="*/ 381667 h 1211961"/>
              <a:gd name="connsiteX225" fmla="*/ 49314 w 1247845"/>
              <a:gd name="connsiteY225" fmla="*/ 390430 h 1211961"/>
              <a:gd name="connsiteX226" fmla="*/ 37313 w 1247845"/>
              <a:gd name="connsiteY226" fmla="*/ 409956 h 1211961"/>
              <a:gd name="connsiteX227" fmla="*/ 34265 w 1247845"/>
              <a:gd name="connsiteY227" fmla="*/ 411099 h 1211961"/>
              <a:gd name="connsiteX228" fmla="*/ 30550 w 1247845"/>
              <a:gd name="connsiteY228" fmla="*/ 415004 h 1211961"/>
              <a:gd name="connsiteX229" fmla="*/ 30550 w 1247845"/>
              <a:gd name="connsiteY229" fmla="*/ 424243 h 1211961"/>
              <a:gd name="connsiteX230" fmla="*/ 24073 w 1247845"/>
              <a:gd name="connsiteY230" fmla="*/ 431101 h 1211961"/>
              <a:gd name="connsiteX231" fmla="*/ 21978 w 1247845"/>
              <a:gd name="connsiteY231" fmla="*/ 434340 h 1211961"/>
              <a:gd name="connsiteX232" fmla="*/ 21787 w 1247845"/>
              <a:gd name="connsiteY232" fmla="*/ 433102 h 1211961"/>
              <a:gd name="connsiteX233" fmla="*/ 21025 w 1247845"/>
              <a:gd name="connsiteY233" fmla="*/ 435673 h 1211961"/>
              <a:gd name="connsiteX234" fmla="*/ 16929 w 1247845"/>
              <a:gd name="connsiteY234" fmla="*/ 439007 h 1211961"/>
              <a:gd name="connsiteX235" fmla="*/ 18168 w 1247845"/>
              <a:gd name="connsiteY235" fmla="*/ 447008 h 1211961"/>
              <a:gd name="connsiteX236" fmla="*/ 11310 w 1247845"/>
              <a:gd name="connsiteY236" fmla="*/ 471583 h 1211961"/>
              <a:gd name="connsiteX237" fmla="*/ 10833 w 1247845"/>
              <a:gd name="connsiteY237" fmla="*/ 486727 h 1211961"/>
              <a:gd name="connsiteX238" fmla="*/ 7595 w 1247845"/>
              <a:gd name="connsiteY238" fmla="*/ 503015 h 1211961"/>
              <a:gd name="connsiteX239" fmla="*/ 1689 w 1247845"/>
              <a:gd name="connsiteY239" fmla="*/ 511302 h 1211961"/>
              <a:gd name="connsiteX240" fmla="*/ 356 w 1247845"/>
              <a:gd name="connsiteY240" fmla="*/ 514445 h 1211961"/>
              <a:gd name="connsiteX241" fmla="*/ 261 w 1247845"/>
              <a:gd name="connsiteY241" fmla="*/ 526256 h 1211961"/>
              <a:gd name="connsiteX242" fmla="*/ 3690 w 1247845"/>
              <a:gd name="connsiteY242" fmla="*/ 546354 h 1211961"/>
              <a:gd name="connsiteX243" fmla="*/ 356 w 1247845"/>
              <a:gd name="connsiteY243" fmla="*/ 566452 h 1211961"/>
              <a:gd name="connsiteX244" fmla="*/ 2451 w 1247845"/>
              <a:gd name="connsiteY244" fmla="*/ 571024 h 1211961"/>
              <a:gd name="connsiteX245" fmla="*/ 7119 w 1247845"/>
              <a:gd name="connsiteY245" fmla="*/ 575881 h 1211961"/>
              <a:gd name="connsiteX246" fmla="*/ 7309 w 1247845"/>
              <a:gd name="connsiteY246" fmla="*/ 583501 h 1211961"/>
              <a:gd name="connsiteX247" fmla="*/ 11119 w 1247845"/>
              <a:gd name="connsiteY247" fmla="*/ 614934 h 1211961"/>
              <a:gd name="connsiteX248" fmla="*/ 10167 w 1247845"/>
              <a:gd name="connsiteY248" fmla="*/ 620268 h 1211961"/>
              <a:gd name="connsiteX249" fmla="*/ 9405 w 1247845"/>
              <a:gd name="connsiteY249" fmla="*/ 624935 h 1211961"/>
              <a:gd name="connsiteX250" fmla="*/ 11310 w 1247845"/>
              <a:gd name="connsiteY250" fmla="*/ 635794 h 1211961"/>
              <a:gd name="connsiteX251" fmla="*/ 12643 w 1247845"/>
              <a:gd name="connsiteY251" fmla="*/ 650653 h 1211961"/>
              <a:gd name="connsiteX252" fmla="*/ 22073 w 1247845"/>
              <a:gd name="connsiteY252" fmla="*/ 664559 h 1211961"/>
              <a:gd name="connsiteX253" fmla="*/ 26169 w 1247845"/>
              <a:gd name="connsiteY253" fmla="*/ 670560 h 1211961"/>
              <a:gd name="connsiteX254" fmla="*/ 30360 w 1247845"/>
              <a:gd name="connsiteY254" fmla="*/ 686657 h 1211961"/>
              <a:gd name="connsiteX255" fmla="*/ 38265 w 1247845"/>
              <a:gd name="connsiteY255" fmla="*/ 713042 h 1211961"/>
              <a:gd name="connsiteX256" fmla="*/ 40170 w 1247845"/>
              <a:gd name="connsiteY256" fmla="*/ 715899 h 1211961"/>
              <a:gd name="connsiteX257" fmla="*/ 53124 w 1247845"/>
              <a:gd name="connsiteY257" fmla="*/ 723995 h 1211961"/>
              <a:gd name="connsiteX258" fmla="*/ 66936 w 1247845"/>
              <a:gd name="connsiteY258" fmla="*/ 730758 h 1211961"/>
              <a:gd name="connsiteX259" fmla="*/ 69507 w 1247845"/>
              <a:gd name="connsiteY259" fmla="*/ 737235 h 1211961"/>
              <a:gd name="connsiteX260" fmla="*/ 70174 w 1247845"/>
              <a:gd name="connsiteY260" fmla="*/ 738854 h 1211961"/>
              <a:gd name="connsiteX261" fmla="*/ 72460 w 1247845"/>
              <a:gd name="connsiteY261" fmla="*/ 745426 h 1211961"/>
              <a:gd name="connsiteX262" fmla="*/ 70841 w 1247845"/>
              <a:gd name="connsiteY262" fmla="*/ 755618 h 1211961"/>
              <a:gd name="connsiteX263" fmla="*/ 76461 w 1247845"/>
              <a:gd name="connsiteY263" fmla="*/ 773049 h 1211961"/>
              <a:gd name="connsiteX264" fmla="*/ 79318 w 1247845"/>
              <a:gd name="connsiteY264" fmla="*/ 777335 h 1211961"/>
              <a:gd name="connsiteX265" fmla="*/ 81795 w 1247845"/>
              <a:gd name="connsiteY265" fmla="*/ 782193 h 1211961"/>
              <a:gd name="connsiteX266" fmla="*/ 79318 w 1247845"/>
              <a:gd name="connsiteY266" fmla="*/ 791051 h 1211961"/>
              <a:gd name="connsiteX267" fmla="*/ 81223 w 1247845"/>
              <a:gd name="connsiteY267" fmla="*/ 802767 h 1211961"/>
              <a:gd name="connsiteX268" fmla="*/ 85986 w 1247845"/>
              <a:gd name="connsiteY268" fmla="*/ 803529 h 1211961"/>
              <a:gd name="connsiteX269" fmla="*/ 95796 w 1247845"/>
              <a:gd name="connsiteY269" fmla="*/ 794576 h 1211961"/>
              <a:gd name="connsiteX270" fmla="*/ 96177 w 1247845"/>
              <a:gd name="connsiteY270" fmla="*/ 786956 h 1211961"/>
              <a:gd name="connsiteX271" fmla="*/ 96177 w 1247845"/>
              <a:gd name="connsiteY271" fmla="*/ 768286 h 1211961"/>
              <a:gd name="connsiteX272" fmla="*/ 97320 w 1247845"/>
              <a:gd name="connsiteY272" fmla="*/ 766953 h 1211961"/>
              <a:gd name="connsiteX273" fmla="*/ 98559 w 1247845"/>
              <a:gd name="connsiteY273" fmla="*/ 768382 h 1211961"/>
              <a:gd name="connsiteX274" fmla="*/ 105702 w 1247845"/>
              <a:gd name="connsiteY274" fmla="*/ 779145 h 1211961"/>
              <a:gd name="connsiteX275" fmla="*/ 105702 w 1247845"/>
              <a:gd name="connsiteY275" fmla="*/ 784955 h 1211961"/>
              <a:gd name="connsiteX276" fmla="*/ 115513 w 1247845"/>
              <a:gd name="connsiteY276" fmla="*/ 795433 h 1211961"/>
              <a:gd name="connsiteX277" fmla="*/ 122371 w 1247845"/>
              <a:gd name="connsiteY277" fmla="*/ 812673 h 1211961"/>
              <a:gd name="connsiteX278" fmla="*/ 131420 w 1247845"/>
              <a:gd name="connsiteY278" fmla="*/ 831056 h 1211961"/>
              <a:gd name="connsiteX279" fmla="*/ 133420 w 1247845"/>
              <a:gd name="connsiteY279" fmla="*/ 836104 h 1211961"/>
              <a:gd name="connsiteX280" fmla="*/ 140183 w 1247845"/>
              <a:gd name="connsiteY280" fmla="*/ 850868 h 1211961"/>
              <a:gd name="connsiteX281" fmla="*/ 144945 w 1247845"/>
              <a:gd name="connsiteY281" fmla="*/ 864489 h 1211961"/>
              <a:gd name="connsiteX282" fmla="*/ 147041 w 1247845"/>
              <a:gd name="connsiteY282" fmla="*/ 873347 h 1211961"/>
              <a:gd name="connsiteX283" fmla="*/ 157804 w 1247845"/>
              <a:gd name="connsiteY283" fmla="*/ 890492 h 1211961"/>
              <a:gd name="connsiteX284" fmla="*/ 160471 w 1247845"/>
              <a:gd name="connsiteY284" fmla="*/ 888111 h 1211961"/>
              <a:gd name="connsiteX285" fmla="*/ 162471 w 1247845"/>
              <a:gd name="connsiteY285" fmla="*/ 885539 h 1211961"/>
              <a:gd name="connsiteX286" fmla="*/ 163614 w 1247845"/>
              <a:gd name="connsiteY286" fmla="*/ 887063 h 1211961"/>
              <a:gd name="connsiteX287" fmla="*/ 161519 w 1247845"/>
              <a:gd name="connsiteY287" fmla="*/ 909161 h 1211961"/>
              <a:gd name="connsiteX288" fmla="*/ 163710 w 1247845"/>
              <a:gd name="connsiteY288" fmla="*/ 925163 h 1211961"/>
              <a:gd name="connsiteX289" fmla="*/ 178283 w 1247845"/>
              <a:gd name="connsiteY289" fmla="*/ 938212 h 1211961"/>
              <a:gd name="connsiteX290" fmla="*/ 186855 w 1247845"/>
              <a:gd name="connsiteY290" fmla="*/ 948500 h 1211961"/>
              <a:gd name="connsiteX291" fmla="*/ 191904 w 1247845"/>
              <a:gd name="connsiteY291" fmla="*/ 964025 h 1211961"/>
              <a:gd name="connsiteX292" fmla="*/ 194094 w 1247845"/>
              <a:gd name="connsiteY292" fmla="*/ 967073 h 1211961"/>
              <a:gd name="connsiteX293" fmla="*/ 206001 w 1247845"/>
              <a:gd name="connsiteY293" fmla="*/ 985647 h 1211961"/>
              <a:gd name="connsiteX294" fmla="*/ 219336 w 1247845"/>
              <a:gd name="connsiteY294" fmla="*/ 996029 h 1211961"/>
              <a:gd name="connsiteX295" fmla="*/ 230861 w 1247845"/>
              <a:gd name="connsiteY295" fmla="*/ 1010793 h 1211961"/>
              <a:gd name="connsiteX296" fmla="*/ 245529 w 1247845"/>
              <a:gd name="connsiteY296" fmla="*/ 1024318 h 1211961"/>
              <a:gd name="connsiteX297" fmla="*/ 248006 w 1247845"/>
              <a:gd name="connsiteY297" fmla="*/ 1023557 h 1211961"/>
              <a:gd name="connsiteX298" fmla="*/ 248958 w 1247845"/>
              <a:gd name="connsiteY298" fmla="*/ 1019937 h 1211961"/>
              <a:gd name="connsiteX299" fmla="*/ 249625 w 1247845"/>
              <a:gd name="connsiteY299" fmla="*/ 1018794 h 1211961"/>
              <a:gd name="connsiteX300" fmla="*/ 259150 w 1247845"/>
              <a:gd name="connsiteY300" fmla="*/ 1025843 h 1211961"/>
              <a:gd name="connsiteX301" fmla="*/ 251435 w 1247845"/>
              <a:gd name="connsiteY301" fmla="*/ 1015936 h 1211961"/>
              <a:gd name="connsiteX302" fmla="*/ 251721 w 1247845"/>
              <a:gd name="connsiteY302" fmla="*/ 1015175 h 1211961"/>
              <a:gd name="connsiteX303" fmla="*/ 247339 w 1247845"/>
              <a:gd name="connsiteY303" fmla="*/ 1010412 h 1211961"/>
              <a:gd name="connsiteX304" fmla="*/ 243053 w 1247845"/>
              <a:gd name="connsiteY304" fmla="*/ 1006983 h 1211961"/>
              <a:gd name="connsiteX305" fmla="*/ 241624 w 1247845"/>
              <a:gd name="connsiteY305" fmla="*/ 1004126 h 1211961"/>
              <a:gd name="connsiteX306" fmla="*/ 242672 w 1247845"/>
              <a:gd name="connsiteY306" fmla="*/ 1004316 h 1211961"/>
              <a:gd name="connsiteX307" fmla="*/ 240862 w 1247845"/>
              <a:gd name="connsiteY307" fmla="*/ 1002697 h 1211961"/>
              <a:gd name="connsiteX308" fmla="*/ 229432 w 1247845"/>
              <a:gd name="connsiteY308" fmla="*/ 988981 h 1211961"/>
              <a:gd name="connsiteX309" fmla="*/ 222955 w 1247845"/>
              <a:gd name="connsiteY309" fmla="*/ 978027 h 1211961"/>
              <a:gd name="connsiteX310" fmla="*/ 228003 w 1247845"/>
              <a:gd name="connsiteY310" fmla="*/ 964311 h 1211961"/>
              <a:gd name="connsiteX311" fmla="*/ 230004 w 1247845"/>
              <a:gd name="connsiteY311" fmla="*/ 959168 h 1211961"/>
              <a:gd name="connsiteX312" fmla="*/ 231242 w 1247845"/>
              <a:gd name="connsiteY312" fmla="*/ 957739 h 1211961"/>
              <a:gd name="connsiteX313" fmla="*/ 232290 w 1247845"/>
              <a:gd name="connsiteY313" fmla="*/ 959168 h 1211961"/>
              <a:gd name="connsiteX314" fmla="*/ 240195 w 1247845"/>
              <a:gd name="connsiteY314" fmla="*/ 964978 h 1211961"/>
              <a:gd name="connsiteX315" fmla="*/ 242100 w 1247845"/>
              <a:gd name="connsiteY315" fmla="*/ 969550 h 1211961"/>
              <a:gd name="connsiteX316" fmla="*/ 246577 w 1247845"/>
              <a:gd name="connsiteY316" fmla="*/ 973074 h 1211961"/>
              <a:gd name="connsiteX317" fmla="*/ 246482 w 1247845"/>
              <a:gd name="connsiteY317" fmla="*/ 975741 h 1211961"/>
              <a:gd name="connsiteX318" fmla="*/ 243529 w 1247845"/>
              <a:gd name="connsiteY318" fmla="*/ 982694 h 1211961"/>
              <a:gd name="connsiteX319" fmla="*/ 241243 w 1247845"/>
              <a:gd name="connsiteY319" fmla="*/ 993172 h 1211961"/>
              <a:gd name="connsiteX320" fmla="*/ 242291 w 1247845"/>
              <a:gd name="connsiteY320" fmla="*/ 994696 h 1211961"/>
              <a:gd name="connsiteX321" fmla="*/ 243815 w 1247845"/>
              <a:gd name="connsiteY321" fmla="*/ 993934 h 1211961"/>
              <a:gd name="connsiteX322" fmla="*/ 247530 w 1247845"/>
              <a:gd name="connsiteY322" fmla="*/ 989743 h 1211961"/>
              <a:gd name="connsiteX323" fmla="*/ 261055 w 1247845"/>
              <a:gd name="connsiteY323" fmla="*/ 979742 h 1211961"/>
              <a:gd name="connsiteX324" fmla="*/ 268770 w 1247845"/>
              <a:gd name="connsiteY324" fmla="*/ 981266 h 1211961"/>
              <a:gd name="connsiteX325" fmla="*/ 268199 w 1247845"/>
              <a:gd name="connsiteY325" fmla="*/ 986409 h 1211961"/>
              <a:gd name="connsiteX326" fmla="*/ 267342 w 1247845"/>
              <a:gd name="connsiteY326" fmla="*/ 985837 h 1211961"/>
              <a:gd name="connsiteX327" fmla="*/ 268580 w 1247845"/>
              <a:gd name="connsiteY327" fmla="*/ 987171 h 1211961"/>
              <a:gd name="connsiteX328" fmla="*/ 270580 w 1247845"/>
              <a:gd name="connsiteY328" fmla="*/ 989648 h 1211961"/>
              <a:gd name="connsiteX329" fmla="*/ 270580 w 1247845"/>
              <a:gd name="connsiteY329" fmla="*/ 994124 h 1211961"/>
              <a:gd name="connsiteX330" fmla="*/ 267532 w 1247845"/>
              <a:gd name="connsiteY330" fmla="*/ 992029 h 1211961"/>
              <a:gd name="connsiteX331" fmla="*/ 262198 w 1247845"/>
              <a:gd name="connsiteY331" fmla="*/ 986028 h 1211961"/>
              <a:gd name="connsiteX332" fmla="*/ 263341 w 1247845"/>
              <a:gd name="connsiteY332" fmla="*/ 990886 h 1211961"/>
              <a:gd name="connsiteX333" fmla="*/ 269342 w 1247845"/>
              <a:gd name="connsiteY333" fmla="*/ 996696 h 1211961"/>
              <a:gd name="connsiteX334" fmla="*/ 264675 w 1247845"/>
              <a:gd name="connsiteY334" fmla="*/ 1008507 h 1211961"/>
              <a:gd name="connsiteX335" fmla="*/ 268961 w 1247845"/>
              <a:gd name="connsiteY335" fmla="*/ 1025366 h 1211961"/>
              <a:gd name="connsiteX336" fmla="*/ 275247 w 1247845"/>
              <a:gd name="connsiteY336" fmla="*/ 1041940 h 1211961"/>
              <a:gd name="connsiteX337" fmla="*/ 275057 w 1247845"/>
              <a:gd name="connsiteY337" fmla="*/ 1047655 h 1211961"/>
              <a:gd name="connsiteX338" fmla="*/ 275057 w 1247845"/>
              <a:gd name="connsiteY338" fmla="*/ 1050036 h 1211961"/>
              <a:gd name="connsiteX339" fmla="*/ 271914 w 1247845"/>
              <a:gd name="connsiteY339" fmla="*/ 1049274 h 1211961"/>
              <a:gd name="connsiteX340" fmla="*/ 275343 w 1247845"/>
              <a:gd name="connsiteY340" fmla="*/ 1052036 h 1211961"/>
              <a:gd name="connsiteX341" fmla="*/ 275819 w 1247845"/>
              <a:gd name="connsiteY341" fmla="*/ 1053656 h 1211961"/>
              <a:gd name="connsiteX342" fmla="*/ 252768 w 1247845"/>
              <a:gd name="connsiteY342" fmla="*/ 1037082 h 1211961"/>
              <a:gd name="connsiteX343" fmla="*/ 234671 w 1247845"/>
              <a:gd name="connsiteY343" fmla="*/ 1021080 h 1211961"/>
              <a:gd name="connsiteX344" fmla="*/ 218859 w 1247845"/>
              <a:gd name="connsiteY344" fmla="*/ 1006983 h 1211961"/>
              <a:gd name="connsiteX345" fmla="*/ 210954 w 1247845"/>
              <a:gd name="connsiteY345" fmla="*/ 1000982 h 1211961"/>
              <a:gd name="connsiteX346" fmla="*/ 223622 w 1247845"/>
              <a:gd name="connsiteY346" fmla="*/ 1028319 h 1211961"/>
              <a:gd name="connsiteX347" fmla="*/ 231528 w 1247845"/>
              <a:gd name="connsiteY347" fmla="*/ 1039463 h 1211961"/>
              <a:gd name="connsiteX348" fmla="*/ 236671 w 1247845"/>
              <a:gd name="connsiteY348" fmla="*/ 1042321 h 1211961"/>
              <a:gd name="connsiteX349" fmla="*/ 257150 w 1247845"/>
              <a:gd name="connsiteY349" fmla="*/ 1069277 h 1211961"/>
              <a:gd name="connsiteX350" fmla="*/ 273628 w 1247845"/>
              <a:gd name="connsiteY350" fmla="*/ 1076230 h 1211961"/>
              <a:gd name="connsiteX351" fmla="*/ 274485 w 1247845"/>
              <a:gd name="connsiteY351" fmla="*/ 1072039 h 1211961"/>
              <a:gd name="connsiteX352" fmla="*/ 282772 w 1247845"/>
              <a:gd name="connsiteY352" fmla="*/ 1075182 h 1211961"/>
              <a:gd name="connsiteX353" fmla="*/ 265722 w 1247845"/>
              <a:gd name="connsiteY353" fmla="*/ 1069467 h 1211961"/>
              <a:gd name="connsiteX354" fmla="*/ 262293 w 1247845"/>
              <a:gd name="connsiteY354" fmla="*/ 1064038 h 1211961"/>
              <a:gd name="connsiteX355" fmla="*/ 264579 w 1247845"/>
              <a:gd name="connsiteY355" fmla="*/ 1068610 h 1211961"/>
              <a:gd name="connsiteX356" fmla="*/ 260103 w 1247845"/>
              <a:gd name="connsiteY356" fmla="*/ 1067371 h 1211961"/>
              <a:gd name="connsiteX357" fmla="*/ 248863 w 1247845"/>
              <a:gd name="connsiteY357" fmla="*/ 1055275 h 1211961"/>
              <a:gd name="connsiteX358" fmla="*/ 253054 w 1247845"/>
              <a:gd name="connsiteY358" fmla="*/ 1054322 h 1211961"/>
              <a:gd name="connsiteX359" fmla="*/ 263055 w 1247845"/>
              <a:gd name="connsiteY359" fmla="*/ 1057561 h 1211961"/>
              <a:gd name="connsiteX360" fmla="*/ 267627 w 1247845"/>
              <a:gd name="connsiteY360" fmla="*/ 1063847 h 1211961"/>
              <a:gd name="connsiteX361" fmla="*/ 281629 w 1247845"/>
              <a:gd name="connsiteY361" fmla="*/ 1068800 h 1211961"/>
              <a:gd name="connsiteX362" fmla="*/ 301441 w 1247845"/>
              <a:gd name="connsiteY362" fmla="*/ 1072325 h 1211961"/>
              <a:gd name="connsiteX363" fmla="*/ 302489 w 1247845"/>
              <a:gd name="connsiteY363" fmla="*/ 1073182 h 1211961"/>
              <a:gd name="connsiteX364" fmla="*/ 314490 w 1247845"/>
              <a:gd name="connsiteY364" fmla="*/ 1081754 h 1211961"/>
              <a:gd name="connsiteX365" fmla="*/ 316872 w 1247845"/>
              <a:gd name="connsiteY365" fmla="*/ 1080230 h 1211961"/>
              <a:gd name="connsiteX366" fmla="*/ 316014 w 1247845"/>
              <a:gd name="connsiteY366" fmla="*/ 1069277 h 1211961"/>
              <a:gd name="connsiteX367" fmla="*/ 302584 w 1247845"/>
              <a:gd name="connsiteY367" fmla="*/ 1060228 h 1211961"/>
              <a:gd name="connsiteX368" fmla="*/ 297822 w 1247845"/>
              <a:gd name="connsiteY368" fmla="*/ 1057846 h 1211961"/>
              <a:gd name="connsiteX369" fmla="*/ 293916 w 1247845"/>
              <a:gd name="connsiteY369" fmla="*/ 1052036 h 1211961"/>
              <a:gd name="connsiteX370" fmla="*/ 295250 w 1247845"/>
              <a:gd name="connsiteY370" fmla="*/ 1051560 h 1211961"/>
              <a:gd name="connsiteX371" fmla="*/ 292678 w 1247845"/>
              <a:gd name="connsiteY371" fmla="*/ 1050131 h 1211961"/>
              <a:gd name="connsiteX372" fmla="*/ 286773 w 1247845"/>
              <a:gd name="connsiteY372" fmla="*/ 1040797 h 1211961"/>
              <a:gd name="connsiteX373" fmla="*/ 292583 w 1247845"/>
              <a:gd name="connsiteY373" fmla="*/ 1025366 h 1211961"/>
              <a:gd name="connsiteX374" fmla="*/ 293345 w 1247845"/>
              <a:gd name="connsiteY374" fmla="*/ 1020127 h 1211961"/>
              <a:gd name="connsiteX375" fmla="*/ 292297 w 1247845"/>
              <a:gd name="connsiteY375" fmla="*/ 1018889 h 1211961"/>
              <a:gd name="connsiteX376" fmla="*/ 280962 w 1247845"/>
              <a:gd name="connsiteY376" fmla="*/ 1013936 h 1211961"/>
              <a:gd name="connsiteX377" fmla="*/ 278581 w 1247845"/>
              <a:gd name="connsiteY377" fmla="*/ 1006221 h 1211961"/>
              <a:gd name="connsiteX378" fmla="*/ 288963 w 1247845"/>
              <a:gd name="connsiteY378" fmla="*/ 1010793 h 1211961"/>
              <a:gd name="connsiteX379" fmla="*/ 290297 w 1247845"/>
              <a:gd name="connsiteY379" fmla="*/ 1012031 h 1211961"/>
              <a:gd name="connsiteX380" fmla="*/ 302394 w 1247845"/>
              <a:gd name="connsiteY380" fmla="*/ 1023842 h 1211961"/>
              <a:gd name="connsiteX381" fmla="*/ 314967 w 1247845"/>
              <a:gd name="connsiteY381" fmla="*/ 1033082 h 1211961"/>
              <a:gd name="connsiteX382" fmla="*/ 318300 w 1247845"/>
              <a:gd name="connsiteY382" fmla="*/ 1031462 h 1211961"/>
              <a:gd name="connsiteX383" fmla="*/ 328111 w 1247845"/>
              <a:gd name="connsiteY383" fmla="*/ 1038225 h 1211961"/>
              <a:gd name="connsiteX384" fmla="*/ 336493 w 1247845"/>
              <a:gd name="connsiteY384" fmla="*/ 1039368 h 1211961"/>
              <a:gd name="connsiteX385" fmla="*/ 311157 w 1247845"/>
              <a:gd name="connsiteY385" fmla="*/ 1028033 h 1211961"/>
              <a:gd name="connsiteX386" fmla="*/ 298774 w 1247845"/>
              <a:gd name="connsiteY386" fmla="*/ 1017556 h 1211961"/>
              <a:gd name="connsiteX387" fmla="*/ 294107 w 1247845"/>
              <a:gd name="connsiteY387" fmla="*/ 1014127 h 1211961"/>
              <a:gd name="connsiteX388" fmla="*/ 296583 w 1247845"/>
              <a:gd name="connsiteY388" fmla="*/ 1013269 h 1211961"/>
              <a:gd name="connsiteX389" fmla="*/ 296869 w 1247845"/>
              <a:gd name="connsiteY389" fmla="*/ 1011936 h 1211961"/>
              <a:gd name="connsiteX390" fmla="*/ 294869 w 1247845"/>
              <a:gd name="connsiteY390" fmla="*/ 1008793 h 1211961"/>
              <a:gd name="connsiteX391" fmla="*/ 295821 w 1247845"/>
              <a:gd name="connsiteY391" fmla="*/ 1003840 h 1211961"/>
              <a:gd name="connsiteX392" fmla="*/ 301060 w 1247845"/>
              <a:gd name="connsiteY392" fmla="*/ 1003935 h 1211961"/>
              <a:gd name="connsiteX393" fmla="*/ 305537 w 1247845"/>
              <a:gd name="connsiteY393" fmla="*/ 1006602 h 1211961"/>
              <a:gd name="connsiteX394" fmla="*/ 306394 w 1247845"/>
              <a:gd name="connsiteY394" fmla="*/ 1012031 h 1211961"/>
              <a:gd name="connsiteX395" fmla="*/ 311157 w 1247845"/>
              <a:gd name="connsiteY395" fmla="*/ 1014127 h 1211961"/>
              <a:gd name="connsiteX396" fmla="*/ 318777 w 1247845"/>
              <a:gd name="connsiteY396" fmla="*/ 1014984 h 1211961"/>
              <a:gd name="connsiteX397" fmla="*/ 319253 w 1247845"/>
              <a:gd name="connsiteY397" fmla="*/ 1016984 h 1211961"/>
              <a:gd name="connsiteX398" fmla="*/ 323063 w 1247845"/>
              <a:gd name="connsiteY398" fmla="*/ 1017556 h 1211961"/>
              <a:gd name="connsiteX399" fmla="*/ 324492 w 1247845"/>
              <a:gd name="connsiteY399" fmla="*/ 1018032 h 1211961"/>
              <a:gd name="connsiteX400" fmla="*/ 345542 w 1247845"/>
              <a:gd name="connsiteY400" fmla="*/ 1027843 h 1211961"/>
              <a:gd name="connsiteX401" fmla="*/ 335826 w 1247845"/>
              <a:gd name="connsiteY401" fmla="*/ 1021556 h 1211961"/>
              <a:gd name="connsiteX402" fmla="*/ 341637 w 1247845"/>
              <a:gd name="connsiteY402" fmla="*/ 1021556 h 1211961"/>
              <a:gd name="connsiteX403" fmla="*/ 342875 w 1247845"/>
              <a:gd name="connsiteY403" fmla="*/ 1020413 h 1211961"/>
              <a:gd name="connsiteX404" fmla="*/ 342303 w 1247845"/>
              <a:gd name="connsiteY404" fmla="*/ 1019270 h 1211961"/>
              <a:gd name="connsiteX405" fmla="*/ 334207 w 1247845"/>
              <a:gd name="connsiteY405" fmla="*/ 1019270 h 1211961"/>
              <a:gd name="connsiteX406" fmla="*/ 333636 w 1247845"/>
              <a:gd name="connsiteY406" fmla="*/ 1020223 h 1211961"/>
              <a:gd name="connsiteX407" fmla="*/ 328397 w 1247845"/>
              <a:gd name="connsiteY407" fmla="*/ 1016699 h 1211961"/>
              <a:gd name="connsiteX408" fmla="*/ 333826 w 1247845"/>
              <a:gd name="connsiteY408" fmla="*/ 1014412 h 1211961"/>
              <a:gd name="connsiteX409" fmla="*/ 340589 w 1247845"/>
              <a:gd name="connsiteY409" fmla="*/ 1014508 h 1211961"/>
              <a:gd name="connsiteX410" fmla="*/ 347256 w 1247845"/>
              <a:gd name="connsiteY410" fmla="*/ 1019556 h 1211961"/>
              <a:gd name="connsiteX411" fmla="*/ 352019 w 1247845"/>
              <a:gd name="connsiteY411" fmla="*/ 1018603 h 1211961"/>
              <a:gd name="connsiteX412" fmla="*/ 351733 w 1247845"/>
              <a:gd name="connsiteY412" fmla="*/ 1016603 h 1211961"/>
              <a:gd name="connsiteX413" fmla="*/ 363163 w 1247845"/>
              <a:gd name="connsiteY413" fmla="*/ 1018223 h 1211961"/>
              <a:gd name="connsiteX414" fmla="*/ 371355 w 1247845"/>
              <a:gd name="connsiteY414" fmla="*/ 1023652 h 1211961"/>
              <a:gd name="connsiteX415" fmla="*/ 376403 w 1247845"/>
              <a:gd name="connsiteY415" fmla="*/ 1029081 h 1211961"/>
              <a:gd name="connsiteX416" fmla="*/ 379260 w 1247845"/>
              <a:gd name="connsiteY416" fmla="*/ 1033939 h 1211961"/>
              <a:gd name="connsiteX417" fmla="*/ 368592 w 1247845"/>
              <a:gd name="connsiteY417" fmla="*/ 1036034 h 1211961"/>
              <a:gd name="connsiteX418" fmla="*/ 372498 w 1247845"/>
              <a:gd name="connsiteY418" fmla="*/ 1039654 h 1211961"/>
              <a:gd name="connsiteX419" fmla="*/ 366211 w 1247845"/>
              <a:gd name="connsiteY419" fmla="*/ 1041083 h 1211961"/>
              <a:gd name="connsiteX420" fmla="*/ 380689 w 1247845"/>
              <a:gd name="connsiteY420" fmla="*/ 1049655 h 1211961"/>
              <a:gd name="connsiteX421" fmla="*/ 390976 w 1247845"/>
              <a:gd name="connsiteY421" fmla="*/ 1051751 h 1211961"/>
              <a:gd name="connsiteX422" fmla="*/ 382213 w 1247845"/>
              <a:gd name="connsiteY422" fmla="*/ 1049465 h 1211961"/>
              <a:gd name="connsiteX423" fmla="*/ 377070 w 1247845"/>
              <a:gd name="connsiteY423" fmla="*/ 1051560 h 1211961"/>
              <a:gd name="connsiteX424" fmla="*/ 401263 w 1247845"/>
              <a:gd name="connsiteY424" fmla="*/ 1060513 h 1211961"/>
              <a:gd name="connsiteX425" fmla="*/ 380499 w 1247845"/>
              <a:gd name="connsiteY425" fmla="*/ 1056703 h 1211961"/>
              <a:gd name="connsiteX426" fmla="*/ 380975 w 1247845"/>
              <a:gd name="connsiteY426" fmla="*/ 1065657 h 1211961"/>
              <a:gd name="connsiteX427" fmla="*/ 381832 w 1247845"/>
              <a:gd name="connsiteY427" fmla="*/ 1063561 h 1211961"/>
              <a:gd name="connsiteX428" fmla="*/ 386309 w 1247845"/>
              <a:gd name="connsiteY428" fmla="*/ 1066514 h 1211961"/>
              <a:gd name="connsiteX429" fmla="*/ 385737 w 1247845"/>
              <a:gd name="connsiteY429" fmla="*/ 1068038 h 1211961"/>
              <a:gd name="connsiteX430" fmla="*/ 381261 w 1247845"/>
              <a:gd name="connsiteY430" fmla="*/ 1065848 h 1211961"/>
              <a:gd name="connsiteX431" fmla="*/ 394310 w 1247845"/>
              <a:gd name="connsiteY431" fmla="*/ 1075087 h 1211961"/>
              <a:gd name="connsiteX432" fmla="*/ 429171 w 1247845"/>
              <a:gd name="connsiteY432" fmla="*/ 1088327 h 1211961"/>
              <a:gd name="connsiteX433" fmla="*/ 416694 w 1247845"/>
              <a:gd name="connsiteY433" fmla="*/ 1079659 h 1211961"/>
              <a:gd name="connsiteX434" fmla="*/ 425933 w 1247845"/>
              <a:gd name="connsiteY434" fmla="*/ 1081183 h 1211961"/>
              <a:gd name="connsiteX435" fmla="*/ 416789 w 1247845"/>
              <a:gd name="connsiteY435" fmla="*/ 1075373 h 1211961"/>
              <a:gd name="connsiteX436" fmla="*/ 419742 w 1247845"/>
              <a:gd name="connsiteY436" fmla="*/ 1074706 h 1211961"/>
              <a:gd name="connsiteX437" fmla="*/ 427933 w 1247845"/>
              <a:gd name="connsiteY437" fmla="*/ 1083564 h 1211961"/>
              <a:gd name="connsiteX438" fmla="*/ 431934 w 1247845"/>
              <a:gd name="connsiteY438" fmla="*/ 1084135 h 1211961"/>
              <a:gd name="connsiteX439" fmla="*/ 430600 w 1247845"/>
              <a:gd name="connsiteY439" fmla="*/ 1079373 h 1211961"/>
              <a:gd name="connsiteX440" fmla="*/ 420789 w 1247845"/>
              <a:gd name="connsiteY440" fmla="*/ 1071658 h 1211961"/>
              <a:gd name="connsiteX441" fmla="*/ 440125 w 1247845"/>
              <a:gd name="connsiteY441" fmla="*/ 1075563 h 1211961"/>
              <a:gd name="connsiteX442" fmla="*/ 444507 w 1247845"/>
              <a:gd name="connsiteY442" fmla="*/ 1081754 h 1211961"/>
              <a:gd name="connsiteX443" fmla="*/ 449650 w 1247845"/>
              <a:gd name="connsiteY443" fmla="*/ 1082326 h 1211961"/>
              <a:gd name="connsiteX444" fmla="*/ 454317 w 1247845"/>
              <a:gd name="connsiteY444" fmla="*/ 1080802 h 1211961"/>
              <a:gd name="connsiteX445" fmla="*/ 463842 w 1247845"/>
              <a:gd name="connsiteY445" fmla="*/ 1086421 h 1211961"/>
              <a:gd name="connsiteX446" fmla="*/ 484131 w 1247845"/>
              <a:gd name="connsiteY446" fmla="*/ 1099280 h 1211961"/>
              <a:gd name="connsiteX447" fmla="*/ 484226 w 1247845"/>
              <a:gd name="connsiteY447" fmla="*/ 1099471 h 1211961"/>
              <a:gd name="connsiteX448" fmla="*/ 483654 w 1247845"/>
              <a:gd name="connsiteY448" fmla="*/ 1100423 h 1211961"/>
              <a:gd name="connsiteX449" fmla="*/ 464033 w 1247845"/>
              <a:gd name="connsiteY449" fmla="*/ 1097280 h 1211961"/>
              <a:gd name="connsiteX450" fmla="*/ 465366 w 1247845"/>
              <a:gd name="connsiteY450" fmla="*/ 1098709 h 1211961"/>
              <a:gd name="connsiteX451" fmla="*/ 451365 w 1247845"/>
              <a:gd name="connsiteY451" fmla="*/ 1096042 h 1211961"/>
              <a:gd name="connsiteX452" fmla="*/ 456413 w 1247845"/>
              <a:gd name="connsiteY452" fmla="*/ 1100042 h 1211961"/>
              <a:gd name="connsiteX453" fmla="*/ 443173 w 1247845"/>
              <a:gd name="connsiteY453" fmla="*/ 1095185 h 1211961"/>
              <a:gd name="connsiteX454" fmla="*/ 450031 w 1247845"/>
              <a:gd name="connsiteY454" fmla="*/ 1097947 h 1211961"/>
              <a:gd name="connsiteX455" fmla="*/ 443649 w 1247845"/>
              <a:gd name="connsiteY455" fmla="*/ 1093851 h 1211961"/>
              <a:gd name="connsiteX456" fmla="*/ 443649 w 1247845"/>
              <a:gd name="connsiteY456" fmla="*/ 1093756 h 1211961"/>
              <a:gd name="connsiteX457" fmla="*/ 443268 w 1247845"/>
              <a:gd name="connsiteY457" fmla="*/ 1093660 h 1211961"/>
              <a:gd name="connsiteX458" fmla="*/ 439458 w 1247845"/>
              <a:gd name="connsiteY458" fmla="*/ 1090993 h 1211961"/>
              <a:gd name="connsiteX459" fmla="*/ 434982 w 1247845"/>
              <a:gd name="connsiteY459" fmla="*/ 1092041 h 1211961"/>
              <a:gd name="connsiteX460" fmla="*/ 435458 w 1247845"/>
              <a:gd name="connsiteY460" fmla="*/ 1092232 h 1211961"/>
              <a:gd name="connsiteX461" fmla="*/ 408597 w 1247845"/>
              <a:gd name="connsiteY461" fmla="*/ 1084421 h 1211961"/>
              <a:gd name="connsiteX462" fmla="*/ 376879 w 1247845"/>
              <a:gd name="connsiteY462" fmla="*/ 1077944 h 1211961"/>
              <a:gd name="connsiteX463" fmla="*/ 366211 w 1247845"/>
              <a:gd name="connsiteY463" fmla="*/ 1071372 h 1211961"/>
              <a:gd name="connsiteX464" fmla="*/ 340208 w 1247845"/>
              <a:gd name="connsiteY464" fmla="*/ 1055370 h 1211961"/>
              <a:gd name="connsiteX465" fmla="*/ 325920 w 1247845"/>
              <a:gd name="connsiteY465" fmla="*/ 1047941 h 1211961"/>
              <a:gd name="connsiteX466" fmla="*/ 327063 w 1247845"/>
              <a:gd name="connsiteY466" fmla="*/ 1045845 h 1211961"/>
              <a:gd name="connsiteX467" fmla="*/ 303060 w 1247845"/>
              <a:gd name="connsiteY467" fmla="*/ 1028700 h 1211961"/>
              <a:gd name="connsiteX468" fmla="*/ 305537 w 1247845"/>
              <a:gd name="connsiteY468" fmla="*/ 1034891 h 1211961"/>
              <a:gd name="connsiteX469" fmla="*/ 307251 w 1247845"/>
              <a:gd name="connsiteY469" fmla="*/ 1032129 h 1211961"/>
              <a:gd name="connsiteX470" fmla="*/ 315824 w 1247845"/>
              <a:gd name="connsiteY470" fmla="*/ 1046702 h 1211961"/>
              <a:gd name="connsiteX471" fmla="*/ 338017 w 1247845"/>
              <a:gd name="connsiteY471" fmla="*/ 1059656 h 1211961"/>
              <a:gd name="connsiteX472" fmla="*/ 342303 w 1247845"/>
              <a:gd name="connsiteY472" fmla="*/ 1066228 h 1211961"/>
              <a:gd name="connsiteX473" fmla="*/ 345351 w 1247845"/>
              <a:gd name="connsiteY473" fmla="*/ 1063181 h 1211961"/>
              <a:gd name="connsiteX474" fmla="*/ 358401 w 1247845"/>
              <a:gd name="connsiteY474" fmla="*/ 1071753 h 1211961"/>
              <a:gd name="connsiteX475" fmla="*/ 351828 w 1247845"/>
              <a:gd name="connsiteY475" fmla="*/ 1074039 h 1211961"/>
              <a:gd name="connsiteX476" fmla="*/ 355162 w 1247845"/>
              <a:gd name="connsiteY476" fmla="*/ 1075373 h 1211961"/>
              <a:gd name="connsiteX477" fmla="*/ 353638 w 1247845"/>
              <a:gd name="connsiteY477" fmla="*/ 1077754 h 1211961"/>
              <a:gd name="connsiteX478" fmla="*/ 363354 w 1247845"/>
              <a:gd name="connsiteY478" fmla="*/ 1079659 h 1211961"/>
              <a:gd name="connsiteX479" fmla="*/ 380213 w 1247845"/>
              <a:gd name="connsiteY479" fmla="*/ 1092803 h 1211961"/>
              <a:gd name="connsiteX480" fmla="*/ 384975 w 1247845"/>
              <a:gd name="connsiteY480" fmla="*/ 1092041 h 1211961"/>
              <a:gd name="connsiteX481" fmla="*/ 384118 w 1247845"/>
              <a:gd name="connsiteY481" fmla="*/ 1094327 h 1211961"/>
              <a:gd name="connsiteX482" fmla="*/ 455270 w 1247845"/>
              <a:gd name="connsiteY482" fmla="*/ 1116520 h 1211961"/>
              <a:gd name="connsiteX483" fmla="*/ 484131 w 1247845"/>
              <a:gd name="connsiteY483" fmla="*/ 1126903 h 1211961"/>
              <a:gd name="connsiteX484" fmla="*/ 573285 w 1247845"/>
              <a:gd name="connsiteY484" fmla="*/ 1140238 h 1211961"/>
              <a:gd name="connsiteX485" fmla="*/ 606432 w 1247845"/>
              <a:gd name="connsiteY485" fmla="*/ 1139285 h 1211961"/>
              <a:gd name="connsiteX486" fmla="*/ 611956 w 1247845"/>
              <a:gd name="connsiteY486" fmla="*/ 1138237 h 1211961"/>
              <a:gd name="connsiteX487" fmla="*/ 596907 w 1247845"/>
              <a:gd name="connsiteY487" fmla="*/ 1144334 h 1211961"/>
              <a:gd name="connsiteX488" fmla="*/ 595668 w 1247845"/>
              <a:gd name="connsiteY488" fmla="*/ 1151573 h 1211961"/>
              <a:gd name="connsiteX489" fmla="*/ 553092 w 1247845"/>
              <a:gd name="connsiteY489" fmla="*/ 1153859 h 1211961"/>
              <a:gd name="connsiteX490" fmla="*/ 544710 w 1247845"/>
              <a:gd name="connsiteY490" fmla="*/ 1151001 h 1211961"/>
              <a:gd name="connsiteX491" fmla="*/ 525088 w 1247845"/>
              <a:gd name="connsiteY491" fmla="*/ 1147762 h 1211961"/>
              <a:gd name="connsiteX492" fmla="*/ 513372 w 1247845"/>
              <a:gd name="connsiteY492" fmla="*/ 1150144 h 1211961"/>
              <a:gd name="connsiteX493" fmla="*/ 501085 w 1247845"/>
              <a:gd name="connsiteY493" fmla="*/ 1145095 h 1211961"/>
              <a:gd name="connsiteX494" fmla="*/ 492417 w 1247845"/>
              <a:gd name="connsiteY494" fmla="*/ 1145381 h 1211961"/>
              <a:gd name="connsiteX495" fmla="*/ 494037 w 1247845"/>
              <a:gd name="connsiteY495" fmla="*/ 1144048 h 1211961"/>
              <a:gd name="connsiteX496" fmla="*/ 483750 w 1247845"/>
              <a:gd name="connsiteY496" fmla="*/ 1144905 h 1211961"/>
              <a:gd name="connsiteX497" fmla="*/ 482797 w 1247845"/>
              <a:gd name="connsiteY497" fmla="*/ 1142238 h 1211961"/>
              <a:gd name="connsiteX498" fmla="*/ 465557 w 1247845"/>
              <a:gd name="connsiteY498" fmla="*/ 1141381 h 1211961"/>
              <a:gd name="connsiteX499" fmla="*/ 464985 w 1247845"/>
              <a:gd name="connsiteY499" fmla="*/ 1137094 h 1211961"/>
              <a:gd name="connsiteX500" fmla="*/ 455746 w 1247845"/>
              <a:gd name="connsiteY500" fmla="*/ 1139000 h 1211961"/>
              <a:gd name="connsiteX501" fmla="*/ 442792 w 1247845"/>
              <a:gd name="connsiteY501" fmla="*/ 1131570 h 1211961"/>
              <a:gd name="connsiteX502" fmla="*/ 424695 w 1247845"/>
              <a:gd name="connsiteY502" fmla="*/ 1128998 h 1211961"/>
              <a:gd name="connsiteX503" fmla="*/ 407835 w 1247845"/>
              <a:gd name="connsiteY503" fmla="*/ 1124141 h 1211961"/>
              <a:gd name="connsiteX504" fmla="*/ 408502 w 1247845"/>
              <a:gd name="connsiteY504" fmla="*/ 1126903 h 1211961"/>
              <a:gd name="connsiteX505" fmla="*/ 388976 w 1247845"/>
              <a:gd name="connsiteY505" fmla="*/ 1121664 h 1211961"/>
              <a:gd name="connsiteX506" fmla="*/ 390881 w 1247845"/>
              <a:gd name="connsiteY506" fmla="*/ 1120616 h 1211961"/>
              <a:gd name="connsiteX507" fmla="*/ 369735 w 1247845"/>
              <a:gd name="connsiteY507" fmla="*/ 1113187 h 1211961"/>
              <a:gd name="connsiteX508" fmla="*/ 353733 w 1247845"/>
              <a:gd name="connsiteY508" fmla="*/ 1105186 h 1211961"/>
              <a:gd name="connsiteX509" fmla="*/ 348495 w 1247845"/>
              <a:gd name="connsiteY509" fmla="*/ 1106329 h 1211961"/>
              <a:gd name="connsiteX510" fmla="*/ 341637 w 1247845"/>
              <a:gd name="connsiteY510" fmla="*/ 1103948 h 1211961"/>
              <a:gd name="connsiteX511" fmla="*/ 337731 w 1247845"/>
              <a:gd name="connsiteY511" fmla="*/ 1098518 h 1211961"/>
              <a:gd name="connsiteX512" fmla="*/ 328492 w 1247845"/>
              <a:gd name="connsiteY512" fmla="*/ 1097661 h 1211961"/>
              <a:gd name="connsiteX513" fmla="*/ 327254 w 1247845"/>
              <a:gd name="connsiteY513" fmla="*/ 1093470 h 1211961"/>
              <a:gd name="connsiteX514" fmla="*/ 332207 w 1247845"/>
              <a:gd name="connsiteY514" fmla="*/ 1093184 h 1211961"/>
              <a:gd name="connsiteX515" fmla="*/ 320205 w 1247845"/>
              <a:gd name="connsiteY515" fmla="*/ 1094613 h 1211961"/>
              <a:gd name="connsiteX516" fmla="*/ 330969 w 1247845"/>
              <a:gd name="connsiteY516" fmla="*/ 1102519 h 1211961"/>
              <a:gd name="connsiteX517" fmla="*/ 350685 w 1247845"/>
              <a:gd name="connsiteY517" fmla="*/ 1111853 h 1211961"/>
              <a:gd name="connsiteX518" fmla="*/ 347447 w 1247845"/>
              <a:gd name="connsiteY518" fmla="*/ 1112044 h 1211961"/>
              <a:gd name="connsiteX519" fmla="*/ 347066 w 1247845"/>
              <a:gd name="connsiteY519" fmla="*/ 1109186 h 1211961"/>
              <a:gd name="connsiteX520" fmla="*/ 320110 w 1247845"/>
              <a:gd name="connsiteY520" fmla="*/ 1098137 h 1211961"/>
              <a:gd name="connsiteX521" fmla="*/ 314967 w 1247845"/>
              <a:gd name="connsiteY521" fmla="*/ 1101852 h 1211961"/>
              <a:gd name="connsiteX522" fmla="*/ 345542 w 1247845"/>
              <a:gd name="connsiteY522" fmla="*/ 1116425 h 1211961"/>
              <a:gd name="connsiteX523" fmla="*/ 352114 w 1247845"/>
              <a:gd name="connsiteY523" fmla="*/ 1115949 h 1211961"/>
              <a:gd name="connsiteX524" fmla="*/ 363163 w 1247845"/>
              <a:gd name="connsiteY524" fmla="*/ 1123760 h 1211961"/>
              <a:gd name="connsiteX525" fmla="*/ 362687 w 1247845"/>
              <a:gd name="connsiteY525" fmla="*/ 1120902 h 1211961"/>
              <a:gd name="connsiteX526" fmla="*/ 383451 w 1247845"/>
              <a:gd name="connsiteY526" fmla="*/ 1132523 h 1211961"/>
              <a:gd name="connsiteX527" fmla="*/ 371545 w 1247845"/>
              <a:gd name="connsiteY527" fmla="*/ 1130713 h 1211961"/>
              <a:gd name="connsiteX528" fmla="*/ 385737 w 1247845"/>
              <a:gd name="connsiteY528" fmla="*/ 1134999 h 1211961"/>
              <a:gd name="connsiteX529" fmla="*/ 384975 w 1247845"/>
              <a:gd name="connsiteY529" fmla="*/ 1137285 h 1211961"/>
              <a:gd name="connsiteX530" fmla="*/ 408788 w 1247845"/>
              <a:gd name="connsiteY530" fmla="*/ 1145667 h 1211961"/>
              <a:gd name="connsiteX531" fmla="*/ 422028 w 1247845"/>
              <a:gd name="connsiteY531" fmla="*/ 1151001 h 1211961"/>
              <a:gd name="connsiteX532" fmla="*/ 435648 w 1247845"/>
              <a:gd name="connsiteY532" fmla="*/ 1153763 h 1211961"/>
              <a:gd name="connsiteX533" fmla="*/ 436506 w 1247845"/>
              <a:gd name="connsiteY533" fmla="*/ 1156526 h 1211961"/>
              <a:gd name="connsiteX534" fmla="*/ 481464 w 1247845"/>
              <a:gd name="connsiteY534" fmla="*/ 1166432 h 1211961"/>
              <a:gd name="connsiteX535" fmla="*/ 470891 w 1247845"/>
              <a:gd name="connsiteY535" fmla="*/ 1166622 h 1211961"/>
              <a:gd name="connsiteX536" fmla="*/ 483845 w 1247845"/>
              <a:gd name="connsiteY536" fmla="*/ 1170051 h 1211961"/>
              <a:gd name="connsiteX537" fmla="*/ 483559 w 1247845"/>
              <a:gd name="connsiteY537" fmla="*/ 1171670 h 1211961"/>
              <a:gd name="connsiteX538" fmla="*/ 498990 w 1247845"/>
              <a:gd name="connsiteY538" fmla="*/ 1169099 h 1211961"/>
              <a:gd name="connsiteX539" fmla="*/ 519278 w 1247845"/>
              <a:gd name="connsiteY539" fmla="*/ 1174433 h 1211961"/>
              <a:gd name="connsiteX540" fmla="*/ 534232 w 1247845"/>
              <a:gd name="connsiteY540" fmla="*/ 1174052 h 1211961"/>
              <a:gd name="connsiteX541" fmla="*/ 537280 w 1247845"/>
              <a:gd name="connsiteY541" fmla="*/ 1173099 h 1211961"/>
              <a:gd name="connsiteX542" fmla="*/ 551853 w 1247845"/>
              <a:gd name="connsiteY542" fmla="*/ 1177004 h 1211961"/>
              <a:gd name="connsiteX543" fmla="*/ 542805 w 1247845"/>
              <a:gd name="connsiteY543" fmla="*/ 1178909 h 1211961"/>
              <a:gd name="connsiteX544" fmla="*/ 548520 w 1247845"/>
              <a:gd name="connsiteY544" fmla="*/ 1183291 h 1211961"/>
              <a:gd name="connsiteX545" fmla="*/ 560426 w 1247845"/>
              <a:gd name="connsiteY545" fmla="*/ 1185482 h 1211961"/>
              <a:gd name="connsiteX546" fmla="*/ 551663 w 1247845"/>
              <a:gd name="connsiteY546" fmla="*/ 1181005 h 1211961"/>
              <a:gd name="connsiteX547" fmla="*/ 556140 w 1247845"/>
              <a:gd name="connsiteY547" fmla="*/ 1180433 h 1211961"/>
              <a:gd name="connsiteX548" fmla="*/ 564998 w 1247845"/>
              <a:gd name="connsiteY548" fmla="*/ 1182434 h 1211961"/>
              <a:gd name="connsiteX549" fmla="*/ 566427 w 1247845"/>
              <a:gd name="connsiteY549" fmla="*/ 1185767 h 1211961"/>
              <a:gd name="connsiteX550" fmla="*/ 537947 w 1247845"/>
              <a:gd name="connsiteY550" fmla="*/ 1186243 h 1211961"/>
              <a:gd name="connsiteX551" fmla="*/ 511086 w 1247845"/>
              <a:gd name="connsiteY551" fmla="*/ 1180719 h 1211961"/>
              <a:gd name="connsiteX552" fmla="*/ 490512 w 1247845"/>
              <a:gd name="connsiteY552" fmla="*/ 1177766 h 1211961"/>
              <a:gd name="connsiteX553" fmla="*/ 469272 w 1247845"/>
              <a:gd name="connsiteY553" fmla="*/ 1175385 h 1211961"/>
              <a:gd name="connsiteX554" fmla="*/ 465366 w 1247845"/>
              <a:gd name="connsiteY554" fmla="*/ 1171956 h 1211961"/>
              <a:gd name="connsiteX555" fmla="*/ 412884 w 1247845"/>
              <a:gd name="connsiteY555" fmla="*/ 1158240 h 1211961"/>
              <a:gd name="connsiteX556" fmla="*/ 422504 w 1247845"/>
              <a:gd name="connsiteY556" fmla="*/ 1162907 h 1211961"/>
              <a:gd name="connsiteX557" fmla="*/ 403359 w 1247845"/>
              <a:gd name="connsiteY557" fmla="*/ 1153287 h 1211961"/>
              <a:gd name="connsiteX558" fmla="*/ 391738 w 1247845"/>
              <a:gd name="connsiteY558" fmla="*/ 1150049 h 1211961"/>
              <a:gd name="connsiteX559" fmla="*/ 398120 w 1247845"/>
              <a:gd name="connsiteY559" fmla="*/ 1154906 h 1211961"/>
              <a:gd name="connsiteX560" fmla="*/ 373355 w 1247845"/>
              <a:gd name="connsiteY560" fmla="*/ 1143476 h 1211961"/>
              <a:gd name="connsiteX561" fmla="*/ 339636 w 1247845"/>
              <a:gd name="connsiteY561" fmla="*/ 1129093 h 1211961"/>
              <a:gd name="connsiteX562" fmla="*/ 314395 w 1247845"/>
              <a:gd name="connsiteY562" fmla="*/ 1113377 h 1211961"/>
              <a:gd name="connsiteX563" fmla="*/ 309728 w 1247845"/>
              <a:gd name="connsiteY563" fmla="*/ 1109282 h 1211961"/>
              <a:gd name="connsiteX564" fmla="*/ 306585 w 1247845"/>
              <a:gd name="connsiteY564" fmla="*/ 1112139 h 1211961"/>
              <a:gd name="connsiteX565" fmla="*/ 303632 w 1247845"/>
              <a:gd name="connsiteY565" fmla="*/ 1111377 h 1211961"/>
              <a:gd name="connsiteX566" fmla="*/ 296964 w 1247845"/>
              <a:gd name="connsiteY566" fmla="*/ 1104710 h 1211961"/>
              <a:gd name="connsiteX567" fmla="*/ 283248 w 1247845"/>
              <a:gd name="connsiteY567" fmla="*/ 1098518 h 1211961"/>
              <a:gd name="connsiteX568" fmla="*/ 269056 w 1247845"/>
              <a:gd name="connsiteY568" fmla="*/ 1087088 h 1211961"/>
              <a:gd name="connsiteX569" fmla="*/ 237243 w 1247845"/>
              <a:gd name="connsiteY569" fmla="*/ 1062609 h 1211961"/>
              <a:gd name="connsiteX570" fmla="*/ 209239 w 1247845"/>
              <a:gd name="connsiteY570" fmla="*/ 1039749 h 1211961"/>
              <a:gd name="connsiteX571" fmla="*/ 232861 w 1247845"/>
              <a:gd name="connsiteY571" fmla="*/ 1062990 h 1211961"/>
              <a:gd name="connsiteX572" fmla="*/ 256864 w 1247845"/>
              <a:gd name="connsiteY572" fmla="*/ 1079754 h 1211961"/>
              <a:gd name="connsiteX573" fmla="*/ 282296 w 1247845"/>
              <a:gd name="connsiteY573" fmla="*/ 1096994 h 1211961"/>
              <a:gd name="connsiteX574" fmla="*/ 282867 w 1247845"/>
              <a:gd name="connsiteY574" fmla="*/ 1102043 h 1211961"/>
              <a:gd name="connsiteX575" fmla="*/ 275152 w 1247845"/>
              <a:gd name="connsiteY575" fmla="*/ 1100233 h 1211961"/>
              <a:gd name="connsiteX576" fmla="*/ 301822 w 1247845"/>
              <a:gd name="connsiteY576" fmla="*/ 1117854 h 1211961"/>
              <a:gd name="connsiteX577" fmla="*/ 310299 w 1247845"/>
              <a:gd name="connsiteY577" fmla="*/ 1121378 h 1211961"/>
              <a:gd name="connsiteX578" fmla="*/ 344875 w 1247845"/>
              <a:gd name="connsiteY578" fmla="*/ 1133285 h 1211961"/>
              <a:gd name="connsiteX579" fmla="*/ 336017 w 1247845"/>
              <a:gd name="connsiteY579" fmla="*/ 1130903 h 1211961"/>
              <a:gd name="connsiteX580" fmla="*/ 343351 w 1247845"/>
              <a:gd name="connsiteY580" fmla="*/ 1136999 h 1211961"/>
              <a:gd name="connsiteX581" fmla="*/ 334779 w 1247845"/>
              <a:gd name="connsiteY581" fmla="*/ 1133856 h 1211961"/>
              <a:gd name="connsiteX582" fmla="*/ 343923 w 1247845"/>
              <a:gd name="connsiteY582" fmla="*/ 1143476 h 1211961"/>
              <a:gd name="connsiteX583" fmla="*/ 349352 w 1247845"/>
              <a:gd name="connsiteY583" fmla="*/ 1142428 h 1211961"/>
              <a:gd name="connsiteX584" fmla="*/ 351828 w 1247845"/>
              <a:gd name="connsiteY584" fmla="*/ 1144429 h 1211961"/>
              <a:gd name="connsiteX585" fmla="*/ 345542 w 1247845"/>
              <a:gd name="connsiteY585" fmla="*/ 1147762 h 1211961"/>
              <a:gd name="connsiteX586" fmla="*/ 353448 w 1247845"/>
              <a:gd name="connsiteY586" fmla="*/ 1148715 h 1211961"/>
              <a:gd name="connsiteX587" fmla="*/ 351638 w 1247845"/>
              <a:gd name="connsiteY587" fmla="*/ 1153192 h 1211961"/>
              <a:gd name="connsiteX588" fmla="*/ 366973 w 1247845"/>
              <a:gd name="connsiteY588" fmla="*/ 1160907 h 1211961"/>
              <a:gd name="connsiteX589" fmla="*/ 364592 w 1247845"/>
              <a:gd name="connsiteY589" fmla="*/ 1158335 h 1211961"/>
              <a:gd name="connsiteX590" fmla="*/ 371831 w 1247845"/>
              <a:gd name="connsiteY590" fmla="*/ 1161002 h 1211961"/>
              <a:gd name="connsiteX591" fmla="*/ 367164 w 1247845"/>
              <a:gd name="connsiteY591" fmla="*/ 1160145 h 1211961"/>
              <a:gd name="connsiteX592" fmla="*/ 392214 w 1247845"/>
              <a:gd name="connsiteY592" fmla="*/ 1173480 h 1211961"/>
              <a:gd name="connsiteX593" fmla="*/ 394691 w 1247845"/>
              <a:gd name="connsiteY593" fmla="*/ 1170908 h 1211961"/>
              <a:gd name="connsiteX594" fmla="*/ 406978 w 1247845"/>
              <a:gd name="connsiteY594" fmla="*/ 1178624 h 1211961"/>
              <a:gd name="connsiteX595" fmla="*/ 409550 w 1247845"/>
              <a:gd name="connsiteY595" fmla="*/ 1175290 h 1211961"/>
              <a:gd name="connsiteX596" fmla="*/ 422313 w 1247845"/>
              <a:gd name="connsiteY596" fmla="*/ 1181481 h 1211961"/>
              <a:gd name="connsiteX597" fmla="*/ 414312 w 1247845"/>
              <a:gd name="connsiteY597" fmla="*/ 1181100 h 1211961"/>
              <a:gd name="connsiteX598" fmla="*/ 433172 w 1247845"/>
              <a:gd name="connsiteY598" fmla="*/ 1182624 h 1211961"/>
              <a:gd name="connsiteX599" fmla="*/ 436601 w 1247845"/>
              <a:gd name="connsiteY599" fmla="*/ 1188434 h 1211961"/>
              <a:gd name="connsiteX600" fmla="*/ 440316 w 1247845"/>
              <a:gd name="connsiteY600" fmla="*/ 1186053 h 1211961"/>
              <a:gd name="connsiteX601" fmla="*/ 450507 w 1247845"/>
              <a:gd name="connsiteY601" fmla="*/ 1190244 h 1211961"/>
              <a:gd name="connsiteX602" fmla="*/ 467081 w 1247845"/>
              <a:gd name="connsiteY602" fmla="*/ 1195007 h 1211961"/>
              <a:gd name="connsiteX603" fmla="*/ 469176 w 1247845"/>
              <a:gd name="connsiteY603" fmla="*/ 1192149 h 1211961"/>
              <a:gd name="connsiteX604" fmla="*/ 505371 w 1247845"/>
              <a:gd name="connsiteY604" fmla="*/ 1199102 h 1211961"/>
              <a:gd name="connsiteX605" fmla="*/ 539566 w 1247845"/>
              <a:gd name="connsiteY605" fmla="*/ 1204055 h 1211961"/>
              <a:gd name="connsiteX606" fmla="*/ 539757 w 1247845"/>
              <a:gd name="connsiteY606" fmla="*/ 1201674 h 1211961"/>
              <a:gd name="connsiteX607" fmla="*/ 561283 w 1247845"/>
              <a:gd name="connsiteY607" fmla="*/ 1201960 h 1211961"/>
              <a:gd name="connsiteX608" fmla="*/ 559664 w 1247845"/>
              <a:gd name="connsiteY608" fmla="*/ 1204341 h 1211961"/>
              <a:gd name="connsiteX609" fmla="*/ 579762 w 1247845"/>
              <a:gd name="connsiteY609" fmla="*/ 1206818 h 1211961"/>
              <a:gd name="connsiteX610" fmla="*/ 565665 w 1247845"/>
              <a:gd name="connsiteY610" fmla="*/ 1211961 h 1211961"/>
              <a:gd name="connsiteX611" fmla="*/ 593668 w 1247845"/>
              <a:gd name="connsiteY611" fmla="*/ 1207294 h 1211961"/>
              <a:gd name="connsiteX612" fmla="*/ 593573 w 1247845"/>
              <a:gd name="connsiteY612" fmla="*/ 1204055 h 1211961"/>
              <a:gd name="connsiteX613" fmla="*/ 602812 w 1247845"/>
              <a:gd name="connsiteY613" fmla="*/ 1203293 h 1211961"/>
              <a:gd name="connsiteX614" fmla="*/ 610623 w 1247845"/>
              <a:gd name="connsiteY614" fmla="*/ 1207008 h 1211961"/>
              <a:gd name="connsiteX615" fmla="*/ 645865 w 1247845"/>
              <a:gd name="connsiteY615" fmla="*/ 1202627 h 1211961"/>
              <a:gd name="connsiteX616" fmla="*/ 666058 w 1247845"/>
              <a:gd name="connsiteY616" fmla="*/ 1202245 h 1211961"/>
              <a:gd name="connsiteX617" fmla="*/ 687680 w 1247845"/>
              <a:gd name="connsiteY617" fmla="*/ 1199007 h 1211961"/>
              <a:gd name="connsiteX618" fmla="*/ 724923 w 1247845"/>
              <a:gd name="connsiteY618" fmla="*/ 1189958 h 1211961"/>
              <a:gd name="connsiteX619" fmla="*/ 733400 w 1247845"/>
              <a:gd name="connsiteY619" fmla="*/ 1192149 h 1211961"/>
              <a:gd name="connsiteX620" fmla="*/ 752545 w 1247845"/>
              <a:gd name="connsiteY620" fmla="*/ 1185577 h 1211961"/>
              <a:gd name="connsiteX621" fmla="*/ 749116 w 1247845"/>
              <a:gd name="connsiteY621" fmla="*/ 1184815 h 1211961"/>
              <a:gd name="connsiteX622" fmla="*/ 759308 w 1247845"/>
              <a:gd name="connsiteY622" fmla="*/ 1181291 h 1211961"/>
              <a:gd name="connsiteX623" fmla="*/ 763023 w 1247845"/>
              <a:gd name="connsiteY623" fmla="*/ 1182815 h 1211961"/>
              <a:gd name="connsiteX624" fmla="*/ 787121 w 1247845"/>
              <a:gd name="connsiteY624" fmla="*/ 1177004 h 1211961"/>
              <a:gd name="connsiteX625" fmla="*/ 783311 w 1247845"/>
              <a:gd name="connsiteY625" fmla="*/ 1175576 h 1211961"/>
              <a:gd name="connsiteX626" fmla="*/ 801980 w 1247845"/>
              <a:gd name="connsiteY626" fmla="*/ 1172527 h 1211961"/>
              <a:gd name="connsiteX627" fmla="*/ 794455 w 1247845"/>
              <a:gd name="connsiteY627" fmla="*/ 1174433 h 1211961"/>
              <a:gd name="connsiteX628" fmla="*/ 798170 w 1247845"/>
              <a:gd name="connsiteY628" fmla="*/ 1175671 h 1211961"/>
              <a:gd name="connsiteX629" fmla="*/ 845223 w 1247845"/>
              <a:gd name="connsiteY629" fmla="*/ 1155287 h 1211961"/>
              <a:gd name="connsiteX630" fmla="*/ 851224 w 1247845"/>
              <a:gd name="connsiteY630" fmla="*/ 1149763 h 1211961"/>
              <a:gd name="connsiteX631" fmla="*/ 867607 w 1247845"/>
              <a:gd name="connsiteY631" fmla="*/ 1144524 h 1211961"/>
              <a:gd name="connsiteX632" fmla="*/ 873132 w 1247845"/>
              <a:gd name="connsiteY632" fmla="*/ 1141762 h 1211961"/>
              <a:gd name="connsiteX633" fmla="*/ 893325 w 1247845"/>
              <a:gd name="connsiteY633" fmla="*/ 1133475 h 1211961"/>
              <a:gd name="connsiteX634" fmla="*/ 887610 w 1247845"/>
              <a:gd name="connsiteY634" fmla="*/ 1139095 h 1211961"/>
              <a:gd name="connsiteX635" fmla="*/ 898754 w 1247845"/>
              <a:gd name="connsiteY635" fmla="*/ 1133475 h 1211961"/>
              <a:gd name="connsiteX636" fmla="*/ 900754 w 1247845"/>
              <a:gd name="connsiteY636" fmla="*/ 1129093 h 1211961"/>
              <a:gd name="connsiteX637" fmla="*/ 907422 w 1247845"/>
              <a:gd name="connsiteY637" fmla="*/ 1126808 h 1211961"/>
              <a:gd name="connsiteX638" fmla="*/ 897230 w 1247845"/>
              <a:gd name="connsiteY638" fmla="*/ 1137094 h 1211961"/>
              <a:gd name="connsiteX639" fmla="*/ 921423 w 1247845"/>
              <a:gd name="connsiteY639" fmla="*/ 1125855 h 1211961"/>
              <a:gd name="connsiteX640" fmla="*/ 924090 w 1247845"/>
              <a:gd name="connsiteY640" fmla="*/ 1124236 h 1211961"/>
              <a:gd name="connsiteX641" fmla="*/ 919042 w 1247845"/>
              <a:gd name="connsiteY641" fmla="*/ 1133951 h 1211961"/>
              <a:gd name="connsiteX642" fmla="*/ 942283 w 1247845"/>
              <a:gd name="connsiteY642" fmla="*/ 1117663 h 1211961"/>
              <a:gd name="connsiteX643" fmla="*/ 962286 w 1247845"/>
              <a:gd name="connsiteY643" fmla="*/ 1099661 h 1211961"/>
              <a:gd name="connsiteX644" fmla="*/ 962952 w 1247845"/>
              <a:gd name="connsiteY644" fmla="*/ 1103185 h 1211961"/>
              <a:gd name="connsiteX645" fmla="*/ 970763 w 1247845"/>
              <a:gd name="connsiteY645" fmla="*/ 1095280 h 1211961"/>
              <a:gd name="connsiteX646" fmla="*/ 974001 w 1247845"/>
              <a:gd name="connsiteY646" fmla="*/ 1096899 h 1211961"/>
              <a:gd name="connsiteX647" fmla="*/ 981812 w 1247845"/>
              <a:gd name="connsiteY647" fmla="*/ 1088993 h 1211961"/>
              <a:gd name="connsiteX648" fmla="*/ 970572 w 1247845"/>
              <a:gd name="connsiteY648" fmla="*/ 1092422 h 1211961"/>
              <a:gd name="connsiteX649" fmla="*/ 991527 w 1247845"/>
              <a:gd name="connsiteY649" fmla="*/ 1078516 h 1211961"/>
              <a:gd name="connsiteX650" fmla="*/ 983812 w 1247845"/>
              <a:gd name="connsiteY650" fmla="*/ 1086421 h 1211961"/>
              <a:gd name="connsiteX651" fmla="*/ 991908 w 1247845"/>
              <a:gd name="connsiteY651" fmla="*/ 1086326 h 1211961"/>
              <a:gd name="connsiteX652" fmla="*/ 991146 w 1247845"/>
              <a:gd name="connsiteY652" fmla="*/ 1082897 h 1211961"/>
              <a:gd name="connsiteX653" fmla="*/ 1016388 w 1247845"/>
              <a:gd name="connsiteY653" fmla="*/ 1068800 h 1211961"/>
              <a:gd name="connsiteX654" fmla="*/ 1010768 w 1247845"/>
              <a:gd name="connsiteY654" fmla="*/ 1067276 h 1211961"/>
              <a:gd name="connsiteX655" fmla="*/ 1018293 w 1247845"/>
              <a:gd name="connsiteY655" fmla="*/ 1061561 h 1211961"/>
              <a:gd name="connsiteX656" fmla="*/ 1020388 w 1247845"/>
              <a:gd name="connsiteY656" fmla="*/ 1066228 h 1211961"/>
              <a:gd name="connsiteX657" fmla="*/ 1023436 w 1247845"/>
              <a:gd name="connsiteY657" fmla="*/ 1060228 h 1211961"/>
              <a:gd name="connsiteX658" fmla="*/ 1033247 w 1247845"/>
              <a:gd name="connsiteY658" fmla="*/ 1056799 h 1211961"/>
              <a:gd name="connsiteX659" fmla="*/ 1040200 w 1247845"/>
              <a:gd name="connsiteY659" fmla="*/ 1052512 h 1211961"/>
              <a:gd name="connsiteX660" fmla="*/ 1046677 w 1247845"/>
              <a:gd name="connsiteY660" fmla="*/ 1040987 h 1211961"/>
              <a:gd name="connsiteX661" fmla="*/ 1048963 w 1247845"/>
              <a:gd name="connsiteY661" fmla="*/ 1043273 h 1211961"/>
              <a:gd name="connsiteX662" fmla="*/ 1057631 w 1247845"/>
              <a:gd name="connsiteY662" fmla="*/ 1036225 h 1211961"/>
              <a:gd name="connsiteX663" fmla="*/ 1059726 w 1247845"/>
              <a:gd name="connsiteY663" fmla="*/ 1029462 h 1211961"/>
              <a:gd name="connsiteX664" fmla="*/ 1062584 w 1247845"/>
              <a:gd name="connsiteY664" fmla="*/ 1029938 h 1211961"/>
              <a:gd name="connsiteX665" fmla="*/ 1079538 w 1247845"/>
              <a:gd name="connsiteY665" fmla="*/ 1002697 h 1211961"/>
              <a:gd name="connsiteX666" fmla="*/ 1087635 w 1247845"/>
              <a:gd name="connsiteY666" fmla="*/ 991076 h 1211961"/>
              <a:gd name="connsiteX667" fmla="*/ 1085158 w 1247845"/>
              <a:gd name="connsiteY667" fmla="*/ 989076 h 1211961"/>
              <a:gd name="connsiteX668" fmla="*/ 1094874 w 1247845"/>
              <a:gd name="connsiteY668" fmla="*/ 978884 h 1211961"/>
              <a:gd name="connsiteX669" fmla="*/ 1096207 w 1247845"/>
              <a:gd name="connsiteY669" fmla="*/ 983837 h 1211961"/>
              <a:gd name="connsiteX670" fmla="*/ 1101255 w 1247845"/>
              <a:gd name="connsiteY670" fmla="*/ 975836 h 1211961"/>
              <a:gd name="connsiteX671" fmla="*/ 1096493 w 1247845"/>
              <a:gd name="connsiteY671" fmla="*/ 978122 h 1211961"/>
              <a:gd name="connsiteX672" fmla="*/ 1101541 w 1247845"/>
              <a:gd name="connsiteY672" fmla="*/ 970121 h 1211961"/>
              <a:gd name="connsiteX673" fmla="*/ 1103446 w 1247845"/>
              <a:gd name="connsiteY673" fmla="*/ 971550 h 1211961"/>
              <a:gd name="connsiteX674" fmla="*/ 1122401 w 1247845"/>
              <a:gd name="connsiteY674" fmla="*/ 938975 h 1211961"/>
              <a:gd name="connsiteX675" fmla="*/ 1128116 w 1247845"/>
              <a:gd name="connsiteY675" fmla="*/ 935260 h 1211961"/>
              <a:gd name="connsiteX676" fmla="*/ 1125163 w 1247845"/>
              <a:gd name="connsiteY676" fmla="*/ 935260 h 1211961"/>
              <a:gd name="connsiteX677" fmla="*/ 1132021 w 1247845"/>
              <a:gd name="connsiteY677" fmla="*/ 924782 h 1211961"/>
              <a:gd name="connsiteX678" fmla="*/ 1140689 w 1247845"/>
              <a:gd name="connsiteY678" fmla="*/ 913543 h 1211961"/>
              <a:gd name="connsiteX679" fmla="*/ 1138593 w 1247845"/>
              <a:gd name="connsiteY679" fmla="*/ 912304 h 1211961"/>
              <a:gd name="connsiteX680" fmla="*/ 1142308 w 1247845"/>
              <a:gd name="connsiteY680" fmla="*/ 910876 h 1211961"/>
              <a:gd name="connsiteX681" fmla="*/ 1144213 w 1247845"/>
              <a:gd name="connsiteY681" fmla="*/ 902970 h 1211961"/>
              <a:gd name="connsiteX682" fmla="*/ 1149642 w 1247845"/>
              <a:gd name="connsiteY682" fmla="*/ 895255 h 1211961"/>
              <a:gd name="connsiteX683" fmla="*/ 1147356 w 1247845"/>
              <a:gd name="connsiteY683" fmla="*/ 897541 h 1211961"/>
              <a:gd name="connsiteX684" fmla="*/ 1154500 w 1247845"/>
              <a:gd name="connsiteY684" fmla="*/ 885444 h 1211961"/>
              <a:gd name="connsiteX685" fmla="*/ 1152786 w 1247845"/>
              <a:gd name="connsiteY685" fmla="*/ 891635 h 1211961"/>
              <a:gd name="connsiteX686" fmla="*/ 1157643 w 1247845"/>
              <a:gd name="connsiteY686" fmla="*/ 880110 h 1211961"/>
              <a:gd name="connsiteX687" fmla="*/ 1167454 w 1247845"/>
              <a:gd name="connsiteY687" fmla="*/ 865823 h 1211961"/>
              <a:gd name="connsiteX688" fmla="*/ 1161834 w 1247845"/>
              <a:gd name="connsiteY688" fmla="*/ 880967 h 1211961"/>
              <a:gd name="connsiteX689" fmla="*/ 1154976 w 1247845"/>
              <a:gd name="connsiteY689" fmla="*/ 891159 h 1211961"/>
              <a:gd name="connsiteX690" fmla="*/ 1151452 w 1247845"/>
              <a:gd name="connsiteY690" fmla="*/ 903542 h 1211961"/>
              <a:gd name="connsiteX691" fmla="*/ 1152690 w 1247845"/>
              <a:gd name="connsiteY691" fmla="*/ 907828 h 1211961"/>
              <a:gd name="connsiteX692" fmla="*/ 1154500 w 1247845"/>
              <a:gd name="connsiteY692" fmla="*/ 901636 h 1211961"/>
              <a:gd name="connsiteX693" fmla="*/ 1159072 w 1247845"/>
              <a:gd name="connsiteY693" fmla="*/ 898684 h 1211961"/>
              <a:gd name="connsiteX694" fmla="*/ 1157358 w 1247845"/>
              <a:gd name="connsiteY694" fmla="*/ 903160 h 1211961"/>
              <a:gd name="connsiteX695" fmla="*/ 1165073 w 1247845"/>
              <a:gd name="connsiteY695" fmla="*/ 894683 h 1211961"/>
              <a:gd name="connsiteX696" fmla="*/ 1170693 w 1247845"/>
              <a:gd name="connsiteY696" fmla="*/ 883634 h 1211961"/>
              <a:gd name="connsiteX697" fmla="*/ 1179075 w 1247845"/>
              <a:gd name="connsiteY697" fmla="*/ 866108 h 1211961"/>
              <a:gd name="connsiteX698" fmla="*/ 1177551 w 1247845"/>
              <a:gd name="connsiteY698" fmla="*/ 861917 h 1211961"/>
              <a:gd name="connsiteX699" fmla="*/ 1198220 w 1247845"/>
              <a:gd name="connsiteY699" fmla="*/ 810577 h 1211961"/>
              <a:gd name="connsiteX700" fmla="*/ 1195267 w 1247845"/>
              <a:gd name="connsiteY700" fmla="*/ 804482 h 1211961"/>
              <a:gd name="connsiteX701" fmla="*/ 1200411 w 1247845"/>
              <a:gd name="connsiteY701" fmla="*/ 804577 h 1211961"/>
              <a:gd name="connsiteX702" fmla="*/ 1214317 w 1247845"/>
              <a:gd name="connsiteY702" fmla="*/ 767525 h 1211961"/>
              <a:gd name="connsiteX703" fmla="*/ 1218318 w 1247845"/>
              <a:gd name="connsiteY703" fmla="*/ 729520 h 1211961"/>
              <a:gd name="connsiteX704" fmla="*/ 1211745 w 1247845"/>
              <a:gd name="connsiteY704" fmla="*/ 748856 h 1211961"/>
              <a:gd name="connsiteX705" fmla="*/ 1218699 w 1247845"/>
              <a:gd name="connsiteY705" fmla="*/ 727901 h 1211961"/>
              <a:gd name="connsiteX706" fmla="*/ 1221461 w 1247845"/>
              <a:gd name="connsiteY706" fmla="*/ 709327 h 1211961"/>
              <a:gd name="connsiteX707" fmla="*/ 1229652 w 1247845"/>
              <a:gd name="connsiteY707" fmla="*/ 680561 h 1211961"/>
              <a:gd name="connsiteX708" fmla="*/ 1231367 w 1247845"/>
              <a:gd name="connsiteY708" fmla="*/ 674465 h 1211961"/>
              <a:gd name="connsiteX709" fmla="*/ 1235558 w 1247845"/>
              <a:gd name="connsiteY709" fmla="*/ 641318 h 1211961"/>
              <a:gd name="connsiteX710" fmla="*/ 1235177 w 1247845"/>
              <a:gd name="connsiteY710" fmla="*/ 615505 h 1211961"/>
              <a:gd name="connsiteX711" fmla="*/ 1238130 w 1247845"/>
              <a:gd name="connsiteY711" fmla="*/ 615982 h 1211961"/>
              <a:gd name="connsiteX712" fmla="*/ 1236129 w 1247845"/>
              <a:gd name="connsiteY712" fmla="*/ 587121 h 1211961"/>
              <a:gd name="connsiteX713" fmla="*/ 1236987 w 1247845"/>
              <a:gd name="connsiteY713" fmla="*/ 587216 h 1211961"/>
              <a:gd name="connsiteX714" fmla="*/ 1235367 w 1247845"/>
              <a:gd name="connsiteY714" fmla="*/ 576263 h 1211961"/>
              <a:gd name="connsiteX715" fmla="*/ 1234605 w 1247845"/>
              <a:gd name="connsiteY715" fmla="*/ 566642 h 1211961"/>
              <a:gd name="connsiteX716" fmla="*/ 1237844 w 1247845"/>
              <a:gd name="connsiteY716" fmla="*/ 551307 h 1211961"/>
              <a:gd name="connsiteX717" fmla="*/ 1239749 w 1247845"/>
              <a:gd name="connsiteY717" fmla="*/ 557403 h 1211961"/>
              <a:gd name="connsiteX718" fmla="*/ 1242130 w 1247845"/>
              <a:gd name="connsiteY718" fmla="*/ 577691 h 1211961"/>
              <a:gd name="connsiteX719" fmla="*/ 1239654 w 1247845"/>
              <a:gd name="connsiteY719" fmla="*/ 579310 h 1211961"/>
              <a:gd name="connsiteX720" fmla="*/ 1242511 w 1247845"/>
              <a:gd name="connsiteY720" fmla="*/ 627983 h 1211961"/>
              <a:gd name="connsiteX721" fmla="*/ 1242702 w 1247845"/>
              <a:gd name="connsiteY721" fmla="*/ 639032 h 1211961"/>
              <a:gd name="connsiteX722" fmla="*/ 1236796 w 1247845"/>
              <a:gd name="connsiteY722" fmla="*/ 676561 h 1211961"/>
              <a:gd name="connsiteX723" fmla="*/ 1235558 w 1247845"/>
              <a:gd name="connsiteY723" fmla="*/ 696277 h 1211961"/>
              <a:gd name="connsiteX724" fmla="*/ 1235558 w 1247845"/>
              <a:gd name="connsiteY724" fmla="*/ 705326 h 1211961"/>
              <a:gd name="connsiteX725" fmla="*/ 1235558 w 1247845"/>
              <a:gd name="connsiteY725" fmla="*/ 713422 h 1211961"/>
              <a:gd name="connsiteX726" fmla="*/ 1238987 w 1247845"/>
              <a:gd name="connsiteY726" fmla="*/ 684943 h 1211961"/>
              <a:gd name="connsiteX727" fmla="*/ 1239368 w 1247845"/>
              <a:gd name="connsiteY727" fmla="*/ 676942 h 1211961"/>
              <a:gd name="connsiteX728" fmla="*/ 1241749 w 1247845"/>
              <a:gd name="connsiteY728" fmla="*/ 677227 h 1211961"/>
              <a:gd name="connsiteX729" fmla="*/ 1247845 w 1247845"/>
              <a:gd name="connsiteY729" fmla="*/ 572548 h 1211961"/>
              <a:gd name="connsiteX730" fmla="*/ 1020007 w 1247845"/>
              <a:gd name="connsiteY730" fmla="*/ 132112 h 1211961"/>
              <a:gd name="connsiteX731" fmla="*/ 1025532 w 1247845"/>
              <a:gd name="connsiteY731" fmla="*/ 137160 h 1211961"/>
              <a:gd name="connsiteX732" fmla="*/ 1020007 w 1247845"/>
              <a:gd name="connsiteY732" fmla="*/ 132112 h 1211961"/>
              <a:gd name="connsiteX733" fmla="*/ 351924 w 1247845"/>
              <a:gd name="connsiteY733" fmla="*/ 1112615 h 1211961"/>
              <a:gd name="connsiteX734" fmla="*/ 359448 w 1247845"/>
              <a:gd name="connsiteY734" fmla="*/ 1113473 h 1211961"/>
              <a:gd name="connsiteX735" fmla="*/ 351924 w 1247845"/>
              <a:gd name="connsiteY735" fmla="*/ 1112615 h 1211961"/>
              <a:gd name="connsiteX736" fmla="*/ 398120 w 1247845"/>
              <a:gd name="connsiteY736" fmla="*/ 1139761 h 1211961"/>
              <a:gd name="connsiteX737" fmla="*/ 408121 w 1247845"/>
              <a:gd name="connsiteY737" fmla="*/ 1142428 h 1211961"/>
              <a:gd name="connsiteX738" fmla="*/ 398120 w 1247845"/>
              <a:gd name="connsiteY738" fmla="*/ 1139761 h 1211961"/>
              <a:gd name="connsiteX739" fmla="*/ 409740 w 1247845"/>
              <a:gd name="connsiteY739" fmla="*/ 1127569 h 1211961"/>
              <a:gd name="connsiteX740" fmla="*/ 418122 w 1247845"/>
              <a:gd name="connsiteY740" fmla="*/ 1129665 h 1211961"/>
              <a:gd name="connsiteX741" fmla="*/ 409740 w 1247845"/>
              <a:gd name="connsiteY741" fmla="*/ 1127569 h 1211961"/>
              <a:gd name="connsiteX742" fmla="*/ 509467 w 1247845"/>
              <a:gd name="connsiteY742" fmla="*/ 1168527 h 1211961"/>
              <a:gd name="connsiteX743" fmla="*/ 515373 w 1247845"/>
              <a:gd name="connsiteY743" fmla="*/ 1168527 h 1211961"/>
              <a:gd name="connsiteX744" fmla="*/ 516516 w 1247845"/>
              <a:gd name="connsiteY744" fmla="*/ 1171194 h 1211961"/>
              <a:gd name="connsiteX745" fmla="*/ 509467 w 1247845"/>
              <a:gd name="connsiteY745" fmla="*/ 1168527 h 1211961"/>
              <a:gd name="connsiteX746" fmla="*/ 556140 w 1247845"/>
              <a:gd name="connsiteY746" fmla="*/ 1177481 h 1211961"/>
              <a:gd name="connsiteX747" fmla="*/ 559188 w 1247845"/>
              <a:gd name="connsiteY747" fmla="*/ 1174433 h 1211961"/>
              <a:gd name="connsiteX748" fmla="*/ 531756 w 1247845"/>
              <a:gd name="connsiteY748" fmla="*/ 1166717 h 1211961"/>
              <a:gd name="connsiteX749" fmla="*/ 553663 w 1247845"/>
              <a:gd name="connsiteY749" fmla="*/ 1166051 h 1211961"/>
              <a:gd name="connsiteX750" fmla="*/ 559378 w 1247845"/>
              <a:gd name="connsiteY750" fmla="*/ 1168718 h 1211961"/>
              <a:gd name="connsiteX751" fmla="*/ 552044 w 1247845"/>
              <a:gd name="connsiteY751" fmla="*/ 1169194 h 1211961"/>
              <a:gd name="connsiteX752" fmla="*/ 563569 w 1247845"/>
              <a:gd name="connsiteY752" fmla="*/ 1174623 h 1211961"/>
              <a:gd name="connsiteX753" fmla="*/ 556140 w 1247845"/>
              <a:gd name="connsiteY753" fmla="*/ 1177481 h 1211961"/>
              <a:gd name="connsiteX754" fmla="*/ 1186885 w 1247845"/>
              <a:gd name="connsiteY754" fmla="*/ 730186 h 1211961"/>
              <a:gd name="connsiteX755" fmla="*/ 1185837 w 1247845"/>
              <a:gd name="connsiteY755" fmla="*/ 737616 h 1211961"/>
              <a:gd name="connsiteX756" fmla="*/ 1184694 w 1247845"/>
              <a:gd name="connsiteY756" fmla="*/ 734854 h 1211961"/>
              <a:gd name="connsiteX757" fmla="*/ 1186314 w 1247845"/>
              <a:gd name="connsiteY757" fmla="*/ 730949 h 1211961"/>
              <a:gd name="connsiteX758" fmla="*/ 1186885 w 1247845"/>
              <a:gd name="connsiteY758" fmla="*/ 730186 h 1211961"/>
              <a:gd name="connsiteX759" fmla="*/ 1173931 w 1247845"/>
              <a:gd name="connsiteY759" fmla="*/ 834485 h 1211961"/>
              <a:gd name="connsiteX760" fmla="*/ 1168692 w 1247845"/>
              <a:gd name="connsiteY760" fmla="*/ 845725 h 1211961"/>
              <a:gd name="connsiteX761" fmla="*/ 1166978 w 1247845"/>
              <a:gd name="connsiteY761" fmla="*/ 839915 h 1211961"/>
              <a:gd name="connsiteX762" fmla="*/ 1173931 w 1247845"/>
              <a:gd name="connsiteY762" fmla="*/ 834485 h 1211961"/>
              <a:gd name="connsiteX763" fmla="*/ 783216 w 1247845"/>
              <a:gd name="connsiteY763" fmla="*/ 1133761 h 1211961"/>
              <a:gd name="connsiteX764" fmla="*/ 772548 w 1247845"/>
              <a:gd name="connsiteY764" fmla="*/ 1138237 h 1211961"/>
              <a:gd name="connsiteX765" fmla="*/ 783216 w 1247845"/>
              <a:gd name="connsiteY765" fmla="*/ 1133761 h 1211961"/>
              <a:gd name="connsiteX766" fmla="*/ 707682 w 1247845"/>
              <a:gd name="connsiteY766" fmla="*/ 1167479 h 1211961"/>
              <a:gd name="connsiteX767" fmla="*/ 686537 w 1247845"/>
              <a:gd name="connsiteY767" fmla="*/ 1166812 h 1211961"/>
              <a:gd name="connsiteX768" fmla="*/ 707968 w 1247845"/>
              <a:gd name="connsiteY768" fmla="*/ 1161669 h 1211961"/>
              <a:gd name="connsiteX769" fmla="*/ 707682 w 1247845"/>
              <a:gd name="connsiteY769" fmla="*/ 1167479 h 1211961"/>
              <a:gd name="connsiteX770" fmla="*/ 662915 w 1247845"/>
              <a:gd name="connsiteY770" fmla="*/ 1168051 h 1211961"/>
              <a:gd name="connsiteX771" fmla="*/ 657009 w 1247845"/>
              <a:gd name="connsiteY771" fmla="*/ 1167765 h 1211961"/>
              <a:gd name="connsiteX772" fmla="*/ 661010 w 1247845"/>
              <a:gd name="connsiteY772" fmla="*/ 1165003 h 1211961"/>
              <a:gd name="connsiteX773" fmla="*/ 662915 w 1247845"/>
              <a:gd name="connsiteY773" fmla="*/ 1168051 h 1211961"/>
              <a:gd name="connsiteX774" fmla="*/ 680536 w 1247845"/>
              <a:gd name="connsiteY774" fmla="*/ 1167003 h 1211961"/>
              <a:gd name="connsiteX775" fmla="*/ 675393 w 1247845"/>
              <a:gd name="connsiteY775" fmla="*/ 1171861 h 1211961"/>
              <a:gd name="connsiteX776" fmla="*/ 661772 w 1247845"/>
              <a:gd name="connsiteY776" fmla="*/ 1170623 h 1211961"/>
              <a:gd name="connsiteX777" fmla="*/ 680536 w 1247845"/>
              <a:gd name="connsiteY777" fmla="*/ 1167003 h 1211961"/>
              <a:gd name="connsiteX778" fmla="*/ 669678 w 1247845"/>
              <a:gd name="connsiteY778" fmla="*/ 1155478 h 1211961"/>
              <a:gd name="connsiteX779" fmla="*/ 653104 w 1247845"/>
              <a:gd name="connsiteY779" fmla="*/ 1159193 h 1211961"/>
              <a:gd name="connsiteX780" fmla="*/ 664820 w 1247845"/>
              <a:gd name="connsiteY780" fmla="*/ 1151477 h 1211961"/>
              <a:gd name="connsiteX781" fmla="*/ 687489 w 1247845"/>
              <a:gd name="connsiteY781" fmla="*/ 1147096 h 1211961"/>
              <a:gd name="connsiteX782" fmla="*/ 687204 w 1247845"/>
              <a:gd name="connsiteY782" fmla="*/ 1153668 h 1211961"/>
              <a:gd name="connsiteX783" fmla="*/ 688347 w 1247845"/>
              <a:gd name="connsiteY783" fmla="*/ 1151858 h 1211961"/>
              <a:gd name="connsiteX784" fmla="*/ 669678 w 1247845"/>
              <a:gd name="connsiteY784" fmla="*/ 1155478 h 1211961"/>
              <a:gd name="connsiteX785" fmla="*/ 655676 w 1247845"/>
              <a:gd name="connsiteY785" fmla="*/ 1168718 h 1211961"/>
              <a:gd name="connsiteX786" fmla="*/ 626339 w 1247845"/>
              <a:gd name="connsiteY786" fmla="*/ 1167384 h 1211961"/>
              <a:gd name="connsiteX787" fmla="*/ 655676 w 1247845"/>
              <a:gd name="connsiteY787" fmla="*/ 1168718 h 1211961"/>
              <a:gd name="connsiteX788" fmla="*/ 695205 w 1247845"/>
              <a:gd name="connsiteY788" fmla="*/ 1149953 h 1211961"/>
              <a:gd name="connsiteX789" fmla="*/ 700348 w 1247845"/>
              <a:gd name="connsiteY789" fmla="*/ 1146619 h 1211961"/>
              <a:gd name="connsiteX790" fmla="*/ 695205 w 1247845"/>
              <a:gd name="connsiteY790" fmla="*/ 1149953 h 1211961"/>
              <a:gd name="connsiteX791" fmla="*/ 705968 w 1247845"/>
              <a:gd name="connsiteY791" fmla="*/ 1125474 h 1211961"/>
              <a:gd name="connsiteX792" fmla="*/ 678631 w 1247845"/>
              <a:gd name="connsiteY792" fmla="*/ 1128903 h 1211961"/>
              <a:gd name="connsiteX793" fmla="*/ 683298 w 1247845"/>
              <a:gd name="connsiteY793" fmla="*/ 1131475 h 1211961"/>
              <a:gd name="connsiteX794" fmla="*/ 675107 w 1247845"/>
              <a:gd name="connsiteY794" fmla="*/ 1132808 h 1211961"/>
              <a:gd name="connsiteX795" fmla="*/ 675964 w 1247845"/>
              <a:gd name="connsiteY795" fmla="*/ 1129379 h 1211961"/>
              <a:gd name="connsiteX796" fmla="*/ 666344 w 1247845"/>
              <a:gd name="connsiteY796" fmla="*/ 1130046 h 1211961"/>
              <a:gd name="connsiteX797" fmla="*/ 694538 w 1247845"/>
              <a:gd name="connsiteY797" fmla="*/ 1121569 h 1211961"/>
              <a:gd name="connsiteX798" fmla="*/ 711302 w 1247845"/>
              <a:gd name="connsiteY798" fmla="*/ 1119759 h 1211961"/>
              <a:gd name="connsiteX799" fmla="*/ 730352 w 1247845"/>
              <a:gd name="connsiteY799" fmla="*/ 1115377 h 1211961"/>
              <a:gd name="connsiteX800" fmla="*/ 732352 w 1247845"/>
              <a:gd name="connsiteY800" fmla="*/ 1117378 h 1211961"/>
              <a:gd name="connsiteX801" fmla="*/ 720255 w 1247845"/>
              <a:gd name="connsiteY801" fmla="*/ 1122235 h 1211961"/>
              <a:gd name="connsiteX802" fmla="*/ 713302 w 1247845"/>
              <a:gd name="connsiteY802" fmla="*/ 1124236 h 1211961"/>
              <a:gd name="connsiteX803" fmla="*/ 705968 w 1247845"/>
              <a:gd name="connsiteY803" fmla="*/ 1125474 h 1211961"/>
              <a:gd name="connsiteX804" fmla="*/ 382023 w 1247845"/>
              <a:gd name="connsiteY804" fmla="*/ 1029462 h 1211961"/>
              <a:gd name="connsiteX805" fmla="*/ 383832 w 1247845"/>
              <a:gd name="connsiteY805" fmla="*/ 1029748 h 1211961"/>
              <a:gd name="connsiteX806" fmla="*/ 383832 w 1247845"/>
              <a:gd name="connsiteY806" fmla="*/ 1029748 h 1211961"/>
              <a:gd name="connsiteX807" fmla="*/ 383642 w 1247845"/>
              <a:gd name="connsiteY807" fmla="*/ 1030319 h 1211961"/>
              <a:gd name="connsiteX808" fmla="*/ 380499 w 1247845"/>
              <a:gd name="connsiteY808" fmla="*/ 1029462 h 1211961"/>
              <a:gd name="connsiteX809" fmla="*/ 382023 w 1247845"/>
              <a:gd name="connsiteY809" fmla="*/ 1029462 h 1211961"/>
              <a:gd name="connsiteX810" fmla="*/ 305537 w 1247845"/>
              <a:gd name="connsiteY810" fmla="*/ 996982 h 1211961"/>
              <a:gd name="connsiteX811" fmla="*/ 304299 w 1247845"/>
              <a:gd name="connsiteY811" fmla="*/ 998125 h 1211961"/>
              <a:gd name="connsiteX812" fmla="*/ 303156 w 1247845"/>
              <a:gd name="connsiteY812" fmla="*/ 997553 h 1211961"/>
              <a:gd name="connsiteX813" fmla="*/ 303727 w 1247845"/>
              <a:gd name="connsiteY813" fmla="*/ 996696 h 1211961"/>
              <a:gd name="connsiteX814" fmla="*/ 304299 w 1247845"/>
              <a:gd name="connsiteY814" fmla="*/ 995839 h 1211961"/>
              <a:gd name="connsiteX815" fmla="*/ 304299 w 1247845"/>
              <a:gd name="connsiteY815" fmla="*/ 995839 h 1211961"/>
              <a:gd name="connsiteX816" fmla="*/ 304299 w 1247845"/>
              <a:gd name="connsiteY816" fmla="*/ 995839 h 1211961"/>
              <a:gd name="connsiteX817" fmla="*/ 305537 w 1247845"/>
              <a:gd name="connsiteY817" fmla="*/ 996982 h 1211961"/>
              <a:gd name="connsiteX818" fmla="*/ 549377 w 1247845"/>
              <a:gd name="connsiteY818" fmla="*/ 107061 h 1211961"/>
              <a:gd name="connsiteX819" fmla="*/ 544233 w 1247845"/>
              <a:gd name="connsiteY819" fmla="*/ 108871 h 1211961"/>
              <a:gd name="connsiteX820" fmla="*/ 543090 w 1247845"/>
              <a:gd name="connsiteY820" fmla="*/ 108871 h 1211961"/>
              <a:gd name="connsiteX821" fmla="*/ 538614 w 1247845"/>
              <a:gd name="connsiteY821" fmla="*/ 108966 h 1211961"/>
              <a:gd name="connsiteX822" fmla="*/ 549377 w 1247845"/>
              <a:gd name="connsiteY822" fmla="*/ 107061 h 1211961"/>
              <a:gd name="connsiteX823" fmla="*/ 1213365 w 1247845"/>
              <a:gd name="connsiteY823" fmla="*/ 426148 h 1211961"/>
              <a:gd name="connsiteX824" fmla="*/ 1212603 w 1247845"/>
              <a:gd name="connsiteY824" fmla="*/ 432625 h 1211961"/>
              <a:gd name="connsiteX825" fmla="*/ 1209840 w 1247845"/>
              <a:gd name="connsiteY825" fmla="*/ 419576 h 1211961"/>
              <a:gd name="connsiteX826" fmla="*/ 1210221 w 1247845"/>
              <a:gd name="connsiteY826" fmla="*/ 417385 h 1211961"/>
              <a:gd name="connsiteX827" fmla="*/ 1213365 w 1247845"/>
              <a:gd name="connsiteY827" fmla="*/ 426148 h 1211961"/>
              <a:gd name="connsiteX828" fmla="*/ 1215365 w 1247845"/>
              <a:gd name="connsiteY828" fmla="*/ 433673 h 1211961"/>
              <a:gd name="connsiteX829" fmla="*/ 1216698 w 1247845"/>
              <a:gd name="connsiteY829" fmla="*/ 440246 h 1211961"/>
              <a:gd name="connsiteX830" fmla="*/ 1216127 w 1247845"/>
              <a:gd name="connsiteY830" fmla="*/ 440055 h 1211961"/>
              <a:gd name="connsiteX831" fmla="*/ 1214698 w 1247845"/>
              <a:gd name="connsiteY831" fmla="*/ 437769 h 1211961"/>
              <a:gd name="connsiteX832" fmla="*/ 1215365 w 1247845"/>
              <a:gd name="connsiteY832" fmla="*/ 433673 h 1211961"/>
              <a:gd name="connsiteX833" fmla="*/ 1210126 w 1247845"/>
              <a:gd name="connsiteY833" fmla="*/ 635318 h 1211961"/>
              <a:gd name="connsiteX834" fmla="*/ 1209269 w 1247845"/>
              <a:gd name="connsiteY834" fmla="*/ 631222 h 1211961"/>
              <a:gd name="connsiteX835" fmla="*/ 1210793 w 1247845"/>
              <a:gd name="connsiteY835" fmla="*/ 621887 h 1211961"/>
              <a:gd name="connsiteX836" fmla="*/ 1212317 w 1247845"/>
              <a:gd name="connsiteY836" fmla="*/ 624935 h 1211961"/>
              <a:gd name="connsiteX837" fmla="*/ 1211745 w 1247845"/>
              <a:gd name="connsiteY837" fmla="*/ 619506 h 1211961"/>
              <a:gd name="connsiteX838" fmla="*/ 1212031 w 1247845"/>
              <a:gd name="connsiteY838" fmla="*/ 618839 h 1211961"/>
              <a:gd name="connsiteX839" fmla="*/ 1211745 w 1247845"/>
              <a:gd name="connsiteY839" fmla="*/ 617506 h 1211961"/>
              <a:gd name="connsiteX840" fmla="*/ 1212698 w 1247845"/>
              <a:gd name="connsiteY840" fmla="*/ 615886 h 1211961"/>
              <a:gd name="connsiteX841" fmla="*/ 1213936 w 1247845"/>
              <a:gd name="connsiteY841" fmla="*/ 623506 h 1211961"/>
              <a:gd name="connsiteX842" fmla="*/ 1210126 w 1247845"/>
              <a:gd name="connsiteY842" fmla="*/ 635318 h 1211961"/>
              <a:gd name="connsiteX843" fmla="*/ 709587 w 1247845"/>
              <a:gd name="connsiteY843" fmla="*/ 115252 h 1211961"/>
              <a:gd name="connsiteX844" fmla="*/ 707873 w 1247845"/>
              <a:gd name="connsiteY844" fmla="*/ 114776 h 1211961"/>
              <a:gd name="connsiteX845" fmla="*/ 709778 w 1247845"/>
              <a:gd name="connsiteY845" fmla="*/ 114300 h 1211961"/>
              <a:gd name="connsiteX846" fmla="*/ 709587 w 1247845"/>
              <a:gd name="connsiteY846" fmla="*/ 115252 h 1211961"/>
              <a:gd name="connsiteX847" fmla="*/ 1097826 w 1247845"/>
              <a:gd name="connsiteY847" fmla="*/ 269176 h 1211961"/>
              <a:gd name="connsiteX848" fmla="*/ 1093064 w 1247845"/>
              <a:gd name="connsiteY848" fmla="*/ 265271 h 1211961"/>
              <a:gd name="connsiteX849" fmla="*/ 1093064 w 1247845"/>
              <a:gd name="connsiteY849" fmla="*/ 265081 h 1211961"/>
              <a:gd name="connsiteX850" fmla="*/ 1097826 w 1247845"/>
              <a:gd name="connsiteY850" fmla="*/ 269176 h 1211961"/>
              <a:gd name="connsiteX851" fmla="*/ 1208602 w 1247845"/>
              <a:gd name="connsiteY851" fmla="*/ 588740 h 1211961"/>
              <a:gd name="connsiteX852" fmla="*/ 1208031 w 1247845"/>
              <a:gd name="connsiteY852" fmla="*/ 581406 h 1211961"/>
              <a:gd name="connsiteX853" fmla="*/ 1208221 w 1247845"/>
              <a:gd name="connsiteY853" fmla="*/ 580834 h 1211961"/>
              <a:gd name="connsiteX854" fmla="*/ 1211936 w 1247845"/>
              <a:gd name="connsiteY854" fmla="*/ 575977 h 1211961"/>
              <a:gd name="connsiteX855" fmla="*/ 1212031 w 1247845"/>
              <a:gd name="connsiteY855" fmla="*/ 583501 h 1211961"/>
              <a:gd name="connsiteX856" fmla="*/ 1213460 w 1247845"/>
              <a:gd name="connsiteY856" fmla="*/ 599408 h 1211961"/>
              <a:gd name="connsiteX857" fmla="*/ 1210888 w 1247845"/>
              <a:gd name="connsiteY857" fmla="*/ 602361 h 1211961"/>
              <a:gd name="connsiteX858" fmla="*/ 1214031 w 1247845"/>
              <a:gd name="connsiteY858" fmla="*/ 603885 h 1211961"/>
              <a:gd name="connsiteX859" fmla="*/ 1211079 w 1247845"/>
              <a:gd name="connsiteY859" fmla="*/ 614839 h 1211961"/>
              <a:gd name="connsiteX860" fmla="*/ 1208602 w 1247845"/>
              <a:gd name="connsiteY860" fmla="*/ 588740 h 1211961"/>
              <a:gd name="connsiteX861" fmla="*/ 1211555 w 1247845"/>
              <a:gd name="connsiteY861" fmla="*/ 567404 h 1211961"/>
              <a:gd name="connsiteX862" fmla="*/ 1211650 w 1247845"/>
              <a:gd name="connsiteY862" fmla="*/ 568643 h 1211961"/>
              <a:gd name="connsiteX863" fmla="*/ 1211555 w 1247845"/>
              <a:gd name="connsiteY863" fmla="*/ 567404 h 1211961"/>
              <a:gd name="connsiteX864" fmla="*/ 1132497 w 1247845"/>
              <a:gd name="connsiteY864" fmla="*/ 306705 h 1211961"/>
              <a:gd name="connsiteX865" fmla="*/ 1133355 w 1247845"/>
              <a:gd name="connsiteY865" fmla="*/ 300323 h 1211961"/>
              <a:gd name="connsiteX866" fmla="*/ 1134021 w 1247845"/>
              <a:gd name="connsiteY866" fmla="*/ 300133 h 1211961"/>
              <a:gd name="connsiteX867" fmla="*/ 1141546 w 1247845"/>
              <a:gd name="connsiteY867" fmla="*/ 311277 h 1211961"/>
              <a:gd name="connsiteX868" fmla="*/ 1132497 w 1247845"/>
              <a:gd name="connsiteY868" fmla="*/ 306705 h 1211961"/>
              <a:gd name="connsiteX869" fmla="*/ 1129830 w 1247845"/>
              <a:gd name="connsiteY869" fmla="*/ 295656 h 1211961"/>
              <a:gd name="connsiteX870" fmla="*/ 1124306 w 1247845"/>
              <a:gd name="connsiteY870" fmla="*/ 290322 h 1211961"/>
              <a:gd name="connsiteX871" fmla="*/ 1129830 w 1247845"/>
              <a:gd name="connsiteY871" fmla="*/ 295656 h 1211961"/>
              <a:gd name="connsiteX872" fmla="*/ 1209174 w 1247845"/>
              <a:gd name="connsiteY872" fmla="*/ 632555 h 1211961"/>
              <a:gd name="connsiteX873" fmla="*/ 1208983 w 1247845"/>
              <a:gd name="connsiteY873" fmla="*/ 638365 h 1211961"/>
              <a:gd name="connsiteX874" fmla="*/ 1209174 w 1247845"/>
              <a:gd name="connsiteY874" fmla="*/ 632555 h 1211961"/>
              <a:gd name="connsiteX875" fmla="*/ 1227176 w 1247845"/>
              <a:gd name="connsiteY875" fmla="*/ 492442 h 1211961"/>
              <a:gd name="connsiteX876" fmla="*/ 1228795 w 1247845"/>
              <a:gd name="connsiteY876" fmla="*/ 488918 h 1211961"/>
              <a:gd name="connsiteX877" fmla="*/ 1227462 w 1247845"/>
              <a:gd name="connsiteY877" fmla="*/ 494538 h 1211961"/>
              <a:gd name="connsiteX878" fmla="*/ 1227176 w 1247845"/>
              <a:gd name="connsiteY878" fmla="*/ 492442 h 1211961"/>
              <a:gd name="connsiteX879" fmla="*/ 1225271 w 1247845"/>
              <a:gd name="connsiteY879" fmla="*/ 477488 h 1211961"/>
              <a:gd name="connsiteX880" fmla="*/ 1225366 w 1247845"/>
              <a:gd name="connsiteY880" fmla="*/ 475964 h 1211961"/>
              <a:gd name="connsiteX881" fmla="*/ 1226890 w 1247845"/>
              <a:gd name="connsiteY881" fmla="*/ 479012 h 1211961"/>
              <a:gd name="connsiteX882" fmla="*/ 1225271 w 1247845"/>
              <a:gd name="connsiteY882" fmla="*/ 477488 h 1211961"/>
              <a:gd name="connsiteX883" fmla="*/ 1220413 w 1247845"/>
              <a:gd name="connsiteY883" fmla="*/ 461105 h 1211961"/>
              <a:gd name="connsiteX884" fmla="*/ 1222699 w 1247845"/>
              <a:gd name="connsiteY884" fmla="*/ 470154 h 1211961"/>
              <a:gd name="connsiteX885" fmla="*/ 1221270 w 1247845"/>
              <a:gd name="connsiteY885" fmla="*/ 472916 h 1211961"/>
              <a:gd name="connsiteX886" fmla="*/ 1219365 w 1247845"/>
              <a:gd name="connsiteY886" fmla="*/ 470344 h 1211961"/>
              <a:gd name="connsiteX887" fmla="*/ 1218984 w 1247845"/>
              <a:gd name="connsiteY887" fmla="*/ 468630 h 1211961"/>
              <a:gd name="connsiteX888" fmla="*/ 1216508 w 1247845"/>
              <a:gd name="connsiteY888" fmla="*/ 466058 h 1211961"/>
              <a:gd name="connsiteX889" fmla="*/ 1215365 w 1247845"/>
              <a:gd name="connsiteY889" fmla="*/ 463963 h 1211961"/>
              <a:gd name="connsiteX890" fmla="*/ 1218603 w 1247845"/>
              <a:gd name="connsiteY890" fmla="*/ 460438 h 1211961"/>
              <a:gd name="connsiteX891" fmla="*/ 1220127 w 1247845"/>
              <a:gd name="connsiteY891" fmla="*/ 460819 h 1211961"/>
              <a:gd name="connsiteX892" fmla="*/ 1220413 w 1247845"/>
              <a:gd name="connsiteY892" fmla="*/ 461105 h 1211961"/>
              <a:gd name="connsiteX893" fmla="*/ 1209078 w 1247845"/>
              <a:gd name="connsiteY893" fmla="*/ 417576 h 1211961"/>
              <a:gd name="connsiteX894" fmla="*/ 1208888 w 1247845"/>
              <a:gd name="connsiteY894" fmla="*/ 417100 h 1211961"/>
              <a:gd name="connsiteX895" fmla="*/ 1208697 w 1247845"/>
              <a:gd name="connsiteY895" fmla="*/ 415385 h 1211961"/>
              <a:gd name="connsiteX896" fmla="*/ 1209078 w 1247845"/>
              <a:gd name="connsiteY896" fmla="*/ 417576 h 1211961"/>
              <a:gd name="connsiteX897" fmla="*/ 558616 w 1247845"/>
              <a:gd name="connsiteY897" fmla="*/ 109061 h 1211961"/>
              <a:gd name="connsiteX898" fmla="*/ 556140 w 1247845"/>
              <a:gd name="connsiteY898" fmla="*/ 108394 h 1211961"/>
              <a:gd name="connsiteX899" fmla="*/ 558616 w 1247845"/>
              <a:gd name="connsiteY899" fmla="*/ 109061 h 1211961"/>
              <a:gd name="connsiteX900" fmla="*/ 752069 w 1247845"/>
              <a:gd name="connsiteY900" fmla="*/ 1135475 h 1211961"/>
              <a:gd name="connsiteX901" fmla="*/ 743973 w 1247845"/>
              <a:gd name="connsiteY901" fmla="*/ 1138428 h 1211961"/>
              <a:gd name="connsiteX902" fmla="*/ 752069 w 1247845"/>
              <a:gd name="connsiteY902" fmla="*/ 1135475 h 1211961"/>
              <a:gd name="connsiteX903" fmla="*/ 1064108 w 1247845"/>
              <a:gd name="connsiteY903" fmla="*/ 985837 h 1211961"/>
              <a:gd name="connsiteX904" fmla="*/ 1056583 w 1247845"/>
              <a:gd name="connsiteY904" fmla="*/ 995458 h 1211961"/>
              <a:gd name="connsiteX905" fmla="*/ 1053154 w 1247845"/>
              <a:gd name="connsiteY905" fmla="*/ 994505 h 1211961"/>
              <a:gd name="connsiteX906" fmla="*/ 1064108 w 1247845"/>
              <a:gd name="connsiteY906" fmla="*/ 985837 h 1211961"/>
              <a:gd name="connsiteX907" fmla="*/ 1071537 w 1247845"/>
              <a:gd name="connsiteY907" fmla="*/ 976217 h 1211961"/>
              <a:gd name="connsiteX908" fmla="*/ 1074395 w 1247845"/>
              <a:gd name="connsiteY908" fmla="*/ 976598 h 1211961"/>
              <a:gd name="connsiteX909" fmla="*/ 1068013 w 1247845"/>
              <a:gd name="connsiteY909" fmla="*/ 985076 h 1211961"/>
              <a:gd name="connsiteX910" fmla="*/ 1071537 w 1247845"/>
              <a:gd name="connsiteY910" fmla="*/ 976217 h 1211961"/>
              <a:gd name="connsiteX911" fmla="*/ 1189457 w 1247845"/>
              <a:gd name="connsiteY911" fmla="*/ 722852 h 1211961"/>
              <a:gd name="connsiteX912" fmla="*/ 1190314 w 1247845"/>
              <a:gd name="connsiteY912" fmla="*/ 723328 h 1211961"/>
              <a:gd name="connsiteX913" fmla="*/ 1188504 w 1247845"/>
              <a:gd name="connsiteY913" fmla="*/ 725424 h 1211961"/>
              <a:gd name="connsiteX914" fmla="*/ 1189457 w 1247845"/>
              <a:gd name="connsiteY914" fmla="*/ 722852 h 1211961"/>
              <a:gd name="connsiteX915" fmla="*/ 1206983 w 1247845"/>
              <a:gd name="connsiteY915" fmla="*/ 662273 h 1211961"/>
              <a:gd name="connsiteX916" fmla="*/ 1206602 w 1247845"/>
              <a:gd name="connsiteY916" fmla="*/ 658844 h 1211961"/>
              <a:gd name="connsiteX917" fmla="*/ 1208031 w 1247845"/>
              <a:gd name="connsiteY917" fmla="*/ 657797 h 1211961"/>
              <a:gd name="connsiteX918" fmla="*/ 1206983 w 1247845"/>
              <a:gd name="connsiteY918" fmla="*/ 662273 h 1211961"/>
              <a:gd name="connsiteX919" fmla="*/ 1209936 w 1247845"/>
              <a:gd name="connsiteY919" fmla="*/ 652558 h 1211961"/>
              <a:gd name="connsiteX920" fmla="*/ 1209174 w 1247845"/>
              <a:gd name="connsiteY920" fmla="*/ 645509 h 1211961"/>
              <a:gd name="connsiteX921" fmla="*/ 1211460 w 1247845"/>
              <a:gd name="connsiteY921" fmla="*/ 638461 h 1211961"/>
              <a:gd name="connsiteX922" fmla="*/ 1210698 w 1247845"/>
              <a:gd name="connsiteY922" fmla="*/ 652367 h 1211961"/>
              <a:gd name="connsiteX923" fmla="*/ 1209936 w 1247845"/>
              <a:gd name="connsiteY923" fmla="*/ 652558 h 1211961"/>
              <a:gd name="connsiteX924" fmla="*/ 1229176 w 1247845"/>
              <a:gd name="connsiteY924" fmla="*/ 520351 h 1211961"/>
              <a:gd name="connsiteX925" fmla="*/ 1229557 w 1247845"/>
              <a:gd name="connsiteY925" fmla="*/ 508349 h 1211961"/>
              <a:gd name="connsiteX926" fmla="*/ 1229843 w 1247845"/>
              <a:gd name="connsiteY926" fmla="*/ 524637 h 1211961"/>
              <a:gd name="connsiteX927" fmla="*/ 1229176 w 1247845"/>
              <a:gd name="connsiteY927" fmla="*/ 520351 h 1211961"/>
              <a:gd name="connsiteX928" fmla="*/ 1227938 w 1247845"/>
              <a:gd name="connsiteY928" fmla="*/ 497586 h 1211961"/>
              <a:gd name="connsiteX929" fmla="*/ 1230891 w 1247845"/>
              <a:gd name="connsiteY929" fmla="*/ 506539 h 1211961"/>
              <a:gd name="connsiteX930" fmla="*/ 1227938 w 1247845"/>
              <a:gd name="connsiteY930" fmla="*/ 497586 h 1211961"/>
              <a:gd name="connsiteX931" fmla="*/ 1216508 w 1247845"/>
              <a:gd name="connsiteY931" fmla="*/ 422053 h 1211961"/>
              <a:gd name="connsiteX932" fmla="*/ 1213365 w 1247845"/>
              <a:gd name="connsiteY932" fmla="*/ 422910 h 1211961"/>
              <a:gd name="connsiteX933" fmla="*/ 1211364 w 1247845"/>
              <a:gd name="connsiteY933" fmla="*/ 415385 h 1211961"/>
              <a:gd name="connsiteX934" fmla="*/ 1214127 w 1247845"/>
              <a:gd name="connsiteY934" fmla="*/ 416242 h 1211961"/>
              <a:gd name="connsiteX935" fmla="*/ 1212126 w 1247845"/>
              <a:gd name="connsiteY935" fmla="*/ 411575 h 1211961"/>
              <a:gd name="connsiteX936" fmla="*/ 1213650 w 1247845"/>
              <a:gd name="connsiteY936" fmla="*/ 410146 h 1211961"/>
              <a:gd name="connsiteX937" fmla="*/ 1216508 w 1247845"/>
              <a:gd name="connsiteY937" fmla="*/ 422053 h 1211961"/>
              <a:gd name="connsiteX938" fmla="*/ 1210317 w 1247845"/>
              <a:gd name="connsiteY938" fmla="*/ 396145 h 1211961"/>
              <a:gd name="connsiteX939" fmla="*/ 1208126 w 1247845"/>
              <a:gd name="connsiteY939" fmla="*/ 391096 h 1211961"/>
              <a:gd name="connsiteX940" fmla="*/ 1208412 w 1247845"/>
              <a:gd name="connsiteY940" fmla="*/ 391096 h 1211961"/>
              <a:gd name="connsiteX941" fmla="*/ 1210317 w 1247845"/>
              <a:gd name="connsiteY941" fmla="*/ 389763 h 1211961"/>
              <a:gd name="connsiteX942" fmla="*/ 1210317 w 1247845"/>
              <a:gd name="connsiteY942" fmla="*/ 396145 h 1211961"/>
              <a:gd name="connsiteX943" fmla="*/ 1197267 w 1247845"/>
              <a:gd name="connsiteY943" fmla="*/ 381095 h 1211961"/>
              <a:gd name="connsiteX944" fmla="*/ 1198696 w 1247845"/>
              <a:gd name="connsiteY944" fmla="*/ 381286 h 1211961"/>
              <a:gd name="connsiteX945" fmla="*/ 1203935 w 1247845"/>
              <a:gd name="connsiteY945" fmla="*/ 388810 h 1211961"/>
              <a:gd name="connsiteX946" fmla="*/ 1207078 w 1247845"/>
              <a:gd name="connsiteY946" fmla="*/ 391096 h 1211961"/>
              <a:gd name="connsiteX947" fmla="*/ 1207554 w 1247845"/>
              <a:gd name="connsiteY947" fmla="*/ 395383 h 1211961"/>
              <a:gd name="connsiteX948" fmla="*/ 1206411 w 1247845"/>
              <a:gd name="connsiteY948" fmla="*/ 397383 h 1211961"/>
              <a:gd name="connsiteX949" fmla="*/ 1205268 w 1247845"/>
              <a:gd name="connsiteY949" fmla="*/ 396145 h 1211961"/>
              <a:gd name="connsiteX950" fmla="*/ 1205840 w 1247845"/>
              <a:gd name="connsiteY950" fmla="*/ 399002 h 1211961"/>
              <a:gd name="connsiteX951" fmla="*/ 1198125 w 1247845"/>
              <a:gd name="connsiteY951" fmla="*/ 398621 h 1211961"/>
              <a:gd name="connsiteX952" fmla="*/ 1196410 w 1247845"/>
              <a:gd name="connsiteY952" fmla="*/ 395764 h 1211961"/>
              <a:gd name="connsiteX953" fmla="*/ 1198791 w 1247845"/>
              <a:gd name="connsiteY953" fmla="*/ 389287 h 1211961"/>
              <a:gd name="connsiteX954" fmla="*/ 1196220 w 1247845"/>
              <a:gd name="connsiteY954" fmla="*/ 382619 h 1211961"/>
              <a:gd name="connsiteX955" fmla="*/ 1197267 w 1247845"/>
              <a:gd name="connsiteY955" fmla="*/ 381095 h 1211961"/>
              <a:gd name="connsiteX956" fmla="*/ 1170026 w 1247845"/>
              <a:gd name="connsiteY956" fmla="*/ 330708 h 1211961"/>
              <a:gd name="connsiteX957" fmla="*/ 1167168 w 1247845"/>
              <a:gd name="connsiteY957" fmla="*/ 330327 h 1211961"/>
              <a:gd name="connsiteX958" fmla="*/ 1165359 w 1247845"/>
              <a:gd name="connsiteY958" fmla="*/ 326708 h 1211961"/>
              <a:gd name="connsiteX959" fmla="*/ 1165073 w 1247845"/>
              <a:gd name="connsiteY959" fmla="*/ 323755 h 1211961"/>
              <a:gd name="connsiteX960" fmla="*/ 1170026 w 1247845"/>
              <a:gd name="connsiteY960" fmla="*/ 330708 h 1211961"/>
              <a:gd name="connsiteX961" fmla="*/ 1066394 w 1247845"/>
              <a:gd name="connsiteY961" fmla="*/ 188595 h 1211961"/>
              <a:gd name="connsiteX962" fmla="*/ 1068204 w 1247845"/>
              <a:gd name="connsiteY962" fmla="*/ 190690 h 1211961"/>
              <a:gd name="connsiteX963" fmla="*/ 1067823 w 1247845"/>
              <a:gd name="connsiteY963" fmla="*/ 191357 h 1211961"/>
              <a:gd name="connsiteX964" fmla="*/ 1060869 w 1247845"/>
              <a:gd name="connsiteY964" fmla="*/ 182118 h 1211961"/>
              <a:gd name="connsiteX965" fmla="*/ 1066394 w 1247845"/>
              <a:gd name="connsiteY965" fmla="*/ 188595 h 1211961"/>
              <a:gd name="connsiteX966" fmla="*/ 1011149 w 1247845"/>
              <a:gd name="connsiteY966" fmla="*/ 170974 h 1211961"/>
              <a:gd name="connsiteX967" fmla="*/ 1011816 w 1247845"/>
              <a:gd name="connsiteY967" fmla="*/ 171926 h 1211961"/>
              <a:gd name="connsiteX968" fmla="*/ 1009815 w 1247845"/>
              <a:gd name="connsiteY968" fmla="*/ 171164 h 1211961"/>
              <a:gd name="connsiteX969" fmla="*/ 1011149 w 1247845"/>
              <a:gd name="connsiteY969" fmla="*/ 170974 h 1211961"/>
              <a:gd name="connsiteX970" fmla="*/ 527565 w 1247845"/>
              <a:gd name="connsiteY970" fmla="*/ 110490 h 1211961"/>
              <a:gd name="connsiteX971" fmla="*/ 527660 w 1247845"/>
              <a:gd name="connsiteY971" fmla="*/ 112395 h 1211961"/>
              <a:gd name="connsiteX972" fmla="*/ 530708 w 1247845"/>
              <a:gd name="connsiteY972" fmla="*/ 110395 h 1211961"/>
              <a:gd name="connsiteX973" fmla="*/ 538518 w 1247845"/>
              <a:gd name="connsiteY973" fmla="*/ 110585 h 1211961"/>
              <a:gd name="connsiteX974" fmla="*/ 533851 w 1247845"/>
              <a:gd name="connsiteY974" fmla="*/ 115252 h 1211961"/>
              <a:gd name="connsiteX975" fmla="*/ 527565 w 1247845"/>
              <a:gd name="connsiteY975" fmla="*/ 112776 h 1211961"/>
              <a:gd name="connsiteX976" fmla="*/ 524326 w 1247845"/>
              <a:gd name="connsiteY976" fmla="*/ 113919 h 1211961"/>
              <a:gd name="connsiteX977" fmla="*/ 514801 w 1247845"/>
              <a:gd name="connsiteY977" fmla="*/ 112967 h 1211961"/>
              <a:gd name="connsiteX978" fmla="*/ 514515 w 1247845"/>
              <a:gd name="connsiteY978" fmla="*/ 112585 h 1211961"/>
              <a:gd name="connsiteX979" fmla="*/ 527565 w 1247845"/>
              <a:gd name="connsiteY979" fmla="*/ 110490 h 1211961"/>
              <a:gd name="connsiteX980" fmla="*/ 490322 w 1247845"/>
              <a:gd name="connsiteY980" fmla="*/ 116396 h 1211961"/>
              <a:gd name="connsiteX981" fmla="*/ 502704 w 1247845"/>
              <a:gd name="connsiteY981" fmla="*/ 115157 h 1211961"/>
              <a:gd name="connsiteX982" fmla="*/ 498513 w 1247845"/>
              <a:gd name="connsiteY982" fmla="*/ 116491 h 1211961"/>
              <a:gd name="connsiteX983" fmla="*/ 494989 w 1247845"/>
              <a:gd name="connsiteY983" fmla="*/ 117253 h 1211961"/>
              <a:gd name="connsiteX984" fmla="*/ 479082 w 1247845"/>
              <a:gd name="connsiteY984" fmla="*/ 121634 h 1211961"/>
              <a:gd name="connsiteX985" fmla="*/ 472224 w 1247845"/>
              <a:gd name="connsiteY985" fmla="*/ 120967 h 1211961"/>
              <a:gd name="connsiteX986" fmla="*/ 490322 w 1247845"/>
              <a:gd name="connsiteY986" fmla="*/ 116396 h 1211961"/>
              <a:gd name="connsiteX987" fmla="*/ 173616 w 1247845"/>
              <a:gd name="connsiteY987" fmla="*/ 882872 h 1211961"/>
              <a:gd name="connsiteX988" fmla="*/ 172663 w 1247845"/>
              <a:gd name="connsiteY988" fmla="*/ 880015 h 1211961"/>
              <a:gd name="connsiteX989" fmla="*/ 173330 w 1247845"/>
              <a:gd name="connsiteY989" fmla="*/ 878586 h 1211961"/>
              <a:gd name="connsiteX990" fmla="*/ 174282 w 1247845"/>
              <a:gd name="connsiteY990" fmla="*/ 877252 h 1211961"/>
              <a:gd name="connsiteX991" fmla="*/ 174282 w 1247845"/>
              <a:gd name="connsiteY991" fmla="*/ 877252 h 1211961"/>
              <a:gd name="connsiteX992" fmla="*/ 174282 w 1247845"/>
              <a:gd name="connsiteY992" fmla="*/ 877252 h 1211961"/>
              <a:gd name="connsiteX993" fmla="*/ 175711 w 1247845"/>
              <a:gd name="connsiteY993" fmla="*/ 880015 h 1211961"/>
              <a:gd name="connsiteX994" fmla="*/ 173616 w 1247845"/>
              <a:gd name="connsiteY994" fmla="*/ 882872 h 1211961"/>
              <a:gd name="connsiteX995" fmla="*/ 191046 w 1247845"/>
              <a:gd name="connsiteY995" fmla="*/ 930783 h 1211961"/>
              <a:gd name="connsiteX996" fmla="*/ 189046 w 1247845"/>
              <a:gd name="connsiteY996" fmla="*/ 932974 h 1211961"/>
              <a:gd name="connsiteX997" fmla="*/ 187903 w 1247845"/>
              <a:gd name="connsiteY997" fmla="*/ 931640 h 1211961"/>
              <a:gd name="connsiteX998" fmla="*/ 187617 w 1247845"/>
              <a:gd name="connsiteY998" fmla="*/ 926497 h 1211961"/>
              <a:gd name="connsiteX999" fmla="*/ 187332 w 1247845"/>
              <a:gd name="connsiteY999" fmla="*/ 926497 h 1211961"/>
              <a:gd name="connsiteX1000" fmla="*/ 187332 w 1247845"/>
              <a:gd name="connsiteY1000" fmla="*/ 926116 h 1211961"/>
              <a:gd name="connsiteX1001" fmla="*/ 184855 w 1247845"/>
              <a:gd name="connsiteY1001" fmla="*/ 924877 h 1211961"/>
              <a:gd name="connsiteX1002" fmla="*/ 185046 w 1247845"/>
              <a:gd name="connsiteY1002" fmla="*/ 923639 h 1211961"/>
              <a:gd name="connsiteX1003" fmla="*/ 187332 w 1247845"/>
              <a:gd name="connsiteY1003" fmla="*/ 926116 h 1211961"/>
              <a:gd name="connsiteX1004" fmla="*/ 187617 w 1247845"/>
              <a:gd name="connsiteY1004" fmla="*/ 926211 h 1211961"/>
              <a:gd name="connsiteX1005" fmla="*/ 187617 w 1247845"/>
              <a:gd name="connsiteY1005" fmla="*/ 926497 h 1211961"/>
              <a:gd name="connsiteX1006" fmla="*/ 191046 w 1247845"/>
              <a:gd name="connsiteY1006" fmla="*/ 930783 h 1211961"/>
              <a:gd name="connsiteX1007" fmla="*/ 202572 w 1247845"/>
              <a:gd name="connsiteY1007" fmla="*/ 941260 h 1211961"/>
              <a:gd name="connsiteX1008" fmla="*/ 202572 w 1247845"/>
              <a:gd name="connsiteY1008" fmla="*/ 941260 h 1211961"/>
              <a:gd name="connsiteX1009" fmla="*/ 202572 w 1247845"/>
              <a:gd name="connsiteY1009" fmla="*/ 941260 h 1211961"/>
              <a:gd name="connsiteX1010" fmla="*/ 199619 w 1247845"/>
              <a:gd name="connsiteY1010" fmla="*/ 939546 h 1211961"/>
              <a:gd name="connsiteX1011" fmla="*/ 202762 w 1247845"/>
              <a:gd name="connsiteY1011" fmla="*/ 938117 h 1211961"/>
              <a:gd name="connsiteX1012" fmla="*/ 205810 w 1247845"/>
              <a:gd name="connsiteY1012" fmla="*/ 939832 h 1211961"/>
              <a:gd name="connsiteX1013" fmla="*/ 202572 w 1247845"/>
              <a:gd name="connsiteY1013" fmla="*/ 941260 h 1211961"/>
              <a:gd name="connsiteX1014" fmla="*/ 210287 w 1247845"/>
              <a:gd name="connsiteY1014" fmla="*/ 949452 h 1211961"/>
              <a:gd name="connsiteX1015" fmla="*/ 207906 w 1247845"/>
              <a:gd name="connsiteY1015" fmla="*/ 951928 h 1211961"/>
              <a:gd name="connsiteX1016" fmla="*/ 207715 w 1247845"/>
              <a:gd name="connsiteY1016" fmla="*/ 950690 h 1211961"/>
              <a:gd name="connsiteX1017" fmla="*/ 210287 w 1247845"/>
              <a:gd name="connsiteY1017" fmla="*/ 949452 h 1211961"/>
              <a:gd name="connsiteX1018" fmla="*/ 210287 w 1247845"/>
              <a:gd name="connsiteY1018" fmla="*/ 949071 h 1211961"/>
              <a:gd name="connsiteX1019" fmla="*/ 210573 w 1247845"/>
              <a:gd name="connsiteY1019" fmla="*/ 949071 h 1211961"/>
              <a:gd name="connsiteX1020" fmla="*/ 212097 w 1247845"/>
              <a:gd name="connsiteY1020" fmla="*/ 942689 h 1211961"/>
              <a:gd name="connsiteX1021" fmla="*/ 216859 w 1247845"/>
              <a:gd name="connsiteY1021" fmla="*/ 942689 h 1211961"/>
              <a:gd name="connsiteX1022" fmla="*/ 215907 w 1247845"/>
              <a:gd name="connsiteY1022" fmla="*/ 945451 h 1211961"/>
              <a:gd name="connsiteX1023" fmla="*/ 210477 w 1247845"/>
              <a:gd name="connsiteY1023" fmla="*/ 949071 h 1211961"/>
              <a:gd name="connsiteX1024" fmla="*/ 210477 w 1247845"/>
              <a:gd name="connsiteY1024" fmla="*/ 949357 h 1211961"/>
              <a:gd name="connsiteX1025" fmla="*/ 210287 w 1247845"/>
              <a:gd name="connsiteY1025" fmla="*/ 949452 h 1211961"/>
              <a:gd name="connsiteX1026" fmla="*/ 225336 w 1247845"/>
              <a:gd name="connsiteY1026" fmla="*/ 952976 h 1211961"/>
              <a:gd name="connsiteX1027" fmla="*/ 216478 w 1247845"/>
              <a:gd name="connsiteY1027" fmla="*/ 970978 h 1211961"/>
              <a:gd name="connsiteX1028" fmla="*/ 213240 w 1247845"/>
              <a:gd name="connsiteY1028" fmla="*/ 971645 h 1211961"/>
              <a:gd name="connsiteX1029" fmla="*/ 210954 w 1247845"/>
              <a:gd name="connsiteY1029" fmla="*/ 969264 h 1211961"/>
              <a:gd name="connsiteX1030" fmla="*/ 220383 w 1247845"/>
              <a:gd name="connsiteY1030" fmla="*/ 949547 h 1211961"/>
              <a:gd name="connsiteX1031" fmla="*/ 223908 w 1247845"/>
              <a:gd name="connsiteY1031" fmla="*/ 949833 h 1211961"/>
              <a:gd name="connsiteX1032" fmla="*/ 224003 w 1247845"/>
              <a:gd name="connsiteY1032" fmla="*/ 949833 h 1211961"/>
              <a:gd name="connsiteX1033" fmla="*/ 224955 w 1247845"/>
              <a:gd name="connsiteY1033" fmla="*/ 950690 h 1211961"/>
              <a:gd name="connsiteX1034" fmla="*/ 225336 w 1247845"/>
              <a:gd name="connsiteY1034" fmla="*/ 951071 h 1211961"/>
              <a:gd name="connsiteX1035" fmla="*/ 225336 w 1247845"/>
              <a:gd name="connsiteY1035" fmla="*/ 952976 h 1211961"/>
              <a:gd name="connsiteX1036" fmla="*/ 282391 w 1247845"/>
              <a:gd name="connsiteY1036" fmla="*/ 1000316 h 1211961"/>
              <a:gd name="connsiteX1037" fmla="*/ 279343 w 1247845"/>
              <a:gd name="connsiteY1037" fmla="*/ 1001840 h 1211961"/>
              <a:gd name="connsiteX1038" fmla="*/ 282391 w 1247845"/>
              <a:gd name="connsiteY1038" fmla="*/ 999268 h 1211961"/>
              <a:gd name="connsiteX1039" fmla="*/ 286677 w 1247845"/>
              <a:gd name="connsiteY1039" fmla="*/ 1003649 h 1211961"/>
              <a:gd name="connsiteX1040" fmla="*/ 286773 w 1247845"/>
              <a:gd name="connsiteY1040" fmla="*/ 1004507 h 1211961"/>
              <a:gd name="connsiteX1041" fmla="*/ 282391 w 1247845"/>
              <a:gd name="connsiteY1041" fmla="*/ 1000316 h 1211961"/>
              <a:gd name="connsiteX1042" fmla="*/ 306204 w 1247845"/>
              <a:gd name="connsiteY1042" fmla="*/ 1006221 h 1211961"/>
              <a:gd name="connsiteX1043" fmla="*/ 306108 w 1247845"/>
              <a:gd name="connsiteY1043" fmla="*/ 1006602 h 1211961"/>
              <a:gd name="connsiteX1044" fmla="*/ 305823 w 1247845"/>
              <a:gd name="connsiteY1044" fmla="*/ 1006316 h 1211961"/>
              <a:gd name="connsiteX1045" fmla="*/ 306204 w 1247845"/>
              <a:gd name="connsiteY1045" fmla="*/ 1006221 h 1211961"/>
              <a:gd name="connsiteX1046" fmla="*/ 306489 w 1247845"/>
              <a:gd name="connsiteY1046" fmla="*/ 1005364 h 1211961"/>
              <a:gd name="connsiteX1047" fmla="*/ 307251 w 1247845"/>
              <a:gd name="connsiteY1047" fmla="*/ 1005840 h 1211961"/>
              <a:gd name="connsiteX1048" fmla="*/ 306204 w 1247845"/>
              <a:gd name="connsiteY1048" fmla="*/ 1006221 h 1211961"/>
              <a:gd name="connsiteX1049" fmla="*/ 434886 w 1247845"/>
              <a:gd name="connsiteY1049" fmla="*/ 1106615 h 1211961"/>
              <a:gd name="connsiteX1050" fmla="*/ 397548 w 1247845"/>
              <a:gd name="connsiteY1050" fmla="*/ 1093184 h 1211961"/>
              <a:gd name="connsiteX1051" fmla="*/ 383642 w 1247845"/>
              <a:gd name="connsiteY1051" fmla="*/ 1085088 h 1211961"/>
              <a:gd name="connsiteX1052" fmla="*/ 382023 w 1247845"/>
              <a:gd name="connsiteY1052" fmla="*/ 1084040 h 1211961"/>
              <a:gd name="connsiteX1053" fmla="*/ 388500 w 1247845"/>
              <a:gd name="connsiteY1053" fmla="*/ 1085469 h 1211961"/>
              <a:gd name="connsiteX1054" fmla="*/ 403835 w 1247845"/>
              <a:gd name="connsiteY1054" fmla="*/ 1089279 h 1211961"/>
              <a:gd name="connsiteX1055" fmla="*/ 420027 w 1247845"/>
              <a:gd name="connsiteY1055" fmla="*/ 1094899 h 1211961"/>
              <a:gd name="connsiteX1056" fmla="*/ 452412 w 1247845"/>
              <a:gd name="connsiteY1056" fmla="*/ 1106424 h 1211961"/>
              <a:gd name="connsiteX1057" fmla="*/ 473082 w 1247845"/>
              <a:gd name="connsiteY1057" fmla="*/ 1106424 h 1211961"/>
              <a:gd name="connsiteX1058" fmla="*/ 473272 w 1247845"/>
              <a:gd name="connsiteY1058" fmla="*/ 1116997 h 1211961"/>
              <a:gd name="connsiteX1059" fmla="*/ 434886 w 1247845"/>
              <a:gd name="connsiteY1059" fmla="*/ 1106615 h 1211961"/>
              <a:gd name="connsiteX1060" fmla="*/ 613099 w 1247845"/>
              <a:gd name="connsiteY1060" fmla="*/ 1136523 h 1211961"/>
              <a:gd name="connsiteX1061" fmla="*/ 622815 w 1247845"/>
              <a:gd name="connsiteY1061" fmla="*/ 1137571 h 1211961"/>
              <a:gd name="connsiteX1062" fmla="*/ 619957 w 1247845"/>
              <a:gd name="connsiteY1062" fmla="*/ 1136904 h 1211961"/>
              <a:gd name="connsiteX1063" fmla="*/ 623958 w 1247845"/>
              <a:gd name="connsiteY1063" fmla="*/ 1135094 h 1211961"/>
              <a:gd name="connsiteX1064" fmla="*/ 611575 w 1247845"/>
              <a:gd name="connsiteY1064" fmla="*/ 1134999 h 1211961"/>
              <a:gd name="connsiteX1065" fmla="*/ 635769 w 1247845"/>
              <a:gd name="connsiteY1065" fmla="*/ 1128712 h 1211961"/>
              <a:gd name="connsiteX1066" fmla="*/ 636245 w 1247845"/>
              <a:gd name="connsiteY1066" fmla="*/ 1133570 h 1211961"/>
              <a:gd name="connsiteX1067" fmla="*/ 641865 w 1247845"/>
              <a:gd name="connsiteY1067" fmla="*/ 1134809 h 1211961"/>
              <a:gd name="connsiteX1068" fmla="*/ 638721 w 1247845"/>
              <a:gd name="connsiteY1068" fmla="*/ 1130999 h 1211961"/>
              <a:gd name="connsiteX1069" fmla="*/ 656247 w 1247845"/>
              <a:gd name="connsiteY1069" fmla="*/ 1128236 h 1211961"/>
              <a:gd name="connsiteX1070" fmla="*/ 664439 w 1247845"/>
              <a:gd name="connsiteY1070" fmla="*/ 1127855 h 1211961"/>
              <a:gd name="connsiteX1071" fmla="*/ 652628 w 1247845"/>
              <a:gd name="connsiteY1071" fmla="*/ 1132523 h 1211961"/>
              <a:gd name="connsiteX1072" fmla="*/ 670725 w 1247845"/>
              <a:gd name="connsiteY1072" fmla="*/ 1132618 h 1211961"/>
              <a:gd name="connsiteX1073" fmla="*/ 657295 w 1247845"/>
              <a:gd name="connsiteY1073" fmla="*/ 1134999 h 1211961"/>
              <a:gd name="connsiteX1074" fmla="*/ 642817 w 1247845"/>
              <a:gd name="connsiteY1074" fmla="*/ 1137094 h 1211961"/>
              <a:gd name="connsiteX1075" fmla="*/ 613099 w 1247845"/>
              <a:gd name="connsiteY1075" fmla="*/ 1136523 h 1211961"/>
              <a:gd name="connsiteX1076" fmla="*/ 616242 w 1247845"/>
              <a:gd name="connsiteY1076" fmla="*/ 1169479 h 1211961"/>
              <a:gd name="connsiteX1077" fmla="*/ 622148 w 1247845"/>
              <a:gd name="connsiteY1077" fmla="*/ 1170813 h 1211961"/>
              <a:gd name="connsiteX1078" fmla="*/ 600907 w 1247845"/>
              <a:gd name="connsiteY1078" fmla="*/ 1172813 h 1211961"/>
              <a:gd name="connsiteX1079" fmla="*/ 573951 w 1247845"/>
              <a:gd name="connsiteY1079" fmla="*/ 1172623 h 1211961"/>
              <a:gd name="connsiteX1080" fmla="*/ 616242 w 1247845"/>
              <a:gd name="connsiteY1080" fmla="*/ 1169479 h 1211961"/>
              <a:gd name="connsiteX1081" fmla="*/ 569570 w 1247845"/>
              <a:gd name="connsiteY1081" fmla="*/ 1174813 h 1211961"/>
              <a:gd name="connsiteX1082" fmla="*/ 588715 w 1247845"/>
              <a:gd name="connsiteY1082" fmla="*/ 1176337 h 1211961"/>
              <a:gd name="connsiteX1083" fmla="*/ 609289 w 1247845"/>
              <a:gd name="connsiteY1083" fmla="*/ 1176242 h 1211961"/>
              <a:gd name="connsiteX1084" fmla="*/ 586429 w 1247845"/>
              <a:gd name="connsiteY1084" fmla="*/ 1177576 h 1211961"/>
              <a:gd name="connsiteX1085" fmla="*/ 566522 w 1247845"/>
              <a:gd name="connsiteY1085" fmla="*/ 1178719 h 1211961"/>
              <a:gd name="connsiteX1086" fmla="*/ 569570 w 1247845"/>
              <a:gd name="connsiteY1086" fmla="*/ 1174813 h 1211961"/>
              <a:gd name="connsiteX1087" fmla="*/ 564903 w 1247845"/>
              <a:gd name="connsiteY1087" fmla="*/ 1181957 h 1211961"/>
              <a:gd name="connsiteX1088" fmla="*/ 572332 w 1247845"/>
              <a:gd name="connsiteY1088" fmla="*/ 1182243 h 1211961"/>
              <a:gd name="connsiteX1089" fmla="*/ 564903 w 1247845"/>
              <a:gd name="connsiteY1089" fmla="*/ 1181957 h 1211961"/>
              <a:gd name="connsiteX1090" fmla="*/ 665391 w 1247845"/>
              <a:gd name="connsiteY1090" fmla="*/ 1186434 h 1211961"/>
              <a:gd name="connsiteX1091" fmla="*/ 665010 w 1247845"/>
              <a:gd name="connsiteY1091" fmla="*/ 1183862 h 1211961"/>
              <a:gd name="connsiteX1092" fmla="*/ 663010 w 1247845"/>
              <a:gd name="connsiteY1092" fmla="*/ 1184338 h 1211961"/>
              <a:gd name="connsiteX1093" fmla="*/ 652914 w 1247845"/>
              <a:gd name="connsiteY1093" fmla="*/ 1185767 h 1211961"/>
              <a:gd name="connsiteX1094" fmla="*/ 631197 w 1247845"/>
              <a:gd name="connsiteY1094" fmla="*/ 1187863 h 1211961"/>
              <a:gd name="connsiteX1095" fmla="*/ 585667 w 1247845"/>
              <a:gd name="connsiteY1095" fmla="*/ 1186720 h 1211961"/>
              <a:gd name="connsiteX1096" fmla="*/ 582714 w 1247845"/>
              <a:gd name="connsiteY1096" fmla="*/ 1188244 h 1211961"/>
              <a:gd name="connsiteX1097" fmla="*/ 573761 w 1247845"/>
              <a:gd name="connsiteY1097" fmla="*/ 1186243 h 1211961"/>
              <a:gd name="connsiteX1098" fmla="*/ 585762 w 1247845"/>
              <a:gd name="connsiteY1098" fmla="*/ 1185101 h 1211961"/>
              <a:gd name="connsiteX1099" fmla="*/ 584238 w 1247845"/>
              <a:gd name="connsiteY1099" fmla="*/ 1182624 h 1211961"/>
              <a:gd name="connsiteX1100" fmla="*/ 646246 w 1247845"/>
              <a:gd name="connsiteY1100" fmla="*/ 1176528 h 1211961"/>
              <a:gd name="connsiteX1101" fmla="*/ 658533 w 1247845"/>
              <a:gd name="connsiteY1101" fmla="*/ 1179671 h 1211961"/>
              <a:gd name="connsiteX1102" fmla="*/ 658057 w 1247845"/>
              <a:gd name="connsiteY1102" fmla="*/ 1175671 h 1211961"/>
              <a:gd name="connsiteX1103" fmla="*/ 667011 w 1247845"/>
              <a:gd name="connsiteY1103" fmla="*/ 1175480 h 1211961"/>
              <a:gd name="connsiteX1104" fmla="*/ 668916 w 1247845"/>
              <a:gd name="connsiteY1104" fmla="*/ 1178433 h 1211961"/>
              <a:gd name="connsiteX1105" fmla="*/ 686346 w 1247845"/>
              <a:gd name="connsiteY1105" fmla="*/ 1174147 h 1211961"/>
              <a:gd name="connsiteX1106" fmla="*/ 678726 w 1247845"/>
              <a:gd name="connsiteY1106" fmla="*/ 1173670 h 1211961"/>
              <a:gd name="connsiteX1107" fmla="*/ 697776 w 1247845"/>
              <a:gd name="connsiteY1107" fmla="*/ 1170623 h 1211961"/>
              <a:gd name="connsiteX1108" fmla="*/ 700348 w 1247845"/>
              <a:gd name="connsiteY1108" fmla="*/ 1175957 h 1211961"/>
              <a:gd name="connsiteX1109" fmla="*/ 673869 w 1247845"/>
              <a:gd name="connsiteY1109" fmla="*/ 1181005 h 1211961"/>
              <a:gd name="connsiteX1110" fmla="*/ 711778 w 1247845"/>
              <a:gd name="connsiteY1110" fmla="*/ 1179004 h 1211961"/>
              <a:gd name="connsiteX1111" fmla="*/ 665391 w 1247845"/>
              <a:gd name="connsiteY1111" fmla="*/ 1186434 h 1211961"/>
              <a:gd name="connsiteX1112" fmla="*/ 733495 w 1247845"/>
              <a:gd name="connsiteY1112" fmla="*/ 1167098 h 1211961"/>
              <a:gd name="connsiteX1113" fmla="*/ 731304 w 1247845"/>
              <a:gd name="connsiteY1113" fmla="*/ 1164336 h 1211961"/>
              <a:gd name="connsiteX1114" fmla="*/ 741782 w 1247845"/>
              <a:gd name="connsiteY1114" fmla="*/ 1163288 h 1211961"/>
              <a:gd name="connsiteX1115" fmla="*/ 733495 w 1247845"/>
              <a:gd name="connsiteY1115" fmla="*/ 1167098 h 1211961"/>
              <a:gd name="connsiteX1116" fmla="*/ 772643 w 1247845"/>
              <a:gd name="connsiteY1116" fmla="*/ 1152430 h 1211961"/>
              <a:gd name="connsiteX1117" fmla="*/ 721875 w 1247845"/>
              <a:gd name="connsiteY1117" fmla="*/ 1163384 h 1211961"/>
              <a:gd name="connsiteX1118" fmla="*/ 727971 w 1247845"/>
              <a:gd name="connsiteY1118" fmla="*/ 1163479 h 1211961"/>
              <a:gd name="connsiteX1119" fmla="*/ 719112 w 1247845"/>
              <a:gd name="connsiteY1119" fmla="*/ 1164717 h 1211961"/>
              <a:gd name="connsiteX1120" fmla="*/ 717398 w 1247845"/>
              <a:gd name="connsiteY1120" fmla="*/ 1170718 h 1211961"/>
              <a:gd name="connsiteX1121" fmla="*/ 711683 w 1247845"/>
              <a:gd name="connsiteY1121" fmla="*/ 1165098 h 1211961"/>
              <a:gd name="connsiteX1122" fmla="*/ 728542 w 1247845"/>
              <a:gd name="connsiteY1122" fmla="*/ 1159954 h 1211961"/>
              <a:gd name="connsiteX1123" fmla="*/ 721017 w 1247845"/>
              <a:gd name="connsiteY1123" fmla="*/ 1160240 h 1211961"/>
              <a:gd name="connsiteX1124" fmla="*/ 727590 w 1247845"/>
              <a:gd name="connsiteY1124" fmla="*/ 1156049 h 1211961"/>
              <a:gd name="connsiteX1125" fmla="*/ 729780 w 1247845"/>
              <a:gd name="connsiteY1125" fmla="*/ 1158811 h 1211961"/>
              <a:gd name="connsiteX1126" fmla="*/ 759213 w 1247845"/>
              <a:gd name="connsiteY1126" fmla="*/ 1149382 h 1211961"/>
              <a:gd name="connsiteX1127" fmla="*/ 770166 w 1247845"/>
              <a:gd name="connsiteY1127" fmla="*/ 1149763 h 1211961"/>
              <a:gd name="connsiteX1128" fmla="*/ 769119 w 1247845"/>
              <a:gd name="connsiteY1128" fmla="*/ 1146715 h 1211961"/>
              <a:gd name="connsiteX1129" fmla="*/ 789121 w 1247845"/>
              <a:gd name="connsiteY1129" fmla="*/ 1141857 h 1211961"/>
              <a:gd name="connsiteX1130" fmla="*/ 781406 w 1247845"/>
              <a:gd name="connsiteY1130" fmla="*/ 1142143 h 1211961"/>
              <a:gd name="connsiteX1131" fmla="*/ 797598 w 1247845"/>
              <a:gd name="connsiteY1131" fmla="*/ 1135285 h 1211961"/>
              <a:gd name="connsiteX1132" fmla="*/ 797694 w 1247845"/>
              <a:gd name="connsiteY1132" fmla="*/ 1139571 h 1211961"/>
              <a:gd name="connsiteX1133" fmla="*/ 800646 w 1247845"/>
              <a:gd name="connsiteY1133" fmla="*/ 1134999 h 1211961"/>
              <a:gd name="connsiteX1134" fmla="*/ 812838 w 1247845"/>
              <a:gd name="connsiteY1134" fmla="*/ 1133856 h 1211961"/>
              <a:gd name="connsiteX1135" fmla="*/ 772643 w 1247845"/>
              <a:gd name="connsiteY1135" fmla="*/ 1152430 h 1211961"/>
              <a:gd name="connsiteX1136" fmla="*/ 904945 w 1247845"/>
              <a:gd name="connsiteY1136" fmla="*/ 1116806 h 1211961"/>
              <a:gd name="connsiteX1137" fmla="*/ 914089 w 1247845"/>
              <a:gd name="connsiteY1137" fmla="*/ 1108424 h 1211961"/>
              <a:gd name="connsiteX1138" fmla="*/ 904945 w 1247845"/>
              <a:gd name="connsiteY1138" fmla="*/ 1116806 h 1211961"/>
              <a:gd name="connsiteX1139" fmla="*/ 947046 w 1247845"/>
              <a:gd name="connsiteY1139" fmla="*/ 1107853 h 1211961"/>
              <a:gd name="connsiteX1140" fmla="*/ 940854 w 1247845"/>
              <a:gd name="connsiteY1140" fmla="*/ 1109853 h 1211961"/>
              <a:gd name="connsiteX1141" fmla="*/ 945712 w 1247845"/>
              <a:gd name="connsiteY1141" fmla="*/ 1105852 h 1211961"/>
              <a:gd name="connsiteX1142" fmla="*/ 948379 w 1247845"/>
              <a:gd name="connsiteY1142" fmla="*/ 1106995 h 1211961"/>
              <a:gd name="connsiteX1143" fmla="*/ 947046 w 1247845"/>
              <a:gd name="connsiteY1143" fmla="*/ 1107853 h 1211961"/>
              <a:gd name="connsiteX1144" fmla="*/ 942188 w 1247845"/>
              <a:gd name="connsiteY1144" fmla="*/ 1095661 h 1211961"/>
              <a:gd name="connsiteX1145" fmla="*/ 947331 w 1247845"/>
              <a:gd name="connsiteY1145" fmla="*/ 1092422 h 1211961"/>
              <a:gd name="connsiteX1146" fmla="*/ 948760 w 1247845"/>
              <a:gd name="connsiteY1146" fmla="*/ 1094423 h 1211961"/>
              <a:gd name="connsiteX1147" fmla="*/ 942188 w 1247845"/>
              <a:gd name="connsiteY1147" fmla="*/ 1095661 h 1211961"/>
              <a:gd name="connsiteX1148" fmla="*/ 948189 w 1247845"/>
              <a:gd name="connsiteY1148" fmla="*/ 1090898 h 1211961"/>
              <a:gd name="connsiteX1149" fmla="*/ 954570 w 1247845"/>
              <a:gd name="connsiteY1149" fmla="*/ 1084135 h 1211961"/>
              <a:gd name="connsiteX1150" fmla="*/ 955999 w 1247845"/>
              <a:gd name="connsiteY1150" fmla="*/ 1086041 h 1211961"/>
              <a:gd name="connsiteX1151" fmla="*/ 948189 w 1247845"/>
              <a:gd name="connsiteY1151" fmla="*/ 1090898 h 1211961"/>
              <a:gd name="connsiteX1152" fmla="*/ 945998 w 1247845"/>
              <a:gd name="connsiteY1152" fmla="*/ 1086993 h 1211961"/>
              <a:gd name="connsiteX1153" fmla="*/ 925710 w 1247845"/>
              <a:gd name="connsiteY1153" fmla="*/ 1101185 h 1211961"/>
              <a:gd name="connsiteX1154" fmla="*/ 941235 w 1247845"/>
              <a:gd name="connsiteY1154" fmla="*/ 1087088 h 1211961"/>
              <a:gd name="connsiteX1155" fmla="*/ 964381 w 1247845"/>
              <a:gd name="connsiteY1155" fmla="*/ 1069562 h 1211961"/>
              <a:gd name="connsiteX1156" fmla="*/ 945998 w 1247845"/>
              <a:gd name="connsiteY1156" fmla="*/ 1086993 h 1211961"/>
              <a:gd name="connsiteX1157" fmla="*/ 1002672 w 1247845"/>
              <a:gd name="connsiteY1157" fmla="*/ 1074896 h 1211961"/>
              <a:gd name="connsiteX1158" fmla="*/ 1000195 w 1247845"/>
              <a:gd name="connsiteY1158" fmla="*/ 1069658 h 1211961"/>
              <a:gd name="connsiteX1159" fmla="*/ 1002672 w 1247845"/>
              <a:gd name="connsiteY1159" fmla="*/ 1074896 h 1211961"/>
              <a:gd name="connsiteX1160" fmla="*/ 1007244 w 1247845"/>
              <a:gd name="connsiteY1160" fmla="*/ 1068229 h 1211961"/>
              <a:gd name="connsiteX1161" fmla="*/ 1003148 w 1247845"/>
              <a:gd name="connsiteY1161" fmla="*/ 1068324 h 1211961"/>
              <a:gd name="connsiteX1162" fmla="*/ 1005624 w 1247845"/>
              <a:gd name="connsiteY1162" fmla="*/ 1066419 h 1211961"/>
              <a:gd name="connsiteX1163" fmla="*/ 1009053 w 1247845"/>
              <a:gd name="connsiteY1163" fmla="*/ 1065562 h 1211961"/>
              <a:gd name="connsiteX1164" fmla="*/ 1009434 w 1247845"/>
              <a:gd name="connsiteY1164" fmla="*/ 1068419 h 1211961"/>
              <a:gd name="connsiteX1165" fmla="*/ 1007244 w 1247845"/>
              <a:gd name="connsiteY1165" fmla="*/ 1068229 h 1211961"/>
              <a:gd name="connsiteX1166" fmla="*/ 1029151 w 1247845"/>
              <a:gd name="connsiteY1166" fmla="*/ 1057180 h 1211961"/>
              <a:gd name="connsiteX1167" fmla="*/ 1033247 w 1247845"/>
              <a:gd name="connsiteY1167" fmla="*/ 1052322 h 1211961"/>
              <a:gd name="connsiteX1168" fmla="*/ 1029151 w 1247845"/>
              <a:gd name="connsiteY1168" fmla="*/ 1054989 h 1211961"/>
              <a:gd name="connsiteX1169" fmla="*/ 1026960 w 1247845"/>
              <a:gd name="connsiteY1169" fmla="*/ 1052608 h 1211961"/>
              <a:gd name="connsiteX1170" fmla="*/ 1035533 w 1247845"/>
              <a:gd name="connsiteY1170" fmla="*/ 1050131 h 1211961"/>
              <a:gd name="connsiteX1171" fmla="*/ 1029151 w 1247845"/>
              <a:gd name="connsiteY1171" fmla="*/ 1057180 h 1211961"/>
              <a:gd name="connsiteX1172" fmla="*/ 1056678 w 1247845"/>
              <a:gd name="connsiteY1172" fmla="*/ 1009841 h 1211961"/>
              <a:gd name="connsiteX1173" fmla="*/ 1058488 w 1247845"/>
              <a:gd name="connsiteY1173" fmla="*/ 1011460 h 1211961"/>
              <a:gd name="connsiteX1174" fmla="*/ 1053249 w 1247845"/>
              <a:gd name="connsiteY1174" fmla="*/ 1017175 h 1211961"/>
              <a:gd name="connsiteX1175" fmla="*/ 1056678 w 1247845"/>
              <a:gd name="connsiteY1175" fmla="*/ 1009841 h 1211961"/>
              <a:gd name="connsiteX1176" fmla="*/ 1065251 w 1247845"/>
              <a:gd name="connsiteY1176" fmla="*/ 1019651 h 1211961"/>
              <a:gd name="connsiteX1177" fmla="*/ 1060869 w 1247845"/>
              <a:gd name="connsiteY1177" fmla="*/ 1022033 h 1211961"/>
              <a:gd name="connsiteX1178" fmla="*/ 1070966 w 1247845"/>
              <a:gd name="connsiteY1178" fmla="*/ 1012031 h 1211961"/>
              <a:gd name="connsiteX1179" fmla="*/ 1065251 w 1247845"/>
              <a:gd name="connsiteY1179" fmla="*/ 1019651 h 1211961"/>
              <a:gd name="connsiteX1180" fmla="*/ 1069918 w 1247845"/>
              <a:gd name="connsiteY1180" fmla="*/ 998792 h 1211961"/>
              <a:gd name="connsiteX1181" fmla="*/ 1056678 w 1247845"/>
              <a:gd name="connsiteY1181" fmla="*/ 1018223 h 1211961"/>
              <a:gd name="connsiteX1182" fmla="*/ 1063917 w 1247845"/>
              <a:gd name="connsiteY1182" fmla="*/ 1001840 h 1211961"/>
              <a:gd name="connsiteX1183" fmla="*/ 1084682 w 1247845"/>
              <a:gd name="connsiteY1183" fmla="*/ 980884 h 1211961"/>
              <a:gd name="connsiteX1184" fmla="*/ 1069918 w 1247845"/>
              <a:gd name="connsiteY1184" fmla="*/ 998792 h 1211961"/>
              <a:gd name="connsiteX1185" fmla="*/ 1097445 w 1247845"/>
              <a:gd name="connsiteY1185" fmla="*/ 967168 h 1211961"/>
              <a:gd name="connsiteX1186" fmla="*/ 1086968 w 1247845"/>
              <a:gd name="connsiteY1186" fmla="*/ 980694 h 1211961"/>
              <a:gd name="connsiteX1187" fmla="*/ 1083825 w 1247845"/>
              <a:gd name="connsiteY1187" fmla="*/ 978218 h 1211961"/>
              <a:gd name="connsiteX1188" fmla="*/ 1102303 w 1247845"/>
              <a:gd name="connsiteY1188" fmla="*/ 955358 h 1211961"/>
              <a:gd name="connsiteX1189" fmla="*/ 1097445 w 1247845"/>
              <a:gd name="connsiteY1189" fmla="*/ 967168 h 1211961"/>
              <a:gd name="connsiteX1190" fmla="*/ 1160882 w 1247845"/>
              <a:gd name="connsiteY1190" fmla="*/ 867823 h 1211961"/>
              <a:gd name="connsiteX1191" fmla="*/ 1157167 w 1247845"/>
              <a:gd name="connsiteY1191" fmla="*/ 864299 h 1211961"/>
              <a:gd name="connsiteX1192" fmla="*/ 1164120 w 1247845"/>
              <a:gd name="connsiteY1192" fmla="*/ 857345 h 1211961"/>
              <a:gd name="connsiteX1193" fmla="*/ 1170788 w 1247845"/>
              <a:gd name="connsiteY1193" fmla="*/ 843343 h 1211961"/>
              <a:gd name="connsiteX1194" fmla="*/ 1160882 w 1247845"/>
              <a:gd name="connsiteY1194" fmla="*/ 867823 h 1211961"/>
              <a:gd name="connsiteX1195" fmla="*/ 1161930 w 1247845"/>
              <a:gd name="connsiteY1195" fmla="*/ 894683 h 1211961"/>
              <a:gd name="connsiteX1196" fmla="*/ 1158215 w 1247845"/>
              <a:gd name="connsiteY1196" fmla="*/ 896302 h 1211961"/>
              <a:gd name="connsiteX1197" fmla="*/ 1160787 w 1247845"/>
              <a:gd name="connsiteY1197" fmla="*/ 888778 h 1211961"/>
              <a:gd name="connsiteX1198" fmla="*/ 1162882 w 1247845"/>
              <a:gd name="connsiteY1198" fmla="*/ 891635 h 1211961"/>
              <a:gd name="connsiteX1199" fmla="*/ 1168311 w 1247845"/>
              <a:gd name="connsiteY1199" fmla="*/ 885539 h 1211961"/>
              <a:gd name="connsiteX1200" fmla="*/ 1161930 w 1247845"/>
              <a:gd name="connsiteY1200" fmla="*/ 894683 h 1211961"/>
              <a:gd name="connsiteX1201" fmla="*/ 1170407 w 1247845"/>
              <a:gd name="connsiteY1201" fmla="*/ 877729 h 1211961"/>
              <a:gd name="connsiteX1202" fmla="*/ 1175265 w 1247845"/>
              <a:gd name="connsiteY1202" fmla="*/ 867727 h 1211961"/>
              <a:gd name="connsiteX1203" fmla="*/ 1170407 w 1247845"/>
              <a:gd name="connsiteY1203" fmla="*/ 877729 h 1211961"/>
              <a:gd name="connsiteX1204" fmla="*/ 1175931 w 1247845"/>
              <a:gd name="connsiteY1204" fmla="*/ 820388 h 1211961"/>
              <a:gd name="connsiteX1205" fmla="*/ 1177265 w 1247845"/>
              <a:gd name="connsiteY1205" fmla="*/ 812673 h 1211961"/>
              <a:gd name="connsiteX1206" fmla="*/ 1175931 w 1247845"/>
              <a:gd name="connsiteY1206" fmla="*/ 820388 h 1211961"/>
              <a:gd name="connsiteX1207" fmla="*/ 1174598 w 1247845"/>
              <a:gd name="connsiteY1207" fmla="*/ 798671 h 1211961"/>
              <a:gd name="connsiteX1208" fmla="*/ 1177932 w 1247845"/>
              <a:gd name="connsiteY1208" fmla="*/ 786956 h 1211961"/>
              <a:gd name="connsiteX1209" fmla="*/ 1174598 w 1247845"/>
              <a:gd name="connsiteY1209" fmla="*/ 798671 h 1211961"/>
              <a:gd name="connsiteX1210" fmla="*/ 1182694 w 1247845"/>
              <a:gd name="connsiteY1210" fmla="*/ 766286 h 1211961"/>
              <a:gd name="connsiteX1211" fmla="*/ 1180789 w 1247845"/>
              <a:gd name="connsiteY1211" fmla="*/ 776764 h 1211961"/>
              <a:gd name="connsiteX1212" fmla="*/ 1182694 w 1247845"/>
              <a:gd name="connsiteY1212" fmla="*/ 766286 h 1211961"/>
              <a:gd name="connsiteX1213" fmla="*/ 1182313 w 1247845"/>
              <a:gd name="connsiteY1213" fmla="*/ 791718 h 1211961"/>
              <a:gd name="connsiteX1214" fmla="*/ 1184028 w 1247845"/>
              <a:gd name="connsiteY1214" fmla="*/ 774668 h 1211961"/>
              <a:gd name="connsiteX1215" fmla="*/ 1186599 w 1247845"/>
              <a:gd name="connsiteY1215" fmla="*/ 777050 h 1211961"/>
              <a:gd name="connsiteX1216" fmla="*/ 1182313 w 1247845"/>
              <a:gd name="connsiteY1216" fmla="*/ 791718 h 1211961"/>
              <a:gd name="connsiteX1217" fmla="*/ 1193838 w 1247845"/>
              <a:gd name="connsiteY1217" fmla="*/ 725615 h 1211961"/>
              <a:gd name="connsiteX1218" fmla="*/ 1191838 w 1247845"/>
              <a:gd name="connsiteY1218" fmla="*/ 753142 h 1211961"/>
              <a:gd name="connsiteX1219" fmla="*/ 1188314 w 1247845"/>
              <a:gd name="connsiteY1219" fmla="*/ 756857 h 1211961"/>
              <a:gd name="connsiteX1220" fmla="*/ 1187647 w 1247845"/>
              <a:gd name="connsiteY1220" fmla="*/ 774001 h 1211961"/>
              <a:gd name="connsiteX1221" fmla="*/ 1183551 w 1247845"/>
              <a:gd name="connsiteY1221" fmla="*/ 771144 h 1211961"/>
              <a:gd name="connsiteX1222" fmla="*/ 1185742 w 1247845"/>
              <a:gd name="connsiteY1222" fmla="*/ 762286 h 1211961"/>
              <a:gd name="connsiteX1223" fmla="*/ 1182504 w 1247845"/>
              <a:gd name="connsiteY1223" fmla="*/ 756666 h 1211961"/>
              <a:gd name="connsiteX1224" fmla="*/ 1185266 w 1247845"/>
              <a:gd name="connsiteY1224" fmla="*/ 755904 h 1211961"/>
              <a:gd name="connsiteX1225" fmla="*/ 1192600 w 1247845"/>
              <a:gd name="connsiteY1225" fmla="*/ 720566 h 1211961"/>
              <a:gd name="connsiteX1226" fmla="*/ 1194981 w 1247845"/>
              <a:gd name="connsiteY1226" fmla="*/ 721043 h 1211961"/>
              <a:gd name="connsiteX1227" fmla="*/ 1193648 w 1247845"/>
              <a:gd name="connsiteY1227" fmla="*/ 716185 h 1211961"/>
              <a:gd name="connsiteX1228" fmla="*/ 1191552 w 1247845"/>
              <a:gd name="connsiteY1228" fmla="*/ 715994 h 1211961"/>
              <a:gd name="connsiteX1229" fmla="*/ 1194791 w 1247845"/>
              <a:gd name="connsiteY1229" fmla="*/ 705612 h 1211961"/>
              <a:gd name="connsiteX1230" fmla="*/ 1195458 w 1247845"/>
              <a:gd name="connsiteY1230" fmla="*/ 711994 h 1211961"/>
              <a:gd name="connsiteX1231" fmla="*/ 1199553 w 1247845"/>
              <a:gd name="connsiteY1231" fmla="*/ 692944 h 1211961"/>
              <a:gd name="connsiteX1232" fmla="*/ 1194886 w 1247845"/>
              <a:gd name="connsiteY1232" fmla="*/ 705231 h 1211961"/>
              <a:gd name="connsiteX1233" fmla="*/ 1195077 w 1247845"/>
              <a:gd name="connsiteY1233" fmla="*/ 704659 h 1211961"/>
              <a:gd name="connsiteX1234" fmla="*/ 1198315 w 1247845"/>
              <a:gd name="connsiteY1234" fmla="*/ 686943 h 1211961"/>
              <a:gd name="connsiteX1235" fmla="*/ 1201649 w 1247845"/>
              <a:gd name="connsiteY1235" fmla="*/ 685514 h 1211961"/>
              <a:gd name="connsiteX1236" fmla="*/ 1201554 w 1247845"/>
              <a:gd name="connsiteY1236" fmla="*/ 685705 h 1211961"/>
              <a:gd name="connsiteX1237" fmla="*/ 1202411 w 1247845"/>
              <a:gd name="connsiteY1237" fmla="*/ 697421 h 1211961"/>
              <a:gd name="connsiteX1238" fmla="*/ 1200125 w 1247845"/>
              <a:gd name="connsiteY1238" fmla="*/ 709898 h 1211961"/>
              <a:gd name="connsiteX1239" fmla="*/ 1195934 w 1247845"/>
              <a:gd name="connsiteY1239" fmla="*/ 713708 h 1211961"/>
              <a:gd name="connsiteX1240" fmla="*/ 1194410 w 1247845"/>
              <a:gd name="connsiteY1240" fmla="*/ 733425 h 1211961"/>
              <a:gd name="connsiteX1241" fmla="*/ 1193838 w 1247845"/>
              <a:gd name="connsiteY1241" fmla="*/ 725615 h 1211961"/>
              <a:gd name="connsiteX1242" fmla="*/ 1193743 w 1247845"/>
              <a:gd name="connsiteY1242" fmla="*/ 800481 h 1211961"/>
              <a:gd name="connsiteX1243" fmla="*/ 1197458 w 1247845"/>
              <a:gd name="connsiteY1243" fmla="*/ 790194 h 1211961"/>
              <a:gd name="connsiteX1244" fmla="*/ 1193743 w 1247845"/>
              <a:gd name="connsiteY1244" fmla="*/ 800481 h 1211961"/>
              <a:gd name="connsiteX1245" fmla="*/ 1197648 w 1247845"/>
              <a:gd name="connsiteY1245" fmla="*/ 786956 h 1211961"/>
              <a:gd name="connsiteX1246" fmla="*/ 1207459 w 1247845"/>
              <a:gd name="connsiteY1246" fmla="*/ 778478 h 1211961"/>
              <a:gd name="connsiteX1247" fmla="*/ 1197648 w 1247845"/>
              <a:gd name="connsiteY1247" fmla="*/ 786956 h 1211961"/>
              <a:gd name="connsiteX1248" fmla="*/ 1230319 w 1247845"/>
              <a:gd name="connsiteY1248" fmla="*/ 528542 h 1211961"/>
              <a:gd name="connsiteX1249" fmla="*/ 1230319 w 1247845"/>
              <a:gd name="connsiteY1249" fmla="*/ 528542 h 1211961"/>
              <a:gd name="connsiteX1250" fmla="*/ 1230319 w 1247845"/>
              <a:gd name="connsiteY1250" fmla="*/ 528733 h 1211961"/>
              <a:gd name="connsiteX1251" fmla="*/ 1230319 w 1247845"/>
              <a:gd name="connsiteY1251" fmla="*/ 528542 h 1211961"/>
              <a:gd name="connsiteX1252" fmla="*/ 1233939 w 1247845"/>
              <a:gd name="connsiteY1252" fmla="*/ 521875 h 1211961"/>
              <a:gd name="connsiteX1253" fmla="*/ 1235558 w 1247845"/>
              <a:gd name="connsiteY1253" fmla="*/ 534257 h 1211961"/>
              <a:gd name="connsiteX1254" fmla="*/ 1233939 w 1247845"/>
              <a:gd name="connsiteY1254" fmla="*/ 521875 h 121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845" h="1211961">
                <a:moveTo>
                  <a:pt x="1247845" y="572548"/>
                </a:moveTo>
                <a:cubicBezTo>
                  <a:pt x="1246797" y="555212"/>
                  <a:pt x="1245750" y="538163"/>
                  <a:pt x="1244797" y="521684"/>
                </a:cubicBezTo>
                <a:cubicBezTo>
                  <a:pt x="1244511" y="517588"/>
                  <a:pt x="1244226" y="513493"/>
                  <a:pt x="1243940" y="509492"/>
                </a:cubicBezTo>
                <a:cubicBezTo>
                  <a:pt x="1243368" y="505492"/>
                  <a:pt x="1242892" y="501491"/>
                  <a:pt x="1242321" y="497586"/>
                </a:cubicBezTo>
                <a:cubicBezTo>
                  <a:pt x="1241178" y="489775"/>
                  <a:pt x="1240130" y="482155"/>
                  <a:pt x="1239082" y="474821"/>
                </a:cubicBezTo>
                <a:cubicBezTo>
                  <a:pt x="1235177" y="468916"/>
                  <a:pt x="1235844" y="446627"/>
                  <a:pt x="1228224" y="441579"/>
                </a:cubicBezTo>
                <a:cubicBezTo>
                  <a:pt x="1227843" y="432721"/>
                  <a:pt x="1227747" y="429577"/>
                  <a:pt x="1223937" y="421481"/>
                </a:cubicBezTo>
                <a:cubicBezTo>
                  <a:pt x="1229176" y="423767"/>
                  <a:pt x="1221842" y="411956"/>
                  <a:pt x="1225747" y="412718"/>
                </a:cubicBezTo>
                <a:cubicBezTo>
                  <a:pt x="1222223" y="406146"/>
                  <a:pt x="1223652" y="396811"/>
                  <a:pt x="1219937" y="394525"/>
                </a:cubicBezTo>
                <a:cubicBezTo>
                  <a:pt x="1221747" y="404241"/>
                  <a:pt x="1225557" y="409670"/>
                  <a:pt x="1222604" y="413575"/>
                </a:cubicBezTo>
                <a:cubicBezTo>
                  <a:pt x="1221175" y="404336"/>
                  <a:pt x="1216413" y="395478"/>
                  <a:pt x="1218222" y="388334"/>
                </a:cubicBezTo>
                <a:cubicBezTo>
                  <a:pt x="1215460" y="381476"/>
                  <a:pt x="1207554" y="369760"/>
                  <a:pt x="1208602" y="363093"/>
                </a:cubicBezTo>
                <a:cubicBezTo>
                  <a:pt x="1204887" y="363664"/>
                  <a:pt x="1206316" y="354806"/>
                  <a:pt x="1202697" y="351854"/>
                </a:cubicBezTo>
                <a:cubicBezTo>
                  <a:pt x="1201173" y="351758"/>
                  <a:pt x="1201649" y="354806"/>
                  <a:pt x="1200506" y="352806"/>
                </a:cubicBezTo>
                <a:cubicBezTo>
                  <a:pt x="1196791" y="347663"/>
                  <a:pt x="1197267" y="339185"/>
                  <a:pt x="1193743" y="335185"/>
                </a:cubicBezTo>
                <a:cubicBezTo>
                  <a:pt x="1194315" y="336994"/>
                  <a:pt x="1194886" y="338709"/>
                  <a:pt x="1193362" y="338804"/>
                </a:cubicBezTo>
                <a:cubicBezTo>
                  <a:pt x="1191076" y="334518"/>
                  <a:pt x="1192981" y="333946"/>
                  <a:pt x="1190695" y="329660"/>
                </a:cubicBezTo>
                <a:cubicBezTo>
                  <a:pt x="1188028" y="330232"/>
                  <a:pt x="1191933" y="336518"/>
                  <a:pt x="1191933" y="339471"/>
                </a:cubicBezTo>
                <a:cubicBezTo>
                  <a:pt x="1195458" y="341471"/>
                  <a:pt x="1202030" y="358330"/>
                  <a:pt x="1200982" y="361188"/>
                </a:cubicBezTo>
                <a:cubicBezTo>
                  <a:pt x="1197839" y="356616"/>
                  <a:pt x="1195362" y="355759"/>
                  <a:pt x="1195839" y="349758"/>
                </a:cubicBezTo>
                <a:cubicBezTo>
                  <a:pt x="1193362" y="349567"/>
                  <a:pt x="1195458" y="353282"/>
                  <a:pt x="1193934" y="353949"/>
                </a:cubicBezTo>
                <a:cubicBezTo>
                  <a:pt x="1195743" y="358807"/>
                  <a:pt x="1198220" y="357950"/>
                  <a:pt x="1200030" y="363284"/>
                </a:cubicBezTo>
                <a:cubicBezTo>
                  <a:pt x="1197648" y="363093"/>
                  <a:pt x="1195648" y="360235"/>
                  <a:pt x="1193362" y="359188"/>
                </a:cubicBezTo>
                <a:cubicBezTo>
                  <a:pt x="1195077" y="364522"/>
                  <a:pt x="1197839" y="361950"/>
                  <a:pt x="1199649" y="366808"/>
                </a:cubicBezTo>
                <a:cubicBezTo>
                  <a:pt x="1198791" y="368713"/>
                  <a:pt x="1195553" y="363379"/>
                  <a:pt x="1196601" y="367951"/>
                </a:cubicBezTo>
                <a:cubicBezTo>
                  <a:pt x="1197267" y="368427"/>
                  <a:pt x="1197744" y="368998"/>
                  <a:pt x="1198029" y="369665"/>
                </a:cubicBezTo>
                <a:cubicBezTo>
                  <a:pt x="1197553" y="369760"/>
                  <a:pt x="1197077" y="369856"/>
                  <a:pt x="1196601" y="370046"/>
                </a:cubicBezTo>
                <a:cubicBezTo>
                  <a:pt x="1195648" y="370522"/>
                  <a:pt x="1194600" y="371094"/>
                  <a:pt x="1193648" y="371570"/>
                </a:cubicBezTo>
                <a:cubicBezTo>
                  <a:pt x="1193838" y="370904"/>
                  <a:pt x="1194219" y="370427"/>
                  <a:pt x="1194886" y="370142"/>
                </a:cubicBezTo>
                <a:cubicBezTo>
                  <a:pt x="1192410" y="366141"/>
                  <a:pt x="1192886" y="365284"/>
                  <a:pt x="1192410" y="361093"/>
                </a:cubicBezTo>
                <a:cubicBezTo>
                  <a:pt x="1190600" y="361855"/>
                  <a:pt x="1192029" y="368427"/>
                  <a:pt x="1193076" y="371856"/>
                </a:cubicBezTo>
                <a:cubicBezTo>
                  <a:pt x="1190981" y="372999"/>
                  <a:pt x="1188885" y="374047"/>
                  <a:pt x="1186695" y="375094"/>
                </a:cubicBezTo>
                <a:cubicBezTo>
                  <a:pt x="1186504" y="375190"/>
                  <a:pt x="1186123" y="374904"/>
                  <a:pt x="1185742" y="374523"/>
                </a:cubicBezTo>
                <a:cubicBezTo>
                  <a:pt x="1185361" y="373094"/>
                  <a:pt x="1184885" y="371761"/>
                  <a:pt x="1184409" y="370332"/>
                </a:cubicBezTo>
                <a:cubicBezTo>
                  <a:pt x="1184313" y="368713"/>
                  <a:pt x="1184028" y="367093"/>
                  <a:pt x="1182504" y="365855"/>
                </a:cubicBezTo>
                <a:cubicBezTo>
                  <a:pt x="1180694" y="361569"/>
                  <a:pt x="1179265" y="357378"/>
                  <a:pt x="1181170" y="354139"/>
                </a:cubicBezTo>
                <a:cubicBezTo>
                  <a:pt x="1176122" y="351663"/>
                  <a:pt x="1170312" y="332137"/>
                  <a:pt x="1170978" y="326898"/>
                </a:cubicBezTo>
                <a:cubicBezTo>
                  <a:pt x="1169073" y="327279"/>
                  <a:pt x="1166883" y="324707"/>
                  <a:pt x="1164978" y="321659"/>
                </a:cubicBezTo>
                <a:cubicBezTo>
                  <a:pt x="1164978" y="320516"/>
                  <a:pt x="1164978" y="319468"/>
                  <a:pt x="1165168" y="318325"/>
                </a:cubicBezTo>
                <a:cubicBezTo>
                  <a:pt x="1165359" y="316801"/>
                  <a:pt x="1164120" y="316230"/>
                  <a:pt x="1162501" y="316611"/>
                </a:cubicBezTo>
                <a:cubicBezTo>
                  <a:pt x="1161358" y="313849"/>
                  <a:pt x="1160882" y="311467"/>
                  <a:pt x="1161549" y="311086"/>
                </a:cubicBezTo>
                <a:cubicBezTo>
                  <a:pt x="1159167" y="308896"/>
                  <a:pt x="1156881" y="306610"/>
                  <a:pt x="1154500" y="304133"/>
                </a:cubicBezTo>
                <a:cubicBezTo>
                  <a:pt x="1153738" y="302228"/>
                  <a:pt x="1152976" y="300323"/>
                  <a:pt x="1152119" y="298418"/>
                </a:cubicBezTo>
                <a:cubicBezTo>
                  <a:pt x="1152309" y="298418"/>
                  <a:pt x="1152500" y="298513"/>
                  <a:pt x="1152690" y="298609"/>
                </a:cubicBezTo>
                <a:cubicBezTo>
                  <a:pt x="1149738" y="292227"/>
                  <a:pt x="1146690" y="286321"/>
                  <a:pt x="1143451" y="280606"/>
                </a:cubicBezTo>
                <a:cubicBezTo>
                  <a:pt x="1143356" y="280511"/>
                  <a:pt x="1143356" y="280416"/>
                  <a:pt x="1143261" y="280321"/>
                </a:cubicBezTo>
                <a:cubicBezTo>
                  <a:pt x="1136212" y="267271"/>
                  <a:pt x="1128021" y="254603"/>
                  <a:pt x="1118972" y="242888"/>
                </a:cubicBezTo>
                <a:cubicBezTo>
                  <a:pt x="1115829" y="237554"/>
                  <a:pt x="1112590" y="231934"/>
                  <a:pt x="1109161" y="225742"/>
                </a:cubicBezTo>
                <a:cubicBezTo>
                  <a:pt x="1108113" y="226600"/>
                  <a:pt x="1106780" y="226028"/>
                  <a:pt x="1105446" y="224695"/>
                </a:cubicBezTo>
                <a:cubicBezTo>
                  <a:pt x="1104780" y="218599"/>
                  <a:pt x="1098493" y="212408"/>
                  <a:pt x="1093350" y="206883"/>
                </a:cubicBezTo>
                <a:cubicBezTo>
                  <a:pt x="1092111" y="202692"/>
                  <a:pt x="1090111" y="198692"/>
                  <a:pt x="1087539" y="194786"/>
                </a:cubicBezTo>
                <a:cubicBezTo>
                  <a:pt x="1087730" y="194500"/>
                  <a:pt x="1087920" y="194215"/>
                  <a:pt x="1088301" y="193929"/>
                </a:cubicBezTo>
                <a:cubicBezTo>
                  <a:pt x="1086492" y="191548"/>
                  <a:pt x="1085730" y="191262"/>
                  <a:pt x="1085158" y="191548"/>
                </a:cubicBezTo>
                <a:cubicBezTo>
                  <a:pt x="1084396" y="190500"/>
                  <a:pt x="1083539" y="189547"/>
                  <a:pt x="1082777" y="188595"/>
                </a:cubicBezTo>
                <a:cubicBezTo>
                  <a:pt x="1079348" y="184404"/>
                  <a:pt x="1075538" y="180308"/>
                  <a:pt x="1072014" y="176213"/>
                </a:cubicBezTo>
                <a:cubicBezTo>
                  <a:pt x="1068299" y="172212"/>
                  <a:pt x="1064775" y="168211"/>
                  <a:pt x="1062012" y="164021"/>
                </a:cubicBezTo>
                <a:cubicBezTo>
                  <a:pt x="1053440" y="150590"/>
                  <a:pt x="1044867" y="136779"/>
                  <a:pt x="1035152" y="123634"/>
                </a:cubicBezTo>
                <a:cubicBezTo>
                  <a:pt x="1025055" y="110966"/>
                  <a:pt x="1013721" y="99060"/>
                  <a:pt x="998766" y="91535"/>
                </a:cubicBezTo>
                <a:cubicBezTo>
                  <a:pt x="995814" y="89154"/>
                  <a:pt x="995623" y="93345"/>
                  <a:pt x="992956" y="91440"/>
                </a:cubicBezTo>
                <a:cubicBezTo>
                  <a:pt x="984193" y="83248"/>
                  <a:pt x="972573" y="75819"/>
                  <a:pt x="960857" y="67913"/>
                </a:cubicBezTo>
                <a:cubicBezTo>
                  <a:pt x="948665" y="60769"/>
                  <a:pt x="936473" y="52959"/>
                  <a:pt x="924852" y="46292"/>
                </a:cubicBezTo>
                <a:cubicBezTo>
                  <a:pt x="908660" y="36195"/>
                  <a:pt x="894563" y="23336"/>
                  <a:pt x="876370" y="16573"/>
                </a:cubicBezTo>
                <a:cubicBezTo>
                  <a:pt x="865702" y="12954"/>
                  <a:pt x="856082" y="10382"/>
                  <a:pt x="847033" y="9620"/>
                </a:cubicBezTo>
                <a:cubicBezTo>
                  <a:pt x="837984" y="8954"/>
                  <a:pt x="829602" y="9715"/>
                  <a:pt x="821697" y="12192"/>
                </a:cubicBezTo>
                <a:cubicBezTo>
                  <a:pt x="805885" y="5525"/>
                  <a:pt x="783501" y="12859"/>
                  <a:pt x="769309" y="1905"/>
                </a:cubicBezTo>
                <a:cubicBezTo>
                  <a:pt x="765785" y="2381"/>
                  <a:pt x="765404" y="6001"/>
                  <a:pt x="759594" y="4096"/>
                </a:cubicBezTo>
                <a:cubicBezTo>
                  <a:pt x="755403" y="3238"/>
                  <a:pt x="755879" y="1333"/>
                  <a:pt x="753879" y="0"/>
                </a:cubicBezTo>
                <a:cubicBezTo>
                  <a:pt x="752926" y="4381"/>
                  <a:pt x="755307" y="3905"/>
                  <a:pt x="751974" y="7048"/>
                </a:cubicBezTo>
                <a:cubicBezTo>
                  <a:pt x="764261" y="8096"/>
                  <a:pt x="769595" y="10287"/>
                  <a:pt x="780739" y="9144"/>
                </a:cubicBezTo>
                <a:cubicBezTo>
                  <a:pt x="783501" y="10382"/>
                  <a:pt x="784168" y="12001"/>
                  <a:pt x="788645" y="13049"/>
                </a:cubicBezTo>
                <a:cubicBezTo>
                  <a:pt x="813410" y="13430"/>
                  <a:pt x="842937" y="15716"/>
                  <a:pt x="874084" y="26194"/>
                </a:cubicBezTo>
                <a:cubicBezTo>
                  <a:pt x="903993" y="36671"/>
                  <a:pt x="928853" y="58293"/>
                  <a:pt x="950760" y="64484"/>
                </a:cubicBezTo>
                <a:cubicBezTo>
                  <a:pt x="954761" y="67723"/>
                  <a:pt x="950475" y="70199"/>
                  <a:pt x="952951" y="73247"/>
                </a:cubicBezTo>
                <a:cubicBezTo>
                  <a:pt x="964953" y="76486"/>
                  <a:pt x="969810" y="87439"/>
                  <a:pt x="981717" y="94679"/>
                </a:cubicBezTo>
                <a:cubicBezTo>
                  <a:pt x="989908" y="100108"/>
                  <a:pt x="1000100" y="100870"/>
                  <a:pt x="1008958" y="107823"/>
                </a:cubicBezTo>
                <a:cubicBezTo>
                  <a:pt x="1017721" y="115157"/>
                  <a:pt x="1023722" y="122396"/>
                  <a:pt x="1030008" y="130016"/>
                </a:cubicBezTo>
                <a:cubicBezTo>
                  <a:pt x="1036009" y="137827"/>
                  <a:pt x="1042200" y="146018"/>
                  <a:pt x="1051249" y="155448"/>
                </a:cubicBezTo>
                <a:cubicBezTo>
                  <a:pt x="1051344" y="156019"/>
                  <a:pt x="1051440" y="156496"/>
                  <a:pt x="1051535" y="157067"/>
                </a:cubicBezTo>
                <a:cubicBezTo>
                  <a:pt x="1047153" y="153448"/>
                  <a:pt x="1044105" y="150019"/>
                  <a:pt x="1037152" y="144685"/>
                </a:cubicBezTo>
                <a:cubicBezTo>
                  <a:pt x="1038105" y="142970"/>
                  <a:pt x="1040772" y="147161"/>
                  <a:pt x="1041915" y="146209"/>
                </a:cubicBezTo>
                <a:cubicBezTo>
                  <a:pt x="1036866" y="140970"/>
                  <a:pt x="1032390" y="137731"/>
                  <a:pt x="1028580" y="134398"/>
                </a:cubicBezTo>
                <a:cubicBezTo>
                  <a:pt x="1024770" y="131064"/>
                  <a:pt x="1021626" y="127540"/>
                  <a:pt x="1018864" y="122206"/>
                </a:cubicBezTo>
                <a:cubicBezTo>
                  <a:pt x="1016769" y="125444"/>
                  <a:pt x="1011149" y="118967"/>
                  <a:pt x="1008482" y="120491"/>
                </a:cubicBezTo>
                <a:cubicBezTo>
                  <a:pt x="1014387" y="126111"/>
                  <a:pt x="1022007" y="133159"/>
                  <a:pt x="1021912" y="139065"/>
                </a:cubicBezTo>
                <a:cubicBezTo>
                  <a:pt x="1016102" y="135922"/>
                  <a:pt x="1017054" y="130683"/>
                  <a:pt x="1013625" y="130492"/>
                </a:cubicBezTo>
                <a:cubicBezTo>
                  <a:pt x="1017245" y="137350"/>
                  <a:pt x="1021531" y="141065"/>
                  <a:pt x="1026579" y="144589"/>
                </a:cubicBezTo>
                <a:cubicBezTo>
                  <a:pt x="1031628" y="148114"/>
                  <a:pt x="1036676" y="152019"/>
                  <a:pt x="1042391" y="158496"/>
                </a:cubicBezTo>
                <a:cubicBezTo>
                  <a:pt x="1041629" y="159353"/>
                  <a:pt x="1040676" y="159258"/>
                  <a:pt x="1039629" y="159067"/>
                </a:cubicBezTo>
                <a:cubicBezTo>
                  <a:pt x="1042581" y="164306"/>
                  <a:pt x="1048487" y="167830"/>
                  <a:pt x="1052868" y="170974"/>
                </a:cubicBezTo>
                <a:cubicBezTo>
                  <a:pt x="1053821" y="172498"/>
                  <a:pt x="1054964" y="173926"/>
                  <a:pt x="1056012" y="175355"/>
                </a:cubicBezTo>
                <a:cubicBezTo>
                  <a:pt x="1055250" y="174879"/>
                  <a:pt x="1054488" y="174498"/>
                  <a:pt x="1053535" y="174308"/>
                </a:cubicBezTo>
                <a:cubicBezTo>
                  <a:pt x="1054488" y="176308"/>
                  <a:pt x="1055726" y="178403"/>
                  <a:pt x="1056488" y="180404"/>
                </a:cubicBezTo>
                <a:cubicBezTo>
                  <a:pt x="1055631" y="179927"/>
                  <a:pt x="1054869" y="179642"/>
                  <a:pt x="1054392" y="179737"/>
                </a:cubicBezTo>
                <a:cubicBezTo>
                  <a:pt x="1055440" y="180784"/>
                  <a:pt x="1056393" y="181832"/>
                  <a:pt x="1057250" y="182880"/>
                </a:cubicBezTo>
                <a:cubicBezTo>
                  <a:pt x="1057440" y="183928"/>
                  <a:pt x="1057536" y="184975"/>
                  <a:pt x="1057250" y="185833"/>
                </a:cubicBezTo>
                <a:cubicBezTo>
                  <a:pt x="1049630" y="181642"/>
                  <a:pt x="1042581" y="179642"/>
                  <a:pt x="1035723" y="178022"/>
                </a:cubicBezTo>
                <a:cubicBezTo>
                  <a:pt x="1034676" y="176498"/>
                  <a:pt x="1033914" y="174974"/>
                  <a:pt x="1033342" y="173641"/>
                </a:cubicBezTo>
                <a:lnTo>
                  <a:pt x="1031628" y="175355"/>
                </a:lnTo>
                <a:cubicBezTo>
                  <a:pt x="1032675" y="176213"/>
                  <a:pt x="1033342" y="176975"/>
                  <a:pt x="1033914" y="177641"/>
                </a:cubicBezTo>
                <a:cubicBezTo>
                  <a:pt x="1032866" y="177451"/>
                  <a:pt x="1031913" y="177165"/>
                  <a:pt x="1030866" y="176975"/>
                </a:cubicBezTo>
                <a:cubicBezTo>
                  <a:pt x="1030389" y="176498"/>
                  <a:pt x="1029913" y="176022"/>
                  <a:pt x="1029532" y="175450"/>
                </a:cubicBezTo>
                <a:cubicBezTo>
                  <a:pt x="1030389" y="174593"/>
                  <a:pt x="1028770" y="170688"/>
                  <a:pt x="1027532" y="173355"/>
                </a:cubicBezTo>
                <a:cubicBezTo>
                  <a:pt x="1028865" y="174688"/>
                  <a:pt x="1029151" y="175641"/>
                  <a:pt x="1028675" y="176403"/>
                </a:cubicBezTo>
                <a:cubicBezTo>
                  <a:pt x="1028675" y="176403"/>
                  <a:pt x="1028675" y="176403"/>
                  <a:pt x="1028675" y="176403"/>
                </a:cubicBezTo>
                <a:cubicBezTo>
                  <a:pt x="1026294" y="174974"/>
                  <a:pt x="1023531" y="174117"/>
                  <a:pt x="1021626" y="172212"/>
                </a:cubicBezTo>
                <a:cubicBezTo>
                  <a:pt x="1019531" y="170117"/>
                  <a:pt x="1018769" y="166783"/>
                  <a:pt x="1017054" y="164401"/>
                </a:cubicBezTo>
                <a:cubicBezTo>
                  <a:pt x="1014673" y="161163"/>
                  <a:pt x="1007529" y="161163"/>
                  <a:pt x="1005910" y="164878"/>
                </a:cubicBezTo>
                <a:cubicBezTo>
                  <a:pt x="1005339" y="166116"/>
                  <a:pt x="1004767" y="167164"/>
                  <a:pt x="1004100" y="168307"/>
                </a:cubicBezTo>
                <a:cubicBezTo>
                  <a:pt x="1001910" y="167164"/>
                  <a:pt x="999719" y="165830"/>
                  <a:pt x="997528" y="164401"/>
                </a:cubicBezTo>
                <a:cubicBezTo>
                  <a:pt x="998385" y="160401"/>
                  <a:pt x="997814" y="156305"/>
                  <a:pt x="996004" y="152209"/>
                </a:cubicBezTo>
                <a:cubicBezTo>
                  <a:pt x="995718" y="151638"/>
                  <a:pt x="993813" y="151543"/>
                  <a:pt x="992670" y="151543"/>
                </a:cubicBezTo>
                <a:cubicBezTo>
                  <a:pt x="992194" y="151543"/>
                  <a:pt x="991432" y="152019"/>
                  <a:pt x="991242" y="152495"/>
                </a:cubicBezTo>
                <a:cubicBezTo>
                  <a:pt x="991146" y="152686"/>
                  <a:pt x="991051" y="152876"/>
                  <a:pt x="990956" y="153162"/>
                </a:cubicBezTo>
                <a:cubicBezTo>
                  <a:pt x="987622" y="151733"/>
                  <a:pt x="984193" y="149828"/>
                  <a:pt x="983336" y="145828"/>
                </a:cubicBezTo>
                <a:cubicBezTo>
                  <a:pt x="982383" y="146875"/>
                  <a:pt x="981907" y="147923"/>
                  <a:pt x="982288" y="149257"/>
                </a:cubicBezTo>
                <a:cubicBezTo>
                  <a:pt x="984860" y="150971"/>
                  <a:pt x="987336" y="152400"/>
                  <a:pt x="990289" y="155353"/>
                </a:cubicBezTo>
                <a:cubicBezTo>
                  <a:pt x="990289" y="155638"/>
                  <a:pt x="990289" y="155924"/>
                  <a:pt x="990384" y="156019"/>
                </a:cubicBezTo>
                <a:cubicBezTo>
                  <a:pt x="991813" y="157448"/>
                  <a:pt x="992480" y="159067"/>
                  <a:pt x="993051" y="160687"/>
                </a:cubicBezTo>
                <a:cubicBezTo>
                  <a:pt x="986289" y="154210"/>
                  <a:pt x="980002" y="148780"/>
                  <a:pt x="973716" y="144685"/>
                </a:cubicBezTo>
                <a:cubicBezTo>
                  <a:pt x="972287" y="143732"/>
                  <a:pt x="970858" y="142970"/>
                  <a:pt x="969525" y="142113"/>
                </a:cubicBezTo>
                <a:cubicBezTo>
                  <a:pt x="969715" y="141922"/>
                  <a:pt x="969906" y="141732"/>
                  <a:pt x="970096" y="141542"/>
                </a:cubicBezTo>
                <a:cubicBezTo>
                  <a:pt x="969715" y="141065"/>
                  <a:pt x="969334" y="140589"/>
                  <a:pt x="968953" y="140113"/>
                </a:cubicBezTo>
                <a:cubicBezTo>
                  <a:pt x="968572" y="140494"/>
                  <a:pt x="968191" y="140779"/>
                  <a:pt x="967905" y="141160"/>
                </a:cubicBezTo>
                <a:cubicBezTo>
                  <a:pt x="963429" y="138589"/>
                  <a:pt x="959142" y="136588"/>
                  <a:pt x="954951" y="134874"/>
                </a:cubicBezTo>
                <a:cubicBezTo>
                  <a:pt x="953427" y="133350"/>
                  <a:pt x="951999" y="131826"/>
                  <a:pt x="950856" y="130492"/>
                </a:cubicBezTo>
                <a:cubicBezTo>
                  <a:pt x="949332" y="129350"/>
                  <a:pt x="947617" y="128397"/>
                  <a:pt x="945903" y="127349"/>
                </a:cubicBezTo>
                <a:cubicBezTo>
                  <a:pt x="920757" y="104394"/>
                  <a:pt x="887800" y="82201"/>
                  <a:pt x="851700" y="65913"/>
                </a:cubicBezTo>
                <a:cubicBezTo>
                  <a:pt x="812267" y="47720"/>
                  <a:pt x="769881" y="36671"/>
                  <a:pt x="734448" y="32861"/>
                </a:cubicBezTo>
                <a:cubicBezTo>
                  <a:pt x="726351" y="29051"/>
                  <a:pt x="718731" y="26194"/>
                  <a:pt x="710349" y="24479"/>
                </a:cubicBezTo>
                <a:cubicBezTo>
                  <a:pt x="701967" y="22669"/>
                  <a:pt x="693014" y="21336"/>
                  <a:pt x="682346" y="21336"/>
                </a:cubicBezTo>
                <a:cubicBezTo>
                  <a:pt x="671392" y="11525"/>
                  <a:pt x="649866" y="10192"/>
                  <a:pt x="628911" y="11239"/>
                </a:cubicBezTo>
                <a:cubicBezTo>
                  <a:pt x="623672" y="11525"/>
                  <a:pt x="618433" y="11811"/>
                  <a:pt x="613385" y="12097"/>
                </a:cubicBezTo>
                <a:cubicBezTo>
                  <a:pt x="608337" y="12478"/>
                  <a:pt x="603384" y="12954"/>
                  <a:pt x="598812" y="13144"/>
                </a:cubicBezTo>
                <a:cubicBezTo>
                  <a:pt x="589572" y="13430"/>
                  <a:pt x="581571" y="13144"/>
                  <a:pt x="575666" y="11144"/>
                </a:cubicBezTo>
                <a:cubicBezTo>
                  <a:pt x="565665" y="23622"/>
                  <a:pt x="531946" y="20574"/>
                  <a:pt x="520135" y="16383"/>
                </a:cubicBezTo>
                <a:cubicBezTo>
                  <a:pt x="518706" y="20860"/>
                  <a:pt x="513753" y="22860"/>
                  <a:pt x="507943" y="23622"/>
                </a:cubicBezTo>
                <a:cubicBezTo>
                  <a:pt x="502133" y="24479"/>
                  <a:pt x="495370" y="24384"/>
                  <a:pt x="490036" y="24003"/>
                </a:cubicBezTo>
                <a:cubicBezTo>
                  <a:pt x="489655" y="22288"/>
                  <a:pt x="497847" y="18574"/>
                  <a:pt x="489274" y="20479"/>
                </a:cubicBezTo>
                <a:cubicBezTo>
                  <a:pt x="485178" y="20955"/>
                  <a:pt x="485559" y="22860"/>
                  <a:pt x="483654" y="24098"/>
                </a:cubicBezTo>
                <a:cubicBezTo>
                  <a:pt x="479463" y="22193"/>
                  <a:pt x="474225" y="21336"/>
                  <a:pt x="471653" y="18097"/>
                </a:cubicBezTo>
                <a:cubicBezTo>
                  <a:pt x="463938" y="19145"/>
                  <a:pt x="463461" y="22288"/>
                  <a:pt x="455746" y="23336"/>
                </a:cubicBezTo>
                <a:cubicBezTo>
                  <a:pt x="457175" y="20479"/>
                  <a:pt x="457937" y="17431"/>
                  <a:pt x="462414" y="15430"/>
                </a:cubicBezTo>
                <a:cubicBezTo>
                  <a:pt x="473082" y="11144"/>
                  <a:pt x="475463" y="14478"/>
                  <a:pt x="481654" y="14668"/>
                </a:cubicBezTo>
                <a:cubicBezTo>
                  <a:pt x="480797" y="11716"/>
                  <a:pt x="476892" y="11716"/>
                  <a:pt x="482702" y="9525"/>
                </a:cubicBezTo>
                <a:cubicBezTo>
                  <a:pt x="486988" y="16383"/>
                  <a:pt x="495656" y="5048"/>
                  <a:pt x="502228" y="10668"/>
                </a:cubicBezTo>
                <a:cubicBezTo>
                  <a:pt x="498418" y="11621"/>
                  <a:pt x="495465" y="12763"/>
                  <a:pt x="494418" y="14668"/>
                </a:cubicBezTo>
                <a:cubicBezTo>
                  <a:pt x="502228" y="11906"/>
                  <a:pt x="511753" y="9239"/>
                  <a:pt x="518611" y="6953"/>
                </a:cubicBezTo>
                <a:cubicBezTo>
                  <a:pt x="516420" y="7334"/>
                  <a:pt x="513182" y="7144"/>
                  <a:pt x="516325" y="6096"/>
                </a:cubicBezTo>
                <a:cubicBezTo>
                  <a:pt x="478511" y="4667"/>
                  <a:pt x="443173" y="11525"/>
                  <a:pt x="409931" y="23146"/>
                </a:cubicBezTo>
                <a:cubicBezTo>
                  <a:pt x="376593" y="34861"/>
                  <a:pt x="345256" y="51244"/>
                  <a:pt x="313728" y="70771"/>
                </a:cubicBezTo>
                <a:cubicBezTo>
                  <a:pt x="308775" y="70199"/>
                  <a:pt x="301632" y="73533"/>
                  <a:pt x="294678" y="76295"/>
                </a:cubicBezTo>
                <a:cubicBezTo>
                  <a:pt x="278010" y="90392"/>
                  <a:pt x="265246" y="99060"/>
                  <a:pt x="268104" y="112871"/>
                </a:cubicBezTo>
                <a:cubicBezTo>
                  <a:pt x="288487" y="98108"/>
                  <a:pt x="303727" y="84487"/>
                  <a:pt x="340017" y="66199"/>
                </a:cubicBezTo>
                <a:cubicBezTo>
                  <a:pt x="348876" y="65056"/>
                  <a:pt x="356686" y="66389"/>
                  <a:pt x="361258" y="71914"/>
                </a:cubicBezTo>
                <a:cubicBezTo>
                  <a:pt x="334779" y="89440"/>
                  <a:pt x="301155" y="99441"/>
                  <a:pt x="278391" y="120301"/>
                </a:cubicBezTo>
                <a:cubicBezTo>
                  <a:pt x="275152" y="123349"/>
                  <a:pt x="274771" y="125730"/>
                  <a:pt x="271533" y="128302"/>
                </a:cubicBezTo>
                <a:cubicBezTo>
                  <a:pt x="251816" y="144018"/>
                  <a:pt x="240291" y="149923"/>
                  <a:pt x="226479" y="160306"/>
                </a:cubicBezTo>
                <a:cubicBezTo>
                  <a:pt x="199619" y="180594"/>
                  <a:pt x="177045" y="208788"/>
                  <a:pt x="155232" y="234029"/>
                </a:cubicBezTo>
                <a:cubicBezTo>
                  <a:pt x="150470" y="239649"/>
                  <a:pt x="141421" y="242125"/>
                  <a:pt x="140850" y="251460"/>
                </a:cubicBezTo>
                <a:cubicBezTo>
                  <a:pt x="147422" y="244983"/>
                  <a:pt x="154185" y="238125"/>
                  <a:pt x="159804" y="231267"/>
                </a:cubicBezTo>
                <a:cubicBezTo>
                  <a:pt x="165615" y="224504"/>
                  <a:pt x="170853" y="218122"/>
                  <a:pt x="174187" y="212408"/>
                </a:cubicBezTo>
                <a:cubicBezTo>
                  <a:pt x="181617" y="206407"/>
                  <a:pt x="191618" y="198215"/>
                  <a:pt x="201143" y="189071"/>
                </a:cubicBezTo>
                <a:cubicBezTo>
                  <a:pt x="211239" y="180499"/>
                  <a:pt x="221050" y="170974"/>
                  <a:pt x="229718" y="163925"/>
                </a:cubicBezTo>
                <a:cubicBezTo>
                  <a:pt x="234671" y="161163"/>
                  <a:pt x="239338" y="158305"/>
                  <a:pt x="243815" y="155448"/>
                </a:cubicBezTo>
                <a:cubicBezTo>
                  <a:pt x="248387" y="152686"/>
                  <a:pt x="252673" y="149923"/>
                  <a:pt x="256864" y="147066"/>
                </a:cubicBezTo>
                <a:cubicBezTo>
                  <a:pt x="265151" y="141160"/>
                  <a:pt x="273247" y="135446"/>
                  <a:pt x="281534" y="129445"/>
                </a:cubicBezTo>
                <a:cubicBezTo>
                  <a:pt x="298107" y="117443"/>
                  <a:pt x="316110" y="105156"/>
                  <a:pt x="340779" y="94488"/>
                </a:cubicBezTo>
                <a:cubicBezTo>
                  <a:pt x="346209" y="98869"/>
                  <a:pt x="351257" y="94869"/>
                  <a:pt x="359448" y="91535"/>
                </a:cubicBezTo>
                <a:cubicBezTo>
                  <a:pt x="362115" y="98203"/>
                  <a:pt x="369259" y="98012"/>
                  <a:pt x="378308" y="94679"/>
                </a:cubicBezTo>
                <a:cubicBezTo>
                  <a:pt x="382499" y="90773"/>
                  <a:pt x="373164" y="91630"/>
                  <a:pt x="377546" y="88392"/>
                </a:cubicBezTo>
                <a:cubicBezTo>
                  <a:pt x="383547" y="88011"/>
                  <a:pt x="389262" y="88011"/>
                  <a:pt x="392119" y="92488"/>
                </a:cubicBezTo>
                <a:cubicBezTo>
                  <a:pt x="387357" y="94488"/>
                  <a:pt x="382308" y="97441"/>
                  <a:pt x="379260" y="96964"/>
                </a:cubicBezTo>
                <a:cubicBezTo>
                  <a:pt x="383261" y="101441"/>
                  <a:pt x="393643" y="96012"/>
                  <a:pt x="396405" y="102489"/>
                </a:cubicBezTo>
                <a:cubicBezTo>
                  <a:pt x="388119" y="106966"/>
                  <a:pt x="380403" y="112109"/>
                  <a:pt x="372974" y="117158"/>
                </a:cubicBezTo>
                <a:cubicBezTo>
                  <a:pt x="365735" y="122587"/>
                  <a:pt x="358686" y="127921"/>
                  <a:pt x="351828" y="133350"/>
                </a:cubicBezTo>
                <a:cubicBezTo>
                  <a:pt x="338112" y="144399"/>
                  <a:pt x="324682" y="154972"/>
                  <a:pt x="308966" y="163925"/>
                </a:cubicBezTo>
                <a:cubicBezTo>
                  <a:pt x="303156" y="164021"/>
                  <a:pt x="298298" y="161544"/>
                  <a:pt x="292011" y="162782"/>
                </a:cubicBezTo>
                <a:cubicBezTo>
                  <a:pt x="291916" y="169164"/>
                  <a:pt x="304489" y="163544"/>
                  <a:pt x="308871" y="166973"/>
                </a:cubicBezTo>
                <a:cubicBezTo>
                  <a:pt x="305632" y="171736"/>
                  <a:pt x="300584" y="176403"/>
                  <a:pt x="296012" y="181261"/>
                </a:cubicBezTo>
                <a:cubicBezTo>
                  <a:pt x="294678" y="182785"/>
                  <a:pt x="293345" y="184309"/>
                  <a:pt x="292011" y="185738"/>
                </a:cubicBezTo>
                <a:cubicBezTo>
                  <a:pt x="291726" y="185833"/>
                  <a:pt x="291440" y="185928"/>
                  <a:pt x="291059" y="186023"/>
                </a:cubicBezTo>
                <a:cubicBezTo>
                  <a:pt x="285153" y="187452"/>
                  <a:pt x="278295" y="189452"/>
                  <a:pt x="275628" y="195643"/>
                </a:cubicBezTo>
                <a:cubicBezTo>
                  <a:pt x="275152" y="196691"/>
                  <a:pt x="274581" y="197644"/>
                  <a:pt x="274104" y="198596"/>
                </a:cubicBezTo>
                <a:cubicBezTo>
                  <a:pt x="269628" y="202025"/>
                  <a:pt x="265532" y="205454"/>
                  <a:pt x="261817" y="208883"/>
                </a:cubicBezTo>
                <a:cubicBezTo>
                  <a:pt x="261627" y="208979"/>
                  <a:pt x="261436" y="209074"/>
                  <a:pt x="261150" y="209169"/>
                </a:cubicBezTo>
                <a:cubicBezTo>
                  <a:pt x="260769" y="209740"/>
                  <a:pt x="260293" y="210121"/>
                  <a:pt x="259912" y="210598"/>
                </a:cubicBezTo>
                <a:cubicBezTo>
                  <a:pt x="259245" y="211264"/>
                  <a:pt x="258388" y="211931"/>
                  <a:pt x="257721" y="212693"/>
                </a:cubicBezTo>
                <a:cubicBezTo>
                  <a:pt x="252959" y="216408"/>
                  <a:pt x="246863" y="216598"/>
                  <a:pt x="240672" y="216503"/>
                </a:cubicBezTo>
                <a:cubicBezTo>
                  <a:pt x="238481" y="216503"/>
                  <a:pt x="237338" y="217742"/>
                  <a:pt x="236766" y="219742"/>
                </a:cubicBezTo>
                <a:cubicBezTo>
                  <a:pt x="236385" y="220885"/>
                  <a:pt x="235814" y="222123"/>
                  <a:pt x="235052" y="222980"/>
                </a:cubicBezTo>
                <a:cubicBezTo>
                  <a:pt x="233147" y="225076"/>
                  <a:pt x="231432" y="228790"/>
                  <a:pt x="227813" y="224885"/>
                </a:cubicBezTo>
                <a:cubicBezTo>
                  <a:pt x="224479" y="225647"/>
                  <a:pt x="222765" y="228219"/>
                  <a:pt x="221622" y="230981"/>
                </a:cubicBezTo>
                <a:cubicBezTo>
                  <a:pt x="219526" y="236125"/>
                  <a:pt x="216669" y="239744"/>
                  <a:pt x="210477" y="239363"/>
                </a:cubicBezTo>
                <a:cubicBezTo>
                  <a:pt x="209334" y="239268"/>
                  <a:pt x="207810" y="239744"/>
                  <a:pt x="207048" y="240506"/>
                </a:cubicBezTo>
                <a:cubicBezTo>
                  <a:pt x="202762" y="245078"/>
                  <a:pt x="196476" y="247936"/>
                  <a:pt x="194475" y="254413"/>
                </a:cubicBezTo>
                <a:cubicBezTo>
                  <a:pt x="193237" y="258604"/>
                  <a:pt x="189808" y="257746"/>
                  <a:pt x="187046" y="258223"/>
                </a:cubicBezTo>
                <a:cubicBezTo>
                  <a:pt x="186570" y="259271"/>
                  <a:pt x="186189" y="260699"/>
                  <a:pt x="185522" y="260985"/>
                </a:cubicBezTo>
                <a:cubicBezTo>
                  <a:pt x="176092" y="263842"/>
                  <a:pt x="169044" y="269843"/>
                  <a:pt x="162376" y="276701"/>
                </a:cubicBezTo>
                <a:cubicBezTo>
                  <a:pt x="158852" y="280321"/>
                  <a:pt x="155613" y="283845"/>
                  <a:pt x="150565" y="285845"/>
                </a:cubicBezTo>
                <a:cubicBezTo>
                  <a:pt x="143802" y="288608"/>
                  <a:pt x="135801" y="291084"/>
                  <a:pt x="137135" y="301466"/>
                </a:cubicBezTo>
                <a:cubicBezTo>
                  <a:pt x="137325" y="302800"/>
                  <a:pt x="135039" y="304514"/>
                  <a:pt x="133706" y="305943"/>
                </a:cubicBezTo>
                <a:cubicBezTo>
                  <a:pt x="131420" y="308229"/>
                  <a:pt x="129134" y="310325"/>
                  <a:pt x="126657" y="312420"/>
                </a:cubicBezTo>
                <a:cubicBezTo>
                  <a:pt x="125419" y="313468"/>
                  <a:pt x="124276" y="315944"/>
                  <a:pt x="122276" y="313563"/>
                </a:cubicBezTo>
                <a:cubicBezTo>
                  <a:pt x="120942" y="311944"/>
                  <a:pt x="117513" y="310991"/>
                  <a:pt x="120180" y="307753"/>
                </a:cubicBezTo>
                <a:cubicBezTo>
                  <a:pt x="120942" y="306800"/>
                  <a:pt x="121514" y="305562"/>
                  <a:pt x="121514" y="304324"/>
                </a:cubicBezTo>
                <a:cubicBezTo>
                  <a:pt x="121514" y="303181"/>
                  <a:pt x="120752" y="302038"/>
                  <a:pt x="120371" y="300990"/>
                </a:cubicBezTo>
                <a:cubicBezTo>
                  <a:pt x="119799" y="301371"/>
                  <a:pt x="119323" y="301657"/>
                  <a:pt x="118752" y="302038"/>
                </a:cubicBezTo>
                <a:cubicBezTo>
                  <a:pt x="114561" y="305181"/>
                  <a:pt x="111989" y="309753"/>
                  <a:pt x="112275" y="314515"/>
                </a:cubicBezTo>
                <a:cubicBezTo>
                  <a:pt x="112465" y="316992"/>
                  <a:pt x="113132" y="318802"/>
                  <a:pt x="111227" y="320707"/>
                </a:cubicBezTo>
                <a:cubicBezTo>
                  <a:pt x="108084" y="323755"/>
                  <a:pt x="105226" y="327279"/>
                  <a:pt x="100178" y="327184"/>
                </a:cubicBezTo>
                <a:cubicBezTo>
                  <a:pt x="94082" y="327088"/>
                  <a:pt x="98559" y="330517"/>
                  <a:pt x="98082" y="332613"/>
                </a:cubicBezTo>
                <a:cubicBezTo>
                  <a:pt x="97130" y="336613"/>
                  <a:pt x="94844" y="341852"/>
                  <a:pt x="91510" y="343567"/>
                </a:cubicBezTo>
                <a:cubicBezTo>
                  <a:pt x="88081" y="345376"/>
                  <a:pt x="85700" y="347758"/>
                  <a:pt x="83890" y="350425"/>
                </a:cubicBezTo>
                <a:cubicBezTo>
                  <a:pt x="84652" y="346805"/>
                  <a:pt x="85509" y="343186"/>
                  <a:pt x="86938" y="339661"/>
                </a:cubicBezTo>
                <a:cubicBezTo>
                  <a:pt x="94749" y="318135"/>
                  <a:pt x="113608" y="294989"/>
                  <a:pt x="121323" y="273653"/>
                </a:cubicBezTo>
                <a:cubicBezTo>
                  <a:pt x="130753" y="270510"/>
                  <a:pt x="123228" y="267271"/>
                  <a:pt x="133611" y="259461"/>
                </a:cubicBezTo>
                <a:cubicBezTo>
                  <a:pt x="132372" y="256699"/>
                  <a:pt x="130848" y="251460"/>
                  <a:pt x="127800" y="252984"/>
                </a:cubicBezTo>
                <a:cubicBezTo>
                  <a:pt x="126467" y="252603"/>
                  <a:pt x="124943" y="253841"/>
                  <a:pt x="123419" y="255079"/>
                </a:cubicBezTo>
                <a:cubicBezTo>
                  <a:pt x="118847" y="267081"/>
                  <a:pt x="111513" y="274034"/>
                  <a:pt x="108560" y="285369"/>
                </a:cubicBezTo>
                <a:cubicBezTo>
                  <a:pt x="85986" y="308419"/>
                  <a:pt x="73127" y="335851"/>
                  <a:pt x="63792" y="365474"/>
                </a:cubicBezTo>
                <a:cubicBezTo>
                  <a:pt x="62935" y="365569"/>
                  <a:pt x="62173" y="365665"/>
                  <a:pt x="61221" y="365569"/>
                </a:cubicBezTo>
                <a:cubicBezTo>
                  <a:pt x="61316" y="366808"/>
                  <a:pt x="61983" y="367760"/>
                  <a:pt x="62840" y="368332"/>
                </a:cubicBezTo>
                <a:cubicBezTo>
                  <a:pt x="62649" y="368998"/>
                  <a:pt x="62459" y="369570"/>
                  <a:pt x="62268" y="370237"/>
                </a:cubicBezTo>
                <a:cubicBezTo>
                  <a:pt x="61411" y="373094"/>
                  <a:pt x="60649" y="375952"/>
                  <a:pt x="59887" y="378809"/>
                </a:cubicBezTo>
                <a:cubicBezTo>
                  <a:pt x="58268" y="379857"/>
                  <a:pt x="56649" y="380809"/>
                  <a:pt x="54839" y="381667"/>
                </a:cubicBezTo>
                <a:cubicBezTo>
                  <a:pt x="51600" y="383096"/>
                  <a:pt x="49410" y="385953"/>
                  <a:pt x="49314" y="390430"/>
                </a:cubicBezTo>
                <a:cubicBezTo>
                  <a:pt x="49124" y="403193"/>
                  <a:pt x="48838" y="403288"/>
                  <a:pt x="37313" y="409956"/>
                </a:cubicBezTo>
                <a:cubicBezTo>
                  <a:pt x="36360" y="410527"/>
                  <a:pt x="35313" y="410813"/>
                  <a:pt x="34265" y="411099"/>
                </a:cubicBezTo>
                <a:cubicBezTo>
                  <a:pt x="33979" y="413385"/>
                  <a:pt x="32741" y="414718"/>
                  <a:pt x="30550" y="415004"/>
                </a:cubicBezTo>
                <a:cubicBezTo>
                  <a:pt x="30836" y="418052"/>
                  <a:pt x="35598" y="420910"/>
                  <a:pt x="30550" y="424243"/>
                </a:cubicBezTo>
                <a:cubicBezTo>
                  <a:pt x="27978" y="425958"/>
                  <a:pt x="25692" y="428434"/>
                  <a:pt x="24073" y="431101"/>
                </a:cubicBezTo>
                <a:cubicBezTo>
                  <a:pt x="23406" y="432244"/>
                  <a:pt x="22740" y="433292"/>
                  <a:pt x="21978" y="434340"/>
                </a:cubicBezTo>
                <a:cubicBezTo>
                  <a:pt x="21978" y="433864"/>
                  <a:pt x="21882" y="433483"/>
                  <a:pt x="21787" y="433102"/>
                </a:cubicBezTo>
                <a:cubicBezTo>
                  <a:pt x="21597" y="433864"/>
                  <a:pt x="21311" y="434816"/>
                  <a:pt x="21025" y="435673"/>
                </a:cubicBezTo>
                <a:cubicBezTo>
                  <a:pt x="19977" y="436912"/>
                  <a:pt x="18739" y="438055"/>
                  <a:pt x="16929" y="439007"/>
                </a:cubicBezTo>
                <a:cubicBezTo>
                  <a:pt x="13310" y="440912"/>
                  <a:pt x="16739" y="444436"/>
                  <a:pt x="18168" y="447008"/>
                </a:cubicBezTo>
                <a:cubicBezTo>
                  <a:pt x="12262" y="454152"/>
                  <a:pt x="18263" y="464725"/>
                  <a:pt x="11310" y="471583"/>
                </a:cubicBezTo>
                <a:cubicBezTo>
                  <a:pt x="11214" y="476631"/>
                  <a:pt x="12072" y="481965"/>
                  <a:pt x="10833" y="486727"/>
                </a:cubicBezTo>
                <a:cubicBezTo>
                  <a:pt x="9405" y="492157"/>
                  <a:pt x="6738" y="497014"/>
                  <a:pt x="7595" y="503015"/>
                </a:cubicBezTo>
                <a:cubicBezTo>
                  <a:pt x="8262" y="507397"/>
                  <a:pt x="5880" y="510064"/>
                  <a:pt x="1689" y="511302"/>
                </a:cubicBezTo>
                <a:cubicBezTo>
                  <a:pt x="927" y="511492"/>
                  <a:pt x="-25" y="513874"/>
                  <a:pt x="356" y="514445"/>
                </a:cubicBezTo>
                <a:cubicBezTo>
                  <a:pt x="3023" y="518541"/>
                  <a:pt x="1308" y="522351"/>
                  <a:pt x="261" y="526256"/>
                </a:cubicBezTo>
                <a:cubicBezTo>
                  <a:pt x="5118" y="532257"/>
                  <a:pt x="3975" y="539496"/>
                  <a:pt x="3690" y="546354"/>
                </a:cubicBezTo>
                <a:cubicBezTo>
                  <a:pt x="3404" y="553117"/>
                  <a:pt x="5499" y="560356"/>
                  <a:pt x="356" y="566452"/>
                </a:cubicBezTo>
                <a:cubicBezTo>
                  <a:pt x="-597" y="567595"/>
                  <a:pt x="451" y="570262"/>
                  <a:pt x="2451" y="571024"/>
                </a:cubicBezTo>
                <a:cubicBezTo>
                  <a:pt x="4833" y="571976"/>
                  <a:pt x="7309" y="572548"/>
                  <a:pt x="7119" y="575881"/>
                </a:cubicBezTo>
                <a:cubicBezTo>
                  <a:pt x="7023" y="578453"/>
                  <a:pt x="7119" y="580930"/>
                  <a:pt x="7309" y="583501"/>
                </a:cubicBezTo>
                <a:cubicBezTo>
                  <a:pt x="7976" y="593979"/>
                  <a:pt x="5880" y="604838"/>
                  <a:pt x="11119" y="614934"/>
                </a:cubicBezTo>
                <a:cubicBezTo>
                  <a:pt x="11786" y="616172"/>
                  <a:pt x="10738" y="618554"/>
                  <a:pt x="10167" y="620268"/>
                </a:cubicBezTo>
                <a:cubicBezTo>
                  <a:pt x="9595" y="621792"/>
                  <a:pt x="7500" y="622840"/>
                  <a:pt x="9405" y="624935"/>
                </a:cubicBezTo>
                <a:cubicBezTo>
                  <a:pt x="12357" y="628079"/>
                  <a:pt x="11595" y="632079"/>
                  <a:pt x="11310" y="635794"/>
                </a:cubicBezTo>
                <a:cubicBezTo>
                  <a:pt x="10738" y="643795"/>
                  <a:pt x="10833" y="647414"/>
                  <a:pt x="12643" y="650653"/>
                </a:cubicBezTo>
                <a:cubicBezTo>
                  <a:pt x="15310" y="655510"/>
                  <a:pt x="17406" y="660844"/>
                  <a:pt x="22073" y="664559"/>
                </a:cubicBezTo>
                <a:cubicBezTo>
                  <a:pt x="23883" y="665988"/>
                  <a:pt x="26073" y="668464"/>
                  <a:pt x="26169" y="670560"/>
                </a:cubicBezTo>
                <a:cubicBezTo>
                  <a:pt x="26454" y="676370"/>
                  <a:pt x="27597" y="681704"/>
                  <a:pt x="30360" y="686657"/>
                </a:cubicBezTo>
                <a:cubicBezTo>
                  <a:pt x="29217" y="696563"/>
                  <a:pt x="33979" y="704755"/>
                  <a:pt x="38265" y="713042"/>
                </a:cubicBezTo>
                <a:cubicBezTo>
                  <a:pt x="38837" y="714089"/>
                  <a:pt x="39789" y="715994"/>
                  <a:pt x="40170" y="715899"/>
                </a:cubicBezTo>
                <a:cubicBezTo>
                  <a:pt x="47505" y="713994"/>
                  <a:pt x="48648" y="721614"/>
                  <a:pt x="53124" y="723995"/>
                </a:cubicBezTo>
                <a:cubicBezTo>
                  <a:pt x="57601" y="726376"/>
                  <a:pt x="62268" y="728567"/>
                  <a:pt x="66936" y="730758"/>
                </a:cubicBezTo>
                <a:cubicBezTo>
                  <a:pt x="67793" y="732853"/>
                  <a:pt x="68650" y="735044"/>
                  <a:pt x="69507" y="737235"/>
                </a:cubicBezTo>
                <a:cubicBezTo>
                  <a:pt x="69222" y="737902"/>
                  <a:pt x="69412" y="738473"/>
                  <a:pt x="70174" y="738854"/>
                </a:cubicBezTo>
                <a:cubicBezTo>
                  <a:pt x="70936" y="740950"/>
                  <a:pt x="71698" y="743236"/>
                  <a:pt x="72460" y="745426"/>
                </a:cubicBezTo>
                <a:cubicBezTo>
                  <a:pt x="69793" y="748189"/>
                  <a:pt x="67983" y="750760"/>
                  <a:pt x="70841" y="755618"/>
                </a:cubicBezTo>
                <a:cubicBezTo>
                  <a:pt x="73889" y="760762"/>
                  <a:pt x="74937" y="767143"/>
                  <a:pt x="76461" y="773049"/>
                </a:cubicBezTo>
                <a:cubicBezTo>
                  <a:pt x="76937" y="775049"/>
                  <a:pt x="77508" y="776764"/>
                  <a:pt x="79318" y="777335"/>
                </a:cubicBezTo>
                <a:cubicBezTo>
                  <a:pt x="81985" y="778193"/>
                  <a:pt x="83604" y="778764"/>
                  <a:pt x="81795" y="782193"/>
                </a:cubicBezTo>
                <a:cubicBezTo>
                  <a:pt x="80461" y="784860"/>
                  <a:pt x="81128" y="788956"/>
                  <a:pt x="79318" y="791051"/>
                </a:cubicBezTo>
                <a:cubicBezTo>
                  <a:pt x="74841" y="796100"/>
                  <a:pt x="80747" y="798862"/>
                  <a:pt x="81223" y="802767"/>
                </a:cubicBezTo>
                <a:cubicBezTo>
                  <a:pt x="81414" y="804767"/>
                  <a:pt x="84652" y="804577"/>
                  <a:pt x="85986" y="803529"/>
                </a:cubicBezTo>
                <a:cubicBezTo>
                  <a:pt x="89510" y="800767"/>
                  <a:pt x="92367" y="797338"/>
                  <a:pt x="95796" y="794576"/>
                </a:cubicBezTo>
                <a:cubicBezTo>
                  <a:pt x="99130" y="791909"/>
                  <a:pt x="97225" y="790003"/>
                  <a:pt x="96177" y="786956"/>
                </a:cubicBezTo>
                <a:cubicBezTo>
                  <a:pt x="94082" y="780955"/>
                  <a:pt x="95320" y="774573"/>
                  <a:pt x="96177" y="768286"/>
                </a:cubicBezTo>
                <a:cubicBezTo>
                  <a:pt x="96273" y="767810"/>
                  <a:pt x="96939" y="767429"/>
                  <a:pt x="97320" y="766953"/>
                </a:cubicBezTo>
                <a:cubicBezTo>
                  <a:pt x="97797" y="767429"/>
                  <a:pt x="98559" y="767906"/>
                  <a:pt x="98559" y="768382"/>
                </a:cubicBezTo>
                <a:cubicBezTo>
                  <a:pt x="98844" y="773430"/>
                  <a:pt x="103797" y="775335"/>
                  <a:pt x="105702" y="779145"/>
                </a:cubicBezTo>
                <a:cubicBezTo>
                  <a:pt x="106655" y="780955"/>
                  <a:pt x="101988" y="783908"/>
                  <a:pt x="105702" y="784955"/>
                </a:cubicBezTo>
                <a:cubicBezTo>
                  <a:pt x="111417" y="786575"/>
                  <a:pt x="113703" y="790480"/>
                  <a:pt x="115513" y="795433"/>
                </a:cubicBezTo>
                <a:cubicBezTo>
                  <a:pt x="117704" y="801243"/>
                  <a:pt x="119799" y="807053"/>
                  <a:pt x="122371" y="812673"/>
                </a:cubicBezTo>
                <a:cubicBezTo>
                  <a:pt x="125133" y="818864"/>
                  <a:pt x="128372" y="824960"/>
                  <a:pt x="131420" y="831056"/>
                </a:cubicBezTo>
                <a:cubicBezTo>
                  <a:pt x="132182" y="832676"/>
                  <a:pt x="133611" y="834581"/>
                  <a:pt x="133420" y="836104"/>
                </a:cubicBezTo>
                <a:cubicBezTo>
                  <a:pt x="132563" y="842582"/>
                  <a:pt x="135611" y="847344"/>
                  <a:pt x="140183" y="850868"/>
                </a:cubicBezTo>
                <a:cubicBezTo>
                  <a:pt x="145041" y="854583"/>
                  <a:pt x="145041" y="859250"/>
                  <a:pt x="144945" y="864489"/>
                </a:cubicBezTo>
                <a:cubicBezTo>
                  <a:pt x="144850" y="867632"/>
                  <a:pt x="144374" y="870966"/>
                  <a:pt x="147041" y="873347"/>
                </a:cubicBezTo>
                <a:cubicBezTo>
                  <a:pt x="152280" y="878015"/>
                  <a:pt x="154089" y="884873"/>
                  <a:pt x="157804" y="890492"/>
                </a:cubicBezTo>
                <a:cubicBezTo>
                  <a:pt x="159423" y="892969"/>
                  <a:pt x="159804" y="889349"/>
                  <a:pt x="160471" y="888111"/>
                </a:cubicBezTo>
                <a:cubicBezTo>
                  <a:pt x="160947" y="887159"/>
                  <a:pt x="161805" y="886396"/>
                  <a:pt x="162471" y="885539"/>
                </a:cubicBezTo>
                <a:cubicBezTo>
                  <a:pt x="162852" y="886016"/>
                  <a:pt x="163614" y="886587"/>
                  <a:pt x="163614" y="887063"/>
                </a:cubicBezTo>
                <a:cubicBezTo>
                  <a:pt x="163424" y="894493"/>
                  <a:pt x="165519" y="901827"/>
                  <a:pt x="161519" y="909161"/>
                </a:cubicBezTo>
                <a:cubicBezTo>
                  <a:pt x="158757" y="914209"/>
                  <a:pt x="160471" y="919829"/>
                  <a:pt x="163710" y="925163"/>
                </a:cubicBezTo>
                <a:cubicBezTo>
                  <a:pt x="169139" y="934021"/>
                  <a:pt x="169806" y="935355"/>
                  <a:pt x="178283" y="938212"/>
                </a:cubicBezTo>
                <a:cubicBezTo>
                  <a:pt x="185427" y="940594"/>
                  <a:pt x="186665" y="941927"/>
                  <a:pt x="186855" y="948500"/>
                </a:cubicBezTo>
                <a:cubicBezTo>
                  <a:pt x="187046" y="954215"/>
                  <a:pt x="186379" y="960025"/>
                  <a:pt x="191904" y="964025"/>
                </a:cubicBezTo>
                <a:cubicBezTo>
                  <a:pt x="192856" y="964692"/>
                  <a:pt x="194094" y="966026"/>
                  <a:pt x="194094" y="967073"/>
                </a:cubicBezTo>
                <a:cubicBezTo>
                  <a:pt x="193999" y="975932"/>
                  <a:pt x="200667" y="980408"/>
                  <a:pt x="206001" y="985647"/>
                </a:cubicBezTo>
                <a:cubicBezTo>
                  <a:pt x="210001" y="989552"/>
                  <a:pt x="213240" y="994696"/>
                  <a:pt x="219336" y="996029"/>
                </a:cubicBezTo>
                <a:cubicBezTo>
                  <a:pt x="222098" y="1001840"/>
                  <a:pt x="227051" y="1005840"/>
                  <a:pt x="230861" y="1010793"/>
                </a:cubicBezTo>
                <a:cubicBezTo>
                  <a:pt x="235052" y="1016318"/>
                  <a:pt x="243529" y="1016699"/>
                  <a:pt x="245529" y="1024318"/>
                </a:cubicBezTo>
                <a:cubicBezTo>
                  <a:pt x="245815" y="1025557"/>
                  <a:pt x="247339" y="1025176"/>
                  <a:pt x="248006" y="1023557"/>
                </a:cubicBezTo>
                <a:cubicBezTo>
                  <a:pt x="248482" y="1022413"/>
                  <a:pt x="248387" y="1021080"/>
                  <a:pt x="248958" y="1019937"/>
                </a:cubicBezTo>
                <a:cubicBezTo>
                  <a:pt x="249149" y="1019556"/>
                  <a:pt x="249435" y="1019175"/>
                  <a:pt x="249625" y="1018794"/>
                </a:cubicBezTo>
                <a:cubicBezTo>
                  <a:pt x="252578" y="1021175"/>
                  <a:pt x="255912" y="1023557"/>
                  <a:pt x="259150" y="1025843"/>
                </a:cubicBezTo>
                <a:cubicBezTo>
                  <a:pt x="256864" y="1023557"/>
                  <a:pt x="254197" y="1019461"/>
                  <a:pt x="251435" y="1015936"/>
                </a:cubicBezTo>
                <a:cubicBezTo>
                  <a:pt x="251530" y="1015651"/>
                  <a:pt x="251721" y="1015460"/>
                  <a:pt x="251721" y="1015175"/>
                </a:cubicBezTo>
                <a:cubicBezTo>
                  <a:pt x="252292" y="1012126"/>
                  <a:pt x="250006" y="1011174"/>
                  <a:pt x="247339" y="1010412"/>
                </a:cubicBezTo>
                <a:cubicBezTo>
                  <a:pt x="245720" y="1009936"/>
                  <a:pt x="243624" y="1008412"/>
                  <a:pt x="243053" y="1006983"/>
                </a:cubicBezTo>
                <a:cubicBezTo>
                  <a:pt x="242672" y="1005935"/>
                  <a:pt x="242100" y="1005078"/>
                  <a:pt x="241624" y="1004126"/>
                </a:cubicBezTo>
                <a:cubicBezTo>
                  <a:pt x="241910" y="1004126"/>
                  <a:pt x="242291" y="1004221"/>
                  <a:pt x="242672" y="1004316"/>
                </a:cubicBezTo>
                <a:cubicBezTo>
                  <a:pt x="242005" y="1003459"/>
                  <a:pt x="241434" y="1003078"/>
                  <a:pt x="240862" y="1002697"/>
                </a:cubicBezTo>
                <a:cubicBezTo>
                  <a:pt x="237624" y="997649"/>
                  <a:pt x="232766" y="993934"/>
                  <a:pt x="229432" y="988981"/>
                </a:cubicBezTo>
                <a:cubicBezTo>
                  <a:pt x="227051" y="985361"/>
                  <a:pt x="222955" y="981742"/>
                  <a:pt x="222955" y="978027"/>
                </a:cubicBezTo>
                <a:cubicBezTo>
                  <a:pt x="222860" y="973455"/>
                  <a:pt x="226194" y="968883"/>
                  <a:pt x="228003" y="964311"/>
                </a:cubicBezTo>
                <a:cubicBezTo>
                  <a:pt x="228670" y="962596"/>
                  <a:pt x="229242" y="960882"/>
                  <a:pt x="230004" y="959168"/>
                </a:cubicBezTo>
                <a:cubicBezTo>
                  <a:pt x="230194" y="958596"/>
                  <a:pt x="230766" y="958120"/>
                  <a:pt x="231242" y="957739"/>
                </a:cubicBezTo>
                <a:cubicBezTo>
                  <a:pt x="233337" y="956310"/>
                  <a:pt x="231813" y="957072"/>
                  <a:pt x="232290" y="959168"/>
                </a:cubicBezTo>
                <a:cubicBezTo>
                  <a:pt x="233337" y="963930"/>
                  <a:pt x="235909" y="965073"/>
                  <a:pt x="240195" y="964978"/>
                </a:cubicBezTo>
                <a:cubicBezTo>
                  <a:pt x="244291" y="964883"/>
                  <a:pt x="243148" y="966883"/>
                  <a:pt x="242100" y="969550"/>
                </a:cubicBezTo>
                <a:cubicBezTo>
                  <a:pt x="240481" y="973836"/>
                  <a:pt x="245148" y="971741"/>
                  <a:pt x="246577" y="973074"/>
                </a:cubicBezTo>
                <a:cubicBezTo>
                  <a:pt x="248006" y="974312"/>
                  <a:pt x="248292" y="975551"/>
                  <a:pt x="246482" y="975741"/>
                </a:cubicBezTo>
                <a:cubicBezTo>
                  <a:pt x="240386" y="976122"/>
                  <a:pt x="242100" y="979360"/>
                  <a:pt x="243529" y="982694"/>
                </a:cubicBezTo>
                <a:cubicBezTo>
                  <a:pt x="240386" y="985647"/>
                  <a:pt x="240291" y="989362"/>
                  <a:pt x="241243" y="993172"/>
                </a:cubicBezTo>
                <a:cubicBezTo>
                  <a:pt x="241338" y="993743"/>
                  <a:pt x="241815" y="994505"/>
                  <a:pt x="242291" y="994696"/>
                </a:cubicBezTo>
                <a:cubicBezTo>
                  <a:pt x="242672" y="994886"/>
                  <a:pt x="243434" y="994315"/>
                  <a:pt x="243815" y="993934"/>
                </a:cubicBezTo>
                <a:cubicBezTo>
                  <a:pt x="245148" y="992600"/>
                  <a:pt x="247149" y="991362"/>
                  <a:pt x="247530" y="989743"/>
                </a:cubicBezTo>
                <a:cubicBezTo>
                  <a:pt x="249339" y="982504"/>
                  <a:pt x="253721" y="979742"/>
                  <a:pt x="261055" y="979742"/>
                </a:cubicBezTo>
                <a:cubicBezTo>
                  <a:pt x="263817" y="981170"/>
                  <a:pt x="266580" y="981932"/>
                  <a:pt x="268770" y="981266"/>
                </a:cubicBezTo>
                <a:cubicBezTo>
                  <a:pt x="268008" y="982980"/>
                  <a:pt x="267627" y="984599"/>
                  <a:pt x="268199" y="986409"/>
                </a:cubicBezTo>
                <a:cubicBezTo>
                  <a:pt x="267723" y="986123"/>
                  <a:pt x="267437" y="985933"/>
                  <a:pt x="267342" y="985837"/>
                </a:cubicBezTo>
                <a:cubicBezTo>
                  <a:pt x="267723" y="986314"/>
                  <a:pt x="268199" y="986695"/>
                  <a:pt x="268580" y="987171"/>
                </a:cubicBezTo>
                <a:cubicBezTo>
                  <a:pt x="268961" y="988028"/>
                  <a:pt x="269532" y="988790"/>
                  <a:pt x="270580" y="989648"/>
                </a:cubicBezTo>
                <a:cubicBezTo>
                  <a:pt x="271628" y="990505"/>
                  <a:pt x="271247" y="992410"/>
                  <a:pt x="270580" y="994124"/>
                </a:cubicBezTo>
                <a:cubicBezTo>
                  <a:pt x="269628" y="993458"/>
                  <a:pt x="268675" y="992695"/>
                  <a:pt x="267532" y="992029"/>
                </a:cubicBezTo>
                <a:cubicBezTo>
                  <a:pt x="268961" y="988885"/>
                  <a:pt x="262579" y="982218"/>
                  <a:pt x="262198" y="986028"/>
                </a:cubicBezTo>
                <a:cubicBezTo>
                  <a:pt x="268675" y="986790"/>
                  <a:pt x="262008" y="989552"/>
                  <a:pt x="263341" y="990886"/>
                </a:cubicBezTo>
                <a:cubicBezTo>
                  <a:pt x="265532" y="992029"/>
                  <a:pt x="267342" y="994410"/>
                  <a:pt x="269342" y="996696"/>
                </a:cubicBezTo>
                <a:cubicBezTo>
                  <a:pt x="267532" y="1000601"/>
                  <a:pt x="266008" y="1004507"/>
                  <a:pt x="264675" y="1008507"/>
                </a:cubicBezTo>
                <a:cubicBezTo>
                  <a:pt x="262579" y="1014889"/>
                  <a:pt x="262674" y="1020985"/>
                  <a:pt x="268961" y="1025366"/>
                </a:cubicBezTo>
                <a:cubicBezTo>
                  <a:pt x="274866" y="1029462"/>
                  <a:pt x="276390" y="1035177"/>
                  <a:pt x="275247" y="1041940"/>
                </a:cubicBezTo>
                <a:cubicBezTo>
                  <a:pt x="274962" y="1043750"/>
                  <a:pt x="275343" y="1045750"/>
                  <a:pt x="275057" y="1047655"/>
                </a:cubicBezTo>
                <a:cubicBezTo>
                  <a:pt x="274962" y="1048512"/>
                  <a:pt x="275057" y="1049274"/>
                  <a:pt x="275057" y="1050036"/>
                </a:cubicBezTo>
                <a:cubicBezTo>
                  <a:pt x="274104" y="1049845"/>
                  <a:pt x="273057" y="1049655"/>
                  <a:pt x="271914" y="1049274"/>
                </a:cubicBezTo>
                <a:cubicBezTo>
                  <a:pt x="273057" y="1050417"/>
                  <a:pt x="274200" y="1051274"/>
                  <a:pt x="275343" y="1052036"/>
                </a:cubicBezTo>
                <a:cubicBezTo>
                  <a:pt x="275438" y="1052608"/>
                  <a:pt x="275628" y="1053179"/>
                  <a:pt x="275819" y="1053656"/>
                </a:cubicBezTo>
                <a:cubicBezTo>
                  <a:pt x="268294" y="1049941"/>
                  <a:pt x="260579" y="1043750"/>
                  <a:pt x="252768" y="1037082"/>
                </a:cubicBezTo>
                <a:cubicBezTo>
                  <a:pt x="246672" y="1031748"/>
                  <a:pt x="240481" y="1026224"/>
                  <a:pt x="234671" y="1021080"/>
                </a:cubicBezTo>
                <a:cubicBezTo>
                  <a:pt x="229051" y="1015746"/>
                  <a:pt x="223908" y="1010602"/>
                  <a:pt x="218859" y="1006983"/>
                </a:cubicBezTo>
                <a:cubicBezTo>
                  <a:pt x="220764" y="1008698"/>
                  <a:pt x="213049" y="1004792"/>
                  <a:pt x="210954" y="1000982"/>
                </a:cubicBezTo>
                <a:cubicBezTo>
                  <a:pt x="210954" y="1007554"/>
                  <a:pt x="221907" y="1019270"/>
                  <a:pt x="223622" y="1028319"/>
                </a:cubicBezTo>
                <a:cubicBezTo>
                  <a:pt x="228194" y="1032510"/>
                  <a:pt x="230956" y="1036034"/>
                  <a:pt x="231528" y="1039463"/>
                </a:cubicBezTo>
                <a:cubicBezTo>
                  <a:pt x="233528" y="1040987"/>
                  <a:pt x="235242" y="1042035"/>
                  <a:pt x="236671" y="1042321"/>
                </a:cubicBezTo>
                <a:cubicBezTo>
                  <a:pt x="234385" y="1048988"/>
                  <a:pt x="262770" y="1067467"/>
                  <a:pt x="257150" y="1069277"/>
                </a:cubicBezTo>
                <a:cubicBezTo>
                  <a:pt x="262198" y="1071372"/>
                  <a:pt x="266770" y="1072039"/>
                  <a:pt x="273628" y="1076230"/>
                </a:cubicBezTo>
                <a:cubicBezTo>
                  <a:pt x="275152" y="1074896"/>
                  <a:pt x="272295" y="1073372"/>
                  <a:pt x="274485" y="1072039"/>
                </a:cubicBezTo>
                <a:cubicBezTo>
                  <a:pt x="278010" y="1074325"/>
                  <a:pt x="280962" y="1075658"/>
                  <a:pt x="282772" y="1075182"/>
                </a:cubicBezTo>
                <a:cubicBezTo>
                  <a:pt x="275343" y="1070229"/>
                  <a:pt x="272295" y="1073086"/>
                  <a:pt x="265722" y="1069467"/>
                </a:cubicBezTo>
                <a:cubicBezTo>
                  <a:pt x="268199" y="1067752"/>
                  <a:pt x="265341" y="1064324"/>
                  <a:pt x="262293" y="1064038"/>
                </a:cubicBezTo>
                <a:cubicBezTo>
                  <a:pt x="258864" y="1065085"/>
                  <a:pt x="266103" y="1067371"/>
                  <a:pt x="264579" y="1068610"/>
                </a:cubicBezTo>
                <a:cubicBezTo>
                  <a:pt x="262674" y="1067276"/>
                  <a:pt x="262579" y="1069658"/>
                  <a:pt x="260103" y="1067371"/>
                </a:cubicBezTo>
                <a:cubicBezTo>
                  <a:pt x="264960" y="1065467"/>
                  <a:pt x="250006" y="1060513"/>
                  <a:pt x="248863" y="1055275"/>
                </a:cubicBezTo>
                <a:cubicBezTo>
                  <a:pt x="249911" y="1054132"/>
                  <a:pt x="251149" y="1053656"/>
                  <a:pt x="253054" y="1054322"/>
                </a:cubicBezTo>
                <a:cubicBezTo>
                  <a:pt x="260960" y="1061466"/>
                  <a:pt x="258483" y="1056227"/>
                  <a:pt x="263055" y="1057561"/>
                </a:cubicBezTo>
                <a:cubicBezTo>
                  <a:pt x="266961" y="1059847"/>
                  <a:pt x="264960" y="1061657"/>
                  <a:pt x="267627" y="1063847"/>
                </a:cubicBezTo>
                <a:cubicBezTo>
                  <a:pt x="270390" y="1061085"/>
                  <a:pt x="276962" y="1065085"/>
                  <a:pt x="281629" y="1068800"/>
                </a:cubicBezTo>
                <a:cubicBezTo>
                  <a:pt x="288201" y="1071086"/>
                  <a:pt x="295059" y="1071562"/>
                  <a:pt x="301441" y="1072325"/>
                </a:cubicBezTo>
                <a:cubicBezTo>
                  <a:pt x="301822" y="1072610"/>
                  <a:pt x="302108" y="1072896"/>
                  <a:pt x="302489" y="1073182"/>
                </a:cubicBezTo>
                <a:cubicBezTo>
                  <a:pt x="306108" y="1076420"/>
                  <a:pt x="310395" y="1078992"/>
                  <a:pt x="314490" y="1081754"/>
                </a:cubicBezTo>
                <a:cubicBezTo>
                  <a:pt x="315443" y="1082421"/>
                  <a:pt x="316776" y="1081850"/>
                  <a:pt x="316872" y="1080230"/>
                </a:cubicBezTo>
                <a:cubicBezTo>
                  <a:pt x="317062" y="1076516"/>
                  <a:pt x="318681" y="1072229"/>
                  <a:pt x="316014" y="1069277"/>
                </a:cubicBezTo>
                <a:cubicBezTo>
                  <a:pt x="312395" y="1065276"/>
                  <a:pt x="309633" y="1059656"/>
                  <a:pt x="302584" y="1060228"/>
                </a:cubicBezTo>
                <a:cubicBezTo>
                  <a:pt x="301060" y="1060323"/>
                  <a:pt x="298774" y="1059180"/>
                  <a:pt x="297822" y="1057846"/>
                </a:cubicBezTo>
                <a:cubicBezTo>
                  <a:pt x="296488" y="1055942"/>
                  <a:pt x="295250" y="1053941"/>
                  <a:pt x="293916" y="1052036"/>
                </a:cubicBezTo>
                <a:cubicBezTo>
                  <a:pt x="294202" y="1051846"/>
                  <a:pt x="294678" y="1051655"/>
                  <a:pt x="295250" y="1051560"/>
                </a:cubicBezTo>
                <a:cubicBezTo>
                  <a:pt x="294202" y="1051084"/>
                  <a:pt x="293440" y="1050608"/>
                  <a:pt x="292678" y="1050131"/>
                </a:cubicBezTo>
                <a:cubicBezTo>
                  <a:pt x="290678" y="1047083"/>
                  <a:pt x="288773" y="1043940"/>
                  <a:pt x="286773" y="1040797"/>
                </a:cubicBezTo>
                <a:cubicBezTo>
                  <a:pt x="288678" y="1035653"/>
                  <a:pt x="290392" y="1030415"/>
                  <a:pt x="292583" y="1025366"/>
                </a:cubicBezTo>
                <a:cubicBezTo>
                  <a:pt x="293440" y="1023557"/>
                  <a:pt x="293916" y="1021937"/>
                  <a:pt x="293345" y="1020127"/>
                </a:cubicBezTo>
                <a:cubicBezTo>
                  <a:pt x="293154" y="1019651"/>
                  <a:pt x="292297" y="1018889"/>
                  <a:pt x="292297" y="1018889"/>
                </a:cubicBezTo>
                <a:cubicBezTo>
                  <a:pt x="285344" y="1024509"/>
                  <a:pt x="284201" y="1016413"/>
                  <a:pt x="280962" y="1013936"/>
                </a:cubicBezTo>
                <a:cubicBezTo>
                  <a:pt x="278486" y="1012126"/>
                  <a:pt x="278391" y="1009078"/>
                  <a:pt x="278581" y="1006221"/>
                </a:cubicBezTo>
                <a:cubicBezTo>
                  <a:pt x="282677" y="1004792"/>
                  <a:pt x="284296" y="1012698"/>
                  <a:pt x="288963" y="1010793"/>
                </a:cubicBezTo>
                <a:cubicBezTo>
                  <a:pt x="289344" y="1011174"/>
                  <a:pt x="289821" y="1011650"/>
                  <a:pt x="290297" y="1012031"/>
                </a:cubicBezTo>
                <a:cubicBezTo>
                  <a:pt x="292869" y="1015746"/>
                  <a:pt x="297345" y="1020318"/>
                  <a:pt x="302394" y="1023842"/>
                </a:cubicBezTo>
                <a:cubicBezTo>
                  <a:pt x="307632" y="1027652"/>
                  <a:pt x="312585" y="1030986"/>
                  <a:pt x="314967" y="1033082"/>
                </a:cubicBezTo>
                <a:cubicBezTo>
                  <a:pt x="314586" y="1032224"/>
                  <a:pt x="317348" y="1031081"/>
                  <a:pt x="318300" y="1031462"/>
                </a:cubicBezTo>
                <a:cubicBezTo>
                  <a:pt x="320872" y="1035463"/>
                  <a:pt x="334493" y="1037273"/>
                  <a:pt x="328111" y="1038225"/>
                </a:cubicBezTo>
                <a:cubicBezTo>
                  <a:pt x="332207" y="1041083"/>
                  <a:pt x="334112" y="1039749"/>
                  <a:pt x="336493" y="1039368"/>
                </a:cubicBezTo>
                <a:cubicBezTo>
                  <a:pt x="326397" y="1035463"/>
                  <a:pt x="318491" y="1028891"/>
                  <a:pt x="311157" y="1028033"/>
                </a:cubicBezTo>
                <a:cubicBezTo>
                  <a:pt x="309918" y="1023461"/>
                  <a:pt x="303537" y="1020604"/>
                  <a:pt x="298774" y="1017556"/>
                </a:cubicBezTo>
                <a:cubicBezTo>
                  <a:pt x="296964" y="1016318"/>
                  <a:pt x="295345" y="1015270"/>
                  <a:pt x="294107" y="1014127"/>
                </a:cubicBezTo>
                <a:cubicBezTo>
                  <a:pt x="294869" y="1014032"/>
                  <a:pt x="295821" y="1013555"/>
                  <a:pt x="296583" y="1013269"/>
                </a:cubicBezTo>
                <a:cubicBezTo>
                  <a:pt x="296869" y="1013174"/>
                  <a:pt x="297060" y="1012222"/>
                  <a:pt x="296869" y="1011936"/>
                </a:cubicBezTo>
                <a:cubicBezTo>
                  <a:pt x="296298" y="1010793"/>
                  <a:pt x="295250" y="1009936"/>
                  <a:pt x="294869" y="1008793"/>
                </a:cubicBezTo>
                <a:cubicBezTo>
                  <a:pt x="294297" y="1007078"/>
                  <a:pt x="293726" y="1004983"/>
                  <a:pt x="295821" y="1003840"/>
                </a:cubicBezTo>
                <a:cubicBezTo>
                  <a:pt x="297441" y="1002983"/>
                  <a:pt x="299250" y="1002601"/>
                  <a:pt x="301060" y="1003935"/>
                </a:cubicBezTo>
                <a:cubicBezTo>
                  <a:pt x="302489" y="1004983"/>
                  <a:pt x="304013" y="1005745"/>
                  <a:pt x="305537" y="1006602"/>
                </a:cubicBezTo>
                <a:cubicBezTo>
                  <a:pt x="305727" y="1008507"/>
                  <a:pt x="305442" y="1010698"/>
                  <a:pt x="306394" y="1012031"/>
                </a:cubicBezTo>
                <a:cubicBezTo>
                  <a:pt x="307251" y="1013269"/>
                  <a:pt x="309442" y="1013841"/>
                  <a:pt x="311157" y="1014127"/>
                </a:cubicBezTo>
                <a:cubicBezTo>
                  <a:pt x="313728" y="1014508"/>
                  <a:pt x="316300" y="1014222"/>
                  <a:pt x="318777" y="1014984"/>
                </a:cubicBezTo>
                <a:cubicBezTo>
                  <a:pt x="317538" y="1015460"/>
                  <a:pt x="316205" y="1015270"/>
                  <a:pt x="319253" y="1016984"/>
                </a:cubicBezTo>
                <a:cubicBezTo>
                  <a:pt x="320396" y="1016984"/>
                  <a:pt x="321729" y="1017175"/>
                  <a:pt x="323063" y="1017556"/>
                </a:cubicBezTo>
                <a:cubicBezTo>
                  <a:pt x="323539" y="1017842"/>
                  <a:pt x="324015" y="1017937"/>
                  <a:pt x="324492" y="1018032"/>
                </a:cubicBezTo>
                <a:cubicBezTo>
                  <a:pt x="331635" y="1020509"/>
                  <a:pt x="340113" y="1026890"/>
                  <a:pt x="345542" y="1027843"/>
                </a:cubicBezTo>
                <a:cubicBezTo>
                  <a:pt x="342208" y="1025652"/>
                  <a:pt x="338970" y="1023652"/>
                  <a:pt x="335826" y="1021556"/>
                </a:cubicBezTo>
                <a:cubicBezTo>
                  <a:pt x="337731" y="1021651"/>
                  <a:pt x="339636" y="1021651"/>
                  <a:pt x="341637" y="1021556"/>
                </a:cubicBezTo>
                <a:cubicBezTo>
                  <a:pt x="342113" y="1021556"/>
                  <a:pt x="342684" y="1020890"/>
                  <a:pt x="342875" y="1020413"/>
                </a:cubicBezTo>
                <a:cubicBezTo>
                  <a:pt x="342970" y="1020223"/>
                  <a:pt x="342589" y="1019461"/>
                  <a:pt x="342303" y="1019270"/>
                </a:cubicBezTo>
                <a:cubicBezTo>
                  <a:pt x="339636" y="1017460"/>
                  <a:pt x="336874" y="1017556"/>
                  <a:pt x="334207" y="1019270"/>
                </a:cubicBezTo>
                <a:cubicBezTo>
                  <a:pt x="333921" y="1019461"/>
                  <a:pt x="333826" y="1019842"/>
                  <a:pt x="333636" y="1020223"/>
                </a:cubicBezTo>
                <a:cubicBezTo>
                  <a:pt x="331826" y="1019080"/>
                  <a:pt x="330111" y="1017842"/>
                  <a:pt x="328397" y="1016699"/>
                </a:cubicBezTo>
                <a:cubicBezTo>
                  <a:pt x="330111" y="1015460"/>
                  <a:pt x="331731" y="1014032"/>
                  <a:pt x="333826" y="1014412"/>
                </a:cubicBezTo>
                <a:cubicBezTo>
                  <a:pt x="336017" y="1014793"/>
                  <a:pt x="338303" y="1014698"/>
                  <a:pt x="340589" y="1014508"/>
                </a:cubicBezTo>
                <a:cubicBezTo>
                  <a:pt x="342589" y="1016508"/>
                  <a:pt x="344780" y="1018413"/>
                  <a:pt x="347256" y="1019556"/>
                </a:cubicBezTo>
                <a:cubicBezTo>
                  <a:pt x="347923" y="1017460"/>
                  <a:pt x="351733" y="1021461"/>
                  <a:pt x="352019" y="1018603"/>
                </a:cubicBezTo>
                <a:cubicBezTo>
                  <a:pt x="352305" y="1017937"/>
                  <a:pt x="352114" y="1017270"/>
                  <a:pt x="351733" y="1016603"/>
                </a:cubicBezTo>
                <a:cubicBezTo>
                  <a:pt x="355543" y="1018603"/>
                  <a:pt x="359258" y="1018318"/>
                  <a:pt x="363163" y="1018223"/>
                </a:cubicBezTo>
                <a:cubicBezTo>
                  <a:pt x="367259" y="1018127"/>
                  <a:pt x="369831" y="1018794"/>
                  <a:pt x="371355" y="1023652"/>
                </a:cubicBezTo>
                <a:cubicBezTo>
                  <a:pt x="372117" y="1026128"/>
                  <a:pt x="373926" y="1028033"/>
                  <a:pt x="376403" y="1029081"/>
                </a:cubicBezTo>
                <a:cubicBezTo>
                  <a:pt x="376022" y="1030510"/>
                  <a:pt x="377451" y="1032224"/>
                  <a:pt x="379260" y="1033939"/>
                </a:cubicBezTo>
                <a:cubicBezTo>
                  <a:pt x="375165" y="1033748"/>
                  <a:pt x="373641" y="1037653"/>
                  <a:pt x="368592" y="1036034"/>
                </a:cubicBezTo>
                <a:cubicBezTo>
                  <a:pt x="370688" y="1037177"/>
                  <a:pt x="372212" y="1038320"/>
                  <a:pt x="372498" y="1039654"/>
                </a:cubicBezTo>
                <a:cubicBezTo>
                  <a:pt x="370878" y="1040892"/>
                  <a:pt x="367354" y="1039177"/>
                  <a:pt x="366211" y="1041083"/>
                </a:cubicBezTo>
                <a:cubicBezTo>
                  <a:pt x="370878" y="1042226"/>
                  <a:pt x="376022" y="1045369"/>
                  <a:pt x="380689" y="1049655"/>
                </a:cubicBezTo>
                <a:cubicBezTo>
                  <a:pt x="382308" y="1045654"/>
                  <a:pt x="389071" y="1050417"/>
                  <a:pt x="390976" y="1051751"/>
                </a:cubicBezTo>
                <a:cubicBezTo>
                  <a:pt x="388690" y="1053179"/>
                  <a:pt x="385166" y="1052036"/>
                  <a:pt x="382213" y="1049465"/>
                </a:cubicBezTo>
                <a:cubicBezTo>
                  <a:pt x="382975" y="1053846"/>
                  <a:pt x="377165" y="1048321"/>
                  <a:pt x="377070" y="1051560"/>
                </a:cubicBezTo>
                <a:cubicBezTo>
                  <a:pt x="381451" y="1054703"/>
                  <a:pt x="397644" y="1051941"/>
                  <a:pt x="401263" y="1060513"/>
                </a:cubicBezTo>
                <a:cubicBezTo>
                  <a:pt x="390881" y="1055275"/>
                  <a:pt x="387452" y="1057942"/>
                  <a:pt x="380499" y="1056703"/>
                </a:cubicBezTo>
                <a:cubicBezTo>
                  <a:pt x="376974" y="1060228"/>
                  <a:pt x="378117" y="1063085"/>
                  <a:pt x="380975" y="1065657"/>
                </a:cubicBezTo>
                <a:lnTo>
                  <a:pt x="381832" y="1063561"/>
                </a:lnTo>
                <a:cubicBezTo>
                  <a:pt x="384499" y="1064419"/>
                  <a:pt x="384785" y="1065562"/>
                  <a:pt x="386309" y="1066514"/>
                </a:cubicBezTo>
                <a:cubicBezTo>
                  <a:pt x="385261" y="1066800"/>
                  <a:pt x="384309" y="1067181"/>
                  <a:pt x="385737" y="1068038"/>
                </a:cubicBezTo>
                <a:cubicBezTo>
                  <a:pt x="384690" y="1069753"/>
                  <a:pt x="384118" y="1066324"/>
                  <a:pt x="381261" y="1065848"/>
                </a:cubicBezTo>
                <a:cubicBezTo>
                  <a:pt x="384880" y="1068991"/>
                  <a:pt x="390881" y="1071753"/>
                  <a:pt x="394310" y="1075087"/>
                </a:cubicBezTo>
                <a:cubicBezTo>
                  <a:pt x="405359" y="1077944"/>
                  <a:pt x="419932" y="1088041"/>
                  <a:pt x="429171" y="1088327"/>
                </a:cubicBezTo>
                <a:cubicBezTo>
                  <a:pt x="425552" y="1086041"/>
                  <a:pt x="416503" y="1084326"/>
                  <a:pt x="416694" y="1079659"/>
                </a:cubicBezTo>
                <a:cubicBezTo>
                  <a:pt x="420599" y="1076801"/>
                  <a:pt x="423456" y="1084135"/>
                  <a:pt x="425933" y="1081183"/>
                </a:cubicBezTo>
                <a:cubicBezTo>
                  <a:pt x="420789" y="1078230"/>
                  <a:pt x="417837" y="1079183"/>
                  <a:pt x="416789" y="1075373"/>
                </a:cubicBezTo>
                <a:cubicBezTo>
                  <a:pt x="418408" y="1075944"/>
                  <a:pt x="418408" y="1074420"/>
                  <a:pt x="419742" y="1074706"/>
                </a:cubicBezTo>
                <a:cubicBezTo>
                  <a:pt x="424409" y="1077373"/>
                  <a:pt x="429362" y="1081564"/>
                  <a:pt x="427933" y="1083564"/>
                </a:cubicBezTo>
                <a:cubicBezTo>
                  <a:pt x="428314" y="1080992"/>
                  <a:pt x="430886" y="1086802"/>
                  <a:pt x="431934" y="1084135"/>
                </a:cubicBezTo>
                <a:cubicBezTo>
                  <a:pt x="430314" y="1082802"/>
                  <a:pt x="430886" y="1080992"/>
                  <a:pt x="430600" y="1079373"/>
                </a:cubicBezTo>
                <a:cubicBezTo>
                  <a:pt x="424504" y="1077468"/>
                  <a:pt x="420885" y="1074896"/>
                  <a:pt x="420789" y="1071658"/>
                </a:cubicBezTo>
                <a:cubicBezTo>
                  <a:pt x="428790" y="1070991"/>
                  <a:pt x="434124" y="1074992"/>
                  <a:pt x="440125" y="1075563"/>
                </a:cubicBezTo>
                <a:cubicBezTo>
                  <a:pt x="441268" y="1077849"/>
                  <a:pt x="442697" y="1079944"/>
                  <a:pt x="444507" y="1081754"/>
                </a:cubicBezTo>
                <a:cubicBezTo>
                  <a:pt x="446126" y="1083374"/>
                  <a:pt x="447840" y="1082993"/>
                  <a:pt x="449650" y="1082326"/>
                </a:cubicBezTo>
                <a:cubicBezTo>
                  <a:pt x="451174" y="1081754"/>
                  <a:pt x="452031" y="1079373"/>
                  <a:pt x="454317" y="1080802"/>
                </a:cubicBezTo>
                <a:cubicBezTo>
                  <a:pt x="457461" y="1082707"/>
                  <a:pt x="461271" y="1083945"/>
                  <a:pt x="463842" y="1086421"/>
                </a:cubicBezTo>
                <a:cubicBezTo>
                  <a:pt x="469653" y="1092327"/>
                  <a:pt x="476415" y="1096327"/>
                  <a:pt x="484131" y="1099280"/>
                </a:cubicBezTo>
                <a:cubicBezTo>
                  <a:pt x="484226" y="1099280"/>
                  <a:pt x="484226" y="1099376"/>
                  <a:pt x="484226" y="1099471"/>
                </a:cubicBezTo>
                <a:cubicBezTo>
                  <a:pt x="484035" y="1099757"/>
                  <a:pt x="483750" y="1100042"/>
                  <a:pt x="483654" y="1100423"/>
                </a:cubicBezTo>
                <a:cubicBezTo>
                  <a:pt x="476415" y="1099280"/>
                  <a:pt x="471272" y="1101090"/>
                  <a:pt x="464033" y="1097280"/>
                </a:cubicBezTo>
                <a:cubicBezTo>
                  <a:pt x="464319" y="1097947"/>
                  <a:pt x="464890" y="1098233"/>
                  <a:pt x="465366" y="1098709"/>
                </a:cubicBezTo>
                <a:cubicBezTo>
                  <a:pt x="460794" y="1097756"/>
                  <a:pt x="456127" y="1096899"/>
                  <a:pt x="451365" y="1096042"/>
                </a:cubicBezTo>
                <a:cubicBezTo>
                  <a:pt x="448126" y="1100995"/>
                  <a:pt x="456794" y="1095946"/>
                  <a:pt x="456413" y="1100042"/>
                </a:cubicBezTo>
                <a:cubicBezTo>
                  <a:pt x="453365" y="1100804"/>
                  <a:pt x="443364" y="1098613"/>
                  <a:pt x="443173" y="1095185"/>
                </a:cubicBezTo>
                <a:cubicBezTo>
                  <a:pt x="445459" y="1096232"/>
                  <a:pt x="447840" y="1097280"/>
                  <a:pt x="450031" y="1097947"/>
                </a:cubicBezTo>
                <a:cubicBezTo>
                  <a:pt x="449364" y="1096137"/>
                  <a:pt x="446316" y="1094994"/>
                  <a:pt x="443649" y="1093851"/>
                </a:cubicBezTo>
                <a:cubicBezTo>
                  <a:pt x="443649" y="1093851"/>
                  <a:pt x="443649" y="1093756"/>
                  <a:pt x="443649" y="1093756"/>
                </a:cubicBezTo>
                <a:cubicBezTo>
                  <a:pt x="443554" y="1093756"/>
                  <a:pt x="443364" y="1093660"/>
                  <a:pt x="443268" y="1093660"/>
                </a:cubicBezTo>
                <a:cubicBezTo>
                  <a:pt x="441649" y="1092899"/>
                  <a:pt x="440125" y="1092136"/>
                  <a:pt x="439458" y="1090993"/>
                </a:cubicBezTo>
                <a:cubicBezTo>
                  <a:pt x="438506" y="1091470"/>
                  <a:pt x="432124" y="1090517"/>
                  <a:pt x="434982" y="1092041"/>
                </a:cubicBezTo>
                <a:cubicBezTo>
                  <a:pt x="435077" y="1092041"/>
                  <a:pt x="435363" y="1092136"/>
                  <a:pt x="435458" y="1092232"/>
                </a:cubicBezTo>
                <a:cubicBezTo>
                  <a:pt x="425933" y="1090136"/>
                  <a:pt x="417075" y="1086898"/>
                  <a:pt x="408597" y="1084421"/>
                </a:cubicBezTo>
                <a:cubicBezTo>
                  <a:pt x="397834" y="1080802"/>
                  <a:pt x="387547" y="1077944"/>
                  <a:pt x="376879" y="1077944"/>
                </a:cubicBezTo>
                <a:cubicBezTo>
                  <a:pt x="374784" y="1073468"/>
                  <a:pt x="370593" y="1071753"/>
                  <a:pt x="366211" y="1071372"/>
                </a:cubicBezTo>
                <a:cubicBezTo>
                  <a:pt x="354876" y="1068038"/>
                  <a:pt x="346113" y="1061180"/>
                  <a:pt x="340208" y="1055370"/>
                </a:cubicBezTo>
                <a:cubicBezTo>
                  <a:pt x="336588" y="1059656"/>
                  <a:pt x="331254" y="1048131"/>
                  <a:pt x="325920" y="1047941"/>
                </a:cubicBezTo>
                <a:cubicBezTo>
                  <a:pt x="326016" y="1046702"/>
                  <a:pt x="325158" y="1045940"/>
                  <a:pt x="327063" y="1045845"/>
                </a:cubicBezTo>
                <a:cubicBezTo>
                  <a:pt x="315729" y="1045083"/>
                  <a:pt x="314967" y="1032701"/>
                  <a:pt x="303060" y="1028700"/>
                </a:cubicBezTo>
                <a:cubicBezTo>
                  <a:pt x="307632" y="1032129"/>
                  <a:pt x="296488" y="1029843"/>
                  <a:pt x="305537" y="1034891"/>
                </a:cubicBezTo>
                <a:cubicBezTo>
                  <a:pt x="308013" y="1034225"/>
                  <a:pt x="304203" y="1030510"/>
                  <a:pt x="307251" y="1032129"/>
                </a:cubicBezTo>
                <a:cubicBezTo>
                  <a:pt x="304394" y="1036129"/>
                  <a:pt x="314395" y="1040987"/>
                  <a:pt x="315824" y="1046702"/>
                </a:cubicBezTo>
                <a:cubicBezTo>
                  <a:pt x="324492" y="1046607"/>
                  <a:pt x="328873" y="1054322"/>
                  <a:pt x="338017" y="1059656"/>
                </a:cubicBezTo>
                <a:cubicBezTo>
                  <a:pt x="338208" y="1061466"/>
                  <a:pt x="338208" y="1066991"/>
                  <a:pt x="342303" y="1066228"/>
                </a:cubicBezTo>
                <a:cubicBezTo>
                  <a:pt x="337160" y="1064228"/>
                  <a:pt x="344494" y="1064133"/>
                  <a:pt x="345351" y="1063181"/>
                </a:cubicBezTo>
                <a:cubicBezTo>
                  <a:pt x="350304" y="1065467"/>
                  <a:pt x="354305" y="1068800"/>
                  <a:pt x="358401" y="1071753"/>
                </a:cubicBezTo>
                <a:cubicBezTo>
                  <a:pt x="355543" y="1072325"/>
                  <a:pt x="353162" y="1073182"/>
                  <a:pt x="351828" y="1074039"/>
                </a:cubicBezTo>
                <a:cubicBezTo>
                  <a:pt x="352971" y="1074515"/>
                  <a:pt x="354019" y="1074896"/>
                  <a:pt x="355162" y="1075373"/>
                </a:cubicBezTo>
                <a:cubicBezTo>
                  <a:pt x="355067" y="1076230"/>
                  <a:pt x="355257" y="1076706"/>
                  <a:pt x="353638" y="1077754"/>
                </a:cubicBezTo>
                <a:cubicBezTo>
                  <a:pt x="358972" y="1081373"/>
                  <a:pt x="360306" y="1079278"/>
                  <a:pt x="363354" y="1079659"/>
                </a:cubicBezTo>
                <a:cubicBezTo>
                  <a:pt x="359448" y="1083754"/>
                  <a:pt x="376879" y="1088231"/>
                  <a:pt x="380213" y="1092803"/>
                </a:cubicBezTo>
                <a:cubicBezTo>
                  <a:pt x="380594" y="1091089"/>
                  <a:pt x="382118" y="1090993"/>
                  <a:pt x="384975" y="1092041"/>
                </a:cubicBezTo>
                <a:cubicBezTo>
                  <a:pt x="384023" y="1092899"/>
                  <a:pt x="382880" y="1092708"/>
                  <a:pt x="384118" y="1094327"/>
                </a:cubicBezTo>
                <a:cubicBezTo>
                  <a:pt x="409169" y="1102995"/>
                  <a:pt x="432315" y="1109662"/>
                  <a:pt x="455270" y="1116520"/>
                </a:cubicBezTo>
                <a:cubicBezTo>
                  <a:pt x="463747" y="1115949"/>
                  <a:pt x="486798" y="1119092"/>
                  <a:pt x="484131" y="1126903"/>
                </a:cubicBezTo>
                <a:cubicBezTo>
                  <a:pt x="512039" y="1135761"/>
                  <a:pt x="541947" y="1137571"/>
                  <a:pt x="573285" y="1140238"/>
                </a:cubicBezTo>
                <a:cubicBezTo>
                  <a:pt x="583857" y="1136523"/>
                  <a:pt x="596811" y="1138428"/>
                  <a:pt x="606432" y="1139285"/>
                </a:cubicBezTo>
                <a:cubicBezTo>
                  <a:pt x="605003" y="1139095"/>
                  <a:pt x="609289" y="1137285"/>
                  <a:pt x="611956" y="1138237"/>
                </a:cubicBezTo>
                <a:cubicBezTo>
                  <a:pt x="621862" y="1141476"/>
                  <a:pt x="605193" y="1144715"/>
                  <a:pt x="596907" y="1144334"/>
                </a:cubicBezTo>
                <a:cubicBezTo>
                  <a:pt x="604146" y="1144238"/>
                  <a:pt x="597097" y="1149668"/>
                  <a:pt x="595668" y="1151573"/>
                </a:cubicBezTo>
                <a:cubicBezTo>
                  <a:pt x="579857" y="1153096"/>
                  <a:pt x="566998" y="1152430"/>
                  <a:pt x="553092" y="1153859"/>
                </a:cubicBezTo>
                <a:cubicBezTo>
                  <a:pt x="549377" y="1153382"/>
                  <a:pt x="548996" y="1151287"/>
                  <a:pt x="544710" y="1151001"/>
                </a:cubicBezTo>
                <a:cubicBezTo>
                  <a:pt x="538518" y="1153859"/>
                  <a:pt x="532327" y="1147953"/>
                  <a:pt x="525088" y="1147762"/>
                </a:cubicBezTo>
                <a:cubicBezTo>
                  <a:pt x="520897" y="1147572"/>
                  <a:pt x="517468" y="1150715"/>
                  <a:pt x="513372" y="1150144"/>
                </a:cubicBezTo>
                <a:cubicBezTo>
                  <a:pt x="508705" y="1149572"/>
                  <a:pt x="504990" y="1145667"/>
                  <a:pt x="501085" y="1145095"/>
                </a:cubicBezTo>
                <a:cubicBezTo>
                  <a:pt x="498704" y="1144715"/>
                  <a:pt x="494418" y="1145572"/>
                  <a:pt x="492417" y="1145381"/>
                </a:cubicBezTo>
                <a:cubicBezTo>
                  <a:pt x="492608" y="1145381"/>
                  <a:pt x="493656" y="1143952"/>
                  <a:pt x="494037" y="1144048"/>
                </a:cubicBezTo>
                <a:cubicBezTo>
                  <a:pt x="489846" y="1143381"/>
                  <a:pt x="487369" y="1145286"/>
                  <a:pt x="483750" y="1144905"/>
                </a:cubicBezTo>
                <a:cubicBezTo>
                  <a:pt x="483083" y="1144810"/>
                  <a:pt x="483083" y="1142333"/>
                  <a:pt x="482797" y="1142238"/>
                </a:cubicBezTo>
                <a:cubicBezTo>
                  <a:pt x="478035" y="1139761"/>
                  <a:pt x="471081" y="1142428"/>
                  <a:pt x="465557" y="1141381"/>
                </a:cubicBezTo>
                <a:cubicBezTo>
                  <a:pt x="462033" y="1138142"/>
                  <a:pt x="470986" y="1138904"/>
                  <a:pt x="464985" y="1137094"/>
                </a:cubicBezTo>
                <a:cubicBezTo>
                  <a:pt x="464033" y="1139666"/>
                  <a:pt x="458223" y="1137761"/>
                  <a:pt x="455746" y="1139000"/>
                </a:cubicBezTo>
                <a:cubicBezTo>
                  <a:pt x="452793" y="1133666"/>
                  <a:pt x="440030" y="1135475"/>
                  <a:pt x="442792" y="1131570"/>
                </a:cubicBezTo>
                <a:cubicBezTo>
                  <a:pt x="437934" y="1130999"/>
                  <a:pt x="431172" y="1130522"/>
                  <a:pt x="424695" y="1128998"/>
                </a:cubicBezTo>
                <a:cubicBezTo>
                  <a:pt x="418313" y="1127474"/>
                  <a:pt x="412026" y="1125760"/>
                  <a:pt x="407835" y="1124141"/>
                </a:cubicBezTo>
                <a:cubicBezTo>
                  <a:pt x="409359" y="1124807"/>
                  <a:pt x="408883" y="1125855"/>
                  <a:pt x="408502" y="1126903"/>
                </a:cubicBezTo>
                <a:cubicBezTo>
                  <a:pt x="398310" y="1123283"/>
                  <a:pt x="394977" y="1122140"/>
                  <a:pt x="388976" y="1121664"/>
                </a:cubicBezTo>
                <a:cubicBezTo>
                  <a:pt x="389262" y="1120902"/>
                  <a:pt x="390405" y="1121188"/>
                  <a:pt x="390881" y="1120616"/>
                </a:cubicBezTo>
                <a:cubicBezTo>
                  <a:pt x="383166" y="1117949"/>
                  <a:pt x="375927" y="1115949"/>
                  <a:pt x="369735" y="1113187"/>
                </a:cubicBezTo>
                <a:cubicBezTo>
                  <a:pt x="363544" y="1110425"/>
                  <a:pt x="358115" y="1107758"/>
                  <a:pt x="353733" y="1105186"/>
                </a:cubicBezTo>
                <a:cubicBezTo>
                  <a:pt x="352019" y="1105567"/>
                  <a:pt x="350590" y="1106424"/>
                  <a:pt x="348495" y="1106329"/>
                </a:cubicBezTo>
                <a:cubicBezTo>
                  <a:pt x="346018" y="1102900"/>
                  <a:pt x="344875" y="1103281"/>
                  <a:pt x="341637" y="1103948"/>
                </a:cubicBezTo>
                <a:cubicBezTo>
                  <a:pt x="339636" y="1101376"/>
                  <a:pt x="342113" y="1098899"/>
                  <a:pt x="337731" y="1098518"/>
                </a:cubicBezTo>
                <a:cubicBezTo>
                  <a:pt x="341256" y="1102709"/>
                  <a:pt x="331445" y="1098518"/>
                  <a:pt x="328492" y="1097661"/>
                </a:cubicBezTo>
                <a:cubicBezTo>
                  <a:pt x="329159" y="1096232"/>
                  <a:pt x="325349" y="1094994"/>
                  <a:pt x="327254" y="1093470"/>
                </a:cubicBezTo>
                <a:cubicBezTo>
                  <a:pt x="327730" y="1091660"/>
                  <a:pt x="331445" y="1094518"/>
                  <a:pt x="332207" y="1093184"/>
                </a:cubicBezTo>
                <a:cubicBezTo>
                  <a:pt x="323634" y="1089279"/>
                  <a:pt x="322587" y="1091470"/>
                  <a:pt x="320205" y="1094613"/>
                </a:cubicBezTo>
                <a:cubicBezTo>
                  <a:pt x="322777" y="1097280"/>
                  <a:pt x="328016" y="1099852"/>
                  <a:pt x="330969" y="1102519"/>
                </a:cubicBezTo>
                <a:cubicBezTo>
                  <a:pt x="335350" y="1099566"/>
                  <a:pt x="348304" y="1108710"/>
                  <a:pt x="350685" y="1111853"/>
                </a:cubicBezTo>
                <a:cubicBezTo>
                  <a:pt x="348971" y="1111091"/>
                  <a:pt x="348971" y="1112615"/>
                  <a:pt x="347447" y="1112044"/>
                </a:cubicBezTo>
                <a:cubicBezTo>
                  <a:pt x="347637" y="1111091"/>
                  <a:pt x="348590" y="1110043"/>
                  <a:pt x="347066" y="1109186"/>
                </a:cubicBezTo>
                <a:cubicBezTo>
                  <a:pt x="337350" y="1110139"/>
                  <a:pt x="330207" y="1103662"/>
                  <a:pt x="320110" y="1098137"/>
                </a:cubicBezTo>
                <a:cubicBezTo>
                  <a:pt x="321729" y="1102519"/>
                  <a:pt x="316491" y="1099090"/>
                  <a:pt x="314967" y="1101852"/>
                </a:cubicBezTo>
                <a:cubicBezTo>
                  <a:pt x="325444" y="1106900"/>
                  <a:pt x="336112" y="1111758"/>
                  <a:pt x="345542" y="1116425"/>
                </a:cubicBezTo>
                <a:cubicBezTo>
                  <a:pt x="342018" y="1112996"/>
                  <a:pt x="350400" y="1116044"/>
                  <a:pt x="352114" y="1115949"/>
                </a:cubicBezTo>
                <a:cubicBezTo>
                  <a:pt x="354210" y="1118235"/>
                  <a:pt x="360877" y="1123855"/>
                  <a:pt x="363163" y="1123760"/>
                </a:cubicBezTo>
                <a:cubicBezTo>
                  <a:pt x="361639" y="1122902"/>
                  <a:pt x="362211" y="1121950"/>
                  <a:pt x="362687" y="1120902"/>
                </a:cubicBezTo>
                <a:cubicBezTo>
                  <a:pt x="366783" y="1127093"/>
                  <a:pt x="375927" y="1128522"/>
                  <a:pt x="383451" y="1132523"/>
                </a:cubicBezTo>
                <a:cubicBezTo>
                  <a:pt x="374879" y="1128903"/>
                  <a:pt x="378213" y="1132237"/>
                  <a:pt x="371545" y="1130713"/>
                </a:cubicBezTo>
                <a:cubicBezTo>
                  <a:pt x="377260" y="1133951"/>
                  <a:pt x="380308" y="1136237"/>
                  <a:pt x="385737" y="1134999"/>
                </a:cubicBezTo>
                <a:lnTo>
                  <a:pt x="384975" y="1137285"/>
                </a:lnTo>
                <a:cubicBezTo>
                  <a:pt x="391929" y="1138428"/>
                  <a:pt x="400120" y="1141952"/>
                  <a:pt x="408788" y="1145667"/>
                </a:cubicBezTo>
                <a:cubicBezTo>
                  <a:pt x="413169" y="1147477"/>
                  <a:pt x="417551" y="1149477"/>
                  <a:pt x="422028" y="1151001"/>
                </a:cubicBezTo>
                <a:cubicBezTo>
                  <a:pt x="426600" y="1152335"/>
                  <a:pt x="431172" y="1153287"/>
                  <a:pt x="435648" y="1153763"/>
                </a:cubicBezTo>
                <a:cubicBezTo>
                  <a:pt x="435648" y="1154716"/>
                  <a:pt x="434886" y="1155954"/>
                  <a:pt x="436506" y="1156526"/>
                </a:cubicBezTo>
                <a:cubicBezTo>
                  <a:pt x="452222" y="1157383"/>
                  <a:pt x="473272" y="1168336"/>
                  <a:pt x="481464" y="1166432"/>
                </a:cubicBezTo>
                <a:cubicBezTo>
                  <a:pt x="481559" y="1169670"/>
                  <a:pt x="474034" y="1169289"/>
                  <a:pt x="470891" y="1166622"/>
                </a:cubicBezTo>
                <a:cubicBezTo>
                  <a:pt x="470796" y="1172337"/>
                  <a:pt x="480035" y="1170146"/>
                  <a:pt x="483845" y="1170051"/>
                </a:cubicBezTo>
                <a:cubicBezTo>
                  <a:pt x="483654" y="1170051"/>
                  <a:pt x="483845" y="1171670"/>
                  <a:pt x="483559" y="1171670"/>
                </a:cubicBezTo>
                <a:cubicBezTo>
                  <a:pt x="489560" y="1171766"/>
                  <a:pt x="492703" y="1168527"/>
                  <a:pt x="498990" y="1169099"/>
                </a:cubicBezTo>
                <a:cubicBezTo>
                  <a:pt x="506991" y="1169765"/>
                  <a:pt x="508705" y="1174337"/>
                  <a:pt x="519278" y="1174433"/>
                </a:cubicBezTo>
                <a:cubicBezTo>
                  <a:pt x="516611" y="1170242"/>
                  <a:pt x="530136" y="1175671"/>
                  <a:pt x="534232" y="1174052"/>
                </a:cubicBezTo>
                <a:cubicBezTo>
                  <a:pt x="526326" y="1172813"/>
                  <a:pt x="530898" y="1172432"/>
                  <a:pt x="537280" y="1173099"/>
                </a:cubicBezTo>
                <a:cubicBezTo>
                  <a:pt x="543662" y="1173575"/>
                  <a:pt x="552044" y="1174242"/>
                  <a:pt x="551853" y="1177004"/>
                </a:cubicBezTo>
                <a:cubicBezTo>
                  <a:pt x="546996" y="1176528"/>
                  <a:pt x="546138" y="1178528"/>
                  <a:pt x="542805" y="1178909"/>
                </a:cubicBezTo>
                <a:cubicBezTo>
                  <a:pt x="550996" y="1179004"/>
                  <a:pt x="547091" y="1179957"/>
                  <a:pt x="548520" y="1183291"/>
                </a:cubicBezTo>
                <a:cubicBezTo>
                  <a:pt x="555187" y="1182719"/>
                  <a:pt x="555854" y="1185005"/>
                  <a:pt x="560426" y="1185482"/>
                </a:cubicBezTo>
                <a:cubicBezTo>
                  <a:pt x="559854" y="1182910"/>
                  <a:pt x="553854" y="1182910"/>
                  <a:pt x="551663" y="1181005"/>
                </a:cubicBezTo>
                <a:cubicBezTo>
                  <a:pt x="553663" y="1181100"/>
                  <a:pt x="554901" y="1180814"/>
                  <a:pt x="556140" y="1180433"/>
                </a:cubicBezTo>
                <a:cubicBezTo>
                  <a:pt x="559569" y="1181576"/>
                  <a:pt x="561664" y="1185767"/>
                  <a:pt x="564998" y="1182434"/>
                </a:cubicBezTo>
                <a:cubicBezTo>
                  <a:pt x="564807" y="1183862"/>
                  <a:pt x="565284" y="1185005"/>
                  <a:pt x="566427" y="1185767"/>
                </a:cubicBezTo>
                <a:cubicBezTo>
                  <a:pt x="554330" y="1186148"/>
                  <a:pt x="546043" y="1186529"/>
                  <a:pt x="537947" y="1186243"/>
                </a:cubicBezTo>
                <a:cubicBezTo>
                  <a:pt x="529946" y="1185386"/>
                  <a:pt x="522135" y="1183862"/>
                  <a:pt x="511086" y="1180719"/>
                </a:cubicBezTo>
                <a:cubicBezTo>
                  <a:pt x="504228" y="1181005"/>
                  <a:pt x="497370" y="1179290"/>
                  <a:pt x="490512" y="1177766"/>
                </a:cubicBezTo>
                <a:cubicBezTo>
                  <a:pt x="483559" y="1176242"/>
                  <a:pt x="476606" y="1175099"/>
                  <a:pt x="469272" y="1175385"/>
                </a:cubicBezTo>
                <a:cubicBezTo>
                  <a:pt x="469367" y="1173861"/>
                  <a:pt x="464509" y="1173670"/>
                  <a:pt x="465366" y="1171956"/>
                </a:cubicBezTo>
                <a:cubicBezTo>
                  <a:pt x="446602" y="1169670"/>
                  <a:pt x="429076" y="1157192"/>
                  <a:pt x="412884" y="1158240"/>
                </a:cubicBezTo>
                <a:cubicBezTo>
                  <a:pt x="416884" y="1159859"/>
                  <a:pt x="422885" y="1160621"/>
                  <a:pt x="422504" y="1162907"/>
                </a:cubicBezTo>
                <a:cubicBezTo>
                  <a:pt x="417932" y="1161860"/>
                  <a:pt x="397072" y="1157097"/>
                  <a:pt x="403359" y="1153287"/>
                </a:cubicBezTo>
                <a:cubicBezTo>
                  <a:pt x="399834" y="1152525"/>
                  <a:pt x="396501" y="1152144"/>
                  <a:pt x="391738" y="1150049"/>
                </a:cubicBezTo>
                <a:cubicBezTo>
                  <a:pt x="388500" y="1152525"/>
                  <a:pt x="399072" y="1152811"/>
                  <a:pt x="398120" y="1154906"/>
                </a:cubicBezTo>
                <a:cubicBezTo>
                  <a:pt x="391548" y="1153001"/>
                  <a:pt x="376593" y="1149286"/>
                  <a:pt x="373355" y="1143476"/>
                </a:cubicBezTo>
                <a:cubicBezTo>
                  <a:pt x="360306" y="1139190"/>
                  <a:pt x="349447" y="1133761"/>
                  <a:pt x="339636" y="1129093"/>
                </a:cubicBezTo>
                <a:cubicBezTo>
                  <a:pt x="329921" y="1124236"/>
                  <a:pt x="321444" y="1119283"/>
                  <a:pt x="314395" y="1113377"/>
                </a:cubicBezTo>
                <a:cubicBezTo>
                  <a:pt x="311728" y="1116711"/>
                  <a:pt x="312490" y="1110425"/>
                  <a:pt x="309728" y="1109282"/>
                </a:cubicBezTo>
                <a:cubicBezTo>
                  <a:pt x="305918" y="1108329"/>
                  <a:pt x="309156" y="1113473"/>
                  <a:pt x="306585" y="1112139"/>
                </a:cubicBezTo>
                <a:cubicBezTo>
                  <a:pt x="305251" y="1111377"/>
                  <a:pt x="304775" y="1111853"/>
                  <a:pt x="303632" y="1111377"/>
                </a:cubicBezTo>
                <a:cubicBezTo>
                  <a:pt x="298298" y="1109091"/>
                  <a:pt x="299917" y="1106900"/>
                  <a:pt x="296964" y="1104710"/>
                </a:cubicBezTo>
                <a:cubicBezTo>
                  <a:pt x="294297" y="1105757"/>
                  <a:pt x="288297" y="1101376"/>
                  <a:pt x="283248" y="1098518"/>
                </a:cubicBezTo>
                <a:cubicBezTo>
                  <a:pt x="285249" y="1092613"/>
                  <a:pt x="274104" y="1090422"/>
                  <a:pt x="269056" y="1087088"/>
                </a:cubicBezTo>
                <a:cubicBezTo>
                  <a:pt x="258579" y="1080707"/>
                  <a:pt x="247911" y="1071086"/>
                  <a:pt x="237243" y="1062609"/>
                </a:cubicBezTo>
                <a:cubicBezTo>
                  <a:pt x="226860" y="1053846"/>
                  <a:pt x="216478" y="1046131"/>
                  <a:pt x="209239" y="1039749"/>
                </a:cubicBezTo>
                <a:cubicBezTo>
                  <a:pt x="219336" y="1051369"/>
                  <a:pt x="225051" y="1052322"/>
                  <a:pt x="232861" y="1062990"/>
                </a:cubicBezTo>
                <a:cubicBezTo>
                  <a:pt x="240957" y="1066991"/>
                  <a:pt x="248863" y="1073182"/>
                  <a:pt x="256864" y="1079754"/>
                </a:cubicBezTo>
                <a:cubicBezTo>
                  <a:pt x="265056" y="1086041"/>
                  <a:pt x="273723" y="1092136"/>
                  <a:pt x="282296" y="1096994"/>
                </a:cubicBezTo>
                <a:cubicBezTo>
                  <a:pt x="281058" y="1098613"/>
                  <a:pt x="283058" y="1100328"/>
                  <a:pt x="282867" y="1102043"/>
                </a:cubicBezTo>
                <a:cubicBezTo>
                  <a:pt x="280772" y="1102138"/>
                  <a:pt x="277343" y="1100233"/>
                  <a:pt x="275152" y="1100233"/>
                </a:cubicBezTo>
                <a:cubicBezTo>
                  <a:pt x="279343" y="1104805"/>
                  <a:pt x="295631" y="1108615"/>
                  <a:pt x="301822" y="1117854"/>
                </a:cubicBezTo>
                <a:cubicBezTo>
                  <a:pt x="303727" y="1115949"/>
                  <a:pt x="307347" y="1119664"/>
                  <a:pt x="310299" y="1121378"/>
                </a:cubicBezTo>
                <a:cubicBezTo>
                  <a:pt x="317157" y="1118616"/>
                  <a:pt x="337446" y="1128712"/>
                  <a:pt x="344875" y="1133285"/>
                </a:cubicBezTo>
                <a:cubicBezTo>
                  <a:pt x="343923" y="1134523"/>
                  <a:pt x="332397" y="1127569"/>
                  <a:pt x="336017" y="1130903"/>
                </a:cubicBezTo>
                <a:cubicBezTo>
                  <a:pt x="340113" y="1132808"/>
                  <a:pt x="344399" y="1134713"/>
                  <a:pt x="343351" y="1136999"/>
                </a:cubicBezTo>
                <a:cubicBezTo>
                  <a:pt x="340779" y="1136333"/>
                  <a:pt x="335636" y="1132332"/>
                  <a:pt x="334779" y="1133856"/>
                </a:cubicBezTo>
                <a:cubicBezTo>
                  <a:pt x="338684" y="1136999"/>
                  <a:pt x="348304" y="1139857"/>
                  <a:pt x="343923" y="1143476"/>
                </a:cubicBezTo>
                <a:cubicBezTo>
                  <a:pt x="349542" y="1146715"/>
                  <a:pt x="343256" y="1139761"/>
                  <a:pt x="349352" y="1142428"/>
                </a:cubicBezTo>
                <a:cubicBezTo>
                  <a:pt x="349447" y="1143191"/>
                  <a:pt x="350209" y="1143857"/>
                  <a:pt x="351828" y="1144429"/>
                </a:cubicBezTo>
                <a:cubicBezTo>
                  <a:pt x="352209" y="1148715"/>
                  <a:pt x="347828" y="1146905"/>
                  <a:pt x="345542" y="1147762"/>
                </a:cubicBezTo>
                <a:cubicBezTo>
                  <a:pt x="350971" y="1152620"/>
                  <a:pt x="352590" y="1149763"/>
                  <a:pt x="353448" y="1148715"/>
                </a:cubicBezTo>
                <a:cubicBezTo>
                  <a:pt x="356972" y="1152716"/>
                  <a:pt x="348685" y="1149858"/>
                  <a:pt x="351638" y="1153192"/>
                </a:cubicBezTo>
                <a:cubicBezTo>
                  <a:pt x="357067" y="1157287"/>
                  <a:pt x="363735" y="1159764"/>
                  <a:pt x="366973" y="1160907"/>
                </a:cubicBezTo>
                <a:cubicBezTo>
                  <a:pt x="365354" y="1160145"/>
                  <a:pt x="364973" y="1159193"/>
                  <a:pt x="364592" y="1158335"/>
                </a:cubicBezTo>
                <a:cubicBezTo>
                  <a:pt x="366973" y="1159764"/>
                  <a:pt x="371450" y="1158335"/>
                  <a:pt x="371831" y="1161002"/>
                </a:cubicBezTo>
                <a:cubicBezTo>
                  <a:pt x="370116" y="1160526"/>
                  <a:pt x="367735" y="1159383"/>
                  <a:pt x="367164" y="1160145"/>
                </a:cubicBezTo>
                <a:cubicBezTo>
                  <a:pt x="374593" y="1165193"/>
                  <a:pt x="388500" y="1168146"/>
                  <a:pt x="392214" y="1173480"/>
                </a:cubicBezTo>
                <a:cubicBezTo>
                  <a:pt x="396120" y="1173766"/>
                  <a:pt x="390309" y="1170242"/>
                  <a:pt x="394691" y="1170908"/>
                </a:cubicBezTo>
                <a:cubicBezTo>
                  <a:pt x="403454" y="1172718"/>
                  <a:pt x="401454" y="1176242"/>
                  <a:pt x="406978" y="1178624"/>
                </a:cubicBezTo>
                <a:cubicBezTo>
                  <a:pt x="408121" y="1177766"/>
                  <a:pt x="406407" y="1174052"/>
                  <a:pt x="409550" y="1175290"/>
                </a:cubicBezTo>
                <a:cubicBezTo>
                  <a:pt x="414598" y="1177576"/>
                  <a:pt x="424314" y="1177957"/>
                  <a:pt x="422313" y="1181481"/>
                </a:cubicBezTo>
                <a:cubicBezTo>
                  <a:pt x="420599" y="1181671"/>
                  <a:pt x="410693" y="1179195"/>
                  <a:pt x="414312" y="1181100"/>
                </a:cubicBezTo>
                <a:cubicBezTo>
                  <a:pt x="423171" y="1181862"/>
                  <a:pt x="428695" y="1185101"/>
                  <a:pt x="433172" y="1182624"/>
                </a:cubicBezTo>
                <a:cubicBezTo>
                  <a:pt x="438982" y="1185101"/>
                  <a:pt x="431076" y="1186529"/>
                  <a:pt x="436601" y="1188434"/>
                </a:cubicBezTo>
                <a:cubicBezTo>
                  <a:pt x="438792" y="1188529"/>
                  <a:pt x="437553" y="1185482"/>
                  <a:pt x="440316" y="1186053"/>
                </a:cubicBezTo>
                <a:cubicBezTo>
                  <a:pt x="441935" y="1187958"/>
                  <a:pt x="457270" y="1195292"/>
                  <a:pt x="450507" y="1190244"/>
                </a:cubicBezTo>
                <a:cubicBezTo>
                  <a:pt x="456794" y="1192530"/>
                  <a:pt x="458032" y="1192720"/>
                  <a:pt x="467081" y="1195007"/>
                </a:cubicBezTo>
                <a:cubicBezTo>
                  <a:pt x="467557" y="1193863"/>
                  <a:pt x="467081" y="1191959"/>
                  <a:pt x="469176" y="1192149"/>
                </a:cubicBezTo>
                <a:cubicBezTo>
                  <a:pt x="481654" y="1196245"/>
                  <a:pt x="493751" y="1197483"/>
                  <a:pt x="505371" y="1199102"/>
                </a:cubicBezTo>
                <a:cubicBezTo>
                  <a:pt x="516992" y="1200436"/>
                  <a:pt x="528231" y="1201960"/>
                  <a:pt x="539566" y="1204055"/>
                </a:cubicBezTo>
                <a:cubicBezTo>
                  <a:pt x="540233" y="1202722"/>
                  <a:pt x="537471" y="1201865"/>
                  <a:pt x="539757" y="1201674"/>
                </a:cubicBezTo>
                <a:cubicBezTo>
                  <a:pt x="548329" y="1203388"/>
                  <a:pt x="555378" y="1204912"/>
                  <a:pt x="561283" y="1201960"/>
                </a:cubicBezTo>
                <a:cubicBezTo>
                  <a:pt x="561283" y="1203103"/>
                  <a:pt x="560521" y="1203674"/>
                  <a:pt x="559664" y="1204341"/>
                </a:cubicBezTo>
                <a:cubicBezTo>
                  <a:pt x="566046" y="1203198"/>
                  <a:pt x="574047" y="1205293"/>
                  <a:pt x="579762" y="1206818"/>
                </a:cubicBezTo>
                <a:cubicBezTo>
                  <a:pt x="575475" y="1209866"/>
                  <a:pt x="567570" y="1206818"/>
                  <a:pt x="565665" y="1211961"/>
                </a:cubicBezTo>
                <a:cubicBezTo>
                  <a:pt x="576523" y="1211961"/>
                  <a:pt x="581286" y="1205484"/>
                  <a:pt x="593668" y="1207294"/>
                </a:cubicBezTo>
                <a:cubicBezTo>
                  <a:pt x="595764" y="1205484"/>
                  <a:pt x="589668" y="1204151"/>
                  <a:pt x="593573" y="1204055"/>
                </a:cubicBezTo>
                <a:cubicBezTo>
                  <a:pt x="598240" y="1205198"/>
                  <a:pt x="599574" y="1205008"/>
                  <a:pt x="602812" y="1203293"/>
                </a:cubicBezTo>
                <a:cubicBezTo>
                  <a:pt x="602812" y="1206056"/>
                  <a:pt x="607384" y="1206056"/>
                  <a:pt x="610623" y="1207008"/>
                </a:cubicBezTo>
                <a:cubicBezTo>
                  <a:pt x="622719" y="1203388"/>
                  <a:pt x="635007" y="1208246"/>
                  <a:pt x="645865" y="1202627"/>
                </a:cubicBezTo>
                <a:cubicBezTo>
                  <a:pt x="652056" y="1202722"/>
                  <a:pt x="658914" y="1202817"/>
                  <a:pt x="666058" y="1202245"/>
                </a:cubicBezTo>
                <a:cubicBezTo>
                  <a:pt x="673202" y="1201388"/>
                  <a:pt x="680536" y="1200341"/>
                  <a:pt x="687680" y="1199007"/>
                </a:cubicBezTo>
                <a:cubicBezTo>
                  <a:pt x="702063" y="1196435"/>
                  <a:pt x="715588" y="1193197"/>
                  <a:pt x="724923" y="1189958"/>
                </a:cubicBezTo>
                <a:cubicBezTo>
                  <a:pt x="726732" y="1191768"/>
                  <a:pt x="733495" y="1188815"/>
                  <a:pt x="733400" y="1192149"/>
                </a:cubicBezTo>
                <a:cubicBezTo>
                  <a:pt x="741306" y="1187101"/>
                  <a:pt x="747306" y="1190720"/>
                  <a:pt x="752545" y="1185577"/>
                </a:cubicBezTo>
                <a:cubicBezTo>
                  <a:pt x="750640" y="1185958"/>
                  <a:pt x="748926" y="1186243"/>
                  <a:pt x="749116" y="1184815"/>
                </a:cubicBezTo>
                <a:cubicBezTo>
                  <a:pt x="752545" y="1183195"/>
                  <a:pt x="752926" y="1183291"/>
                  <a:pt x="759308" y="1181291"/>
                </a:cubicBezTo>
                <a:cubicBezTo>
                  <a:pt x="759784" y="1182434"/>
                  <a:pt x="759879" y="1184053"/>
                  <a:pt x="763023" y="1182815"/>
                </a:cubicBezTo>
                <a:cubicBezTo>
                  <a:pt x="766356" y="1176528"/>
                  <a:pt x="779691" y="1178243"/>
                  <a:pt x="787121" y="1177004"/>
                </a:cubicBezTo>
                <a:cubicBezTo>
                  <a:pt x="787026" y="1175385"/>
                  <a:pt x="784549" y="1176052"/>
                  <a:pt x="783311" y="1175576"/>
                </a:cubicBezTo>
                <a:cubicBezTo>
                  <a:pt x="789026" y="1173670"/>
                  <a:pt x="799218" y="1169003"/>
                  <a:pt x="801980" y="1172527"/>
                </a:cubicBezTo>
                <a:cubicBezTo>
                  <a:pt x="798551" y="1174718"/>
                  <a:pt x="795693" y="1171099"/>
                  <a:pt x="794455" y="1174433"/>
                </a:cubicBezTo>
                <a:cubicBezTo>
                  <a:pt x="796551" y="1173861"/>
                  <a:pt x="796741" y="1175480"/>
                  <a:pt x="798170" y="1175671"/>
                </a:cubicBezTo>
                <a:cubicBezTo>
                  <a:pt x="812553" y="1165574"/>
                  <a:pt x="834746" y="1158716"/>
                  <a:pt x="845223" y="1155287"/>
                </a:cubicBezTo>
                <a:cubicBezTo>
                  <a:pt x="848938" y="1153859"/>
                  <a:pt x="849510" y="1150525"/>
                  <a:pt x="851224" y="1149763"/>
                </a:cubicBezTo>
                <a:cubicBezTo>
                  <a:pt x="855606" y="1147858"/>
                  <a:pt x="860654" y="1149477"/>
                  <a:pt x="867607" y="1144524"/>
                </a:cubicBezTo>
                <a:cubicBezTo>
                  <a:pt x="866369" y="1145381"/>
                  <a:pt x="869607" y="1143667"/>
                  <a:pt x="873132" y="1141762"/>
                </a:cubicBezTo>
                <a:cubicBezTo>
                  <a:pt x="874560" y="1141095"/>
                  <a:pt x="888181" y="1132427"/>
                  <a:pt x="893325" y="1133475"/>
                </a:cubicBezTo>
                <a:cubicBezTo>
                  <a:pt x="894944" y="1134999"/>
                  <a:pt x="883038" y="1139952"/>
                  <a:pt x="887610" y="1139095"/>
                </a:cubicBezTo>
                <a:cubicBezTo>
                  <a:pt x="892467" y="1136333"/>
                  <a:pt x="893706" y="1134618"/>
                  <a:pt x="898754" y="1133475"/>
                </a:cubicBezTo>
                <a:cubicBezTo>
                  <a:pt x="897135" y="1131951"/>
                  <a:pt x="898563" y="1130236"/>
                  <a:pt x="900754" y="1129093"/>
                </a:cubicBezTo>
                <a:cubicBezTo>
                  <a:pt x="902850" y="1127760"/>
                  <a:pt x="905802" y="1126712"/>
                  <a:pt x="907422" y="1126808"/>
                </a:cubicBezTo>
                <a:cubicBezTo>
                  <a:pt x="903897" y="1130522"/>
                  <a:pt x="897801" y="1133856"/>
                  <a:pt x="897230" y="1137094"/>
                </a:cubicBezTo>
                <a:cubicBezTo>
                  <a:pt x="905421" y="1131856"/>
                  <a:pt x="918661" y="1118902"/>
                  <a:pt x="921423" y="1125855"/>
                </a:cubicBezTo>
                <a:cubicBezTo>
                  <a:pt x="921042" y="1125188"/>
                  <a:pt x="923233" y="1123569"/>
                  <a:pt x="924090" y="1124236"/>
                </a:cubicBezTo>
                <a:cubicBezTo>
                  <a:pt x="919709" y="1129284"/>
                  <a:pt x="922757" y="1129379"/>
                  <a:pt x="919042" y="1133951"/>
                </a:cubicBezTo>
                <a:cubicBezTo>
                  <a:pt x="925900" y="1125665"/>
                  <a:pt x="934282" y="1121854"/>
                  <a:pt x="942283" y="1117663"/>
                </a:cubicBezTo>
                <a:cubicBezTo>
                  <a:pt x="950189" y="1113377"/>
                  <a:pt x="958095" y="1109377"/>
                  <a:pt x="962286" y="1099661"/>
                </a:cubicBezTo>
                <a:cubicBezTo>
                  <a:pt x="963524" y="1100709"/>
                  <a:pt x="961905" y="1102138"/>
                  <a:pt x="962952" y="1103185"/>
                </a:cubicBezTo>
                <a:cubicBezTo>
                  <a:pt x="966953" y="1100328"/>
                  <a:pt x="965048" y="1098518"/>
                  <a:pt x="970763" y="1095280"/>
                </a:cubicBezTo>
                <a:cubicBezTo>
                  <a:pt x="971430" y="1096709"/>
                  <a:pt x="973239" y="1095661"/>
                  <a:pt x="974001" y="1096899"/>
                </a:cubicBezTo>
                <a:cubicBezTo>
                  <a:pt x="977049" y="1094232"/>
                  <a:pt x="980669" y="1091375"/>
                  <a:pt x="981812" y="1088993"/>
                </a:cubicBezTo>
                <a:cubicBezTo>
                  <a:pt x="976478" y="1093470"/>
                  <a:pt x="973049" y="1093946"/>
                  <a:pt x="970572" y="1092422"/>
                </a:cubicBezTo>
                <a:cubicBezTo>
                  <a:pt x="979621" y="1087088"/>
                  <a:pt x="981431" y="1081183"/>
                  <a:pt x="991527" y="1078516"/>
                </a:cubicBezTo>
                <a:cubicBezTo>
                  <a:pt x="986098" y="1081754"/>
                  <a:pt x="989337" y="1083278"/>
                  <a:pt x="983812" y="1086421"/>
                </a:cubicBezTo>
                <a:cubicBezTo>
                  <a:pt x="986193" y="1086993"/>
                  <a:pt x="987432" y="1090136"/>
                  <a:pt x="991908" y="1086326"/>
                </a:cubicBezTo>
                <a:cubicBezTo>
                  <a:pt x="991337" y="1085278"/>
                  <a:pt x="989622" y="1084326"/>
                  <a:pt x="991146" y="1082897"/>
                </a:cubicBezTo>
                <a:cubicBezTo>
                  <a:pt x="992480" y="1086231"/>
                  <a:pt x="1010006" y="1074896"/>
                  <a:pt x="1016388" y="1068800"/>
                </a:cubicBezTo>
                <a:cubicBezTo>
                  <a:pt x="1015626" y="1065467"/>
                  <a:pt x="1011911" y="1069753"/>
                  <a:pt x="1010768" y="1067276"/>
                </a:cubicBezTo>
                <a:cubicBezTo>
                  <a:pt x="1012768" y="1066705"/>
                  <a:pt x="1015530" y="1064228"/>
                  <a:pt x="1018293" y="1061561"/>
                </a:cubicBezTo>
                <a:cubicBezTo>
                  <a:pt x="1017150" y="1065181"/>
                  <a:pt x="1017816" y="1064324"/>
                  <a:pt x="1020388" y="1066228"/>
                </a:cubicBezTo>
                <a:cubicBezTo>
                  <a:pt x="1024674" y="1063371"/>
                  <a:pt x="1020198" y="1062800"/>
                  <a:pt x="1023436" y="1060228"/>
                </a:cubicBezTo>
                <a:cubicBezTo>
                  <a:pt x="1025341" y="1062609"/>
                  <a:pt x="1030675" y="1055846"/>
                  <a:pt x="1033247" y="1056799"/>
                </a:cubicBezTo>
                <a:cubicBezTo>
                  <a:pt x="1036485" y="1050131"/>
                  <a:pt x="1039533" y="1050417"/>
                  <a:pt x="1040200" y="1052512"/>
                </a:cubicBezTo>
                <a:cubicBezTo>
                  <a:pt x="1043058" y="1046798"/>
                  <a:pt x="1045344" y="1045750"/>
                  <a:pt x="1046677" y="1040987"/>
                </a:cubicBezTo>
                <a:cubicBezTo>
                  <a:pt x="1049725" y="1040320"/>
                  <a:pt x="1047344" y="1041844"/>
                  <a:pt x="1048963" y="1043273"/>
                </a:cubicBezTo>
                <a:cubicBezTo>
                  <a:pt x="1053345" y="1038034"/>
                  <a:pt x="1053059" y="1038796"/>
                  <a:pt x="1057631" y="1036225"/>
                </a:cubicBezTo>
                <a:cubicBezTo>
                  <a:pt x="1058774" y="1033939"/>
                  <a:pt x="1058774" y="1031938"/>
                  <a:pt x="1059726" y="1029462"/>
                </a:cubicBezTo>
                <a:cubicBezTo>
                  <a:pt x="1062870" y="1028509"/>
                  <a:pt x="1064489" y="1025081"/>
                  <a:pt x="1062584" y="1029938"/>
                </a:cubicBezTo>
                <a:cubicBezTo>
                  <a:pt x="1075633" y="1018127"/>
                  <a:pt x="1072585" y="1007650"/>
                  <a:pt x="1079538" y="1002697"/>
                </a:cubicBezTo>
                <a:cubicBezTo>
                  <a:pt x="1075633" y="998125"/>
                  <a:pt x="1082205" y="994219"/>
                  <a:pt x="1087635" y="991076"/>
                </a:cubicBezTo>
                <a:cubicBezTo>
                  <a:pt x="1087635" y="988314"/>
                  <a:pt x="1082586" y="992219"/>
                  <a:pt x="1085158" y="989076"/>
                </a:cubicBezTo>
                <a:cubicBezTo>
                  <a:pt x="1089349" y="986885"/>
                  <a:pt x="1091730" y="984218"/>
                  <a:pt x="1094874" y="978884"/>
                </a:cubicBezTo>
                <a:cubicBezTo>
                  <a:pt x="1097731" y="979360"/>
                  <a:pt x="1095350" y="982409"/>
                  <a:pt x="1096207" y="983837"/>
                </a:cubicBezTo>
                <a:cubicBezTo>
                  <a:pt x="1097255" y="980218"/>
                  <a:pt x="1101446" y="977170"/>
                  <a:pt x="1101255" y="975836"/>
                </a:cubicBezTo>
                <a:cubicBezTo>
                  <a:pt x="1099541" y="977360"/>
                  <a:pt x="1097922" y="978122"/>
                  <a:pt x="1096493" y="978122"/>
                </a:cubicBezTo>
                <a:cubicBezTo>
                  <a:pt x="1098779" y="975169"/>
                  <a:pt x="1098207" y="973645"/>
                  <a:pt x="1101541" y="970121"/>
                </a:cubicBezTo>
                <a:lnTo>
                  <a:pt x="1103446" y="971550"/>
                </a:lnTo>
                <a:cubicBezTo>
                  <a:pt x="1107828" y="958310"/>
                  <a:pt x="1122020" y="945737"/>
                  <a:pt x="1122401" y="938975"/>
                </a:cubicBezTo>
                <a:cubicBezTo>
                  <a:pt x="1124687" y="934498"/>
                  <a:pt x="1126020" y="937451"/>
                  <a:pt x="1128116" y="935260"/>
                </a:cubicBezTo>
                <a:cubicBezTo>
                  <a:pt x="1127259" y="934593"/>
                  <a:pt x="1126211" y="934879"/>
                  <a:pt x="1125163" y="935260"/>
                </a:cubicBezTo>
                <a:cubicBezTo>
                  <a:pt x="1126211" y="931354"/>
                  <a:pt x="1140689" y="918686"/>
                  <a:pt x="1132021" y="924782"/>
                </a:cubicBezTo>
                <a:cubicBezTo>
                  <a:pt x="1136117" y="918686"/>
                  <a:pt x="1140022" y="918401"/>
                  <a:pt x="1140689" y="913543"/>
                </a:cubicBezTo>
                <a:cubicBezTo>
                  <a:pt x="1138593" y="916591"/>
                  <a:pt x="1136974" y="915543"/>
                  <a:pt x="1138593" y="912304"/>
                </a:cubicBezTo>
                <a:cubicBezTo>
                  <a:pt x="1138498" y="914781"/>
                  <a:pt x="1140213" y="914591"/>
                  <a:pt x="1142308" y="910876"/>
                </a:cubicBezTo>
                <a:cubicBezTo>
                  <a:pt x="1141927" y="908876"/>
                  <a:pt x="1143261" y="905827"/>
                  <a:pt x="1144213" y="902970"/>
                </a:cubicBezTo>
                <a:cubicBezTo>
                  <a:pt x="1143927" y="907637"/>
                  <a:pt x="1149166" y="897541"/>
                  <a:pt x="1149642" y="895255"/>
                </a:cubicBezTo>
                <a:cubicBezTo>
                  <a:pt x="1148880" y="896207"/>
                  <a:pt x="1148023" y="897922"/>
                  <a:pt x="1147356" y="897541"/>
                </a:cubicBezTo>
                <a:cubicBezTo>
                  <a:pt x="1148690" y="894683"/>
                  <a:pt x="1151452" y="886682"/>
                  <a:pt x="1154500" y="885444"/>
                </a:cubicBezTo>
                <a:cubicBezTo>
                  <a:pt x="1154976" y="886777"/>
                  <a:pt x="1151547" y="890683"/>
                  <a:pt x="1152786" y="891635"/>
                </a:cubicBezTo>
                <a:cubicBezTo>
                  <a:pt x="1156691" y="887730"/>
                  <a:pt x="1155357" y="885063"/>
                  <a:pt x="1157643" y="880110"/>
                </a:cubicBezTo>
                <a:cubicBezTo>
                  <a:pt x="1163263" y="880301"/>
                  <a:pt x="1161263" y="864584"/>
                  <a:pt x="1167454" y="865823"/>
                </a:cubicBezTo>
                <a:cubicBezTo>
                  <a:pt x="1163263" y="870776"/>
                  <a:pt x="1162787" y="876300"/>
                  <a:pt x="1161834" y="880967"/>
                </a:cubicBezTo>
                <a:cubicBezTo>
                  <a:pt x="1160787" y="885539"/>
                  <a:pt x="1159644" y="889444"/>
                  <a:pt x="1154976" y="891159"/>
                </a:cubicBezTo>
                <a:cubicBezTo>
                  <a:pt x="1158882" y="893540"/>
                  <a:pt x="1153738" y="896779"/>
                  <a:pt x="1151452" y="903542"/>
                </a:cubicBezTo>
                <a:cubicBezTo>
                  <a:pt x="1154595" y="903256"/>
                  <a:pt x="1151928" y="906590"/>
                  <a:pt x="1152690" y="907828"/>
                </a:cubicBezTo>
                <a:cubicBezTo>
                  <a:pt x="1156977" y="901827"/>
                  <a:pt x="1154214" y="903542"/>
                  <a:pt x="1154500" y="901636"/>
                </a:cubicBezTo>
                <a:cubicBezTo>
                  <a:pt x="1156024" y="900779"/>
                  <a:pt x="1157643" y="896779"/>
                  <a:pt x="1159072" y="898684"/>
                </a:cubicBezTo>
                <a:cubicBezTo>
                  <a:pt x="1158215" y="900303"/>
                  <a:pt x="1156691" y="902494"/>
                  <a:pt x="1157358" y="903160"/>
                </a:cubicBezTo>
                <a:cubicBezTo>
                  <a:pt x="1160120" y="897160"/>
                  <a:pt x="1162692" y="894778"/>
                  <a:pt x="1165073" y="894683"/>
                </a:cubicBezTo>
                <a:cubicBezTo>
                  <a:pt x="1166311" y="890587"/>
                  <a:pt x="1168216" y="887635"/>
                  <a:pt x="1170693" y="883634"/>
                </a:cubicBezTo>
                <a:cubicBezTo>
                  <a:pt x="1172979" y="879443"/>
                  <a:pt x="1175741" y="874300"/>
                  <a:pt x="1179075" y="866108"/>
                </a:cubicBezTo>
                <a:cubicBezTo>
                  <a:pt x="1179075" y="862870"/>
                  <a:pt x="1175836" y="867061"/>
                  <a:pt x="1177551" y="861917"/>
                </a:cubicBezTo>
                <a:cubicBezTo>
                  <a:pt x="1189647" y="844677"/>
                  <a:pt x="1191552" y="825056"/>
                  <a:pt x="1198220" y="810577"/>
                </a:cubicBezTo>
                <a:cubicBezTo>
                  <a:pt x="1196982" y="806672"/>
                  <a:pt x="1192886" y="811720"/>
                  <a:pt x="1195267" y="804482"/>
                </a:cubicBezTo>
                <a:cubicBezTo>
                  <a:pt x="1197648" y="801243"/>
                  <a:pt x="1198887" y="802767"/>
                  <a:pt x="1200411" y="804577"/>
                </a:cubicBezTo>
                <a:cubicBezTo>
                  <a:pt x="1202316" y="789908"/>
                  <a:pt x="1210031" y="782669"/>
                  <a:pt x="1214317" y="767525"/>
                </a:cubicBezTo>
                <a:cubicBezTo>
                  <a:pt x="1209555" y="759524"/>
                  <a:pt x="1221366" y="740188"/>
                  <a:pt x="1218318" y="729520"/>
                </a:cubicBezTo>
                <a:cubicBezTo>
                  <a:pt x="1217651" y="736854"/>
                  <a:pt x="1215365" y="745998"/>
                  <a:pt x="1211745" y="748856"/>
                </a:cubicBezTo>
                <a:cubicBezTo>
                  <a:pt x="1210412" y="742474"/>
                  <a:pt x="1213841" y="724567"/>
                  <a:pt x="1218699" y="727901"/>
                </a:cubicBezTo>
                <a:cubicBezTo>
                  <a:pt x="1217937" y="719042"/>
                  <a:pt x="1225652" y="713042"/>
                  <a:pt x="1221461" y="709327"/>
                </a:cubicBezTo>
                <a:cubicBezTo>
                  <a:pt x="1227271" y="708660"/>
                  <a:pt x="1229938" y="690943"/>
                  <a:pt x="1229652" y="680561"/>
                </a:cubicBezTo>
                <a:cubicBezTo>
                  <a:pt x="1229652" y="682085"/>
                  <a:pt x="1230891" y="678371"/>
                  <a:pt x="1231367" y="674465"/>
                </a:cubicBezTo>
                <a:cubicBezTo>
                  <a:pt x="1232605" y="664178"/>
                  <a:pt x="1234320" y="652653"/>
                  <a:pt x="1235558" y="641318"/>
                </a:cubicBezTo>
                <a:cubicBezTo>
                  <a:pt x="1236034" y="632460"/>
                  <a:pt x="1235939" y="623602"/>
                  <a:pt x="1235177" y="615505"/>
                </a:cubicBezTo>
                <a:cubicBezTo>
                  <a:pt x="1236034" y="615505"/>
                  <a:pt x="1236987" y="615601"/>
                  <a:pt x="1238130" y="615982"/>
                </a:cubicBezTo>
                <a:cubicBezTo>
                  <a:pt x="1237463" y="606266"/>
                  <a:pt x="1236796" y="596646"/>
                  <a:pt x="1236129" y="587121"/>
                </a:cubicBezTo>
                <a:cubicBezTo>
                  <a:pt x="1236320" y="587311"/>
                  <a:pt x="1236510" y="587407"/>
                  <a:pt x="1236987" y="587216"/>
                </a:cubicBezTo>
                <a:cubicBezTo>
                  <a:pt x="1235653" y="582454"/>
                  <a:pt x="1236034" y="580739"/>
                  <a:pt x="1235367" y="576263"/>
                </a:cubicBezTo>
                <a:cubicBezTo>
                  <a:pt x="1235082" y="573024"/>
                  <a:pt x="1234891" y="569881"/>
                  <a:pt x="1234605" y="566642"/>
                </a:cubicBezTo>
                <a:cubicBezTo>
                  <a:pt x="1236225" y="562642"/>
                  <a:pt x="1237463" y="555403"/>
                  <a:pt x="1237844" y="551307"/>
                </a:cubicBezTo>
                <a:cubicBezTo>
                  <a:pt x="1238034" y="554355"/>
                  <a:pt x="1240130" y="553117"/>
                  <a:pt x="1239749" y="557403"/>
                </a:cubicBezTo>
                <a:cubicBezTo>
                  <a:pt x="1238606" y="564261"/>
                  <a:pt x="1239082" y="572738"/>
                  <a:pt x="1242130" y="577691"/>
                </a:cubicBezTo>
                <a:cubicBezTo>
                  <a:pt x="1241559" y="580930"/>
                  <a:pt x="1240797" y="581025"/>
                  <a:pt x="1239654" y="579310"/>
                </a:cubicBezTo>
                <a:cubicBezTo>
                  <a:pt x="1241654" y="597598"/>
                  <a:pt x="1239082" y="611219"/>
                  <a:pt x="1242511" y="627983"/>
                </a:cubicBezTo>
                <a:cubicBezTo>
                  <a:pt x="1239749" y="623792"/>
                  <a:pt x="1239654" y="643318"/>
                  <a:pt x="1242702" y="639032"/>
                </a:cubicBezTo>
                <a:cubicBezTo>
                  <a:pt x="1240416" y="649605"/>
                  <a:pt x="1238034" y="663130"/>
                  <a:pt x="1236796" y="676561"/>
                </a:cubicBezTo>
                <a:cubicBezTo>
                  <a:pt x="1236129" y="683323"/>
                  <a:pt x="1235653" y="689991"/>
                  <a:pt x="1235558" y="696277"/>
                </a:cubicBezTo>
                <a:cubicBezTo>
                  <a:pt x="1235463" y="699421"/>
                  <a:pt x="1235463" y="702469"/>
                  <a:pt x="1235558" y="705326"/>
                </a:cubicBezTo>
                <a:cubicBezTo>
                  <a:pt x="1235463" y="708184"/>
                  <a:pt x="1235463" y="710851"/>
                  <a:pt x="1235558" y="713422"/>
                </a:cubicBezTo>
                <a:cubicBezTo>
                  <a:pt x="1236606" y="705612"/>
                  <a:pt x="1241178" y="691896"/>
                  <a:pt x="1238987" y="684943"/>
                </a:cubicBezTo>
                <a:cubicBezTo>
                  <a:pt x="1241940" y="689038"/>
                  <a:pt x="1240606" y="678085"/>
                  <a:pt x="1239368" y="676942"/>
                </a:cubicBezTo>
                <a:lnTo>
                  <a:pt x="1241749" y="677227"/>
                </a:lnTo>
                <a:cubicBezTo>
                  <a:pt x="1246893" y="643318"/>
                  <a:pt x="1247464" y="607314"/>
                  <a:pt x="1247845" y="572548"/>
                </a:cubicBezTo>
                <a:close/>
                <a:moveTo>
                  <a:pt x="1020007" y="132112"/>
                </a:moveTo>
                <a:cubicBezTo>
                  <a:pt x="1022769" y="130778"/>
                  <a:pt x="1024484" y="134969"/>
                  <a:pt x="1025532" y="137160"/>
                </a:cubicBezTo>
                <a:cubicBezTo>
                  <a:pt x="1024008" y="138303"/>
                  <a:pt x="1020388" y="133159"/>
                  <a:pt x="1020007" y="132112"/>
                </a:cubicBezTo>
                <a:close/>
                <a:moveTo>
                  <a:pt x="351924" y="1112615"/>
                </a:moveTo>
                <a:cubicBezTo>
                  <a:pt x="352209" y="1108424"/>
                  <a:pt x="358877" y="1114520"/>
                  <a:pt x="359448" y="1113473"/>
                </a:cubicBezTo>
                <a:cubicBezTo>
                  <a:pt x="362877" y="1116616"/>
                  <a:pt x="355353" y="1114806"/>
                  <a:pt x="351924" y="1112615"/>
                </a:cubicBezTo>
                <a:close/>
                <a:moveTo>
                  <a:pt x="398120" y="1139761"/>
                </a:moveTo>
                <a:cubicBezTo>
                  <a:pt x="400120" y="1135570"/>
                  <a:pt x="402597" y="1141095"/>
                  <a:pt x="408121" y="1142428"/>
                </a:cubicBezTo>
                <a:cubicBezTo>
                  <a:pt x="406978" y="1143952"/>
                  <a:pt x="401168" y="1140333"/>
                  <a:pt x="398120" y="1139761"/>
                </a:cubicBezTo>
                <a:close/>
                <a:moveTo>
                  <a:pt x="409740" y="1127569"/>
                </a:moveTo>
                <a:cubicBezTo>
                  <a:pt x="410407" y="1125474"/>
                  <a:pt x="416694" y="1127951"/>
                  <a:pt x="418122" y="1129665"/>
                </a:cubicBezTo>
                <a:cubicBezTo>
                  <a:pt x="417360" y="1131284"/>
                  <a:pt x="412217" y="1127951"/>
                  <a:pt x="409740" y="1127569"/>
                </a:cubicBezTo>
                <a:close/>
                <a:moveTo>
                  <a:pt x="509467" y="1168527"/>
                </a:moveTo>
                <a:cubicBezTo>
                  <a:pt x="510801" y="1168051"/>
                  <a:pt x="512896" y="1168146"/>
                  <a:pt x="515373" y="1168527"/>
                </a:cubicBezTo>
                <a:cubicBezTo>
                  <a:pt x="515087" y="1169670"/>
                  <a:pt x="514896" y="1170813"/>
                  <a:pt x="516516" y="1171194"/>
                </a:cubicBezTo>
                <a:cubicBezTo>
                  <a:pt x="515277" y="1172813"/>
                  <a:pt x="507467" y="1170623"/>
                  <a:pt x="509467" y="1168527"/>
                </a:cubicBezTo>
                <a:close/>
                <a:moveTo>
                  <a:pt x="556140" y="1177481"/>
                </a:moveTo>
                <a:cubicBezTo>
                  <a:pt x="555187" y="1175194"/>
                  <a:pt x="559188" y="1175957"/>
                  <a:pt x="559188" y="1174433"/>
                </a:cubicBezTo>
                <a:cubicBezTo>
                  <a:pt x="547567" y="1171575"/>
                  <a:pt x="535470" y="1173290"/>
                  <a:pt x="531756" y="1166717"/>
                </a:cubicBezTo>
                <a:cubicBezTo>
                  <a:pt x="541757" y="1169575"/>
                  <a:pt x="545853" y="1167289"/>
                  <a:pt x="553663" y="1166051"/>
                </a:cubicBezTo>
                <a:cubicBezTo>
                  <a:pt x="555568" y="1166908"/>
                  <a:pt x="556425" y="1168336"/>
                  <a:pt x="559378" y="1168718"/>
                </a:cubicBezTo>
                <a:cubicBezTo>
                  <a:pt x="557092" y="1170527"/>
                  <a:pt x="555759" y="1169765"/>
                  <a:pt x="552044" y="1169194"/>
                </a:cubicBezTo>
                <a:cubicBezTo>
                  <a:pt x="553092" y="1172337"/>
                  <a:pt x="556997" y="1174147"/>
                  <a:pt x="563569" y="1174623"/>
                </a:cubicBezTo>
                <a:cubicBezTo>
                  <a:pt x="564617" y="1177671"/>
                  <a:pt x="561188" y="1178052"/>
                  <a:pt x="556140" y="1177481"/>
                </a:cubicBezTo>
                <a:close/>
                <a:moveTo>
                  <a:pt x="1186885" y="730186"/>
                </a:moveTo>
                <a:cubicBezTo>
                  <a:pt x="1188695" y="730377"/>
                  <a:pt x="1185933" y="735425"/>
                  <a:pt x="1185837" y="737616"/>
                </a:cubicBezTo>
                <a:cubicBezTo>
                  <a:pt x="1185361" y="736854"/>
                  <a:pt x="1184885" y="735997"/>
                  <a:pt x="1184694" y="734854"/>
                </a:cubicBezTo>
                <a:cubicBezTo>
                  <a:pt x="1185266" y="733520"/>
                  <a:pt x="1185837" y="732282"/>
                  <a:pt x="1186314" y="730949"/>
                </a:cubicBezTo>
                <a:cubicBezTo>
                  <a:pt x="1186504" y="730949"/>
                  <a:pt x="1186695" y="730758"/>
                  <a:pt x="1186885" y="730186"/>
                </a:cubicBezTo>
                <a:close/>
                <a:moveTo>
                  <a:pt x="1173931" y="834485"/>
                </a:moveTo>
                <a:cubicBezTo>
                  <a:pt x="1170693" y="839915"/>
                  <a:pt x="1171550" y="839248"/>
                  <a:pt x="1168692" y="845725"/>
                </a:cubicBezTo>
                <a:cubicBezTo>
                  <a:pt x="1166311" y="847534"/>
                  <a:pt x="1163835" y="844963"/>
                  <a:pt x="1166978" y="839915"/>
                </a:cubicBezTo>
                <a:cubicBezTo>
                  <a:pt x="1169359" y="846106"/>
                  <a:pt x="1169454" y="833533"/>
                  <a:pt x="1173931" y="834485"/>
                </a:cubicBezTo>
                <a:close/>
                <a:moveTo>
                  <a:pt x="783216" y="1133761"/>
                </a:moveTo>
                <a:cubicBezTo>
                  <a:pt x="782835" y="1135761"/>
                  <a:pt x="775786" y="1137094"/>
                  <a:pt x="772548" y="1138237"/>
                </a:cubicBezTo>
                <a:cubicBezTo>
                  <a:pt x="773786" y="1133856"/>
                  <a:pt x="777501" y="1135570"/>
                  <a:pt x="783216" y="1133761"/>
                </a:cubicBezTo>
                <a:close/>
                <a:moveTo>
                  <a:pt x="707682" y="1167479"/>
                </a:moveTo>
                <a:cubicBezTo>
                  <a:pt x="699491" y="1168241"/>
                  <a:pt x="695681" y="1167098"/>
                  <a:pt x="686537" y="1166812"/>
                </a:cubicBezTo>
                <a:cubicBezTo>
                  <a:pt x="690728" y="1162526"/>
                  <a:pt x="699396" y="1164431"/>
                  <a:pt x="707968" y="1161669"/>
                </a:cubicBezTo>
                <a:cubicBezTo>
                  <a:pt x="707873" y="1163669"/>
                  <a:pt x="706254" y="1165098"/>
                  <a:pt x="707682" y="1167479"/>
                </a:cubicBezTo>
                <a:close/>
                <a:moveTo>
                  <a:pt x="662915" y="1168051"/>
                </a:moveTo>
                <a:cubicBezTo>
                  <a:pt x="661772" y="1170813"/>
                  <a:pt x="657962" y="1168146"/>
                  <a:pt x="657009" y="1167765"/>
                </a:cubicBezTo>
                <a:cubicBezTo>
                  <a:pt x="656343" y="1165955"/>
                  <a:pt x="661105" y="1166622"/>
                  <a:pt x="661010" y="1165003"/>
                </a:cubicBezTo>
                <a:cubicBezTo>
                  <a:pt x="666153" y="1164527"/>
                  <a:pt x="657867" y="1168622"/>
                  <a:pt x="662915" y="1168051"/>
                </a:cubicBezTo>
                <a:close/>
                <a:moveTo>
                  <a:pt x="680536" y="1167003"/>
                </a:moveTo>
                <a:cubicBezTo>
                  <a:pt x="679869" y="1169003"/>
                  <a:pt x="676059" y="1169860"/>
                  <a:pt x="675393" y="1171861"/>
                </a:cubicBezTo>
                <a:cubicBezTo>
                  <a:pt x="673107" y="1169765"/>
                  <a:pt x="662820" y="1173670"/>
                  <a:pt x="661772" y="1170623"/>
                </a:cubicBezTo>
                <a:cubicBezTo>
                  <a:pt x="668535" y="1172051"/>
                  <a:pt x="672916" y="1166432"/>
                  <a:pt x="680536" y="1167003"/>
                </a:cubicBezTo>
                <a:close/>
                <a:moveTo>
                  <a:pt x="669678" y="1155478"/>
                </a:moveTo>
                <a:cubicBezTo>
                  <a:pt x="665010" y="1156621"/>
                  <a:pt x="660819" y="1158145"/>
                  <a:pt x="653104" y="1159193"/>
                </a:cubicBezTo>
                <a:cubicBezTo>
                  <a:pt x="649770" y="1155097"/>
                  <a:pt x="656438" y="1153573"/>
                  <a:pt x="664820" y="1151477"/>
                </a:cubicBezTo>
                <a:cubicBezTo>
                  <a:pt x="673202" y="1149572"/>
                  <a:pt x="683489" y="1148239"/>
                  <a:pt x="687489" y="1147096"/>
                </a:cubicBezTo>
                <a:cubicBezTo>
                  <a:pt x="693776" y="1148239"/>
                  <a:pt x="695490" y="1151287"/>
                  <a:pt x="687204" y="1153668"/>
                </a:cubicBezTo>
                <a:cubicBezTo>
                  <a:pt x="687394" y="1153001"/>
                  <a:pt x="688537" y="1152620"/>
                  <a:pt x="688347" y="1151858"/>
                </a:cubicBezTo>
                <a:cubicBezTo>
                  <a:pt x="679298" y="1153287"/>
                  <a:pt x="674345" y="1154335"/>
                  <a:pt x="669678" y="1155478"/>
                </a:cubicBezTo>
                <a:close/>
                <a:moveTo>
                  <a:pt x="655676" y="1168718"/>
                </a:moveTo>
                <a:cubicBezTo>
                  <a:pt x="645103" y="1171480"/>
                  <a:pt x="620433" y="1171575"/>
                  <a:pt x="626339" y="1167384"/>
                </a:cubicBezTo>
                <a:cubicBezTo>
                  <a:pt x="633864" y="1170337"/>
                  <a:pt x="643484" y="1166241"/>
                  <a:pt x="655676" y="1168718"/>
                </a:cubicBezTo>
                <a:close/>
                <a:moveTo>
                  <a:pt x="695205" y="1149953"/>
                </a:moveTo>
                <a:cubicBezTo>
                  <a:pt x="694347" y="1147953"/>
                  <a:pt x="697776" y="1147382"/>
                  <a:pt x="700348" y="1146619"/>
                </a:cubicBezTo>
                <a:cubicBezTo>
                  <a:pt x="700729" y="1148715"/>
                  <a:pt x="697967" y="1151001"/>
                  <a:pt x="695205" y="1149953"/>
                </a:cubicBezTo>
                <a:close/>
                <a:moveTo>
                  <a:pt x="705968" y="1125474"/>
                </a:moveTo>
                <a:cubicBezTo>
                  <a:pt x="696157" y="1126903"/>
                  <a:pt x="686251" y="1127855"/>
                  <a:pt x="678631" y="1128903"/>
                </a:cubicBezTo>
                <a:cubicBezTo>
                  <a:pt x="675297" y="1130236"/>
                  <a:pt x="680346" y="1132237"/>
                  <a:pt x="683298" y="1131475"/>
                </a:cubicBezTo>
                <a:cubicBezTo>
                  <a:pt x="682346" y="1133951"/>
                  <a:pt x="677488" y="1132142"/>
                  <a:pt x="675107" y="1132808"/>
                </a:cubicBezTo>
                <a:cubicBezTo>
                  <a:pt x="674726" y="1131379"/>
                  <a:pt x="676536" y="1130903"/>
                  <a:pt x="675964" y="1129379"/>
                </a:cubicBezTo>
                <a:cubicBezTo>
                  <a:pt x="675107" y="1127665"/>
                  <a:pt x="669201" y="1130141"/>
                  <a:pt x="666344" y="1130046"/>
                </a:cubicBezTo>
                <a:cubicBezTo>
                  <a:pt x="675012" y="1124712"/>
                  <a:pt x="684060" y="1122807"/>
                  <a:pt x="694538" y="1121569"/>
                </a:cubicBezTo>
                <a:cubicBezTo>
                  <a:pt x="699777" y="1120997"/>
                  <a:pt x="705396" y="1120426"/>
                  <a:pt x="711302" y="1119759"/>
                </a:cubicBezTo>
                <a:cubicBezTo>
                  <a:pt x="717207" y="1118807"/>
                  <a:pt x="723494" y="1117283"/>
                  <a:pt x="730352" y="1115377"/>
                </a:cubicBezTo>
                <a:cubicBezTo>
                  <a:pt x="730542" y="1116520"/>
                  <a:pt x="730733" y="1117663"/>
                  <a:pt x="732352" y="1117378"/>
                </a:cubicBezTo>
                <a:cubicBezTo>
                  <a:pt x="728828" y="1119187"/>
                  <a:pt x="724732" y="1120807"/>
                  <a:pt x="720255" y="1122235"/>
                </a:cubicBezTo>
                <a:cubicBezTo>
                  <a:pt x="718065" y="1122998"/>
                  <a:pt x="715683" y="1123664"/>
                  <a:pt x="713302" y="1124236"/>
                </a:cubicBezTo>
                <a:cubicBezTo>
                  <a:pt x="710826" y="1124617"/>
                  <a:pt x="708444" y="1125093"/>
                  <a:pt x="705968" y="1125474"/>
                </a:cubicBezTo>
                <a:close/>
                <a:moveTo>
                  <a:pt x="382023" y="1029462"/>
                </a:moveTo>
                <a:cubicBezTo>
                  <a:pt x="382594" y="1029367"/>
                  <a:pt x="383261" y="1029462"/>
                  <a:pt x="383832" y="1029748"/>
                </a:cubicBezTo>
                <a:cubicBezTo>
                  <a:pt x="383832" y="1029748"/>
                  <a:pt x="383832" y="1029748"/>
                  <a:pt x="383832" y="1029748"/>
                </a:cubicBezTo>
                <a:cubicBezTo>
                  <a:pt x="383737" y="1029938"/>
                  <a:pt x="383832" y="1030129"/>
                  <a:pt x="383642" y="1030319"/>
                </a:cubicBezTo>
                <a:cubicBezTo>
                  <a:pt x="381832" y="1029938"/>
                  <a:pt x="380975" y="1029748"/>
                  <a:pt x="380499" y="1029462"/>
                </a:cubicBezTo>
                <a:cubicBezTo>
                  <a:pt x="381070" y="1029462"/>
                  <a:pt x="381546" y="1029557"/>
                  <a:pt x="382023" y="1029462"/>
                </a:cubicBezTo>
                <a:close/>
                <a:moveTo>
                  <a:pt x="305537" y="996982"/>
                </a:moveTo>
                <a:cubicBezTo>
                  <a:pt x="305156" y="997363"/>
                  <a:pt x="304680" y="997744"/>
                  <a:pt x="304299" y="998125"/>
                </a:cubicBezTo>
                <a:cubicBezTo>
                  <a:pt x="303918" y="997934"/>
                  <a:pt x="303537" y="997744"/>
                  <a:pt x="303156" y="997553"/>
                </a:cubicBezTo>
                <a:cubicBezTo>
                  <a:pt x="303346" y="997268"/>
                  <a:pt x="303537" y="996982"/>
                  <a:pt x="303727" y="996696"/>
                </a:cubicBezTo>
                <a:cubicBezTo>
                  <a:pt x="303918" y="996410"/>
                  <a:pt x="304108" y="996125"/>
                  <a:pt x="304299" y="995839"/>
                </a:cubicBezTo>
                <a:lnTo>
                  <a:pt x="304299" y="995839"/>
                </a:lnTo>
                <a:lnTo>
                  <a:pt x="304299" y="995839"/>
                </a:lnTo>
                <a:cubicBezTo>
                  <a:pt x="304680" y="996220"/>
                  <a:pt x="305061" y="996601"/>
                  <a:pt x="305537" y="996982"/>
                </a:cubicBezTo>
                <a:close/>
                <a:moveTo>
                  <a:pt x="549377" y="107061"/>
                </a:moveTo>
                <a:cubicBezTo>
                  <a:pt x="548329" y="108109"/>
                  <a:pt x="546710" y="108680"/>
                  <a:pt x="544233" y="108871"/>
                </a:cubicBezTo>
                <a:cubicBezTo>
                  <a:pt x="543852" y="108871"/>
                  <a:pt x="543471" y="108871"/>
                  <a:pt x="543090" y="108871"/>
                </a:cubicBezTo>
                <a:cubicBezTo>
                  <a:pt x="542043" y="108490"/>
                  <a:pt x="540328" y="108775"/>
                  <a:pt x="538614" y="108966"/>
                </a:cubicBezTo>
                <a:cubicBezTo>
                  <a:pt x="542043" y="107156"/>
                  <a:pt x="545662" y="106775"/>
                  <a:pt x="549377" y="107061"/>
                </a:cubicBezTo>
                <a:close/>
                <a:moveTo>
                  <a:pt x="1213365" y="426148"/>
                </a:moveTo>
                <a:cubicBezTo>
                  <a:pt x="1214412" y="429673"/>
                  <a:pt x="1213555" y="431197"/>
                  <a:pt x="1212603" y="432625"/>
                </a:cubicBezTo>
                <a:cubicBezTo>
                  <a:pt x="1211460" y="428339"/>
                  <a:pt x="1211174" y="423863"/>
                  <a:pt x="1209840" y="419576"/>
                </a:cubicBezTo>
                <a:cubicBezTo>
                  <a:pt x="1209936" y="418719"/>
                  <a:pt x="1210031" y="417957"/>
                  <a:pt x="1210221" y="417385"/>
                </a:cubicBezTo>
                <a:cubicBezTo>
                  <a:pt x="1212888" y="426339"/>
                  <a:pt x="1209364" y="425577"/>
                  <a:pt x="1213365" y="426148"/>
                </a:cubicBezTo>
                <a:close/>
                <a:moveTo>
                  <a:pt x="1215365" y="433673"/>
                </a:moveTo>
                <a:cubicBezTo>
                  <a:pt x="1215841" y="436435"/>
                  <a:pt x="1216317" y="438436"/>
                  <a:pt x="1216698" y="440246"/>
                </a:cubicBezTo>
                <a:cubicBezTo>
                  <a:pt x="1216508" y="440150"/>
                  <a:pt x="1216413" y="440055"/>
                  <a:pt x="1216127" y="440055"/>
                </a:cubicBezTo>
                <a:cubicBezTo>
                  <a:pt x="1215555" y="439293"/>
                  <a:pt x="1215079" y="438531"/>
                  <a:pt x="1214698" y="437769"/>
                </a:cubicBezTo>
                <a:cubicBezTo>
                  <a:pt x="1213936" y="435292"/>
                  <a:pt x="1213365" y="433102"/>
                  <a:pt x="1215365" y="433673"/>
                </a:cubicBezTo>
                <a:close/>
                <a:moveTo>
                  <a:pt x="1210126" y="635318"/>
                </a:moveTo>
                <a:cubicBezTo>
                  <a:pt x="1210317" y="633222"/>
                  <a:pt x="1209936" y="631984"/>
                  <a:pt x="1209269" y="631222"/>
                </a:cubicBezTo>
                <a:cubicBezTo>
                  <a:pt x="1209555" y="627697"/>
                  <a:pt x="1210031" y="624364"/>
                  <a:pt x="1210793" y="621887"/>
                </a:cubicBezTo>
                <a:cubicBezTo>
                  <a:pt x="1211364" y="622840"/>
                  <a:pt x="1211841" y="623888"/>
                  <a:pt x="1212317" y="624935"/>
                </a:cubicBezTo>
                <a:cubicBezTo>
                  <a:pt x="1212507" y="623506"/>
                  <a:pt x="1211936" y="621411"/>
                  <a:pt x="1211745" y="619506"/>
                </a:cubicBezTo>
                <a:cubicBezTo>
                  <a:pt x="1211841" y="619315"/>
                  <a:pt x="1211936" y="619030"/>
                  <a:pt x="1212031" y="618839"/>
                </a:cubicBezTo>
                <a:cubicBezTo>
                  <a:pt x="1211936" y="618458"/>
                  <a:pt x="1211841" y="617982"/>
                  <a:pt x="1211745" y="617506"/>
                </a:cubicBezTo>
                <a:cubicBezTo>
                  <a:pt x="1211841" y="616839"/>
                  <a:pt x="1212126" y="616268"/>
                  <a:pt x="1212698" y="615886"/>
                </a:cubicBezTo>
                <a:cubicBezTo>
                  <a:pt x="1212888" y="618744"/>
                  <a:pt x="1214889" y="618649"/>
                  <a:pt x="1213936" y="623506"/>
                </a:cubicBezTo>
                <a:cubicBezTo>
                  <a:pt x="1208507" y="629317"/>
                  <a:pt x="1212126" y="626078"/>
                  <a:pt x="1210126" y="635318"/>
                </a:cubicBezTo>
                <a:close/>
                <a:moveTo>
                  <a:pt x="709587" y="115252"/>
                </a:moveTo>
                <a:cubicBezTo>
                  <a:pt x="708635" y="115443"/>
                  <a:pt x="708159" y="115157"/>
                  <a:pt x="707873" y="114776"/>
                </a:cubicBezTo>
                <a:cubicBezTo>
                  <a:pt x="708444" y="114586"/>
                  <a:pt x="709111" y="114490"/>
                  <a:pt x="709778" y="114300"/>
                </a:cubicBezTo>
                <a:cubicBezTo>
                  <a:pt x="709778" y="114776"/>
                  <a:pt x="709683" y="115252"/>
                  <a:pt x="709587" y="115252"/>
                </a:cubicBezTo>
                <a:close/>
                <a:moveTo>
                  <a:pt x="1097826" y="269176"/>
                </a:moveTo>
                <a:cubicBezTo>
                  <a:pt x="1095350" y="268986"/>
                  <a:pt x="1093254" y="268319"/>
                  <a:pt x="1093064" y="265271"/>
                </a:cubicBezTo>
                <a:cubicBezTo>
                  <a:pt x="1093064" y="265176"/>
                  <a:pt x="1093064" y="265176"/>
                  <a:pt x="1093064" y="265081"/>
                </a:cubicBezTo>
                <a:cubicBezTo>
                  <a:pt x="1094683" y="266319"/>
                  <a:pt x="1096302" y="267652"/>
                  <a:pt x="1097826" y="269176"/>
                </a:cubicBezTo>
                <a:close/>
                <a:moveTo>
                  <a:pt x="1208602" y="588740"/>
                </a:moveTo>
                <a:cubicBezTo>
                  <a:pt x="1208412" y="586359"/>
                  <a:pt x="1208221" y="583883"/>
                  <a:pt x="1208031" y="581406"/>
                </a:cubicBezTo>
                <a:cubicBezTo>
                  <a:pt x="1208126" y="581215"/>
                  <a:pt x="1208221" y="581025"/>
                  <a:pt x="1208221" y="580834"/>
                </a:cubicBezTo>
                <a:cubicBezTo>
                  <a:pt x="1208793" y="579025"/>
                  <a:pt x="1210412" y="577501"/>
                  <a:pt x="1211936" y="575977"/>
                </a:cubicBezTo>
                <a:cubicBezTo>
                  <a:pt x="1211936" y="578453"/>
                  <a:pt x="1211936" y="581025"/>
                  <a:pt x="1212031" y="583501"/>
                </a:cubicBezTo>
                <a:cubicBezTo>
                  <a:pt x="1212222" y="589026"/>
                  <a:pt x="1212603" y="594360"/>
                  <a:pt x="1213460" y="599408"/>
                </a:cubicBezTo>
                <a:cubicBezTo>
                  <a:pt x="1212222" y="599504"/>
                  <a:pt x="1210698" y="599218"/>
                  <a:pt x="1210888" y="602361"/>
                </a:cubicBezTo>
                <a:cubicBezTo>
                  <a:pt x="1212126" y="602647"/>
                  <a:pt x="1213936" y="601885"/>
                  <a:pt x="1214031" y="603885"/>
                </a:cubicBezTo>
                <a:cubicBezTo>
                  <a:pt x="1213460" y="608362"/>
                  <a:pt x="1212507" y="611981"/>
                  <a:pt x="1211079" y="614839"/>
                </a:cubicBezTo>
                <a:cubicBezTo>
                  <a:pt x="1209459" y="607505"/>
                  <a:pt x="1208983" y="598360"/>
                  <a:pt x="1208602" y="588740"/>
                </a:cubicBezTo>
                <a:close/>
                <a:moveTo>
                  <a:pt x="1211555" y="567404"/>
                </a:moveTo>
                <a:cubicBezTo>
                  <a:pt x="1211555" y="567785"/>
                  <a:pt x="1211555" y="568261"/>
                  <a:pt x="1211650" y="568643"/>
                </a:cubicBezTo>
                <a:cubicBezTo>
                  <a:pt x="1211460" y="568166"/>
                  <a:pt x="1211460" y="567785"/>
                  <a:pt x="1211555" y="567404"/>
                </a:cubicBezTo>
                <a:close/>
                <a:moveTo>
                  <a:pt x="1132497" y="306705"/>
                </a:moveTo>
                <a:cubicBezTo>
                  <a:pt x="1130688" y="304800"/>
                  <a:pt x="1131069" y="302133"/>
                  <a:pt x="1133355" y="300323"/>
                </a:cubicBezTo>
                <a:cubicBezTo>
                  <a:pt x="1133545" y="300228"/>
                  <a:pt x="1133736" y="300133"/>
                  <a:pt x="1134021" y="300133"/>
                </a:cubicBezTo>
                <a:cubicBezTo>
                  <a:pt x="1136688" y="303371"/>
                  <a:pt x="1139165" y="307086"/>
                  <a:pt x="1141546" y="311277"/>
                </a:cubicBezTo>
                <a:cubicBezTo>
                  <a:pt x="1138117" y="311944"/>
                  <a:pt x="1136212" y="310705"/>
                  <a:pt x="1132497" y="306705"/>
                </a:cubicBezTo>
                <a:close/>
                <a:moveTo>
                  <a:pt x="1129830" y="295656"/>
                </a:moveTo>
                <a:cubicBezTo>
                  <a:pt x="1127068" y="294894"/>
                  <a:pt x="1125258" y="293084"/>
                  <a:pt x="1124306" y="290322"/>
                </a:cubicBezTo>
                <a:cubicBezTo>
                  <a:pt x="1126211" y="291941"/>
                  <a:pt x="1128021" y="293656"/>
                  <a:pt x="1129830" y="295656"/>
                </a:cubicBezTo>
                <a:close/>
                <a:moveTo>
                  <a:pt x="1209174" y="632555"/>
                </a:moveTo>
                <a:cubicBezTo>
                  <a:pt x="1209459" y="634365"/>
                  <a:pt x="1209364" y="636365"/>
                  <a:pt x="1208983" y="638365"/>
                </a:cubicBezTo>
                <a:cubicBezTo>
                  <a:pt x="1208983" y="636460"/>
                  <a:pt x="1208983" y="634460"/>
                  <a:pt x="1209174" y="632555"/>
                </a:cubicBezTo>
                <a:close/>
                <a:moveTo>
                  <a:pt x="1227176" y="492442"/>
                </a:moveTo>
                <a:cubicBezTo>
                  <a:pt x="1227557" y="491300"/>
                  <a:pt x="1228128" y="490061"/>
                  <a:pt x="1228795" y="488918"/>
                </a:cubicBezTo>
                <a:cubicBezTo>
                  <a:pt x="1228890" y="491490"/>
                  <a:pt x="1228509" y="493681"/>
                  <a:pt x="1227462" y="494538"/>
                </a:cubicBezTo>
                <a:cubicBezTo>
                  <a:pt x="1227366" y="493871"/>
                  <a:pt x="1227271" y="493109"/>
                  <a:pt x="1227176" y="492442"/>
                </a:cubicBezTo>
                <a:close/>
                <a:moveTo>
                  <a:pt x="1225271" y="477488"/>
                </a:moveTo>
                <a:cubicBezTo>
                  <a:pt x="1225271" y="477012"/>
                  <a:pt x="1225271" y="476345"/>
                  <a:pt x="1225366" y="475964"/>
                </a:cubicBezTo>
                <a:cubicBezTo>
                  <a:pt x="1225938" y="476631"/>
                  <a:pt x="1226414" y="477679"/>
                  <a:pt x="1226890" y="479012"/>
                </a:cubicBezTo>
                <a:cubicBezTo>
                  <a:pt x="1226414" y="478631"/>
                  <a:pt x="1225842" y="478155"/>
                  <a:pt x="1225271" y="477488"/>
                </a:cubicBezTo>
                <a:close/>
                <a:moveTo>
                  <a:pt x="1220413" y="461105"/>
                </a:moveTo>
                <a:cubicBezTo>
                  <a:pt x="1218413" y="465487"/>
                  <a:pt x="1221270" y="470725"/>
                  <a:pt x="1222699" y="470154"/>
                </a:cubicBezTo>
                <a:cubicBezTo>
                  <a:pt x="1222509" y="472154"/>
                  <a:pt x="1221937" y="472821"/>
                  <a:pt x="1221270" y="472916"/>
                </a:cubicBezTo>
                <a:cubicBezTo>
                  <a:pt x="1220604" y="472059"/>
                  <a:pt x="1219937" y="471202"/>
                  <a:pt x="1219365" y="470344"/>
                </a:cubicBezTo>
                <a:cubicBezTo>
                  <a:pt x="1219175" y="469773"/>
                  <a:pt x="1219080" y="469201"/>
                  <a:pt x="1218984" y="468630"/>
                </a:cubicBezTo>
                <a:cubicBezTo>
                  <a:pt x="1218222" y="467677"/>
                  <a:pt x="1217365" y="466820"/>
                  <a:pt x="1216508" y="466058"/>
                </a:cubicBezTo>
                <a:cubicBezTo>
                  <a:pt x="1216032" y="465201"/>
                  <a:pt x="1215555" y="464439"/>
                  <a:pt x="1215365" y="463963"/>
                </a:cubicBezTo>
                <a:cubicBezTo>
                  <a:pt x="1214698" y="462343"/>
                  <a:pt x="1216603" y="460153"/>
                  <a:pt x="1218603" y="460438"/>
                </a:cubicBezTo>
                <a:cubicBezTo>
                  <a:pt x="1219080" y="460534"/>
                  <a:pt x="1219651" y="460629"/>
                  <a:pt x="1220127" y="460819"/>
                </a:cubicBezTo>
                <a:cubicBezTo>
                  <a:pt x="1220318" y="460915"/>
                  <a:pt x="1220318" y="461010"/>
                  <a:pt x="1220413" y="461105"/>
                </a:cubicBezTo>
                <a:close/>
                <a:moveTo>
                  <a:pt x="1209078" y="417576"/>
                </a:moveTo>
                <a:cubicBezTo>
                  <a:pt x="1208983" y="417481"/>
                  <a:pt x="1208983" y="417290"/>
                  <a:pt x="1208888" y="417100"/>
                </a:cubicBezTo>
                <a:cubicBezTo>
                  <a:pt x="1208602" y="416433"/>
                  <a:pt x="1208602" y="415957"/>
                  <a:pt x="1208697" y="415385"/>
                </a:cubicBezTo>
                <a:cubicBezTo>
                  <a:pt x="1208888" y="416147"/>
                  <a:pt x="1208983" y="416909"/>
                  <a:pt x="1209078" y="417576"/>
                </a:cubicBezTo>
                <a:close/>
                <a:moveTo>
                  <a:pt x="558616" y="109061"/>
                </a:moveTo>
                <a:cubicBezTo>
                  <a:pt x="557664" y="108966"/>
                  <a:pt x="556902" y="108775"/>
                  <a:pt x="556140" y="108394"/>
                </a:cubicBezTo>
                <a:cubicBezTo>
                  <a:pt x="556902" y="108585"/>
                  <a:pt x="557759" y="108775"/>
                  <a:pt x="558616" y="109061"/>
                </a:cubicBezTo>
                <a:close/>
                <a:moveTo>
                  <a:pt x="752069" y="1135475"/>
                </a:moveTo>
                <a:cubicBezTo>
                  <a:pt x="753212" y="1138904"/>
                  <a:pt x="747783" y="1136237"/>
                  <a:pt x="743973" y="1138428"/>
                </a:cubicBezTo>
                <a:cubicBezTo>
                  <a:pt x="745306" y="1136047"/>
                  <a:pt x="748354" y="1135856"/>
                  <a:pt x="752069" y="1135475"/>
                </a:cubicBezTo>
                <a:close/>
                <a:moveTo>
                  <a:pt x="1064108" y="985837"/>
                </a:moveTo>
                <a:cubicBezTo>
                  <a:pt x="1065632" y="988504"/>
                  <a:pt x="1059917" y="990314"/>
                  <a:pt x="1056583" y="995458"/>
                </a:cubicBezTo>
                <a:cubicBezTo>
                  <a:pt x="1055631" y="994410"/>
                  <a:pt x="1054011" y="995743"/>
                  <a:pt x="1053154" y="994505"/>
                </a:cubicBezTo>
                <a:cubicBezTo>
                  <a:pt x="1056964" y="991267"/>
                  <a:pt x="1060774" y="987743"/>
                  <a:pt x="1064108" y="985837"/>
                </a:cubicBezTo>
                <a:close/>
                <a:moveTo>
                  <a:pt x="1071537" y="976217"/>
                </a:moveTo>
                <a:cubicBezTo>
                  <a:pt x="1072299" y="977075"/>
                  <a:pt x="1073157" y="977836"/>
                  <a:pt x="1074395" y="976598"/>
                </a:cubicBezTo>
                <a:cubicBezTo>
                  <a:pt x="1076205" y="978122"/>
                  <a:pt x="1070204" y="984313"/>
                  <a:pt x="1068013" y="985076"/>
                </a:cubicBezTo>
                <a:cubicBezTo>
                  <a:pt x="1066965" y="983075"/>
                  <a:pt x="1068299" y="980027"/>
                  <a:pt x="1071537" y="976217"/>
                </a:cubicBezTo>
                <a:close/>
                <a:moveTo>
                  <a:pt x="1189457" y="722852"/>
                </a:moveTo>
                <a:cubicBezTo>
                  <a:pt x="1189743" y="723043"/>
                  <a:pt x="1190028" y="723138"/>
                  <a:pt x="1190314" y="723328"/>
                </a:cubicBezTo>
                <a:cubicBezTo>
                  <a:pt x="1189362" y="725519"/>
                  <a:pt x="1188981" y="725710"/>
                  <a:pt x="1188504" y="725424"/>
                </a:cubicBezTo>
                <a:cubicBezTo>
                  <a:pt x="1188790" y="724471"/>
                  <a:pt x="1189171" y="723709"/>
                  <a:pt x="1189457" y="722852"/>
                </a:cubicBezTo>
                <a:close/>
                <a:moveTo>
                  <a:pt x="1206983" y="662273"/>
                </a:moveTo>
                <a:cubicBezTo>
                  <a:pt x="1206888" y="661035"/>
                  <a:pt x="1206792" y="659892"/>
                  <a:pt x="1206602" y="658844"/>
                </a:cubicBezTo>
                <a:cubicBezTo>
                  <a:pt x="1207078" y="658368"/>
                  <a:pt x="1207554" y="657987"/>
                  <a:pt x="1208031" y="657797"/>
                </a:cubicBezTo>
                <a:cubicBezTo>
                  <a:pt x="1207935" y="659225"/>
                  <a:pt x="1207554" y="660749"/>
                  <a:pt x="1206983" y="662273"/>
                </a:cubicBezTo>
                <a:close/>
                <a:moveTo>
                  <a:pt x="1209936" y="652558"/>
                </a:moveTo>
                <a:cubicBezTo>
                  <a:pt x="1209650" y="650653"/>
                  <a:pt x="1209364" y="648176"/>
                  <a:pt x="1209174" y="645509"/>
                </a:cubicBezTo>
                <a:cubicBezTo>
                  <a:pt x="1209650" y="643318"/>
                  <a:pt x="1210221" y="641318"/>
                  <a:pt x="1211460" y="638461"/>
                </a:cubicBezTo>
                <a:cubicBezTo>
                  <a:pt x="1211079" y="645223"/>
                  <a:pt x="1210412" y="647414"/>
                  <a:pt x="1210698" y="652367"/>
                </a:cubicBezTo>
                <a:cubicBezTo>
                  <a:pt x="1210507" y="652463"/>
                  <a:pt x="1210221" y="652558"/>
                  <a:pt x="1209936" y="652558"/>
                </a:cubicBezTo>
                <a:close/>
                <a:moveTo>
                  <a:pt x="1229176" y="520351"/>
                </a:moveTo>
                <a:cubicBezTo>
                  <a:pt x="1229938" y="516636"/>
                  <a:pt x="1230224" y="512921"/>
                  <a:pt x="1229557" y="508349"/>
                </a:cubicBezTo>
                <a:cubicBezTo>
                  <a:pt x="1234034" y="510159"/>
                  <a:pt x="1232129" y="520827"/>
                  <a:pt x="1229843" y="524637"/>
                </a:cubicBezTo>
                <a:cubicBezTo>
                  <a:pt x="1229652" y="523208"/>
                  <a:pt x="1229367" y="521780"/>
                  <a:pt x="1229176" y="520351"/>
                </a:cubicBezTo>
                <a:close/>
                <a:moveTo>
                  <a:pt x="1227938" y="497586"/>
                </a:moveTo>
                <a:cubicBezTo>
                  <a:pt x="1229367" y="499300"/>
                  <a:pt x="1230224" y="502634"/>
                  <a:pt x="1230891" y="506539"/>
                </a:cubicBezTo>
                <a:cubicBezTo>
                  <a:pt x="1228033" y="508349"/>
                  <a:pt x="1227081" y="500063"/>
                  <a:pt x="1227938" y="497586"/>
                </a:cubicBezTo>
                <a:close/>
                <a:moveTo>
                  <a:pt x="1216508" y="422053"/>
                </a:moveTo>
                <a:lnTo>
                  <a:pt x="1213365" y="422910"/>
                </a:lnTo>
                <a:cubicBezTo>
                  <a:pt x="1212222" y="420338"/>
                  <a:pt x="1214031" y="416052"/>
                  <a:pt x="1211364" y="415385"/>
                </a:cubicBezTo>
                <a:cubicBezTo>
                  <a:pt x="1210793" y="410146"/>
                  <a:pt x="1213365" y="416623"/>
                  <a:pt x="1214127" y="416242"/>
                </a:cubicBezTo>
                <a:cubicBezTo>
                  <a:pt x="1214508" y="414242"/>
                  <a:pt x="1213460" y="413099"/>
                  <a:pt x="1212126" y="411575"/>
                </a:cubicBezTo>
                <a:cubicBezTo>
                  <a:pt x="1212698" y="411099"/>
                  <a:pt x="1213174" y="410623"/>
                  <a:pt x="1213650" y="410146"/>
                </a:cubicBezTo>
                <a:cubicBezTo>
                  <a:pt x="1215651" y="413290"/>
                  <a:pt x="1217079" y="417195"/>
                  <a:pt x="1216508" y="422053"/>
                </a:cubicBezTo>
                <a:close/>
                <a:moveTo>
                  <a:pt x="1210317" y="396145"/>
                </a:moveTo>
                <a:cubicBezTo>
                  <a:pt x="1209269" y="396050"/>
                  <a:pt x="1208697" y="393287"/>
                  <a:pt x="1208126" y="391096"/>
                </a:cubicBezTo>
                <a:cubicBezTo>
                  <a:pt x="1208221" y="391096"/>
                  <a:pt x="1208316" y="391096"/>
                  <a:pt x="1208412" y="391096"/>
                </a:cubicBezTo>
                <a:cubicBezTo>
                  <a:pt x="1209174" y="391001"/>
                  <a:pt x="1209840" y="390430"/>
                  <a:pt x="1210317" y="389763"/>
                </a:cubicBezTo>
                <a:cubicBezTo>
                  <a:pt x="1212317" y="394049"/>
                  <a:pt x="1210031" y="393668"/>
                  <a:pt x="1210317" y="396145"/>
                </a:cubicBezTo>
                <a:close/>
                <a:moveTo>
                  <a:pt x="1197267" y="381095"/>
                </a:moveTo>
                <a:cubicBezTo>
                  <a:pt x="1197553" y="380905"/>
                  <a:pt x="1198315" y="381000"/>
                  <a:pt x="1198696" y="381286"/>
                </a:cubicBezTo>
                <a:cubicBezTo>
                  <a:pt x="1201458" y="383096"/>
                  <a:pt x="1203268" y="385381"/>
                  <a:pt x="1203935" y="388810"/>
                </a:cubicBezTo>
                <a:cubicBezTo>
                  <a:pt x="1204221" y="390430"/>
                  <a:pt x="1205554" y="391001"/>
                  <a:pt x="1207078" y="391096"/>
                </a:cubicBezTo>
                <a:cubicBezTo>
                  <a:pt x="1207364" y="392335"/>
                  <a:pt x="1207554" y="393668"/>
                  <a:pt x="1207554" y="395383"/>
                </a:cubicBezTo>
                <a:cubicBezTo>
                  <a:pt x="1206792" y="395573"/>
                  <a:pt x="1206983" y="396907"/>
                  <a:pt x="1206411" y="397383"/>
                </a:cubicBezTo>
                <a:cubicBezTo>
                  <a:pt x="1204411" y="390430"/>
                  <a:pt x="1200601" y="392811"/>
                  <a:pt x="1205268" y="396145"/>
                </a:cubicBezTo>
                <a:cubicBezTo>
                  <a:pt x="1205459" y="397097"/>
                  <a:pt x="1205649" y="398050"/>
                  <a:pt x="1205840" y="399002"/>
                </a:cubicBezTo>
                <a:cubicBezTo>
                  <a:pt x="1203268" y="398907"/>
                  <a:pt x="1200696" y="398907"/>
                  <a:pt x="1198125" y="398621"/>
                </a:cubicBezTo>
                <a:cubicBezTo>
                  <a:pt x="1197363" y="398526"/>
                  <a:pt x="1196220" y="396621"/>
                  <a:pt x="1196410" y="395764"/>
                </a:cubicBezTo>
                <a:cubicBezTo>
                  <a:pt x="1196982" y="393478"/>
                  <a:pt x="1199077" y="391192"/>
                  <a:pt x="1198791" y="389287"/>
                </a:cubicBezTo>
                <a:cubicBezTo>
                  <a:pt x="1198410" y="387096"/>
                  <a:pt x="1195648" y="385477"/>
                  <a:pt x="1196220" y="382619"/>
                </a:cubicBezTo>
                <a:cubicBezTo>
                  <a:pt x="1196220" y="382048"/>
                  <a:pt x="1196696" y="381476"/>
                  <a:pt x="1197267" y="381095"/>
                </a:cubicBezTo>
                <a:close/>
                <a:moveTo>
                  <a:pt x="1170026" y="330708"/>
                </a:moveTo>
                <a:cubicBezTo>
                  <a:pt x="1169073" y="330232"/>
                  <a:pt x="1168121" y="329851"/>
                  <a:pt x="1167168" y="330327"/>
                </a:cubicBezTo>
                <a:cubicBezTo>
                  <a:pt x="1166597" y="328898"/>
                  <a:pt x="1165930" y="327755"/>
                  <a:pt x="1165359" y="326708"/>
                </a:cubicBezTo>
                <a:cubicBezTo>
                  <a:pt x="1165168" y="325755"/>
                  <a:pt x="1165073" y="324707"/>
                  <a:pt x="1165073" y="323755"/>
                </a:cubicBezTo>
                <a:cubicBezTo>
                  <a:pt x="1166597" y="325850"/>
                  <a:pt x="1168407" y="328422"/>
                  <a:pt x="1170026" y="330708"/>
                </a:cubicBezTo>
                <a:close/>
                <a:moveTo>
                  <a:pt x="1066394" y="188595"/>
                </a:moveTo>
                <a:cubicBezTo>
                  <a:pt x="1066965" y="189262"/>
                  <a:pt x="1067632" y="190024"/>
                  <a:pt x="1068204" y="190690"/>
                </a:cubicBezTo>
                <a:cubicBezTo>
                  <a:pt x="1068108" y="190881"/>
                  <a:pt x="1068013" y="191167"/>
                  <a:pt x="1067823" y="191357"/>
                </a:cubicBezTo>
                <a:cubicBezTo>
                  <a:pt x="1064489" y="190690"/>
                  <a:pt x="1062870" y="186309"/>
                  <a:pt x="1060869" y="182118"/>
                </a:cubicBezTo>
                <a:cubicBezTo>
                  <a:pt x="1062679" y="184309"/>
                  <a:pt x="1064489" y="186500"/>
                  <a:pt x="1066394" y="188595"/>
                </a:cubicBezTo>
                <a:close/>
                <a:moveTo>
                  <a:pt x="1011149" y="170974"/>
                </a:moveTo>
                <a:cubicBezTo>
                  <a:pt x="1011435" y="171164"/>
                  <a:pt x="1011625" y="171545"/>
                  <a:pt x="1011816" y="171926"/>
                </a:cubicBezTo>
                <a:cubicBezTo>
                  <a:pt x="1011149" y="171640"/>
                  <a:pt x="1010482" y="171355"/>
                  <a:pt x="1009815" y="171164"/>
                </a:cubicBezTo>
                <a:cubicBezTo>
                  <a:pt x="1010101" y="170783"/>
                  <a:pt x="1010577" y="170593"/>
                  <a:pt x="1011149" y="170974"/>
                </a:cubicBezTo>
                <a:close/>
                <a:moveTo>
                  <a:pt x="527565" y="110490"/>
                </a:moveTo>
                <a:cubicBezTo>
                  <a:pt x="527565" y="111157"/>
                  <a:pt x="527565" y="111823"/>
                  <a:pt x="527660" y="112395"/>
                </a:cubicBezTo>
                <a:cubicBezTo>
                  <a:pt x="529184" y="112395"/>
                  <a:pt x="530136" y="111538"/>
                  <a:pt x="530708" y="110395"/>
                </a:cubicBezTo>
                <a:cubicBezTo>
                  <a:pt x="533280" y="110395"/>
                  <a:pt x="535851" y="110490"/>
                  <a:pt x="538518" y="110585"/>
                </a:cubicBezTo>
                <a:cubicBezTo>
                  <a:pt x="537566" y="112681"/>
                  <a:pt x="535661" y="114014"/>
                  <a:pt x="533851" y="115252"/>
                </a:cubicBezTo>
                <a:cubicBezTo>
                  <a:pt x="530803" y="117253"/>
                  <a:pt x="528612" y="116110"/>
                  <a:pt x="527565" y="112776"/>
                </a:cubicBezTo>
                <a:cubicBezTo>
                  <a:pt x="526517" y="113157"/>
                  <a:pt x="525374" y="113443"/>
                  <a:pt x="524326" y="113919"/>
                </a:cubicBezTo>
                <a:cubicBezTo>
                  <a:pt x="519278" y="116491"/>
                  <a:pt x="517468" y="116396"/>
                  <a:pt x="514801" y="112967"/>
                </a:cubicBezTo>
                <a:cubicBezTo>
                  <a:pt x="514706" y="112871"/>
                  <a:pt x="514611" y="112681"/>
                  <a:pt x="514515" y="112585"/>
                </a:cubicBezTo>
                <a:cubicBezTo>
                  <a:pt x="518802" y="111157"/>
                  <a:pt x="523088" y="110680"/>
                  <a:pt x="527565" y="110490"/>
                </a:cubicBezTo>
                <a:close/>
                <a:moveTo>
                  <a:pt x="490322" y="116396"/>
                </a:moveTo>
                <a:cubicBezTo>
                  <a:pt x="494703" y="115538"/>
                  <a:pt x="498894" y="115157"/>
                  <a:pt x="502704" y="115157"/>
                </a:cubicBezTo>
                <a:cubicBezTo>
                  <a:pt x="501752" y="116014"/>
                  <a:pt x="500514" y="116586"/>
                  <a:pt x="498513" y="116491"/>
                </a:cubicBezTo>
                <a:cubicBezTo>
                  <a:pt x="497275" y="116491"/>
                  <a:pt x="495561" y="116491"/>
                  <a:pt x="494989" y="117253"/>
                </a:cubicBezTo>
                <a:cubicBezTo>
                  <a:pt x="490703" y="122682"/>
                  <a:pt x="483845" y="118205"/>
                  <a:pt x="479082" y="121634"/>
                </a:cubicBezTo>
                <a:cubicBezTo>
                  <a:pt x="475749" y="124015"/>
                  <a:pt x="473844" y="122777"/>
                  <a:pt x="472224" y="120967"/>
                </a:cubicBezTo>
                <a:cubicBezTo>
                  <a:pt x="478320" y="118872"/>
                  <a:pt x="484512" y="117443"/>
                  <a:pt x="490322" y="116396"/>
                </a:cubicBezTo>
                <a:close/>
                <a:moveTo>
                  <a:pt x="173616" y="882872"/>
                </a:moveTo>
                <a:cubicBezTo>
                  <a:pt x="173044" y="882777"/>
                  <a:pt x="172568" y="880967"/>
                  <a:pt x="172663" y="880015"/>
                </a:cubicBezTo>
                <a:cubicBezTo>
                  <a:pt x="172758" y="879538"/>
                  <a:pt x="173044" y="879062"/>
                  <a:pt x="173330" y="878586"/>
                </a:cubicBezTo>
                <a:cubicBezTo>
                  <a:pt x="173616" y="878110"/>
                  <a:pt x="173997" y="877729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282" y="877252"/>
                  <a:pt x="174282" y="877252"/>
                  <a:pt x="174282" y="877252"/>
                </a:cubicBezTo>
                <a:cubicBezTo>
                  <a:pt x="174759" y="878205"/>
                  <a:pt x="175521" y="879062"/>
                  <a:pt x="175711" y="880015"/>
                </a:cubicBezTo>
                <a:cubicBezTo>
                  <a:pt x="175997" y="881539"/>
                  <a:pt x="175806" y="883349"/>
                  <a:pt x="173616" y="882872"/>
                </a:cubicBezTo>
                <a:close/>
                <a:moveTo>
                  <a:pt x="191046" y="930783"/>
                </a:moveTo>
                <a:cubicBezTo>
                  <a:pt x="190856" y="931640"/>
                  <a:pt x="189713" y="932212"/>
                  <a:pt x="189046" y="932974"/>
                </a:cubicBezTo>
                <a:cubicBezTo>
                  <a:pt x="188665" y="932498"/>
                  <a:pt x="187903" y="932117"/>
                  <a:pt x="187903" y="931640"/>
                </a:cubicBezTo>
                <a:cubicBezTo>
                  <a:pt x="187713" y="929926"/>
                  <a:pt x="187713" y="928211"/>
                  <a:pt x="187617" y="926497"/>
                </a:cubicBezTo>
                <a:cubicBezTo>
                  <a:pt x="187522" y="926497"/>
                  <a:pt x="187427" y="926497"/>
                  <a:pt x="187332" y="926497"/>
                </a:cubicBezTo>
                <a:cubicBezTo>
                  <a:pt x="187332" y="926401"/>
                  <a:pt x="187332" y="926211"/>
                  <a:pt x="187332" y="926116"/>
                </a:cubicBezTo>
                <a:cubicBezTo>
                  <a:pt x="186474" y="925735"/>
                  <a:pt x="185617" y="925354"/>
                  <a:pt x="184855" y="924877"/>
                </a:cubicBezTo>
                <a:cubicBezTo>
                  <a:pt x="184665" y="924782"/>
                  <a:pt x="184950" y="923639"/>
                  <a:pt x="185046" y="923639"/>
                </a:cubicBezTo>
                <a:cubicBezTo>
                  <a:pt x="187141" y="923353"/>
                  <a:pt x="187236" y="924687"/>
                  <a:pt x="187332" y="926116"/>
                </a:cubicBezTo>
                <a:cubicBezTo>
                  <a:pt x="187427" y="926116"/>
                  <a:pt x="187522" y="926211"/>
                  <a:pt x="187617" y="926211"/>
                </a:cubicBezTo>
                <a:cubicBezTo>
                  <a:pt x="187617" y="926306"/>
                  <a:pt x="187617" y="926401"/>
                  <a:pt x="187617" y="926497"/>
                </a:cubicBezTo>
                <a:cubicBezTo>
                  <a:pt x="190380" y="926497"/>
                  <a:pt x="191808" y="927926"/>
                  <a:pt x="191046" y="930783"/>
                </a:cubicBezTo>
                <a:close/>
                <a:moveTo>
                  <a:pt x="202572" y="941260"/>
                </a:moveTo>
                <a:cubicBezTo>
                  <a:pt x="202572" y="941260"/>
                  <a:pt x="202572" y="941260"/>
                  <a:pt x="202572" y="941260"/>
                </a:cubicBezTo>
                <a:lnTo>
                  <a:pt x="202572" y="941260"/>
                </a:lnTo>
                <a:cubicBezTo>
                  <a:pt x="201619" y="940689"/>
                  <a:pt x="200667" y="940118"/>
                  <a:pt x="199619" y="939546"/>
                </a:cubicBezTo>
                <a:cubicBezTo>
                  <a:pt x="200667" y="938975"/>
                  <a:pt x="201714" y="938022"/>
                  <a:pt x="202762" y="938117"/>
                </a:cubicBezTo>
                <a:cubicBezTo>
                  <a:pt x="203810" y="938117"/>
                  <a:pt x="204762" y="939165"/>
                  <a:pt x="205810" y="939832"/>
                </a:cubicBezTo>
                <a:cubicBezTo>
                  <a:pt x="204762" y="940213"/>
                  <a:pt x="203619" y="940784"/>
                  <a:pt x="202572" y="941260"/>
                </a:cubicBezTo>
                <a:close/>
                <a:moveTo>
                  <a:pt x="210287" y="949452"/>
                </a:moveTo>
                <a:cubicBezTo>
                  <a:pt x="210192" y="950881"/>
                  <a:pt x="210096" y="952309"/>
                  <a:pt x="207906" y="951928"/>
                </a:cubicBezTo>
                <a:cubicBezTo>
                  <a:pt x="207810" y="951928"/>
                  <a:pt x="207525" y="950785"/>
                  <a:pt x="207715" y="950690"/>
                </a:cubicBezTo>
                <a:cubicBezTo>
                  <a:pt x="208477" y="950214"/>
                  <a:pt x="209334" y="949833"/>
                  <a:pt x="210287" y="949452"/>
                </a:cubicBezTo>
                <a:cubicBezTo>
                  <a:pt x="210287" y="949357"/>
                  <a:pt x="210287" y="949166"/>
                  <a:pt x="210287" y="949071"/>
                </a:cubicBezTo>
                <a:cubicBezTo>
                  <a:pt x="210382" y="949071"/>
                  <a:pt x="210477" y="949071"/>
                  <a:pt x="210573" y="949071"/>
                </a:cubicBezTo>
                <a:cubicBezTo>
                  <a:pt x="210477" y="946785"/>
                  <a:pt x="210192" y="944499"/>
                  <a:pt x="212097" y="942689"/>
                </a:cubicBezTo>
                <a:cubicBezTo>
                  <a:pt x="213240" y="941642"/>
                  <a:pt x="216954" y="941642"/>
                  <a:pt x="216859" y="942689"/>
                </a:cubicBezTo>
                <a:cubicBezTo>
                  <a:pt x="216764" y="943642"/>
                  <a:pt x="216478" y="944785"/>
                  <a:pt x="215907" y="945451"/>
                </a:cubicBezTo>
                <a:cubicBezTo>
                  <a:pt x="214478" y="947166"/>
                  <a:pt x="213240" y="949261"/>
                  <a:pt x="210477" y="949071"/>
                </a:cubicBezTo>
                <a:cubicBezTo>
                  <a:pt x="210477" y="949166"/>
                  <a:pt x="210477" y="949261"/>
                  <a:pt x="210477" y="949357"/>
                </a:cubicBezTo>
                <a:cubicBezTo>
                  <a:pt x="210477" y="949357"/>
                  <a:pt x="210382" y="949452"/>
                  <a:pt x="210287" y="949452"/>
                </a:cubicBezTo>
                <a:close/>
                <a:moveTo>
                  <a:pt x="225336" y="952976"/>
                </a:moveTo>
                <a:cubicBezTo>
                  <a:pt x="222669" y="959072"/>
                  <a:pt x="217050" y="963740"/>
                  <a:pt x="216478" y="970978"/>
                </a:cubicBezTo>
                <a:cubicBezTo>
                  <a:pt x="216478" y="971359"/>
                  <a:pt x="214192" y="971931"/>
                  <a:pt x="213240" y="971645"/>
                </a:cubicBezTo>
                <a:cubicBezTo>
                  <a:pt x="212287" y="971359"/>
                  <a:pt x="210858" y="969931"/>
                  <a:pt x="210954" y="969264"/>
                </a:cubicBezTo>
                <a:cubicBezTo>
                  <a:pt x="212763" y="962120"/>
                  <a:pt x="215907" y="955453"/>
                  <a:pt x="220383" y="949547"/>
                </a:cubicBezTo>
                <a:cubicBezTo>
                  <a:pt x="220764" y="949071"/>
                  <a:pt x="222765" y="949547"/>
                  <a:pt x="223908" y="949833"/>
                </a:cubicBezTo>
                <a:cubicBezTo>
                  <a:pt x="223908" y="949833"/>
                  <a:pt x="223908" y="949833"/>
                  <a:pt x="224003" y="949833"/>
                </a:cubicBezTo>
                <a:cubicBezTo>
                  <a:pt x="224289" y="950119"/>
                  <a:pt x="224574" y="950404"/>
                  <a:pt x="224955" y="950690"/>
                </a:cubicBezTo>
                <a:cubicBezTo>
                  <a:pt x="225051" y="950881"/>
                  <a:pt x="225146" y="950976"/>
                  <a:pt x="225336" y="951071"/>
                </a:cubicBezTo>
                <a:cubicBezTo>
                  <a:pt x="225241" y="951833"/>
                  <a:pt x="225622" y="952500"/>
                  <a:pt x="225336" y="952976"/>
                </a:cubicBezTo>
                <a:close/>
                <a:moveTo>
                  <a:pt x="282391" y="1000316"/>
                </a:moveTo>
                <a:cubicBezTo>
                  <a:pt x="281724" y="1001744"/>
                  <a:pt x="280772" y="1002316"/>
                  <a:pt x="279343" y="1001840"/>
                </a:cubicBezTo>
                <a:cubicBezTo>
                  <a:pt x="279724" y="1000601"/>
                  <a:pt x="280486" y="999553"/>
                  <a:pt x="282391" y="999268"/>
                </a:cubicBezTo>
                <a:cubicBezTo>
                  <a:pt x="285630" y="998792"/>
                  <a:pt x="287058" y="1000792"/>
                  <a:pt x="286677" y="1003649"/>
                </a:cubicBezTo>
                <a:cubicBezTo>
                  <a:pt x="286677" y="1004030"/>
                  <a:pt x="286773" y="1004221"/>
                  <a:pt x="286773" y="1004507"/>
                </a:cubicBezTo>
                <a:cubicBezTo>
                  <a:pt x="285725" y="1003459"/>
                  <a:pt x="284487" y="1002125"/>
                  <a:pt x="282391" y="1000316"/>
                </a:cubicBezTo>
                <a:close/>
                <a:moveTo>
                  <a:pt x="306204" y="1006221"/>
                </a:moveTo>
                <a:cubicBezTo>
                  <a:pt x="306204" y="1006316"/>
                  <a:pt x="306108" y="1006507"/>
                  <a:pt x="306108" y="1006602"/>
                </a:cubicBezTo>
                <a:lnTo>
                  <a:pt x="305823" y="1006316"/>
                </a:lnTo>
                <a:cubicBezTo>
                  <a:pt x="305918" y="1006316"/>
                  <a:pt x="306013" y="1006316"/>
                  <a:pt x="306204" y="1006221"/>
                </a:cubicBezTo>
                <a:cubicBezTo>
                  <a:pt x="306299" y="1005935"/>
                  <a:pt x="306394" y="1005650"/>
                  <a:pt x="306489" y="1005364"/>
                </a:cubicBezTo>
                <a:cubicBezTo>
                  <a:pt x="306775" y="1005554"/>
                  <a:pt x="307061" y="1005650"/>
                  <a:pt x="307251" y="1005840"/>
                </a:cubicBezTo>
                <a:cubicBezTo>
                  <a:pt x="306870" y="1006031"/>
                  <a:pt x="306489" y="1006126"/>
                  <a:pt x="306204" y="1006221"/>
                </a:cubicBezTo>
                <a:close/>
                <a:moveTo>
                  <a:pt x="434886" y="1106615"/>
                </a:moveTo>
                <a:cubicBezTo>
                  <a:pt x="423075" y="1101185"/>
                  <a:pt x="411550" y="1095756"/>
                  <a:pt x="397548" y="1093184"/>
                </a:cubicBezTo>
                <a:cubicBezTo>
                  <a:pt x="392976" y="1091089"/>
                  <a:pt x="388500" y="1088136"/>
                  <a:pt x="383642" y="1085088"/>
                </a:cubicBezTo>
                <a:cubicBezTo>
                  <a:pt x="383166" y="1084707"/>
                  <a:pt x="382594" y="1084326"/>
                  <a:pt x="382023" y="1084040"/>
                </a:cubicBezTo>
                <a:cubicBezTo>
                  <a:pt x="384213" y="1084517"/>
                  <a:pt x="386404" y="1084993"/>
                  <a:pt x="388500" y="1085469"/>
                </a:cubicBezTo>
                <a:cubicBezTo>
                  <a:pt x="393738" y="1086612"/>
                  <a:pt x="398787" y="1087755"/>
                  <a:pt x="403835" y="1089279"/>
                </a:cubicBezTo>
                <a:cubicBezTo>
                  <a:pt x="408978" y="1090612"/>
                  <a:pt x="414312" y="1092327"/>
                  <a:pt x="420027" y="1094899"/>
                </a:cubicBezTo>
                <a:cubicBezTo>
                  <a:pt x="429648" y="1090612"/>
                  <a:pt x="443268" y="1107662"/>
                  <a:pt x="452412" y="1106424"/>
                </a:cubicBezTo>
                <a:cubicBezTo>
                  <a:pt x="448793" y="1100614"/>
                  <a:pt x="464223" y="1105376"/>
                  <a:pt x="473082" y="1106424"/>
                </a:cubicBezTo>
                <a:cubicBezTo>
                  <a:pt x="471653" y="1108996"/>
                  <a:pt x="472701" y="1112329"/>
                  <a:pt x="473272" y="1116997"/>
                </a:cubicBezTo>
                <a:cubicBezTo>
                  <a:pt x="459175" y="1115568"/>
                  <a:pt x="446983" y="1111091"/>
                  <a:pt x="434886" y="1106615"/>
                </a:cubicBezTo>
                <a:close/>
                <a:moveTo>
                  <a:pt x="613099" y="1136523"/>
                </a:moveTo>
                <a:cubicBezTo>
                  <a:pt x="615957" y="1134713"/>
                  <a:pt x="617671" y="1138428"/>
                  <a:pt x="622815" y="1137571"/>
                </a:cubicBezTo>
                <a:cubicBezTo>
                  <a:pt x="622719" y="1136809"/>
                  <a:pt x="621100" y="1137094"/>
                  <a:pt x="619957" y="1136904"/>
                </a:cubicBezTo>
                <a:cubicBezTo>
                  <a:pt x="620243" y="1135761"/>
                  <a:pt x="624053" y="1136428"/>
                  <a:pt x="623958" y="1135094"/>
                </a:cubicBezTo>
                <a:cubicBezTo>
                  <a:pt x="622338" y="1133380"/>
                  <a:pt x="615290" y="1135285"/>
                  <a:pt x="611575" y="1134999"/>
                </a:cubicBezTo>
                <a:cubicBezTo>
                  <a:pt x="617195" y="1130999"/>
                  <a:pt x="631197" y="1131284"/>
                  <a:pt x="635769" y="1128712"/>
                </a:cubicBezTo>
                <a:cubicBezTo>
                  <a:pt x="638055" y="1130332"/>
                  <a:pt x="637102" y="1132999"/>
                  <a:pt x="636245" y="1133570"/>
                </a:cubicBezTo>
                <a:cubicBezTo>
                  <a:pt x="637769" y="1136237"/>
                  <a:pt x="639293" y="1133475"/>
                  <a:pt x="641865" y="1134809"/>
                </a:cubicBezTo>
                <a:cubicBezTo>
                  <a:pt x="645579" y="1133475"/>
                  <a:pt x="637388" y="1133475"/>
                  <a:pt x="638721" y="1130999"/>
                </a:cubicBezTo>
                <a:cubicBezTo>
                  <a:pt x="649199" y="1130236"/>
                  <a:pt x="651675" y="1131094"/>
                  <a:pt x="656247" y="1128236"/>
                </a:cubicBezTo>
                <a:cubicBezTo>
                  <a:pt x="660724" y="1128903"/>
                  <a:pt x="656247" y="1129665"/>
                  <a:pt x="664439" y="1127855"/>
                </a:cubicBezTo>
                <a:cubicBezTo>
                  <a:pt x="665868" y="1133285"/>
                  <a:pt x="655866" y="1130522"/>
                  <a:pt x="652628" y="1132523"/>
                </a:cubicBezTo>
                <a:cubicBezTo>
                  <a:pt x="657676" y="1135952"/>
                  <a:pt x="669868" y="1127093"/>
                  <a:pt x="670725" y="1132618"/>
                </a:cubicBezTo>
                <a:cubicBezTo>
                  <a:pt x="666439" y="1133094"/>
                  <a:pt x="661962" y="1134046"/>
                  <a:pt x="657295" y="1134999"/>
                </a:cubicBezTo>
                <a:cubicBezTo>
                  <a:pt x="652628" y="1135666"/>
                  <a:pt x="647770" y="1136428"/>
                  <a:pt x="642817" y="1137094"/>
                </a:cubicBezTo>
                <a:cubicBezTo>
                  <a:pt x="633006" y="1138333"/>
                  <a:pt x="622719" y="1139000"/>
                  <a:pt x="613099" y="1136523"/>
                </a:cubicBezTo>
                <a:close/>
                <a:moveTo>
                  <a:pt x="616242" y="1169479"/>
                </a:moveTo>
                <a:cubicBezTo>
                  <a:pt x="614909" y="1171956"/>
                  <a:pt x="619576" y="1170718"/>
                  <a:pt x="622148" y="1170813"/>
                </a:cubicBezTo>
                <a:cubicBezTo>
                  <a:pt x="617385" y="1172146"/>
                  <a:pt x="609575" y="1172527"/>
                  <a:pt x="600907" y="1172813"/>
                </a:cubicBezTo>
                <a:cubicBezTo>
                  <a:pt x="592144" y="1172527"/>
                  <a:pt x="582524" y="1172051"/>
                  <a:pt x="573951" y="1172623"/>
                </a:cubicBezTo>
                <a:cubicBezTo>
                  <a:pt x="584238" y="1166622"/>
                  <a:pt x="600812" y="1172337"/>
                  <a:pt x="616242" y="1169479"/>
                </a:cubicBezTo>
                <a:close/>
                <a:moveTo>
                  <a:pt x="569570" y="1174813"/>
                </a:moveTo>
                <a:cubicBezTo>
                  <a:pt x="577857" y="1176147"/>
                  <a:pt x="579857" y="1175576"/>
                  <a:pt x="588715" y="1176337"/>
                </a:cubicBezTo>
                <a:cubicBezTo>
                  <a:pt x="580428" y="1172242"/>
                  <a:pt x="607098" y="1174337"/>
                  <a:pt x="609289" y="1176242"/>
                </a:cubicBezTo>
                <a:cubicBezTo>
                  <a:pt x="602336" y="1178528"/>
                  <a:pt x="594144" y="1178052"/>
                  <a:pt x="586429" y="1177576"/>
                </a:cubicBezTo>
                <a:cubicBezTo>
                  <a:pt x="578714" y="1177195"/>
                  <a:pt x="571570" y="1176814"/>
                  <a:pt x="566522" y="1178719"/>
                </a:cubicBezTo>
                <a:cubicBezTo>
                  <a:pt x="565284" y="1176147"/>
                  <a:pt x="568903" y="1176337"/>
                  <a:pt x="569570" y="1174813"/>
                </a:cubicBezTo>
                <a:close/>
                <a:moveTo>
                  <a:pt x="564903" y="1181957"/>
                </a:moveTo>
                <a:cubicBezTo>
                  <a:pt x="566141" y="1179195"/>
                  <a:pt x="570141" y="1181291"/>
                  <a:pt x="572332" y="1182243"/>
                </a:cubicBezTo>
                <a:cubicBezTo>
                  <a:pt x="571951" y="1184148"/>
                  <a:pt x="565760" y="1182434"/>
                  <a:pt x="564903" y="1181957"/>
                </a:cubicBezTo>
                <a:close/>
                <a:moveTo>
                  <a:pt x="665391" y="1186434"/>
                </a:moveTo>
                <a:lnTo>
                  <a:pt x="665010" y="1183862"/>
                </a:lnTo>
                <a:cubicBezTo>
                  <a:pt x="664344" y="1184053"/>
                  <a:pt x="663677" y="1184148"/>
                  <a:pt x="663010" y="1184338"/>
                </a:cubicBezTo>
                <a:cubicBezTo>
                  <a:pt x="659772" y="1184910"/>
                  <a:pt x="656438" y="1185291"/>
                  <a:pt x="652914" y="1185767"/>
                </a:cubicBezTo>
                <a:cubicBezTo>
                  <a:pt x="645960" y="1186625"/>
                  <a:pt x="638626" y="1187386"/>
                  <a:pt x="631197" y="1187863"/>
                </a:cubicBezTo>
                <a:cubicBezTo>
                  <a:pt x="616242" y="1188720"/>
                  <a:pt x="600431" y="1189482"/>
                  <a:pt x="585667" y="1186720"/>
                </a:cubicBezTo>
                <a:cubicBezTo>
                  <a:pt x="584048" y="1186910"/>
                  <a:pt x="584619" y="1188339"/>
                  <a:pt x="582714" y="1188244"/>
                </a:cubicBezTo>
                <a:cubicBezTo>
                  <a:pt x="579190" y="1187863"/>
                  <a:pt x="576523" y="1187006"/>
                  <a:pt x="573761" y="1186243"/>
                </a:cubicBezTo>
                <a:cubicBezTo>
                  <a:pt x="574142" y="1183767"/>
                  <a:pt x="581190" y="1185196"/>
                  <a:pt x="585762" y="1185101"/>
                </a:cubicBezTo>
                <a:cubicBezTo>
                  <a:pt x="585858" y="1183958"/>
                  <a:pt x="585953" y="1182815"/>
                  <a:pt x="584238" y="1182624"/>
                </a:cubicBezTo>
                <a:cubicBezTo>
                  <a:pt x="598716" y="1182243"/>
                  <a:pt x="624910" y="1182338"/>
                  <a:pt x="646246" y="1176528"/>
                </a:cubicBezTo>
                <a:cubicBezTo>
                  <a:pt x="651104" y="1177100"/>
                  <a:pt x="655771" y="1177766"/>
                  <a:pt x="658533" y="1179671"/>
                </a:cubicBezTo>
                <a:cubicBezTo>
                  <a:pt x="662820" y="1178719"/>
                  <a:pt x="657295" y="1177195"/>
                  <a:pt x="658057" y="1175671"/>
                </a:cubicBezTo>
                <a:cubicBezTo>
                  <a:pt x="661772" y="1174909"/>
                  <a:pt x="665201" y="1178052"/>
                  <a:pt x="667011" y="1175480"/>
                </a:cubicBezTo>
                <a:cubicBezTo>
                  <a:pt x="671392" y="1175576"/>
                  <a:pt x="668820" y="1176433"/>
                  <a:pt x="668916" y="1178433"/>
                </a:cubicBezTo>
                <a:cubicBezTo>
                  <a:pt x="676250" y="1176147"/>
                  <a:pt x="681489" y="1174337"/>
                  <a:pt x="686346" y="1174147"/>
                </a:cubicBezTo>
                <a:cubicBezTo>
                  <a:pt x="687394" y="1171289"/>
                  <a:pt x="681584" y="1173670"/>
                  <a:pt x="678726" y="1173670"/>
                </a:cubicBezTo>
                <a:cubicBezTo>
                  <a:pt x="682917" y="1170146"/>
                  <a:pt x="693300" y="1169575"/>
                  <a:pt x="697776" y="1170623"/>
                </a:cubicBezTo>
                <a:cubicBezTo>
                  <a:pt x="699491" y="1173480"/>
                  <a:pt x="691871" y="1177004"/>
                  <a:pt x="700348" y="1175957"/>
                </a:cubicBezTo>
                <a:cubicBezTo>
                  <a:pt x="694347" y="1179862"/>
                  <a:pt x="676440" y="1177004"/>
                  <a:pt x="673869" y="1181005"/>
                </a:cubicBezTo>
                <a:cubicBezTo>
                  <a:pt x="685489" y="1181291"/>
                  <a:pt x="704920" y="1175194"/>
                  <a:pt x="711778" y="1179004"/>
                </a:cubicBezTo>
                <a:cubicBezTo>
                  <a:pt x="696443" y="1185291"/>
                  <a:pt x="682251" y="1182815"/>
                  <a:pt x="665391" y="1186434"/>
                </a:cubicBezTo>
                <a:close/>
                <a:moveTo>
                  <a:pt x="733495" y="1167098"/>
                </a:moveTo>
                <a:cubicBezTo>
                  <a:pt x="733305" y="1165669"/>
                  <a:pt x="731304" y="1165860"/>
                  <a:pt x="731304" y="1164336"/>
                </a:cubicBezTo>
                <a:cubicBezTo>
                  <a:pt x="736829" y="1162050"/>
                  <a:pt x="736257" y="1165574"/>
                  <a:pt x="741782" y="1163288"/>
                </a:cubicBezTo>
                <a:cubicBezTo>
                  <a:pt x="740639" y="1164908"/>
                  <a:pt x="735876" y="1165765"/>
                  <a:pt x="733495" y="1167098"/>
                </a:cubicBezTo>
                <a:close/>
                <a:moveTo>
                  <a:pt x="772643" y="1152430"/>
                </a:moveTo>
                <a:cubicBezTo>
                  <a:pt x="755022" y="1155192"/>
                  <a:pt x="739877" y="1159764"/>
                  <a:pt x="721875" y="1163384"/>
                </a:cubicBezTo>
                <a:cubicBezTo>
                  <a:pt x="722446" y="1164812"/>
                  <a:pt x="726828" y="1162621"/>
                  <a:pt x="727971" y="1163479"/>
                </a:cubicBezTo>
                <a:cubicBezTo>
                  <a:pt x="728352" y="1165955"/>
                  <a:pt x="719493" y="1167193"/>
                  <a:pt x="719112" y="1164717"/>
                </a:cubicBezTo>
                <a:cubicBezTo>
                  <a:pt x="715398" y="1167003"/>
                  <a:pt x="715207" y="1167765"/>
                  <a:pt x="717398" y="1170718"/>
                </a:cubicBezTo>
                <a:cubicBezTo>
                  <a:pt x="710730" y="1169003"/>
                  <a:pt x="709397" y="1166908"/>
                  <a:pt x="711683" y="1165098"/>
                </a:cubicBezTo>
                <a:cubicBezTo>
                  <a:pt x="714064" y="1163193"/>
                  <a:pt x="720160" y="1161764"/>
                  <a:pt x="728542" y="1159954"/>
                </a:cubicBezTo>
                <a:cubicBezTo>
                  <a:pt x="727018" y="1159097"/>
                  <a:pt x="723684" y="1159954"/>
                  <a:pt x="721017" y="1160240"/>
                </a:cubicBezTo>
                <a:cubicBezTo>
                  <a:pt x="719779" y="1157954"/>
                  <a:pt x="727399" y="1157954"/>
                  <a:pt x="727590" y="1156049"/>
                </a:cubicBezTo>
                <a:cubicBezTo>
                  <a:pt x="729590" y="1155763"/>
                  <a:pt x="729304" y="1157764"/>
                  <a:pt x="729780" y="1158811"/>
                </a:cubicBezTo>
                <a:cubicBezTo>
                  <a:pt x="743401" y="1154430"/>
                  <a:pt x="744354" y="1153763"/>
                  <a:pt x="759213" y="1149382"/>
                </a:cubicBezTo>
                <a:cubicBezTo>
                  <a:pt x="761975" y="1151763"/>
                  <a:pt x="766356" y="1147477"/>
                  <a:pt x="770166" y="1149763"/>
                </a:cubicBezTo>
                <a:cubicBezTo>
                  <a:pt x="773786" y="1148048"/>
                  <a:pt x="765309" y="1149191"/>
                  <a:pt x="769119" y="1146715"/>
                </a:cubicBezTo>
                <a:cubicBezTo>
                  <a:pt x="779310" y="1144619"/>
                  <a:pt x="779025" y="1146905"/>
                  <a:pt x="789121" y="1141857"/>
                </a:cubicBezTo>
                <a:cubicBezTo>
                  <a:pt x="788550" y="1139666"/>
                  <a:pt x="780453" y="1146048"/>
                  <a:pt x="781406" y="1142143"/>
                </a:cubicBezTo>
                <a:cubicBezTo>
                  <a:pt x="788169" y="1141000"/>
                  <a:pt x="792931" y="1138523"/>
                  <a:pt x="797598" y="1135285"/>
                </a:cubicBezTo>
                <a:cubicBezTo>
                  <a:pt x="798741" y="1136904"/>
                  <a:pt x="798456" y="1138237"/>
                  <a:pt x="797694" y="1139571"/>
                </a:cubicBezTo>
                <a:cubicBezTo>
                  <a:pt x="801408" y="1138428"/>
                  <a:pt x="801789" y="1136809"/>
                  <a:pt x="800646" y="1134999"/>
                </a:cubicBezTo>
                <a:cubicBezTo>
                  <a:pt x="807314" y="1131570"/>
                  <a:pt x="809600" y="1133189"/>
                  <a:pt x="812838" y="1133856"/>
                </a:cubicBezTo>
                <a:cubicBezTo>
                  <a:pt x="807790" y="1142048"/>
                  <a:pt x="780834" y="1146143"/>
                  <a:pt x="772643" y="1152430"/>
                </a:cubicBezTo>
                <a:close/>
                <a:moveTo>
                  <a:pt x="904945" y="1116806"/>
                </a:moveTo>
                <a:cubicBezTo>
                  <a:pt x="904755" y="1112615"/>
                  <a:pt x="910755" y="1112234"/>
                  <a:pt x="914089" y="1108424"/>
                </a:cubicBezTo>
                <a:cubicBezTo>
                  <a:pt x="915327" y="1110901"/>
                  <a:pt x="907707" y="1114044"/>
                  <a:pt x="904945" y="1116806"/>
                </a:cubicBezTo>
                <a:close/>
                <a:moveTo>
                  <a:pt x="947046" y="1107853"/>
                </a:moveTo>
                <a:cubicBezTo>
                  <a:pt x="944569" y="1113758"/>
                  <a:pt x="944760" y="1106710"/>
                  <a:pt x="940854" y="1109853"/>
                </a:cubicBezTo>
                <a:cubicBezTo>
                  <a:pt x="940664" y="1108710"/>
                  <a:pt x="943807" y="1107186"/>
                  <a:pt x="945712" y="1105852"/>
                </a:cubicBezTo>
                <a:cubicBezTo>
                  <a:pt x="946284" y="1106900"/>
                  <a:pt x="946760" y="1107853"/>
                  <a:pt x="948379" y="1106995"/>
                </a:cubicBezTo>
                <a:cubicBezTo>
                  <a:pt x="948570" y="1107948"/>
                  <a:pt x="947236" y="1108234"/>
                  <a:pt x="947046" y="1107853"/>
                </a:cubicBezTo>
                <a:close/>
                <a:moveTo>
                  <a:pt x="942188" y="1095661"/>
                </a:moveTo>
                <a:lnTo>
                  <a:pt x="947331" y="1092422"/>
                </a:lnTo>
                <a:lnTo>
                  <a:pt x="948760" y="1094423"/>
                </a:lnTo>
                <a:cubicBezTo>
                  <a:pt x="946093" y="1095661"/>
                  <a:pt x="943045" y="1097661"/>
                  <a:pt x="942188" y="1095661"/>
                </a:cubicBezTo>
                <a:close/>
                <a:moveTo>
                  <a:pt x="948189" y="1090898"/>
                </a:moveTo>
                <a:cubicBezTo>
                  <a:pt x="947141" y="1089184"/>
                  <a:pt x="951332" y="1086612"/>
                  <a:pt x="954570" y="1084135"/>
                </a:cubicBezTo>
                <a:lnTo>
                  <a:pt x="955999" y="1086041"/>
                </a:lnTo>
                <a:cubicBezTo>
                  <a:pt x="953046" y="1088422"/>
                  <a:pt x="950189" y="1090612"/>
                  <a:pt x="948189" y="1090898"/>
                </a:cubicBezTo>
                <a:close/>
                <a:moveTo>
                  <a:pt x="945998" y="1086993"/>
                </a:moveTo>
                <a:cubicBezTo>
                  <a:pt x="937997" y="1092518"/>
                  <a:pt x="929805" y="1097661"/>
                  <a:pt x="925710" y="1101185"/>
                </a:cubicBezTo>
                <a:cubicBezTo>
                  <a:pt x="926186" y="1097852"/>
                  <a:pt x="933044" y="1092708"/>
                  <a:pt x="941235" y="1087088"/>
                </a:cubicBezTo>
                <a:cubicBezTo>
                  <a:pt x="949332" y="1081373"/>
                  <a:pt x="958380" y="1074515"/>
                  <a:pt x="964381" y="1069562"/>
                </a:cubicBezTo>
                <a:cubicBezTo>
                  <a:pt x="961143" y="1074610"/>
                  <a:pt x="953713" y="1080992"/>
                  <a:pt x="945998" y="1086993"/>
                </a:cubicBezTo>
                <a:close/>
                <a:moveTo>
                  <a:pt x="1002672" y="1074896"/>
                </a:moveTo>
                <a:cubicBezTo>
                  <a:pt x="999909" y="1073086"/>
                  <a:pt x="999433" y="1073182"/>
                  <a:pt x="1000195" y="1069658"/>
                </a:cubicBezTo>
                <a:cubicBezTo>
                  <a:pt x="1003148" y="1069467"/>
                  <a:pt x="1007815" y="1070801"/>
                  <a:pt x="1002672" y="1074896"/>
                </a:cubicBezTo>
                <a:close/>
                <a:moveTo>
                  <a:pt x="1007244" y="1068229"/>
                </a:moveTo>
                <a:cubicBezTo>
                  <a:pt x="1005910" y="1068229"/>
                  <a:pt x="1003910" y="1069848"/>
                  <a:pt x="1003148" y="1068324"/>
                </a:cubicBezTo>
                <a:cubicBezTo>
                  <a:pt x="1004577" y="1067848"/>
                  <a:pt x="1006005" y="1067371"/>
                  <a:pt x="1005624" y="1066419"/>
                </a:cubicBezTo>
                <a:cubicBezTo>
                  <a:pt x="1007053" y="1065467"/>
                  <a:pt x="1007434" y="1066895"/>
                  <a:pt x="1009053" y="1065562"/>
                </a:cubicBezTo>
                <a:cubicBezTo>
                  <a:pt x="1008863" y="1066610"/>
                  <a:pt x="1008672" y="1067657"/>
                  <a:pt x="1009434" y="1068419"/>
                </a:cubicBezTo>
                <a:cubicBezTo>
                  <a:pt x="1008006" y="1069467"/>
                  <a:pt x="1005529" y="1069848"/>
                  <a:pt x="1007244" y="1068229"/>
                </a:cubicBezTo>
                <a:close/>
                <a:moveTo>
                  <a:pt x="1029151" y="1057180"/>
                </a:moveTo>
                <a:cubicBezTo>
                  <a:pt x="1028770" y="1056037"/>
                  <a:pt x="1031628" y="1054036"/>
                  <a:pt x="1033247" y="1052322"/>
                </a:cubicBezTo>
                <a:cubicBezTo>
                  <a:pt x="1032390" y="1051846"/>
                  <a:pt x="1030675" y="1053751"/>
                  <a:pt x="1029151" y="1054989"/>
                </a:cubicBezTo>
                <a:cubicBezTo>
                  <a:pt x="1027056" y="1054894"/>
                  <a:pt x="1030770" y="1049845"/>
                  <a:pt x="1026960" y="1052608"/>
                </a:cubicBezTo>
                <a:cubicBezTo>
                  <a:pt x="1027246" y="1050703"/>
                  <a:pt x="1033437" y="1050227"/>
                  <a:pt x="1035533" y="1050131"/>
                </a:cubicBezTo>
                <a:cubicBezTo>
                  <a:pt x="1031628" y="1054132"/>
                  <a:pt x="1034199" y="1054418"/>
                  <a:pt x="1029151" y="1057180"/>
                </a:cubicBezTo>
                <a:close/>
                <a:moveTo>
                  <a:pt x="1056678" y="1009841"/>
                </a:moveTo>
                <a:lnTo>
                  <a:pt x="1058488" y="1011460"/>
                </a:lnTo>
                <a:lnTo>
                  <a:pt x="1053249" y="1017175"/>
                </a:lnTo>
                <a:cubicBezTo>
                  <a:pt x="1051154" y="1015936"/>
                  <a:pt x="1055440" y="1012317"/>
                  <a:pt x="1056678" y="1009841"/>
                </a:cubicBezTo>
                <a:close/>
                <a:moveTo>
                  <a:pt x="1065251" y="1019651"/>
                </a:moveTo>
                <a:cubicBezTo>
                  <a:pt x="1066203" y="1015936"/>
                  <a:pt x="1063727" y="1018794"/>
                  <a:pt x="1060869" y="1022033"/>
                </a:cubicBezTo>
                <a:cubicBezTo>
                  <a:pt x="1059726" y="1018413"/>
                  <a:pt x="1067727" y="1015270"/>
                  <a:pt x="1070966" y="1012031"/>
                </a:cubicBezTo>
                <a:cubicBezTo>
                  <a:pt x="1072204" y="1013460"/>
                  <a:pt x="1066775" y="1017270"/>
                  <a:pt x="1065251" y="1019651"/>
                </a:cubicBezTo>
                <a:close/>
                <a:moveTo>
                  <a:pt x="1069918" y="998792"/>
                </a:moveTo>
                <a:cubicBezTo>
                  <a:pt x="1068870" y="1005650"/>
                  <a:pt x="1067061" y="1011936"/>
                  <a:pt x="1056678" y="1018223"/>
                </a:cubicBezTo>
                <a:cubicBezTo>
                  <a:pt x="1057726" y="1013746"/>
                  <a:pt x="1067251" y="1007554"/>
                  <a:pt x="1063917" y="1001840"/>
                </a:cubicBezTo>
                <a:cubicBezTo>
                  <a:pt x="1073538" y="993076"/>
                  <a:pt x="1079443" y="984409"/>
                  <a:pt x="1084682" y="980884"/>
                </a:cubicBezTo>
                <a:cubicBezTo>
                  <a:pt x="1084587" y="987171"/>
                  <a:pt x="1075919" y="996410"/>
                  <a:pt x="1069918" y="998792"/>
                </a:cubicBezTo>
                <a:close/>
                <a:moveTo>
                  <a:pt x="1097445" y="967168"/>
                </a:moveTo>
                <a:cubicBezTo>
                  <a:pt x="1092111" y="973169"/>
                  <a:pt x="1089159" y="974598"/>
                  <a:pt x="1086968" y="980694"/>
                </a:cubicBezTo>
                <a:lnTo>
                  <a:pt x="1083825" y="978218"/>
                </a:lnTo>
                <a:cubicBezTo>
                  <a:pt x="1090111" y="972407"/>
                  <a:pt x="1094969" y="962216"/>
                  <a:pt x="1102303" y="955358"/>
                </a:cubicBezTo>
                <a:cubicBezTo>
                  <a:pt x="1102303" y="959929"/>
                  <a:pt x="1096112" y="962882"/>
                  <a:pt x="1097445" y="967168"/>
                </a:cubicBezTo>
                <a:close/>
                <a:moveTo>
                  <a:pt x="1160882" y="867823"/>
                </a:moveTo>
                <a:cubicBezTo>
                  <a:pt x="1158215" y="867727"/>
                  <a:pt x="1159929" y="864394"/>
                  <a:pt x="1157167" y="864299"/>
                </a:cubicBezTo>
                <a:cubicBezTo>
                  <a:pt x="1159548" y="862775"/>
                  <a:pt x="1161644" y="854678"/>
                  <a:pt x="1164120" y="857345"/>
                </a:cubicBezTo>
                <a:cubicBezTo>
                  <a:pt x="1162406" y="854107"/>
                  <a:pt x="1168216" y="848201"/>
                  <a:pt x="1170788" y="843343"/>
                </a:cubicBezTo>
                <a:cubicBezTo>
                  <a:pt x="1165835" y="852392"/>
                  <a:pt x="1165359" y="861441"/>
                  <a:pt x="1160882" y="867823"/>
                </a:cubicBezTo>
                <a:close/>
                <a:moveTo>
                  <a:pt x="1161930" y="894683"/>
                </a:moveTo>
                <a:cubicBezTo>
                  <a:pt x="1160787" y="893921"/>
                  <a:pt x="1159453" y="894683"/>
                  <a:pt x="1158215" y="896302"/>
                </a:cubicBezTo>
                <a:cubicBezTo>
                  <a:pt x="1156786" y="895255"/>
                  <a:pt x="1158691" y="892111"/>
                  <a:pt x="1160787" y="888778"/>
                </a:cubicBezTo>
                <a:cubicBezTo>
                  <a:pt x="1160882" y="891921"/>
                  <a:pt x="1162787" y="888492"/>
                  <a:pt x="1162882" y="891635"/>
                </a:cubicBezTo>
                <a:cubicBezTo>
                  <a:pt x="1164692" y="889254"/>
                  <a:pt x="1166692" y="882872"/>
                  <a:pt x="1168311" y="885539"/>
                </a:cubicBezTo>
                <a:cubicBezTo>
                  <a:pt x="1166216" y="886777"/>
                  <a:pt x="1164025" y="891064"/>
                  <a:pt x="1161930" y="894683"/>
                </a:cubicBezTo>
                <a:close/>
                <a:moveTo>
                  <a:pt x="1170407" y="877729"/>
                </a:moveTo>
                <a:cubicBezTo>
                  <a:pt x="1170121" y="872871"/>
                  <a:pt x="1172502" y="871918"/>
                  <a:pt x="1175265" y="867727"/>
                </a:cubicBezTo>
                <a:cubicBezTo>
                  <a:pt x="1175455" y="872585"/>
                  <a:pt x="1173169" y="873538"/>
                  <a:pt x="1170407" y="877729"/>
                </a:cubicBezTo>
                <a:close/>
                <a:moveTo>
                  <a:pt x="1175931" y="820388"/>
                </a:moveTo>
                <a:cubicBezTo>
                  <a:pt x="1175455" y="818769"/>
                  <a:pt x="1175836" y="816197"/>
                  <a:pt x="1177265" y="812673"/>
                </a:cubicBezTo>
                <a:cubicBezTo>
                  <a:pt x="1179551" y="813149"/>
                  <a:pt x="1178122" y="818864"/>
                  <a:pt x="1175931" y="820388"/>
                </a:cubicBezTo>
                <a:close/>
                <a:moveTo>
                  <a:pt x="1174598" y="798671"/>
                </a:moveTo>
                <a:cubicBezTo>
                  <a:pt x="1174503" y="794576"/>
                  <a:pt x="1176693" y="793242"/>
                  <a:pt x="1177932" y="786956"/>
                </a:cubicBezTo>
                <a:cubicBezTo>
                  <a:pt x="1180313" y="787908"/>
                  <a:pt x="1176408" y="796957"/>
                  <a:pt x="1174598" y="798671"/>
                </a:cubicBezTo>
                <a:close/>
                <a:moveTo>
                  <a:pt x="1182694" y="766286"/>
                </a:moveTo>
                <a:cubicBezTo>
                  <a:pt x="1184980" y="768382"/>
                  <a:pt x="1180503" y="772001"/>
                  <a:pt x="1180789" y="776764"/>
                </a:cubicBezTo>
                <a:cubicBezTo>
                  <a:pt x="1177455" y="777050"/>
                  <a:pt x="1182123" y="769715"/>
                  <a:pt x="1182694" y="766286"/>
                </a:cubicBezTo>
                <a:close/>
                <a:moveTo>
                  <a:pt x="1182313" y="791718"/>
                </a:moveTo>
                <a:cubicBezTo>
                  <a:pt x="1181456" y="786003"/>
                  <a:pt x="1182599" y="783336"/>
                  <a:pt x="1184028" y="774668"/>
                </a:cubicBezTo>
                <a:cubicBezTo>
                  <a:pt x="1184504" y="777145"/>
                  <a:pt x="1183170" y="785146"/>
                  <a:pt x="1186599" y="777050"/>
                </a:cubicBezTo>
                <a:cubicBezTo>
                  <a:pt x="1189266" y="780098"/>
                  <a:pt x="1183742" y="786289"/>
                  <a:pt x="1182313" y="791718"/>
                </a:cubicBezTo>
                <a:close/>
                <a:moveTo>
                  <a:pt x="1193838" y="725615"/>
                </a:moveTo>
                <a:cubicBezTo>
                  <a:pt x="1190695" y="740378"/>
                  <a:pt x="1192124" y="745998"/>
                  <a:pt x="1191838" y="753142"/>
                </a:cubicBezTo>
                <a:cubicBezTo>
                  <a:pt x="1191171" y="756571"/>
                  <a:pt x="1189171" y="754190"/>
                  <a:pt x="1188314" y="756857"/>
                </a:cubicBezTo>
                <a:cubicBezTo>
                  <a:pt x="1192600" y="755428"/>
                  <a:pt x="1189647" y="766572"/>
                  <a:pt x="1187647" y="774001"/>
                </a:cubicBezTo>
                <a:cubicBezTo>
                  <a:pt x="1185075" y="772668"/>
                  <a:pt x="1183647" y="772668"/>
                  <a:pt x="1183551" y="771144"/>
                </a:cubicBezTo>
                <a:cubicBezTo>
                  <a:pt x="1184980" y="769906"/>
                  <a:pt x="1186123" y="764667"/>
                  <a:pt x="1185742" y="762286"/>
                </a:cubicBezTo>
                <a:cubicBezTo>
                  <a:pt x="1182789" y="765905"/>
                  <a:pt x="1184409" y="757237"/>
                  <a:pt x="1182504" y="756666"/>
                </a:cubicBezTo>
                <a:cubicBezTo>
                  <a:pt x="1183837" y="753809"/>
                  <a:pt x="1184599" y="753904"/>
                  <a:pt x="1185266" y="755904"/>
                </a:cubicBezTo>
                <a:cubicBezTo>
                  <a:pt x="1186314" y="744665"/>
                  <a:pt x="1191743" y="731710"/>
                  <a:pt x="1192600" y="720566"/>
                </a:cubicBezTo>
                <a:cubicBezTo>
                  <a:pt x="1193457" y="720947"/>
                  <a:pt x="1193743" y="723519"/>
                  <a:pt x="1194981" y="721043"/>
                </a:cubicBezTo>
                <a:cubicBezTo>
                  <a:pt x="1191648" y="722662"/>
                  <a:pt x="1195743" y="715994"/>
                  <a:pt x="1193648" y="716185"/>
                </a:cubicBezTo>
                <a:cubicBezTo>
                  <a:pt x="1192600" y="717804"/>
                  <a:pt x="1191933" y="717328"/>
                  <a:pt x="1191552" y="715994"/>
                </a:cubicBezTo>
                <a:cubicBezTo>
                  <a:pt x="1192695" y="712565"/>
                  <a:pt x="1193838" y="709136"/>
                  <a:pt x="1194791" y="705612"/>
                </a:cubicBezTo>
                <a:cubicBezTo>
                  <a:pt x="1197744" y="704564"/>
                  <a:pt x="1193362" y="711994"/>
                  <a:pt x="1195458" y="711994"/>
                </a:cubicBezTo>
                <a:cubicBezTo>
                  <a:pt x="1196696" y="705422"/>
                  <a:pt x="1202411" y="695420"/>
                  <a:pt x="1199553" y="692944"/>
                </a:cubicBezTo>
                <a:cubicBezTo>
                  <a:pt x="1197839" y="699421"/>
                  <a:pt x="1197934" y="702183"/>
                  <a:pt x="1194886" y="705231"/>
                </a:cubicBezTo>
                <a:cubicBezTo>
                  <a:pt x="1194981" y="705040"/>
                  <a:pt x="1194981" y="704850"/>
                  <a:pt x="1195077" y="704659"/>
                </a:cubicBezTo>
                <a:cubicBezTo>
                  <a:pt x="1196410" y="698944"/>
                  <a:pt x="1197458" y="693039"/>
                  <a:pt x="1198315" y="686943"/>
                </a:cubicBezTo>
                <a:cubicBezTo>
                  <a:pt x="1199553" y="686943"/>
                  <a:pt x="1200601" y="686372"/>
                  <a:pt x="1201649" y="685514"/>
                </a:cubicBezTo>
                <a:cubicBezTo>
                  <a:pt x="1201649" y="685609"/>
                  <a:pt x="1201649" y="685609"/>
                  <a:pt x="1201554" y="685705"/>
                </a:cubicBezTo>
                <a:cubicBezTo>
                  <a:pt x="1203840" y="688943"/>
                  <a:pt x="1203363" y="693134"/>
                  <a:pt x="1202411" y="697421"/>
                </a:cubicBezTo>
                <a:cubicBezTo>
                  <a:pt x="1201363" y="701707"/>
                  <a:pt x="1199649" y="705993"/>
                  <a:pt x="1200125" y="709898"/>
                </a:cubicBezTo>
                <a:cubicBezTo>
                  <a:pt x="1198125" y="713327"/>
                  <a:pt x="1197077" y="712946"/>
                  <a:pt x="1195934" y="713708"/>
                </a:cubicBezTo>
                <a:cubicBezTo>
                  <a:pt x="1198029" y="716661"/>
                  <a:pt x="1195458" y="730472"/>
                  <a:pt x="1194410" y="733425"/>
                </a:cubicBezTo>
                <a:cubicBezTo>
                  <a:pt x="1191743" y="733616"/>
                  <a:pt x="1195458" y="726662"/>
                  <a:pt x="1193838" y="725615"/>
                </a:cubicBezTo>
                <a:close/>
                <a:moveTo>
                  <a:pt x="1193743" y="800481"/>
                </a:moveTo>
                <a:cubicBezTo>
                  <a:pt x="1196315" y="795433"/>
                  <a:pt x="1194600" y="792766"/>
                  <a:pt x="1197458" y="790194"/>
                </a:cubicBezTo>
                <a:cubicBezTo>
                  <a:pt x="1201363" y="789527"/>
                  <a:pt x="1196410" y="803338"/>
                  <a:pt x="1193743" y="800481"/>
                </a:cubicBezTo>
                <a:close/>
                <a:moveTo>
                  <a:pt x="1197648" y="786956"/>
                </a:moveTo>
                <a:cubicBezTo>
                  <a:pt x="1200982" y="784669"/>
                  <a:pt x="1203744" y="778478"/>
                  <a:pt x="1207459" y="778478"/>
                </a:cubicBezTo>
                <a:cubicBezTo>
                  <a:pt x="1204602" y="784098"/>
                  <a:pt x="1201744" y="789527"/>
                  <a:pt x="1197648" y="786956"/>
                </a:cubicBezTo>
                <a:close/>
                <a:moveTo>
                  <a:pt x="1230319" y="528542"/>
                </a:moveTo>
                <a:cubicBezTo>
                  <a:pt x="1230319" y="528542"/>
                  <a:pt x="1230319" y="528542"/>
                  <a:pt x="1230319" y="528542"/>
                </a:cubicBezTo>
                <a:cubicBezTo>
                  <a:pt x="1230319" y="528542"/>
                  <a:pt x="1230319" y="528638"/>
                  <a:pt x="1230319" y="528733"/>
                </a:cubicBezTo>
                <a:cubicBezTo>
                  <a:pt x="1230319" y="528733"/>
                  <a:pt x="1230319" y="528638"/>
                  <a:pt x="1230319" y="528542"/>
                </a:cubicBezTo>
                <a:close/>
                <a:moveTo>
                  <a:pt x="1233939" y="521875"/>
                </a:moveTo>
                <a:cubicBezTo>
                  <a:pt x="1234605" y="519493"/>
                  <a:pt x="1234701" y="528447"/>
                  <a:pt x="1235558" y="534257"/>
                </a:cubicBezTo>
                <a:cubicBezTo>
                  <a:pt x="1231938" y="532638"/>
                  <a:pt x="1232796" y="525589"/>
                  <a:pt x="1233939" y="521875"/>
                </a:cubicBezTo>
                <a:close/>
              </a:path>
            </a:pathLst>
          </a:custGeom>
          <a:solidFill>
            <a:srgbClr val="C5071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壹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Rectangle 41">
            <a:extLst>
              <a:ext uri="{FF2B5EF4-FFF2-40B4-BE49-F238E27FC236}">
                <a16:creationId xmlns:a16="http://schemas.microsoft.com/office/drawing/2014/main" id="{1F6F1B03-9315-B94B-BA06-A22B805E3E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7568" y="3389299"/>
            <a:ext cx="7136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50913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509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509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509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509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509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509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509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509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关键词</a:t>
            </a:r>
            <a:endParaRPr lang="en-US" altLang="zh-CN" sz="1400" b="1" dirty="0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37C42E92-7A0D-5E04-E6E4-B101725FB46D}"/>
              </a:ext>
            </a:extLst>
          </p:cNvPr>
          <p:cNvSpPr>
            <a:spLocks noEditPoints="1"/>
          </p:cNvSpPr>
          <p:nvPr/>
        </p:nvSpPr>
        <p:spPr bwMode="auto">
          <a:xfrm>
            <a:off x="7063582" y="1678101"/>
            <a:ext cx="333375" cy="352425"/>
          </a:xfrm>
          <a:custGeom>
            <a:avLst/>
            <a:gdLst>
              <a:gd name="T0" fmla="*/ 2147483647 w 1558"/>
              <a:gd name="T1" fmla="*/ 2147483647 h 1653"/>
              <a:gd name="T2" fmla="*/ 2147483647 w 1558"/>
              <a:gd name="T3" fmla="*/ 2147483647 h 1653"/>
              <a:gd name="T4" fmla="*/ 2147483647 w 1558"/>
              <a:gd name="T5" fmla="*/ 2147483647 h 1653"/>
              <a:gd name="T6" fmla="*/ 2147483647 w 1558"/>
              <a:gd name="T7" fmla="*/ 2147483647 h 1653"/>
              <a:gd name="T8" fmla="*/ 2147483647 w 1558"/>
              <a:gd name="T9" fmla="*/ 2147483647 h 1653"/>
              <a:gd name="T10" fmla="*/ 2147483647 w 1558"/>
              <a:gd name="T11" fmla="*/ 0 h 1653"/>
              <a:gd name="T12" fmla="*/ 2147483647 w 1558"/>
              <a:gd name="T13" fmla="*/ 2147483647 h 1653"/>
              <a:gd name="T14" fmla="*/ 2147483647 w 1558"/>
              <a:gd name="T15" fmla="*/ 2147483647 h 1653"/>
              <a:gd name="T16" fmla="*/ 2147483647 w 1558"/>
              <a:gd name="T17" fmla="*/ 2147483647 h 1653"/>
              <a:gd name="T18" fmla="*/ 2147483647 w 1558"/>
              <a:gd name="T19" fmla="*/ 2147483647 h 1653"/>
              <a:gd name="T20" fmla="*/ 2147483647 w 1558"/>
              <a:gd name="T21" fmla="*/ 2147483647 h 1653"/>
              <a:gd name="T22" fmla="*/ 2147483647 w 1558"/>
              <a:gd name="T23" fmla="*/ 2147483647 h 1653"/>
              <a:gd name="T24" fmla="*/ 2147483647 w 1558"/>
              <a:gd name="T25" fmla="*/ 2147483647 h 1653"/>
              <a:gd name="T26" fmla="*/ 2147483647 w 1558"/>
              <a:gd name="T27" fmla="*/ 2147483647 h 1653"/>
              <a:gd name="T28" fmla="*/ 2147483647 w 1558"/>
              <a:gd name="T29" fmla="*/ 2147483647 h 1653"/>
              <a:gd name="T30" fmla="*/ 2147483647 w 1558"/>
              <a:gd name="T31" fmla="*/ 2147483647 h 1653"/>
              <a:gd name="T32" fmla="*/ 2147483647 w 1558"/>
              <a:gd name="T33" fmla="*/ 2147483647 h 1653"/>
              <a:gd name="T34" fmla="*/ 2147483647 w 1558"/>
              <a:gd name="T35" fmla="*/ 2147483647 h 1653"/>
              <a:gd name="T36" fmla="*/ 2147483647 w 1558"/>
              <a:gd name="T37" fmla="*/ 2147483647 h 1653"/>
              <a:gd name="T38" fmla="*/ 2147483647 w 1558"/>
              <a:gd name="T39" fmla="*/ 2147483647 h 1653"/>
              <a:gd name="T40" fmla="*/ 2147483647 w 1558"/>
              <a:gd name="T41" fmla="*/ 2147483647 h 1653"/>
              <a:gd name="T42" fmla="*/ 2147483647 w 1558"/>
              <a:gd name="T43" fmla="*/ 2147483647 h 1653"/>
              <a:gd name="T44" fmla="*/ 2147483647 w 1558"/>
              <a:gd name="T45" fmla="*/ 2147483647 h 1653"/>
              <a:gd name="T46" fmla="*/ 2147483647 w 1558"/>
              <a:gd name="T47" fmla="*/ 2147483647 h 1653"/>
              <a:gd name="T48" fmla="*/ 2147483647 w 1558"/>
              <a:gd name="T49" fmla="*/ 2147483647 h 1653"/>
              <a:gd name="T50" fmla="*/ 2147483647 w 1558"/>
              <a:gd name="T51" fmla="*/ 2147483647 h 1653"/>
              <a:gd name="T52" fmla="*/ 2147483647 w 1558"/>
              <a:gd name="T53" fmla="*/ 2147483647 h 1653"/>
              <a:gd name="T54" fmla="*/ 2147483647 w 1558"/>
              <a:gd name="T55" fmla="*/ 2147483647 h 1653"/>
              <a:gd name="T56" fmla="*/ 2147483647 w 1558"/>
              <a:gd name="T57" fmla="*/ 2147483647 h 1653"/>
              <a:gd name="T58" fmla="*/ 2147483647 w 1558"/>
              <a:gd name="T59" fmla="*/ 2147483647 h 1653"/>
              <a:gd name="T60" fmla="*/ 2147483647 w 1558"/>
              <a:gd name="T61" fmla="*/ 2147483647 h 1653"/>
              <a:gd name="T62" fmla="*/ 2147483647 w 1558"/>
              <a:gd name="T63" fmla="*/ 2147483647 h 1653"/>
              <a:gd name="T64" fmla="*/ 2147483647 w 1558"/>
              <a:gd name="T65" fmla="*/ 2147483647 h 1653"/>
              <a:gd name="T66" fmla="*/ 2147483647 w 1558"/>
              <a:gd name="T67" fmla="*/ 2147483647 h 1653"/>
              <a:gd name="T68" fmla="*/ 2147483647 w 1558"/>
              <a:gd name="T69" fmla="*/ 2147483647 h 1653"/>
              <a:gd name="T70" fmla="*/ 2147483647 w 1558"/>
              <a:gd name="T71" fmla="*/ 2147483647 h 165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558" h="1653">
                <a:moveTo>
                  <a:pt x="241" y="658"/>
                </a:moveTo>
                <a:cubicBezTo>
                  <a:pt x="637" y="754"/>
                  <a:pt x="637" y="754"/>
                  <a:pt x="637" y="754"/>
                </a:cubicBezTo>
                <a:cubicBezTo>
                  <a:pt x="1211" y="358"/>
                  <a:pt x="1211" y="358"/>
                  <a:pt x="1211" y="358"/>
                </a:cubicBezTo>
                <a:cubicBezTo>
                  <a:pt x="783" y="810"/>
                  <a:pt x="783" y="810"/>
                  <a:pt x="783" y="810"/>
                </a:cubicBezTo>
                <a:cubicBezTo>
                  <a:pt x="1217" y="1221"/>
                  <a:pt x="1217" y="1221"/>
                  <a:pt x="1217" y="1221"/>
                </a:cubicBezTo>
                <a:cubicBezTo>
                  <a:pt x="1558" y="0"/>
                  <a:pt x="1558" y="0"/>
                  <a:pt x="1558" y="0"/>
                </a:cubicBezTo>
                <a:lnTo>
                  <a:pt x="241" y="658"/>
                </a:lnTo>
                <a:close/>
                <a:moveTo>
                  <a:pt x="730" y="1284"/>
                </a:moveTo>
                <a:cubicBezTo>
                  <a:pt x="918" y="1068"/>
                  <a:pt x="918" y="1068"/>
                  <a:pt x="918" y="1068"/>
                </a:cubicBezTo>
                <a:cubicBezTo>
                  <a:pt x="730" y="887"/>
                  <a:pt x="730" y="887"/>
                  <a:pt x="730" y="887"/>
                </a:cubicBezTo>
                <a:lnTo>
                  <a:pt x="730" y="1284"/>
                </a:lnTo>
                <a:close/>
                <a:moveTo>
                  <a:pt x="568" y="1123"/>
                </a:moveTo>
                <a:cubicBezTo>
                  <a:pt x="633" y="1187"/>
                  <a:pt x="633" y="1187"/>
                  <a:pt x="633" y="1187"/>
                </a:cubicBezTo>
                <a:cubicBezTo>
                  <a:pt x="573" y="1248"/>
                  <a:pt x="511" y="1320"/>
                  <a:pt x="487" y="1419"/>
                </a:cubicBezTo>
                <a:cubicBezTo>
                  <a:pt x="399" y="1398"/>
                  <a:pt x="399" y="1398"/>
                  <a:pt x="399" y="1398"/>
                </a:cubicBezTo>
                <a:cubicBezTo>
                  <a:pt x="428" y="1276"/>
                  <a:pt x="501" y="1191"/>
                  <a:pt x="568" y="1123"/>
                </a:cubicBezTo>
                <a:close/>
                <a:moveTo>
                  <a:pt x="481" y="1647"/>
                </a:moveTo>
                <a:cubicBezTo>
                  <a:pt x="424" y="1653"/>
                  <a:pt x="373" y="1634"/>
                  <a:pt x="331" y="1591"/>
                </a:cubicBezTo>
                <a:cubicBezTo>
                  <a:pt x="231" y="1626"/>
                  <a:pt x="136" y="1588"/>
                  <a:pt x="86" y="1517"/>
                </a:cubicBezTo>
                <a:cubicBezTo>
                  <a:pt x="46" y="1460"/>
                  <a:pt x="37" y="1389"/>
                  <a:pt x="61" y="1321"/>
                </a:cubicBezTo>
                <a:cubicBezTo>
                  <a:pt x="18" y="1280"/>
                  <a:pt x="0" y="1229"/>
                  <a:pt x="6" y="1171"/>
                </a:cubicBezTo>
                <a:cubicBezTo>
                  <a:pt x="15" y="1075"/>
                  <a:pt x="92" y="1000"/>
                  <a:pt x="227" y="1014"/>
                </a:cubicBezTo>
                <a:cubicBezTo>
                  <a:pt x="240" y="1091"/>
                  <a:pt x="240" y="1091"/>
                  <a:pt x="240" y="1091"/>
                </a:cubicBezTo>
                <a:cubicBezTo>
                  <a:pt x="195" y="1095"/>
                  <a:pt x="153" y="1098"/>
                  <a:pt x="125" y="1125"/>
                </a:cubicBezTo>
                <a:cubicBezTo>
                  <a:pt x="80" y="1171"/>
                  <a:pt x="93" y="1267"/>
                  <a:pt x="179" y="1292"/>
                </a:cubicBezTo>
                <a:cubicBezTo>
                  <a:pt x="122" y="1349"/>
                  <a:pt x="128" y="1432"/>
                  <a:pt x="171" y="1477"/>
                </a:cubicBezTo>
                <a:cubicBezTo>
                  <a:pt x="216" y="1524"/>
                  <a:pt x="301" y="1532"/>
                  <a:pt x="361" y="1473"/>
                </a:cubicBezTo>
                <a:cubicBezTo>
                  <a:pt x="387" y="1563"/>
                  <a:pt x="484" y="1571"/>
                  <a:pt x="528" y="1527"/>
                </a:cubicBezTo>
                <a:cubicBezTo>
                  <a:pt x="555" y="1500"/>
                  <a:pt x="557" y="1459"/>
                  <a:pt x="561" y="1414"/>
                </a:cubicBezTo>
                <a:cubicBezTo>
                  <a:pt x="639" y="1430"/>
                  <a:pt x="639" y="1430"/>
                  <a:pt x="639" y="1430"/>
                </a:cubicBezTo>
                <a:cubicBezTo>
                  <a:pt x="652" y="1559"/>
                  <a:pt x="578" y="1637"/>
                  <a:pt x="481" y="1647"/>
                </a:cubicBezTo>
                <a:close/>
                <a:moveTo>
                  <a:pt x="233" y="1165"/>
                </a:moveTo>
                <a:cubicBezTo>
                  <a:pt x="255" y="1254"/>
                  <a:pt x="255" y="1254"/>
                  <a:pt x="255" y="1254"/>
                </a:cubicBezTo>
                <a:cubicBezTo>
                  <a:pt x="375" y="1224"/>
                  <a:pt x="457" y="1154"/>
                  <a:pt x="529" y="1084"/>
                </a:cubicBezTo>
                <a:cubicBezTo>
                  <a:pt x="464" y="1020"/>
                  <a:pt x="464" y="1020"/>
                  <a:pt x="464" y="1020"/>
                </a:cubicBezTo>
                <a:cubicBezTo>
                  <a:pt x="404" y="1079"/>
                  <a:pt x="332" y="1141"/>
                  <a:pt x="233" y="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16" name="Freeform 21" descr="D:\51PPT模板网\51pptmoban.com\图片.jpg">
            <a:extLst>
              <a:ext uri="{FF2B5EF4-FFF2-40B4-BE49-F238E27FC236}">
                <a16:creationId xmlns:a16="http://schemas.microsoft.com/office/drawing/2014/main" id="{5873EEBB-8949-E8CC-0845-4955611B857C}"/>
              </a:ext>
            </a:extLst>
          </p:cNvPr>
          <p:cNvSpPr>
            <a:spLocks noEditPoints="1"/>
          </p:cNvSpPr>
          <p:nvPr/>
        </p:nvSpPr>
        <p:spPr bwMode="auto">
          <a:xfrm>
            <a:off x="7957045" y="3076688"/>
            <a:ext cx="365125" cy="361950"/>
          </a:xfrm>
          <a:custGeom>
            <a:avLst/>
            <a:gdLst>
              <a:gd name="T0" fmla="*/ 2147483647 w 1648"/>
              <a:gd name="T1" fmla="*/ 2147483647 h 1648"/>
              <a:gd name="T2" fmla="*/ 2147483647 w 1648"/>
              <a:gd name="T3" fmla="*/ 2147483647 h 1648"/>
              <a:gd name="T4" fmla="*/ 2147483647 w 1648"/>
              <a:gd name="T5" fmla="*/ 2147483647 h 1648"/>
              <a:gd name="T6" fmla="*/ 2147483647 w 1648"/>
              <a:gd name="T7" fmla="*/ 2147483647 h 1648"/>
              <a:gd name="T8" fmla="*/ 2147483647 w 1648"/>
              <a:gd name="T9" fmla="*/ 2147483647 h 1648"/>
              <a:gd name="T10" fmla="*/ 2147483647 w 1648"/>
              <a:gd name="T11" fmla="*/ 2147483647 h 1648"/>
              <a:gd name="T12" fmla="*/ 2147483647 w 1648"/>
              <a:gd name="T13" fmla="*/ 2147483647 h 1648"/>
              <a:gd name="T14" fmla="*/ 2147483647 w 1648"/>
              <a:gd name="T15" fmla="*/ 2147483647 h 1648"/>
              <a:gd name="T16" fmla="*/ 2147483647 w 1648"/>
              <a:gd name="T17" fmla="*/ 2147483647 h 1648"/>
              <a:gd name="T18" fmla="*/ 2147483647 w 1648"/>
              <a:gd name="T19" fmla="*/ 2147483647 h 1648"/>
              <a:gd name="T20" fmla="*/ 2147483647 w 1648"/>
              <a:gd name="T21" fmla="*/ 2147483647 h 1648"/>
              <a:gd name="T22" fmla="*/ 2147483647 w 1648"/>
              <a:gd name="T23" fmla="*/ 2147483647 h 1648"/>
              <a:gd name="T24" fmla="*/ 2147483647 w 1648"/>
              <a:gd name="T25" fmla="*/ 2147483647 h 1648"/>
              <a:gd name="T26" fmla="*/ 2147483647 w 1648"/>
              <a:gd name="T27" fmla="*/ 2147483647 h 1648"/>
              <a:gd name="T28" fmla="*/ 2147483647 w 1648"/>
              <a:gd name="T29" fmla="*/ 2147483647 h 1648"/>
              <a:gd name="T30" fmla="*/ 2147483647 w 1648"/>
              <a:gd name="T31" fmla="*/ 2147483647 h 1648"/>
              <a:gd name="T32" fmla="*/ 0 w 1648"/>
              <a:gd name="T33" fmla="*/ 2147483647 h 1648"/>
              <a:gd name="T34" fmla="*/ 0 w 1648"/>
              <a:gd name="T35" fmla="*/ 2147483647 h 1648"/>
              <a:gd name="T36" fmla="*/ 2147483647 w 1648"/>
              <a:gd name="T37" fmla="*/ 2147483647 h 1648"/>
              <a:gd name="T38" fmla="*/ 2147483647 w 1648"/>
              <a:gd name="T39" fmla="*/ 2147483647 h 1648"/>
              <a:gd name="T40" fmla="*/ 2147483647 w 1648"/>
              <a:gd name="T41" fmla="*/ 2147483647 h 1648"/>
              <a:gd name="T42" fmla="*/ 2147483647 w 1648"/>
              <a:gd name="T43" fmla="*/ 2147483647 h 1648"/>
              <a:gd name="T44" fmla="*/ 2147483647 w 1648"/>
              <a:gd name="T45" fmla="*/ 0 h 1648"/>
              <a:gd name="T46" fmla="*/ 2147483647 w 1648"/>
              <a:gd name="T47" fmla="*/ 0 h 1648"/>
              <a:gd name="T48" fmla="*/ 2147483647 w 1648"/>
              <a:gd name="T49" fmla="*/ 2147483647 h 1648"/>
              <a:gd name="T50" fmla="*/ 2147483647 w 1648"/>
              <a:gd name="T51" fmla="*/ 2147483647 h 1648"/>
              <a:gd name="T52" fmla="*/ 2147483647 w 1648"/>
              <a:gd name="T53" fmla="*/ 2147483647 h 1648"/>
              <a:gd name="T54" fmla="*/ 2147483647 w 1648"/>
              <a:gd name="T55" fmla="*/ 2147483647 h 1648"/>
              <a:gd name="T56" fmla="*/ 2147483647 w 1648"/>
              <a:gd name="T57" fmla="*/ 2147483647 h 1648"/>
              <a:gd name="T58" fmla="*/ 2147483647 w 1648"/>
              <a:gd name="T59" fmla="*/ 2147483647 h 1648"/>
              <a:gd name="T60" fmla="*/ 2147483647 w 1648"/>
              <a:gd name="T61" fmla="*/ 2147483647 h 1648"/>
              <a:gd name="T62" fmla="*/ 2147483647 w 1648"/>
              <a:gd name="T63" fmla="*/ 2147483647 h 1648"/>
              <a:gd name="T64" fmla="*/ 2147483647 w 1648"/>
              <a:gd name="T65" fmla="*/ 2147483647 h 1648"/>
              <a:gd name="T66" fmla="*/ 2147483647 w 1648"/>
              <a:gd name="T67" fmla="*/ 2147483647 h 1648"/>
              <a:gd name="T68" fmla="*/ 2147483647 w 1648"/>
              <a:gd name="T69" fmla="*/ 2147483647 h 1648"/>
              <a:gd name="T70" fmla="*/ 2147483647 w 1648"/>
              <a:gd name="T71" fmla="*/ 2147483647 h 1648"/>
              <a:gd name="T72" fmla="*/ 2147483647 w 1648"/>
              <a:gd name="T73" fmla="*/ 2147483647 h 1648"/>
              <a:gd name="T74" fmla="*/ 2147483647 w 1648"/>
              <a:gd name="T75" fmla="*/ 2147483647 h 1648"/>
              <a:gd name="T76" fmla="*/ 2147483647 w 1648"/>
              <a:gd name="T77" fmla="*/ 2147483647 h 1648"/>
              <a:gd name="T78" fmla="*/ 2147483647 w 1648"/>
              <a:gd name="T79" fmla="*/ 2147483647 h 1648"/>
              <a:gd name="T80" fmla="*/ 2147483647 w 1648"/>
              <a:gd name="T81" fmla="*/ 2147483647 h 1648"/>
              <a:gd name="T82" fmla="*/ 2147483647 w 1648"/>
              <a:gd name="T83" fmla="*/ 2147483647 h 1648"/>
              <a:gd name="T84" fmla="*/ 2147483647 w 1648"/>
              <a:gd name="T85" fmla="*/ 2147483647 h 1648"/>
              <a:gd name="T86" fmla="*/ 2147483647 w 1648"/>
              <a:gd name="T87" fmla="*/ 2147483647 h 1648"/>
              <a:gd name="T88" fmla="*/ 2147483647 w 1648"/>
              <a:gd name="T89" fmla="*/ 2147483647 h 1648"/>
              <a:gd name="T90" fmla="*/ 2147483647 w 1648"/>
              <a:gd name="T91" fmla="*/ 2147483647 h 1648"/>
              <a:gd name="T92" fmla="*/ 2147483647 w 1648"/>
              <a:gd name="T93" fmla="*/ 2147483647 h 1648"/>
              <a:gd name="T94" fmla="*/ 2147483647 w 1648"/>
              <a:gd name="T95" fmla="*/ 2147483647 h 1648"/>
              <a:gd name="T96" fmla="*/ 2147483647 w 1648"/>
              <a:gd name="T97" fmla="*/ 2147483647 h 164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648" h="1648">
                <a:moveTo>
                  <a:pt x="822" y="424"/>
                </a:moveTo>
                <a:cubicBezTo>
                  <a:pt x="601" y="424"/>
                  <a:pt x="422" y="603"/>
                  <a:pt x="422" y="824"/>
                </a:cubicBezTo>
                <a:cubicBezTo>
                  <a:pt x="422" y="1045"/>
                  <a:pt x="601" y="1224"/>
                  <a:pt x="822" y="1224"/>
                </a:cubicBezTo>
                <a:cubicBezTo>
                  <a:pt x="1043" y="1224"/>
                  <a:pt x="1222" y="1045"/>
                  <a:pt x="1222" y="824"/>
                </a:cubicBezTo>
                <a:cubicBezTo>
                  <a:pt x="1222" y="603"/>
                  <a:pt x="1043" y="424"/>
                  <a:pt x="822" y="424"/>
                </a:cubicBezTo>
                <a:close/>
                <a:moveTo>
                  <a:pt x="403" y="516"/>
                </a:moveTo>
                <a:cubicBezTo>
                  <a:pt x="185" y="298"/>
                  <a:pt x="185" y="298"/>
                  <a:pt x="185" y="298"/>
                </a:cubicBezTo>
                <a:cubicBezTo>
                  <a:pt x="298" y="185"/>
                  <a:pt x="298" y="185"/>
                  <a:pt x="298" y="185"/>
                </a:cubicBezTo>
                <a:cubicBezTo>
                  <a:pt x="517" y="403"/>
                  <a:pt x="517" y="403"/>
                  <a:pt x="517" y="403"/>
                </a:cubicBezTo>
                <a:cubicBezTo>
                  <a:pt x="473" y="435"/>
                  <a:pt x="435" y="473"/>
                  <a:pt x="403" y="516"/>
                </a:cubicBezTo>
                <a:close/>
                <a:moveTo>
                  <a:pt x="1130" y="405"/>
                </a:moveTo>
                <a:cubicBezTo>
                  <a:pt x="1350" y="185"/>
                  <a:pt x="1350" y="185"/>
                  <a:pt x="1350" y="185"/>
                </a:cubicBezTo>
                <a:cubicBezTo>
                  <a:pt x="1463" y="298"/>
                  <a:pt x="1463" y="298"/>
                  <a:pt x="1463" y="298"/>
                </a:cubicBezTo>
                <a:cubicBezTo>
                  <a:pt x="1243" y="519"/>
                  <a:pt x="1243" y="519"/>
                  <a:pt x="1243" y="519"/>
                </a:cubicBezTo>
                <a:cubicBezTo>
                  <a:pt x="1211" y="475"/>
                  <a:pt x="1173" y="437"/>
                  <a:pt x="1130" y="405"/>
                </a:cubicBezTo>
                <a:close/>
                <a:moveTo>
                  <a:pt x="308" y="904"/>
                </a:moveTo>
                <a:cubicBezTo>
                  <a:pt x="0" y="904"/>
                  <a:pt x="0" y="904"/>
                  <a:pt x="0" y="904"/>
                </a:cubicBezTo>
                <a:cubicBezTo>
                  <a:pt x="0" y="744"/>
                  <a:pt x="0" y="744"/>
                  <a:pt x="0" y="744"/>
                </a:cubicBezTo>
                <a:cubicBezTo>
                  <a:pt x="308" y="744"/>
                  <a:pt x="308" y="744"/>
                  <a:pt x="308" y="744"/>
                </a:cubicBezTo>
                <a:cubicBezTo>
                  <a:pt x="304" y="770"/>
                  <a:pt x="302" y="797"/>
                  <a:pt x="302" y="824"/>
                </a:cubicBezTo>
                <a:cubicBezTo>
                  <a:pt x="302" y="851"/>
                  <a:pt x="304" y="878"/>
                  <a:pt x="308" y="904"/>
                </a:cubicBezTo>
                <a:close/>
                <a:moveTo>
                  <a:pt x="744" y="310"/>
                </a:moveTo>
                <a:cubicBezTo>
                  <a:pt x="744" y="0"/>
                  <a:pt x="744" y="0"/>
                  <a:pt x="744" y="0"/>
                </a:cubicBezTo>
                <a:cubicBezTo>
                  <a:pt x="904" y="0"/>
                  <a:pt x="904" y="0"/>
                  <a:pt x="904" y="0"/>
                </a:cubicBezTo>
                <a:cubicBezTo>
                  <a:pt x="904" y="310"/>
                  <a:pt x="904" y="310"/>
                  <a:pt x="904" y="310"/>
                </a:cubicBezTo>
                <a:cubicBezTo>
                  <a:pt x="877" y="306"/>
                  <a:pt x="850" y="304"/>
                  <a:pt x="822" y="304"/>
                </a:cubicBezTo>
                <a:cubicBezTo>
                  <a:pt x="795" y="304"/>
                  <a:pt x="769" y="306"/>
                  <a:pt x="744" y="310"/>
                </a:cubicBezTo>
                <a:close/>
                <a:moveTo>
                  <a:pt x="517" y="1245"/>
                </a:moveTo>
                <a:cubicBezTo>
                  <a:pt x="298" y="1463"/>
                  <a:pt x="298" y="1463"/>
                  <a:pt x="298" y="1463"/>
                </a:cubicBezTo>
                <a:cubicBezTo>
                  <a:pt x="185" y="1350"/>
                  <a:pt x="185" y="1350"/>
                  <a:pt x="185" y="1350"/>
                </a:cubicBezTo>
                <a:cubicBezTo>
                  <a:pt x="403" y="1132"/>
                  <a:pt x="403" y="1132"/>
                  <a:pt x="403" y="1132"/>
                </a:cubicBezTo>
                <a:cubicBezTo>
                  <a:pt x="435" y="1175"/>
                  <a:pt x="473" y="1213"/>
                  <a:pt x="517" y="1245"/>
                </a:cubicBezTo>
                <a:close/>
                <a:moveTo>
                  <a:pt x="1648" y="744"/>
                </a:moveTo>
                <a:cubicBezTo>
                  <a:pt x="1648" y="904"/>
                  <a:pt x="1648" y="904"/>
                  <a:pt x="1648" y="904"/>
                </a:cubicBezTo>
                <a:cubicBezTo>
                  <a:pt x="1336" y="904"/>
                  <a:pt x="1336" y="904"/>
                  <a:pt x="1336" y="904"/>
                </a:cubicBezTo>
                <a:cubicBezTo>
                  <a:pt x="1340" y="878"/>
                  <a:pt x="1342" y="851"/>
                  <a:pt x="1342" y="824"/>
                </a:cubicBezTo>
                <a:cubicBezTo>
                  <a:pt x="1342" y="797"/>
                  <a:pt x="1340" y="770"/>
                  <a:pt x="1336" y="744"/>
                </a:cubicBezTo>
                <a:lnTo>
                  <a:pt x="1648" y="744"/>
                </a:lnTo>
                <a:close/>
                <a:moveTo>
                  <a:pt x="904" y="1338"/>
                </a:moveTo>
                <a:cubicBezTo>
                  <a:pt x="904" y="1648"/>
                  <a:pt x="904" y="1648"/>
                  <a:pt x="904" y="1648"/>
                </a:cubicBezTo>
                <a:cubicBezTo>
                  <a:pt x="744" y="1648"/>
                  <a:pt x="744" y="1648"/>
                  <a:pt x="744" y="1648"/>
                </a:cubicBezTo>
                <a:cubicBezTo>
                  <a:pt x="744" y="1338"/>
                  <a:pt x="744" y="1338"/>
                  <a:pt x="744" y="1338"/>
                </a:cubicBezTo>
                <a:cubicBezTo>
                  <a:pt x="769" y="1342"/>
                  <a:pt x="795" y="1344"/>
                  <a:pt x="822" y="1344"/>
                </a:cubicBezTo>
                <a:cubicBezTo>
                  <a:pt x="850" y="1344"/>
                  <a:pt x="877" y="1342"/>
                  <a:pt x="904" y="1338"/>
                </a:cubicBezTo>
                <a:close/>
                <a:moveTo>
                  <a:pt x="1243" y="1129"/>
                </a:moveTo>
                <a:cubicBezTo>
                  <a:pt x="1463" y="1350"/>
                  <a:pt x="1463" y="1350"/>
                  <a:pt x="1463" y="1350"/>
                </a:cubicBezTo>
                <a:cubicBezTo>
                  <a:pt x="1350" y="1463"/>
                  <a:pt x="1350" y="1463"/>
                  <a:pt x="1350" y="1463"/>
                </a:cubicBezTo>
                <a:cubicBezTo>
                  <a:pt x="1130" y="1243"/>
                  <a:pt x="1130" y="1243"/>
                  <a:pt x="1130" y="1243"/>
                </a:cubicBezTo>
                <a:cubicBezTo>
                  <a:pt x="1173" y="1211"/>
                  <a:pt x="1211" y="1173"/>
                  <a:pt x="1243" y="1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17" name="Freeform 25">
            <a:extLst>
              <a:ext uri="{FF2B5EF4-FFF2-40B4-BE49-F238E27FC236}">
                <a16:creationId xmlns:a16="http://schemas.microsoft.com/office/drawing/2014/main" id="{BBBE6045-3B37-B9A6-DE17-116318F07CFE}"/>
              </a:ext>
            </a:extLst>
          </p:cNvPr>
          <p:cNvSpPr>
            <a:spLocks noEditPoints="1"/>
          </p:cNvSpPr>
          <p:nvPr/>
        </p:nvSpPr>
        <p:spPr bwMode="auto">
          <a:xfrm>
            <a:off x="3180557" y="3062401"/>
            <a:ext cx="317500" cy="320675"/>
          </a:xfrm>
          <a:custGeom>
            <a:avLst/>
            <a:gdLst>
              <a:gd name="T0" fmla="*/ 2147483647 w 1648"/>
              <a:gd name="T1" fmla="*/ 2147483647 h 1653"/>
              <a:gd name="T2" fmla="*/ 2147483647 w 1648"/>
              <a:gd name="T3" fmla="*/ 2147483647 h 1653"/>
              <a:gd name="T4" fmla="*/ 2147483647 w 1648"/>
              <a:gd name="T5" fmla="*/ 2147483647 h 1653"/>
              <a:gd name="T6" fmla="*/ 2147483647 w 1648"/>
              <a:gd name="T7" fmla="*/ 2147483647 h 1653"/>
              <a:gd name="T8" fmla="*/ 2147483647 w 1648"/>
              <a:gd name="T9" fmla="*/ 2147483647 h 1653"/>
              <a:gd name="T10" fmla="*/ 2147483647 w 1648"/>
              <a:gd name="T11" fmla="*/ 2147483647 h 1653"/>
              <a:gd name="T12" fmla="*/ 2147483647 w 1648"/>
              <a:gd name="T13" fmla="*/ 2147483647 h 1653"/>
              <a:gd name="T14" fmla="*/ 2147483647 w 1648"/>
              <a:gd name="T15" fmla="*/ 2147483647 h 1653"/>
              <a:gd name="T16" fmla="*/ 2147483647 w 1648"/>
              <a:gd name="T17" fmla="*/ 2147483647 h 1653"/>
              <a:gd name="T18" fmla="*/ 0 w 1648"/>
              <a:gd name="T19" fmla="*/ 2147483647 h 1653"/>
              <a:gd name="T20" fmla="*/ 0 w 1648"/>
              <a:gd name="T21" fmla="*/ 2147483647 h 1653"/>
              <a:gd name="T22" fmla="*/ 2147483647 w 1648"/>
              <a:gd name="T23" fmla="*/ 2147483647 h 1653"/>
              <a:gd name="T24" fmla="*/ 2147483647 w 1648"/>
              <a:gd name="T25" fmla="*/ 2147483647 h 1653"/>
              <a:gd name="T26" fmla="*/ 2147483647 w 1648"/>
              <a:gd name="T27" fmla="*/ 2147483647 h 1653"/>
              <a:gd name="T28" fmla="*/ 2147483647 w 1648"/>
              <a:gd name="T29" fmla="*/ 2147483647 h 1653"/>
              <a:gd name="T30" fmla="*/ 2147483647 w 1648"/>
              <a:gd name="T31" fmla="*/ 2147483647 h 1653"/>
              <a:gd name="T32" fmla="*/ 2147483647 w 1648"/>
              <a:gd name="T33" fmla="*/ 2147483647 h 1653"/>
              <a:gd name="T34" fmla="*/ 2147483647 w 1648"/>
              <a:gd name="T35" fmla="*/ 2147483647 h 1653"/>
              <a:gd name="T36" fmla="*/ 2147483647 w 1648"/>
              <a:gd name="T37" fmla="*/ 2147483647 h 1653"/>
              <a:gd name="T38" fmla="*/ 2147483647 w 1648"/>
              <a:gd name="T39" fmla="*/ 2147483647 h 1653"/>
              <a:gd name="T40" fmla="*/ 2147483647 w 1648"/>
              <a:gd name="T41" fmla="*/ 2147483647 h 1653"/>
              <a:gd name="T42" fmla="*/ 2147483647 w 1648"/>
              <a:gd name="T43" fmla="*/ 2147483647 h 1653"/>
              <a:gd name="T44" fmla="*/ 2147483647 w 1648"/>
              <a:gd name="T45" fmla="*/ 2147483647 h 1653"/>
              <a:gd name="T46" fmla="*/ 2147483647 w 1648"/>
              <a:gd name="T47" fmla="*/ 2147483647 h 1653"/>
              <a:gd name="T48" fmla="*/ 2147483647 w 1648"/>
              <a:gd name="T49" fmla="*/ 2147483647 h 1653"/>
              <a:gd name="T50" fmla="*/ 2147483647 w 1648"/>
              <a:gd name="T51" fmla="*/ 2147483647 h 1653"/>
              <a:gd name="T52" fmla="*/ 2147483647 w 1648"/>
              <a:gd name="T53" fmla="*/ 2147483647 h 1653"/>
              <a:gd name="T54" fmla="*/ 2147483647 w 1648"/>
              <a:gd name="T55" fmla="*/ 2147483647 h 1653"/>
              <a:gd name="T56" fmla="*/ 2147483647 w 1648"/>
              <a:gd name="T57" fmla="*/ 2147483647 h 1653"/>
              <a:gd name="T58" fmla="*/ 2147483647 w 1648"/>
              <a:gd name="T59" fmla="*/ 2147483647 h 1653"/>
              <a:gd name="T60" fmla="*/ 2147483647 w 1648"/>
              <a:gd name="T61" fmla="*/ 2147483647 h 1653"/>
              <a:gd name="T62" fmla="*/ 2147483647 w 1648"/>
              <a:gd name="T63" fmla="*/ 2147483647 h 1653"/>
              <a:gd name="T64" fmla="*/ 2147483647 w 1648"/>
              <a:gd name="T65" fmla="*/ 2147483647 h 1653"/>
              <a:gd name="T66" fmla="*/ 2147483647 w 1648"/>
              <a:gd name="T67" fmla="*/ 2147483647 h 1653"/>
              <a:gd name="T68" fmla="*/ 2147483647 w 1648"/>
              <a:gd name="T69" fmla="*/ 2147483647 h 1653"/>
              <a:gd name="T70" fmla="*/ 2147483647 w 1648"/>
              <a:gd name="T71" fmla="*/ 2147483647 h 1653"/>
              <a:gd name="T72" fmla="*/ 2147483647 w 1648"/>
              <a:gd name="T73" fmla="*/ 2147483647 h 1653"/>
              <a:gd name="T74" fmla="*/ 2147483647 w 1648"/>
              <a:gd name="T75" fmla="*/ 2147483647 h 1653"/>
              <a:gd name="T76" fmla="*/ 2147483647 w 1648"/>
              <a:gd name="T77" fmla="*/ 2147483647 h 1653"/>
              <a:gd name="T78" fmla="*/ 2147483647 w 1648"/>
              <a:gd name="T79" fmla="*/ 2147483647 h 1653"/>
              <a:gd name="T80" fmla="*/ 2147483647 w 1648"/>
              <a:gd name="T81" fmla="*/ 2147483647 h 1653"/>
              <a:gd name="T82" fmla="*/ 2147483647 w 1648"/>
              <a:gd name="T83" fmla="*/ 2147483647 h 1653"/>
              <a:gd name="T84" fmla="*/ 2147483647 w 1648"/>
              <a:gd name="T85" fmla="*/ 2147483647 h 1653"/>
              <a:gd name="T86" fmla="*/ 2147483647 w 1648"/>
              <a:gd name="T87" fmla="*/ 2147483647 h 1653"/>
              <a:gd name="T88" fmla="*/ 2147483647 w 1648"/>
              <a:gd name="T89" fmla="*/ 2147483647 h 1653"/>
              <a:gd name="T90" fmla="*/ 2147483647 w 1648"/>
              <a:gd name="T91" fmla="*/ 2147483647 h 1653"/>
              <a:gd name="T92" fmla="*/ 2147483647 w 1648"/>
              <a:gd name="T93" fmla="*/ 2147483647 h 1653"/>
              <a:gd name="T94" fmla="*/ 2147483647 w 1648"/>
              <a:gd name="T95" fmla="*/ 2147483647 h 1653"/>
              <a:gd name="T96" fmla="*/ 2147483647 w 1648"/>
              <a:gd name="T97" fmla="*/ 2147483647 h 1653"/>
              <a:gd name="T98" fmla="*/ 2147483647 w 1648"/>
              <a:gd name="T99" fmla="*/ 2147483647 h 1653"/>
              <a:gd name="T100" fmla="*/ 2147483647 w 1648"/>
              <a:gd name="T101" fmla="*/ 2147483647 h 165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648" h="1653">
                <a:moveTo>
                  <a:pt x="533" y="502"/>
                </a:moveTo>
                <a:cubicBezTo>
                  <a:pt x="196" y="502"/>
                  <a:pt x="196" y="502"/>
                  <a:pt x="196" y="502"/>
                </a:cubicBezTo>
                <a:cubicBezTo>
                  <a:pt x="196" y="401"/>
                  <a:pt x="196" y="401"/>
                  <a:pt x="196" y="401"/>
                </a:cubicBezTo>
                <a:cubicBezTo>
                  <a:pt x="533" y="401"/>
                  <a:pt x="533" y="401"/>
                  <a:pt x="533" y="401"/>
                </a:cubicBezTo>
                <a:lnTo>
                  <a:pt x="533" y="502"/>
                </a:lnTo>
                <a:close/>
                <a:moveTo>
                  <a:pt x="1648" y="714"/>
                </a:moveTo>
                <a:cubicBezTo>
                  <a:pt x="1648" y="1513"/>
                  <a:pt x="1648" y="1513"/>
                  <a:pt x="1648" y="1513"/>
                </a:cubicBezTo>
                <a:cubicBezTo>
                  <a:pt x="1648" y="1590"/>
                  <a:pt x="1585" y="1653"/>
                  <a:pt x="1508" y="1653"/>
                </a:cubicBezTo>
                <a:cubicBezTo>
                  <a:pt x="140" y="1653"/>
                  <a:pt x="140" y="1653"/>
                  <a:pt x="140" y="1653"/>
                </a:cubicBezTo>
                <a:cubicBezTo>
                  <a:pt x="63" y="1653"/>
                  <a:pt x="0" y="1590"/>
                  <a:pt x="0" y="1513"/>
                </a:cubicBezTo>
                <a:cubicBezTo>
                  <a:pt x="0" y="714"/>
                  <a:pt x="0" y="714"/>
                  <a:pt x="0" y="714"/>
                </a:cubicBezTo>
                <a:cubicBezTo>
                  <a:pt x="0" y="636"/>
                  <a:pt x="63" y="574"/>
                  <a:pt x="140" y="574"/>
                </a:cubicBezTo>
                <a:cubicBezTo>
                  <a:pt x="1508" y="574"/>
                  <a:pt x="1508" y="574"/>
                  <a:pt x="1508" y="574"/>
                </a:cubicBezTo>
                <a:cubicBezTo>
                  <a:pt x="1585" y="574"/>
                  <a:pt x="1648" y="636"/>
                  <a:pt x="1648" y="714"/>
                </a:cubicBezTo>
                <a:close/>
                <a:moveTo>
                  <a:pt x="162" y="910"/>
                </a:moveTo>
                <a:cubicBezTo>
                  <a:pt x="988" y="910"/>
                  <a:pt x="988" y="910"/>
                  <a:pt x="988" y="910"/>
                </a:cubicBezTo>
                <a:cubicBezTo>
                  <a:pt x="988" y="736"/>
                  <a:pt x="988" y="736"/>
                  <a:pt x="988" y="736"/>
                </a:cubicBezTo>
                <a:cubicBezTo>
                  <a:pt x="162" y="736"/>
                  <a:pt x="162" y="736"/>
                  <a:pt x="162" y="736"/>
                </a:cubicBezTo>
                <a:lnTo>
                  <a:pt x="162" y="910"/>
                </a:lnTo>
                <a:close/>
                <a:moveTo>
                  <a:pt x="428" y="1079"/>
                </a:moveTo>
                <a:cubicBezTo>
                  <a:pt x="428" y="1151"/>
                  <a:pt x="428" y="1151"/>
                  <a:pt x="428" y="1151"/>
                </a:cubicBezTo>
                <a:cubicBezTo>
                  <a:pt x="1221" y="1151"/>
                  <a:pt x="1221" y="1151"/>
                  <a:pt x="1221" y="1151"/>
                </a:cubicBezTo>
                <a:cubicBezTo>
                  <a:pt x="1221" y="1079"/>
                  <a:pt x="1221" y="1079"/>
                  <a:pt x="1221" y="1079"/>
                </a:cubicBezTo>
                <a:lnTo>
                  <a:pt x="428" y="1079"/>
                </a:lnTo>
                <a:close/>
                <a:moveTo>
                  <a:pt x="1220" y="1405"/>
                </a:moveTo>
                <a:cubicBezTo>
                  <a:pt x="428" y="1405"/>
                  <a:pt x="428" y="1405"/>
                  <a:pt x="428" y="1405"/>
                </a:cubicBezTo>
                <a:cubicBezTo>
                  <a:pt x="428" y="1441"/>
                  <a:pt x="428" y="1441"/>
                  <a:pt x="428" y="1441"/>
                </a:cubicBezTo>
                <a:cubicBezTo>
                  <a:pt x="428" y="1477"/>
                  <a:pt x="428" y="1477"/>
                  <a:pt x="428" y="1477"/>
                </a:cubicBezTo>
                <a:cubicBezTo>
                  <a:pt x="1220" y="1477"/>
                  <a:pt x="1220" y="1477"/>
                  <a:pt x="1220" y="1477"/>
                </a:cubicBezTo>
                <a:lnTo>
                  <a:pt x="1220" y="1405"/>
                </a:lnTo>
                <a:close/>
                <a:moveTo>
                  <a:pt x="1335" y="1243"/>
                </a:moveTo>
                <a:cubicBezTo>
                  <a:pt x="313" y="1243"/>
                  <a:pt x="313" y="1243"/>
                  <a:pt x="313" y="1243"/>
                </a:cubicBezTo>
                <a:cubicBezTo>
                  <a:pt x="313" y="1315"/>
                  <a:pt x="313" y="1315"/>
                  <a:pt x="313" y="1315"/>
                </a:cubicBezTo>
                <a:cubicBezTo>
                  <a:pt x="1335" y="1315"/>
                  <a:pt x="1335" y="1315"/>
                  <a:pt x="1335" y="1315"/>
                </a:cubicBezTo>
                <a:lnTo>
                  <a:pt x="1335" y="1243"/>
                </a:lnTo>
                <a:close/>
                <a:moveTo>
                  <a:pt x="1486" y="736"/>
                </a:moveTo>
                <a:cubicBezTo>
                  <a:pt x="1068" y="736"/>
                  <a:pt x="1068" y="736"/>
                  <a:pt x="1068" y="736"/>
                </a:cubicBezTo>
                <a:cubicBezTo>
                  <a:pt x="1068" y="910"/>
                  <a:pt x="1068" y="910"/>
                  <a:pt x="1068" y="910"/>
                </a:cubicBezTo>
                <a:cubicBezTo>
                  <a:pt x="1486" y="910"/>
                  <a:pt x="1486" y="910"/>
                  <a:pt x="1486" y="910"/>
                </a:cubicBezTo>
                <a:lnTo>
                  <a:pt x="1486" y="736"/>
                </a:lnTo>
                <a:close/>
                <a:moveTo>
                  <a:pt x="695" y="75"/>
                </a:moveTo>
                <a:cubicBezTo>
                  <a:pt x="869" y="200"/>
                  <a:pt x="869" y="200"/>
                  <a:pt x="869" y="200"/>
                </a:cubicBezTo>
                <a:cubicBezTo>
                  <a:pt x="914" y="137"/>
                  <a:pt x="914" y="137"/>
                  <a:pt x="914" y="137"/>
                </a:cubicBezTo>
                <a:cubicBezTo>
                  <a:pt x="740" y="12"/>
                  <a:pt x="740" y="12"/>
                  <a:pt x="740" y="12"/>
                </a:cubicBezTo>
                <a:cubicBezTo>
                  <a:pt x="723" y="0"/>
                  <a:pt x="699" y="4"/>
                  <a:pt x="686" y="21"/>
                </a:cubicBezTo>
                <a:cubicBezTo>
                  <a:pt x="674" y="38"/>
                  <a:pt x="678" y="62"/>
                  <a:pt x="695" y="75"/>
                </a:cubicBezTo>
                <a:close/>
                <a:moveTo>
                  <a:pt x="1262" y="502"/>
                </a:moveTo>
                <a:cubicBezTo>
                  <a:pt x="1436" y="502"/>
                  <a:pt x="1436" y="502"/>
                  <a:pt x="1436" y="502"/>
                </a:cubicBezTo>
                <a:cubicBezTo>
                  <a:pt x="963" y="154"/>
                  <a:pt x="963" y="154"/>
                  <a:pt x="963" y="154"/>
                </a:cubicBezTo>
                <a:cubicBezTo>
                  <a:pt x="900" y="241"/>
                  <a:pt x="900" y="241"/>
                  <a:pt x="900" y="241"/>
                </a:cubicBezTo>
                <a:lnTo>
                  <a:pt x="1262" y="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18" name="Freeform 33" descr="D:\51PPT模板网\51pptmoban.com\图片.jpg">
            <a:extLst>
              <a:ext uri="{FF2B5EF4-FFF2-40B4-BE49-F238E27FC236}">
                <a16:creationId xmlns:a16="http://schemas.microsoft.com/office/drawing/2014/main" id="{5E1107FE-4C63-13F4-8F56-7EBCD39CB79B}"/>
              </a:ext>
            </a:extLst>
          </p:cNvPr>
          <p:cNvSpPr>
            <a:spLocks noEditPoints="1"/>
          </p:cNvSpPr>
          <p:nvPr/>
        </p:nvSpPr>
        <p:spPr bwMode="auto">
          <a:xfrm rot="19296757">
            <a:off x="4085430" y="1649997"/>
            <a:ext cx="347662" cy="363537"/>
          </a:xfrm>
          <a:custGeom>
            <a:avLst/>
            <a:gdLst>
              <a:gd name="T0" fmla="*/ 2147483647 w 1568"/>
              <a:gd name="T1" fmla="*/ 2147483647 h 1648"/>
              <a:gd name="T2" fmla="*/ 2147483647 w 1568"/>
              <a:gd name="T3" fmla="*/ 2147483647 h 1648"/>
              <a:gd name="T4" fmla="*/ 2147483647 w 1568"/>
              <a:gd name="T5" fmla="*/ 2147483647 h 1648"/>
              <a:gd name="T6" fmla="*/ 2147483647 w 1568"/>
              <a:gd name="T7" fmla="*/ 2147483647 h 1648"/>
              <a:gd name="T8" fmla="*/ 2147483647 w 1568"/>
              <a:gd name="T9" fmla="*/ 2147483647 h 1648"/>
              <a:gd name="T10" fmla="*/ 2147483647 w 1568"/>
              <a:gd name="T11" fmla="*/ 2147483647 h 1648"/>
              <a:gd name="T12" fmla="*/ 2147483647 w 1568"/>
              <a:gd name="T13" fmla="*/ 2147483647 h 1648"/>
              <a:gd name="T14" fmla="*/ 2147483647 w 1568"/>
              <a:gd name="T15" fmla="*/ 2147483647 h 1648"/>
              <a:gd name="T16" fmla="*/ 2147483647 w 1568"/>
              <a:gd name="T17" fmla="*/ 0 h 1648"/>
              <a:gd name="T18" fmla="*/ 2147483647 w 1568"/>
              <a:gd name="T19" fmla="*/ 0 h 1648"/>
              <a:gd name="T20" fmla="*/ 2147483647 w 1568"/>
              <a:gd name="T21" fmla="*/ 2147483647 h 1648"/>
              <a:gd name="T22" fmla="*/ 2147483647 w 1568"/>
              <a:gd name="T23" fmla="*/ 2147483647 h 1648"/>
              <a:gd name="T24" fmla="*/ 2147483647 w 1568"/>
              <a:gd name="T25" fmla="*/ 0 h 1648"/>
              <a:gd name="T26" fmla="*/ 0 w 1568"/>
              <a:gd name="T27" fmla="*/ 2147483647 h 1648"/>
              <a:gd name="T28" fmla="*/ 2147483647 w 1568"/>
              <a:gd name="T29" fmla="*/ 2147483647 h 1648"/>
              <a:gd name="T30" fmla="*/ 2147483647 w 1568"/>
              <a:gd name="T31" fmla="*/ 2147483647 h 1648"/>
              <a:gd name="T32" fmla="*/ 0 w 1568"/>
              <a:gd name="T33" fmla="*/ 2147483647 h 1648"/>
              <a:gd name="T34" fmla="*/ 0 w 1568"/>
              <a:gd name="T35" fmla="*/ 2147483647 h 1648"/>
              <a:gd name="T36" fmla="*/ 2147483647 w 1568"/>
              <a:gd name="T37" fmla="*/ 2147483647 h 1648"/>
              <a:gd name="T38" fmla="*/ 2147483647 w 1568"/>
              <a:gd name="T39" fmla="*/ 2147483647 h 1648"/>
              <a:gd name="T40" fmla="*/ 2147483647 w 1568"/>
              <a:gd name="T41" fmla="*/ 2147483647 h 1648"/>
              <a:gd name="T42" fmla="*/ 2147483647 w 1568"/>
              <a:gd name="T43" fmla="*/ 2147483647 h 1648"/>
              <a:gd name="T44" fmla="*/ 2147483647 w 1568"/>
              <a:gd name="T45" fmla="*/ 2147483647 h 164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568" h="1648">
                <a:moveTo>
                  <a:pt x="1348" y="1168"/>
                </a:moveTo>
                <a:cubicBezTo>
                  <a:pt x="1228" y="1168"/>
                  <a:pt x="1228" y="1168"/>
                  <a:pt x="1228" y="1168"/>
                </a:cubicBezTo>
                <a:cubicBezTo>
                  <a:pt x="1228" y="848"/>
                  <a:pt x="932" y="1038"/>
                  <a:pt x="784" y="772"/>
                </a:cubicBezTo>
                <a:cubicBezTo>
                  <a:pt x="637" y="1037"/>
                  <a:pt x="340" y="850"/>
                  <a:pt x="340" y="1168"/>
                </a:cubicBezTo>
                <a:cubicBezTo>
                  <a:pt x="220" y="1168"/>
                  <a:pt x="220" y="1168"/>
                  <a:pt x="220" y="1168"/>
                </a:cubicBezTo>
                <a:cubicBezTo>
                  <a:pt x="220" y="635"/>
                  <a:pt x="724" y="1052"/>
                  <a:pt x="724" y="480"/>
                </a:cubicBezTo>
                <a:cubicBezTo>
                  <a:pt x="844" y="480"/>
                  <a:pt x="844" y="480"/>
                  <a:pt x="844" y="480"/>
                </a:cubicBezTo>
                <a:cubicBezTo>
                  <a:pt x="844" y="1052"/>
                  <a:pt x="1348" y="634"/>
                  <a:pt x="1348" y="1168"/>
                </a:cubicBezTo>
                <a:close/>
                <a:moveTo>
                  <a:pt x="1064" y="0"/>
                </a:moveTo>
                <a:cubicBezTo>
                  <a:pt x="504" y="0"/>
                  <a:pt x="504" y="0"/>
                  <a:pt x="504" y="0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1064" y="400"/>
                  <a:pt x="1064" y="400"/>
                  <a:pt x="1064" y="400"/>
                </a:cubicBezTo>
                <a:lnTo>
                  <a:pt x="1064" y="0"/>
                </a:lnTo>
                <a:close/>
                <a:moveTo>
                  <a:pt x="0" y="1248"/>
                </a:moveTo>
                <a:cubicBezTo>
                  <a:pt x="560" y="1248"/>
                  <a:pt x="560" y="1248"/>
                  <a:pt x="560" y="1248"/>
                </a:cubicBezTo>
                <a:cubicBezTo>
                  <a:pt x="560" y="1648"/>
                  <a:pt x="560" y="1648"/>
                  <a:pt x="560" y="1648"/>
                </a:cubicBezTo>
                <a:cubicBezTo>
                  <a:pt x="0" y="1648"/>
                  <a:pt x="0" y="1648"/>
                  <a:pt x="0" y="1648"/>
                </a:cubicBezTo>
                <a:lnTo>
                  <a:pt x="0" y="1248"/>
                </a:lnTo>
                <a:close/>
                <a:moveTo>
                  <a:pt x="1568" y="1248"/>
                </a:moveTo>
                <a:cubicBezTo>
                  <a:pt x="1568" y="1648"/>
                  <a:pt x="1568" y="1648"/>
                  <a:pt x="1568" y="1648"/>
                </a:cubicBezTo>
                <a:cubicBezTo>
                  <a:pt x="1008" y="1648"/>
                  <a:pt x="1008" y="1648"/>
                  <a:pt x="1008" y="1648"/>
                </a:cubicBezTo>
                <a:cubicBezTo>
                  <a:pt x="1008" y="1248"/>
                  <a:pt x="1008" y="1248"/>
                  <a:pt x="1008" y="1248"/>
                </a:cubicBezTo>
                <a:lnTo>
                  <a:pt x="1568" y="1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19" name="Freeform 436">
            <a:extLst>
              <a:ext uri="{FF2B5EF4-FFF2-40B4-BE49-F238E27FC236}">
                <a16:creationId xmlns:a16="http://schemas.microsoft.com/office/drawing/2014/main" id="{67C447F1-F41A-4758-9A3C-D411D6BB75DD}"/>
              </a:ext>
            </a:extLst>
          </p:cNvPr>
          <p:cNvSpPr>
            <a:spLocks noEditPoints="1"/>
          </p:cNvSpPr>
          <p:nvPr/>
        </p:nvSpPr>
        <p:spPr bwMode="auto">
          <a:xfrm>
            <a:off x="4117975" y="4664085"/>
            <a:ext cx="282575" cy="330200"/>
          </a:xfrm>
          <a:custGeom>
            <a:avLst/>
            <a:gdLst>
              <a:gd name="T0" fmla="*/ 2147483647 w 469"/>
              <a:gd name="T1" fmla="*/ 0 h 545"/>
              <a:gd name="T2" fmla="*/ 2147483647 w 469"/>
              <a:gd name="T3" fmla="*/ 2147483647 h 545"/>
              <a:gd name="T4" fmla="*/ 2147483647 w 469"/>
              <a:gd name="T5" fmla="*/ 2147483647 h 545"/>
              <a:gd name="T6" fmla="*/ 2147483647 w 469"/>
              <a:gd name="T7" fmla="*/ 2147483647 h 545"/>
              <a:gd name="T8" fmla="*/ 2147483647 w 469"/>
              <a:gd name="T9" fmla="*/ 2147483647 h 545"/>
              <a:gd name="T10" fmla="*/ 2147483647 w 469"/>
              <a:gd name="T11" fmla="*/ 2147483647 h 545"/>
              <a:gd name="T12" fmla="*/ 2147483647 w 469"/>
              <a:gd name="T13" fmla="*/ 0 h 545"/>
              <a:gd name="T14" fmla="*/ 2147483647 w 469"/>
              <a:gd name="T15" fmla="*/ 2147483647 h 545"/>
              <a:gd name="T16" fmla="*/ 2147483647 w 469"/>
              <a:gd name="T17" fmla="*/ 2147483647 h 545"/>
              <a:gd name="T18" fmla="*/ 2147483647 w 469"/>
              <a:gd name="T19" fmla="*/ 2147483647 h 545"/>
              <a:gd name="T20" fmla="*/ 2147483647 w 469"/>
              <a:gd name="T21" fmla="*/ 2147483647 h 5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9" h="545">
                <a:moveTo>
                  <a:pt x="335" y="0"/>
                </a:moveTo>
                <a:cubicBezTo>
                  <a:pt x="250" y="139"/>
                  <a:pt x="184" y="71"/>
                  <a:pt x="86" y="171"/>
                </a:cubicBezTo>
                <a:cubicBezTo>
                  <a:pt x="0" y="260"/>
                  <a:pt x="30" y="366"/>
                  <a:pt x="102" y="403"/>
                </a:cubicBezTo>
                <a:cubicBezTo>
                  <a:pt x="174" y="366"/>
                  <a:pt x="247" y="285"/>
                  <a:pt x="301" y="166"/>
                </a:cubicBezTo>
                <a:cubicBezTo>
                  <a:pt x="301" y="166"/>
                  <a:pt x="350" y="316"/>
                  <a:pt x="201" y="460"/>
                </a:cubicBezTo>
                <a:cubicBezTo>
                  <a:pt x="273" y="545"/>
                  <a:pt x="397" y="486"/>
                  <a:pt x="431" y="350"/>
                </a:cubicBezTo>
                <a:cubicBezTo>
                  <a:pt x="469" y="203"/>
                  <a:pt x="371" y="54"/>
                  <a:pt x="335" y="0"/>
                </a:cubicBezTo>
                <a:close/>
                <a:moveTo>
                  <a:pt x="25" y="483"/>
                </a:moveTo>
                <a:cubicBezTo>
                  <a:pt x="25" y="485"/>
                  <a:pt x="26" y="512"/>
                  <a:pt x="62" y="512"/>
                </a:cubicBezTo>
                <a:cubicBezTo>
                  <a:pt x="88" y="512"/>
                  <a:pt x="221" y="440"/>
                  <a:pt x="289" y="252"/>
                </a:cubicBezTo>
                <a:cubicBezTo>
                  <a:pt x="186" y="435"/>
                  <a:pt x="36" y="480"/>
                  <a:pt x="25" y="4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20" name="Freeform 737">
            <a:extLst>
              <a:ext uri="{FF2B5EF4-FFF2-40B4-BE49-F238E27FC236}">
                <a16:creationId xmlns:a16="http://schemas.microsoft.com/office/drawing/2014/main" id="{A3A4CC68-3534-2405-0871-F892166FBB98}"/>
              </a:ext>
            </a:extLst>
          </p:cNvPr>
          <p:cNvSpPr>
            <a:spLocks/>
          </p:cNvSpPr>
          <p:nvPr/>
        </p:nvSpPr>
        <p:spPr bwMode="auto">
          <a:xfrm>
            <a:off x="7119145" y="4664085"/>
            <a:ext cx="277812" cy="377825"/>
          </a:xfrm>
          <a:custGeom>
            <a:avLst/>
            <a:gdLst>
              <a:gd name="T0" fmla="*/ 2147483647 w 369"/>
              <a:gd name="T1" fmla="*/ 2147483647 h 520"/>
              <a:gd name="T2" fmla="*/ 2147483647 w 369"/>
              <a:gd name="T3" fmla="*/ 2147483647 h 520"/>
              <a:gd name="T4" fmla="*/ 2147483647 w 369"/>
              <a:gd name="T5" fmla="*/ 2147483647 h 520"/>
              <a:gd name="T6" fmla="*/ 2147483647 w 369"/>
              <a:gd name="T7" fmla="*/ 2147483647 h 520"/>
              <a:gd name="T8" fmla="*/ 2147483647 w 369"/>
              <a:gd name="T9" fmla="*/ 2147483647 h 520"/>
              <a:gd name="T10" fmla="*/ 2147483647 w 369"/>
              <a:gd name="T11" fmla="*/ 2147483647 h 520"/>
              <a:gd name="T12" fmla="*/ 2147483647 w 369"/>
              <a:gd name="T13" fmla="*/ 2147483647 h 520"/>
              <a:gd name="T14" fmla="*/ 2147483647 w 369"/>
              <a:gd name="T15" fmla="*/ 2147483647 h 520"/>
              <a:gd name="T16" fmla="*/ 2147483647 w 369"/>
              <a:gd name="T17" fmla="*/ 2147483647 h 520"/>
              <a:gd name="T18" fmla="*/ 2147483647 w 369"/>
              <a:gd name="T19" fmla="*/ 2147483647 h 520"/>
              <a:gd name="T20" fmla="*/ 2147483647 w 369"/>
              <a:gd name="T21" fmla="*/ 2147483647 h 520"/>
              <a:gd name="T22" fmla="*/ 2147483647 w 369"/>
              <a:gd name="T23" fmla="*/ 2147483647 h 520"/>
              <a:gd name="T24" fmla="*/ 2147483647 w 369"/>
              <a:gd name="T25" fmla="*/ 2147483647 h 520"/>
              <a:gd name="T26" fmla="*/ 2147483647 w 369"/>
              <a:gd name="T27" fmla="*/ 2147483647 h 520"/>
              <a:gd name="T28" fmla="*/ 2147483647 w 369"/>
              <a:gd name="T29" fmla="*/ 2147483647 h 520"/>
              <a:gd name="T30" fmla="*/ 2147483647 w 369"/>
              <a:gd name="T31" fmla="*/ 2147483647 h 520"/>
              <a:gd name="T32" fmla="*/ 2147483647 w 369"/>
              <a:gd name="T33" fmla="*/ 2147483647 h 52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69" h="520">
                <a:moveTo>
                  <a:pt x="38" y="509"/>
                </a:moveTo>
                <a:cubicBezTo>
                  <a:pt x="46" y="483"/>
                  <a:pt x="58" y="447"/>
                  <a:pt x="74" y="395"/>
                </a:cubicBezTo>
                <a:cubicBezTo>
                  <a:pt x="143" y="384"/>
                  <a:pt x="171" y="404"/>
                  <a:pt x="215" y="324"/>
                </a:cubicBezTo>
                <a:cubicBezTo>
                  <a:pt x="180" y="335"/>
                  <a:pt x="137" y="303"/>
                  <a:pt x="139" y="289"/>
                </a:cubicBezTo>
                <a:cubicBezTo>
                  <a:pt x="141" y="275"/>
                  <a:pt x="239" y="299"/>
                  <a:pt x="303" y="206"/>
                </a:cubicBezTo>
                <a:cubicBezTo>
                  <a:pt x="222" y="224"/>
                  <a:pt x="197" y="184"/>
                  <a:pt x="207" y="178"/>
                </a:cubicBezTo>
                <a:cubicBezTo>
                  <a:pt x="231" y="164"/>
                  <a:pt x="302" y="173"/>
                  <a:pt x="341" y="135"/>
                </a:cubicBezTo>
                <a:cubicBezTo>
                  <a:pt x="360" y="115"/>
                  <a:pt x="369" y="68"/>
                  <a:pt x="361" y="51"/>
                </a:cubicBezTo>
                <a:cubicBezTo>
                  <a:pt x="352" y="31"/>
                  <a:pt x="293" y="0"/>
                  <a:pt x="261" y="3"/>
                </a:cubicBezTo>
                <a:cubicBezTo>
                  <a:pt x="229" y="6"/>
                  <a:pt x="178" y="128"/>
                  <a:pt x="163" y="127"/>
                </a:cubicBezTo>
                <a:cubicBezTo>
                  <a:pt x="148" y="126"/>
                  <a:pt x="145" y="73"/>
                  <a:pt x="172" y="23"/>
                </a:cubicBezTo>
                <a:cubicBezTo>
                  <a:pt x="144" y="35"/>
                  <a:pt x="94" y="74"/>
                  <a:pt x="78" y="107"/>
                </a:cubicBezTo>
                <a:cubicBezTo>
                  <a:pt x="48" y="168"/>
                  <a:pt x="80" y="310"/>
                  <a:pt x="70" y="315"/>
                </a:cubicBezTo>
                <a:cubicBezTo>
                  <a:pt x="60" y="320"/>
                  <a:pt x="25" y="250"/>
                  <a:pt x="14" y="218"/>
                </a:cubicBezTo>
                <a:cubicBezTo>
                  <a:pt x="0" y="267"/>
                  <a:pt x="0" y="315"/>
                  <a:pt x="41" y="380"/>
                </a:cubicBezTo>
                <a:cubicBezTo>
                  <a:pt x="26" y="422"/>
                  <a:pt x="17" y="471"/>
                  <a:pt x="16" y="496"/>
                </a:cubicBezTo>
                <a:cubicBezTo>
                  <a:pt x="15" y="516"/>
                  <a:pt x="34" y="520"/>
                  <a:pt x="38" y="5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cxnSp>
        <p:nvCxnSpPr>
          <p:cNvPr id="21" name="Straight Connector 74">
            <a:extLst>
              <a:ext uri="{FF2B5EF4-FFF2-40B4-BE49-F238E27FC236}">
                <a16:creationId xmlns:a16="http://schemas.microsoft.com/office/drawing/2014/main" id="{32E3966A-95E1-DB1C-D11A-93ED7CEF728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266657" y="2268651"/>
            <a:ext cx="484187" cy="50165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75">
            <a:extLst>
              <a:ext uri="{FF2B5EF4-FFF2-40B4-BE49-F238E27FC236}">
                <a16:creationId xmlns:a16="http://schemas.microsoft.com/office/drawing/2014/main" id="{2CF15FD7-F964-B268-B40C-CB39CD058A1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36307" y="3854563"/>
            <a:ext cx="484187" cy="50165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Connector 76">
            <a:extLst>
              <a:ext uri="{FF2B5EF4-FFF2-40B4-BE49-F238E27FC236}">
                <a16:creationId xmlns:a16="http://schemas.microsoft.com/office/drawing/2014/main" id="{8B1C4638-305E-C983-5DFC-836B34CF88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29957" y="2268651"/>
            <a:ext cx="484187" cy="50165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Straight Connector 77">
            <a:extLst>
              <a:ext uri="{FF2B5EF4-FFF2-40B4-BE49-F238E27FC236}">
                <a16:creationId xmlns:a16="http://schemas.microsoft.com/office/drawing/2014/main" id="{6B4ACCE1-B88E-6DC0-77FA-C331BFFB80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6657" y="3849801"/>
            <a:ext cx="484187" cy="504825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Straight Connector 81">
            <a:extLst>
              <a:ext uri="{FF2B5EF4-FFF2-40B4-BE49-F238E27FC236}">
                <a16:creationId xmlns:a16="http://schemas.microsoft.com/office/drawing/2014/main" id="{50E9C135-CBCB-5117-0F85-F08D41B42B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79382" y="3295763"/>
            <a:ext cx="1130300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Straight Connector 83">
            <a:extLst>
              <a:ext uri="{FF2B5EF4-FFF2-40B4-BE49-F238E27FC236}">
                <a16:creationId xmlns:a16="http://schemas.microsoft.com/office/drawing/2014/main" id="{D6F4E451-8BE6-91F2-D058-A6DBF84C508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61594" y="3295763"/>
            <a:ext cx="1130300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EFB17B7-2B98-FB81-F0C7-6CA647A1F8FC}"/>
              </a:ext>
            </a:extLst>
          </p:cNvPr>
          <p:cNvGrpSpPr/>
          <p:nvPr/>
        </p:nvGrpSpPr>
        <p:grpSpPr>
          <a:xfrm>
            <a:off x="5347568" y="2965563"/>
            <a:ext cx="727075" cy="349250"/>
            <a:chOff x="5406232" y="2965563"/>
            <a:chExt cx="727075" cy="349250"/>
          </a:xfrm>
        </p:grpSpPr>
        <p:sp>
          <p:nvSpPr>
            <p:cNvPr id="27" name="Freeform 391@|5FFC:0|FBC:0|LFC:0|LBC:16777215">
              <a:extLst>
                <a:ext uri="{FF2B5EF4-FFF2-40B4-BE49-F238E27FC236}">
                  <a16:creationId xmlns:a16="http://schemas.microsoft.com/office/drawing/2014/main" id="{A9EC67A5-797C-E099-277D-656D609CC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344" y="3048113"/>
              <a:ext cx="207963" cy="254000"/>
            </a:xfrm>
            <a:custGeom>
              <a:avLst/>
              <a:gdLst>
                <a:gd name="T0" fmla="*/ 2147483647 w 81"/>
                <a:gd name="T1" fmla="*/ 2147483647 h 101"/>
                <a:gd name="T2" fmla="*/ 2147483647 w 81"/>
                <a:gd name="T3" fmla="*/ 2147483647 h 101"/>
                <a:gd name="T4" fmla="*/ 2147483647 w 81"/>
                <a:gd name="T5" fmla="*/ 2147483647 h 101"/>
                <a:gd name="T6" fmla="*/ 2147483647 w 81"/>
                <a:gd name="T7" fmla="*/ 2147483647 h 101"/>
                <a:gd name="T8" fmla="*/ 2147483647 w 81"/>
                <a:gd name="T9" fmla="*/ 2147483647 h 101"/>
                <a:gd name="T10" fmla="*/ 2147483647 w 81"/>
                <a:gd name="T11" fmla="*/ 2147483647 h 101"/>
                <a:gd name="T12" fmla="*/ 2147483647 w 81"/>
                <a:gd name="T13" fmla="*/ 0 h 101"/>
                <a:gd name="T14" fmla="*/ 2147483647 w 81"/>
                <a:gd name="T15" fmla="*/ 2147483647 h 101"/>
                <a:gd name="T16" fmla="*/ 2147483647 w 81"/>
                <a:gd name="T17" fmla="*/ 2147483647 h 101"/>
                <a:gd name="T18" fmla="*/ 2147483647 w 81"/>
                <a:gd name="T19" fmla="*/ 2147483647 h 101"/>
                <a:gd name="T20" fmla="*/ 2147483647 w 81"/>
                <a:gd name="T21" fmla="*/ 2147483647 h 101"/>
                <a:gd name="T22" fmla="*/ 2147483647 w 81"/>
                <a:gd name="T23" fmla="*/ 2147483647 h 101"/>
                <a:gd name="T24" fmla="*/ 2147483647 w 81"/>
                <a:gd name="T25" fmla="*/ 2147483647 h 101"/>
                <a:gd name="T26" fmla="*/ 2147483647 w 81"/>
                <a:gd name="T27" fmla="*/ 2147483647 h 101"/>
                <a:gd name="T28" fmla="*/ 2147483647 w 81"/>
                <a:gd name="T29" fmla="*/ 2147483647 h 101"/>
                <a:gd name="T30" fmla="*/ 2147483647 w 81"/>
                <a:gd name="T31" fmla="*/ 2147483647 h 101"/>
                <a:gd name="T32" fmla="*/ 2147483647 w 81"/>
                <a:gd name="T33" fmla="*/ 2147483647 h 101"/>
                <a:gd name="T34" fmla="*/ 2147483647 w 81"/>
                <a:gd name="T35" fmla="*/ 2147483647 h 1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1" h="101">
                  <a:moveTo>
                    <a:pt x="81" y="89"/>
                  </a:moveTo>
                  <a:cubicBezTo>
                    <a:pt x="81" y="89"/>
                    <a:pt x="81" y="82"/>
                    <a:pt x="67" y="76"/>
                  </a:cubicBezTo>
                  <a:cubicBezTo>
                    <a:pt x="60" y="73"/>
                    <a:pt x="50" y="65"/>
                    <a:pt x="34" y="62"/>
                  </a:cubicBezTo>
                  <a:cubicBezTo>
                    <a:pt x="38" y="58"/>
                    <a:pt x="41" y="51"/>
                    <a:pt x="44" y="43"/>
                  </a:cubicBezTo>
                  <a:cubicBezTo>
                    <a:pt x="46" y="39"/>
                    <a:pt x="46" y="35"/>
                    <a:pt x="46" y="29"/>
                  </a:cubicBezTo>
                  <a:cubicBezTo>
                    <a:pt x="46" y="25"/>
                    <a:pt x="46" y="19"/>
                    <a:pt x="45" y="15"/>
                  </a:cubicBezTo>
                  <a:cubicBezTo>
                    <a:pt x="42" y="3"/>
                    <a:pt x="33" y="0"/>
                    <a:pt x="23" y="0"/>
                  </a:cubicBezTo>
                  <a:cubicBezTo>
                    <a:pt x="13" y="0"/>
                    <a:pt x="5" y="3"/>
                    <a:pt x="1" y="15"/>
                  </a:cubicBezTo>
                  <a:cubicBezTo>
                    <a:pt x="0" y="19"/>
                    <a:pt x="1" y="25"/>
                    <a:pt x="1" y="29"/>
                  </a:cubicBezTo>
                  <a:cubicBezTo>
                    <a:pt x="1" y="35"/>
                    <a:pt x="1" y="39"/>
                    <a:pt x="3" y="43"/>
                  </a:cubicBezTo>
                  <a:cubicBezTo>
                    <a:pt x="5" y="50"/>
                    <a:pt x="8" y="55"/>
                    <a:pt x="11" y="59"/>
                  </a:cubicBezTo>
                  <a:cubicBezTo>
                    <a:pt x="28" y="70"/>
                    <a:pt x="29" y="81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81" y="101"/>
                    <a:pt x="81" y="101"/>
                    <a:pt x="81" y="101"/>
                  </a:cubicBezTo>
                  <a:lnTo>
                    <a:pt x="81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92@|5FFC:0|FBC:0|LFC:0|LBC:16777215">
              <a:extLst>
                <a:ext uri="{FF2B5EF4-FFF2-40B4-BE49-F238E27FC236}">
                  <a16:creationId xmlns:a16="http://schemas.microsoft.com/office/drawing/2014/main" id="{7983DAF5-BB71-2A4E-DB5A-2174371490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6232" y="3048113"/>
              <a:ext cx="203200" cy="254000"/>
            </a:xfrm>
            <a:custGeom>
              <a:avLst/>
              <a:gdLst>
                <a:gd name="T0" fmla="*/ 2147483647 w 81"/>
                <a:gd name="T1" fmla="*/ 2147483647 h 101"/>
                <a:gd name="T2" fmla="*/ 2147483647 w 81"/>
                <a:gd name="T3" fmla="*/ 2147483647 h 101"/>
                <a:gd name="T4" fmla="*/ 2147483647 w 81"/>
                <a:gd name="T5" fmla="*/ 2147483647 h 101"/>
                <a:gd name="T6" fmla="*/ 2147483647 w 81"/>
                <a:gd name="T7" fmla="*/ 2147483647 h 101"/>
                <a:gd name="T8" fmla="*/ 2147483647 w 81"/>
                <a:gd name="T9" fmla="*/ 2147483647 h 101"/>
                <a:gd name="T10" fmla="*/ 2147483647 w 81"/>
                <a:gd name="T11" fmla="*/ 2147483647 h 101"/>
                <a:gd name="T12" fmla="*/ 2147483647 w 81"/>
                <a:gd name="T13" fmla="*/ 0 h 101"/>
                <a:gd name="T14" fmla="*/ 2147483647 w 81"/>
                <a:gd name="T15" fmla="*/ 2147483647 h 101"/>
                <a:gd name="T16" fmla="*/ 2147483647 w 81"/>
                <a:gd name="T17" fmla="*/ 2147483647 h 101"/>
                <a:gd name="T18" fmla="*/ 2147483647 w 81"/>
                <a:gd name="T19" fmla="*/ 2147483647 h 101"/>
                <a:gd name="T20" fmla="*/ 2147483647 w 81"/>
                <a:gd name="T21" fmla="*/ 2147483647 h 101"/>
                <a:gd name="T22" fmla="*/ 2147483647 w 81"/>
                <a:gd name="T23" fmla="*/ 2147483647 h 101"/>
                <a:gd name="T24" fmla="*/ 0 w 81"/>
                <a:gd name="T25" fmla="*/ 2147483647 h 101"/>
                <a:gd name="T26" fmla="*/ 0 w 81"/>
                <a:gd name="T27" fmla="*/ 2147483647 h 101"/>
                <a:gd name="T28" fmla="*/ 2147483647 w 81"/>
                <a:gd name="T29" fmla="*/ 2147483647 h 101"/>
                <a:gd name="T30" fmla="*/ 2147483647 w 81"/>
                <a:gd name="T31" fmla="*/ 2147483647 h 10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1" h="101">
                  <a:moveTo>
                    <a:pt x="53" y="85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1"/>
                    <a:pt x="54" y="70"/>
                    <a:pt x="71" y="60"/>
                  </a:cubicBezTo>
                  <a:cubicBezTo>
                    <a:pt x="74" y="55"/>
                    <a:pt x="76" y="50"/>
                    <a:pt x="79" y="43"/>
                  </a:cubicBezTo>
                  <a:cubicBezTo>
                    <a:pt x="81" y="39"/>
                    <a:pt x="80" y="35"/>
                    <a:pt x="80" y="29"/>
                  </a:cubicBezTo>
                  <a:cubicBezTo>
                    <a:pt x="80" y="25"/>
                    <a:pt x="81" y="19"/>
                    <a:pt x="80" y="15"/>
                  </a:cubicBezTo>
                  <a:cubicBezTo>
                    <a:pt x="77" y="3"/>
                    <a:pt x="68" y="0"/>
                    <a:pt x="58" y="0"/>
                  </a:cubicBezTo>
                  <a:cubicBezTo>
                    <a:pt x="48" y="0"/>
                    <a:pt x="40" y="3"/>
                    <a:pt x="36" y="15"/>
                  </a:cubicBezTo>
                  <a:cubicBezTo>
                    <a:pt x="35" y="19"/>
                    <a:pt x="36" y="25"/>
                    <a:pt x="36" y="29"/>
                  </a:cubicBezTo>
                  <a:cubicBezTo>
                    <a:pt x="36" y="35"/>
                    <a:pt x="36" y="39"/>
                    <a:pt x="37" y="43"/>
                  </a:cubicBezTo>
                  <a:cubicBezTo>
                    <a:pt x="41" y="51"/>
                    <a:pt x="43" y="58"/>
                    <a:pt x="47" y="62"/>
                  </a:cubicBezTo>
                  <a:cubicBezTo>
                    <a:pt x="32" y="65"/>
                    <a:pt x="22" y="73"/>
                    <a:pt x="15" y="76"/>
                  </a:cubicBezTo>
                  <a:cubicBezTo>
                    <a:pt x="1" y="82"/>
                    <a:pt x="0" y="89"/>
                    <a:pt x="0" y="8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3" y="85"/>
                    <a:pt x="53" y="85"/>
                    <a:pt x="53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93@|5FFC:0|FBC:0|LFC:0|LBC:16777215">
              <a:extLst>
                <a:ext uri="{FF2B5EF4-FFF2-40B4-BE49-F238E27FC236}">
                  <a16:creationId xmlns:a16="http://schemas.microsoft.com/office/drawing/2014/main" id="{38BE57B8-8FAD-165F-3033-D0464C8D5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9744" y="2965563"/>
              <a:ext cx="400050" cy="349250"/>
            </a:xfrm>
            <a:custGeom>
              <a:avLst/>
              <a:gdLst>
                <a:gd name="T0" fmla="*/ 2147483647 w 159"/>
                <a:gd name="T1" fmla="*/ 2147483647 h 139"/>
                <a:gd name="T2" fmla="*/ 2147483647 w 159"/>
                <a:gd name="T3" fmla="*/ 2147483647 h 139"/>
                <a:gd name="T4" fmla="*/ 2147483647 w 159"/>
                <a:gd name="T5" fmla="*/ 2147483647 h 139"/>
                <a:gd name="T6" fmla="*/ 2147483647 w 159"/>
                <a:gd name="T7" fmla="*/ 2147483647 h 139"/>
                <a:gd name="T8" fmla="*/ 2147483647 w 159"/>
                <a:gd name="T9" fmla="*/ 2147483647 h 139"/>
                <a:gd name="T10" fmla="*/ 2147483647 w 159"/>
                <a:gd name="T11" fmla="*/ 0 h 139"/>
                <a:gd name="T12" fmla="*/ 2147483647 w 159"/>
                <a:gd name="T13" fmla="*/ 2147483647 h 139"/>
                <a:gd name="T14" fmla="*/ 2147483647 w 159"/>
                <a:gd name="T15" fmla="*/ 2147483647 h 139"/>
                <a:gd name="T16" fmla="*/ 2147483647 w 159"/>
                <a:gd name="T17" fmla="*/ 2147483647 h 139"/>
                <a:gd name="T18" fmla="*/ 2147483647 w 159"/>
                <a:gd name="T19" fmla="*/ 2147483647 h 139"/>
                <a:gd name="T20" fmla="*/ 2147483647 w 159"/>
                <a:gd name="T21" fmla="*/ 2147483647 h 139"/>
                <a:gd name="T22" fmla="*/ 0 w 159"/>
                <a:gd name="T23" fmla="*/ 2147483647 h 139"/>
                <a:gd name="T24" fmla="*/ 0 w 159"/>
                <a:gd name="T25" fmla="*/ 2147483647 h 139"/>
                <a:gd name="T26" fmla="*/ 2147483647 w 159"/>
                <a:gd name="T27" fmla="*/ 2147483647 h 139"/>
                <a:gd name="T28" fmla="*/ 2147483647 w 159"/>
                <a:gd name="T29" fmla="*/ 2147483647 h 139"/>
                <a:gd name="T30" fmla="*/ 2147483647 w 159"/>
                <a:gd name="T31" fmla="*/ 2147483647 h 13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" h="139">
                  <a:moveTo>
                    <a:pt x="139" y="104"/>
                  </a:moveTo>
                  <a:cubicBezTo>
                    <a:pt x="129" y="100"/>
                    <a:pt x="115" y="89"/>
                    <a:pt x="94" y="85"/>
                  </a:cubicBezTo>
                  <a:cubicBezTo>
                    <a:pt x="99" y="79"/>
                    <a:pt x="103" y="70"/>
                    <a:pt x="108" y="60"/>
                  </a:cubicBezTo>
                  <a:cubicBezTo>
                    <a:pt x="110" y="53"/>
                    <a:pt x="110" y="48"/>
                    <a:pt x="110" y="41"/>
                  </a:cubicBezTo>
                  <a:cubicBezTo>
                    <a:pt x="110" y="35"/>
                    <a:pt x="111" y="26"/>
                    <a:pt x="109" y="21"/>
                  </a:cubicBezTo>
                  <a:cubicBezTo>
                    <a:pt x="105" y="5"/>
                    <a:pt x="93" y="0"/>
                    <a:pt x="79" y="0"/>
                  </a:cubicBezTo>
                  <a:cubicBezTo>
                    <a:pt x="65" y="0"/>
                    <a:pt x="54" y="5"/>
                    <a:pt x="49" y="21"/>
                  </a:cubicBezTo>
                  <a:cubicBezTo>
                    <a:pt x="48" y="26"/>
                    <a:pt x="49" y="35"/>
                    <a:pt x="49" y="41"/>
                  </a:cubicBezTo>
                  <a:cubicBezTo>
                    <a:pt x="49" y="48"/>
                    <a:pt x="48" y="53"/>
                    <a:pt x="51" y="60"/>
                  </a:cubicBezTo>
                  <a:cubicBezTo>
                    <a:pt x="55" y="70"/>
                    <a:pt x="59" y="79"/>
                    <a:pt x="64" y="85"/>
                  </a:cubicBezTo>
                  <a:cubicBezTo>
                    <a:pt x="43" y="89"/>
                    <a:pt x="29" y="100"/>
                    <a:pt x="20" y="104"/>
                  </a:cubicBezTo>
                  <a:cubicBezTo>
                    <a:pt x="0" y="113"/>
                    <a:pt x="0" y="123"/>
                    <a:pt x="0" y="12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9" y="123"/>
                    <a:pt x="159" y="113"/>
                    <a:pt x="139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F009498-0AB4-AE3B-2350-88EA38643EAC}"/>
              </a:ext>
            </a:extLst>
          </p:cNvPr>
          <p:cNvGrpSpPr/>
          <p:nvPr/>
        </p:nvGrpSpPr>
        <p:grpSpPr>
          <a:xfrm>
            <a:off x="808392" y="1429184"/>
            <a:ext cx="2984539" cy="816522"/>
            <a:chOff x="283598" y="1906534"/>
            <a:chExt cx="2984539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C8CD292-BA06-61CB-4B0D-0F107D0C80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E70EE6A-00B0-DB01-83E2-B429AFDC6FE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C0A4427-E641-40E8-5879-684545DFA79F}"/>
              </a:ext>
            </a:extLst>
          </p:cNvPr>
          <p:cNvGrpSpPr/>
          <p:nvPr/>
        </p:nvGrpSpPr>
        <p:grpSpPr>
          <a:xfrm>
            <a:off x="7703235" y="1429184"/>
            <a:ext cx="2966425" cy="816522"/>
            <a:chOff x="283598" y="1906534"/>
            <a:chExt cx="2966425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BF834F2-8A4F-4539-6B9F-632ABDB0C0B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7A4064A-836E-A41D-A6B2-3A0698AB3A6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1CB3EDB-6BA5-FB3F-B22D-B93FA2951916}"/>
              </a:ext>
            </a:extLst>
          </p:cNvPr>
          <p:cNvGrpSpPr/>
          <p:nvPr/>
        </p:nvGrpSpPr>
        <p:grpSpPr>
          <a:xfrm>
            <a:off x="808392" y="4372786"/>
            <a:ext cx="2984539" cy="816522"/>
            <a:chOff x="283598" y="1906534"/>
            <a:chExt cx="2984539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A7EA1D3-7C52-E360-C09A-59E66ADA852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C4F04F9-FF35-534D-CCB6-CC018A2536F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0158DDC-9F1E-A823-DB45-F0F3496E5169}"/>
              </a:ext>
            </a:extLst>
          </p:cNvPr>
          <p:cNvGrpSpPr/>
          <p:nvPr/>
        </p:nvGrpSpPr>
        <p:grpSpPr>
          <a:xfrm>
            <a:off x="7703235" y="4372786"/>
            <a:ext cx="2966425" cy="816522"/>
            <a:chOff x="283598" y="1906534"/>
            <a:chExt cx="2966425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FDDC326-DA09-EE87-E715-C5FA89FCF23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40F9D03-2435-4D0C-8BD9-D9811281208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07B1563-976F-6739-31A3-728A8B2F9CCB}"/>
              </a:ext>
            </a:extLst>
          </p:cNvPr>
          <p:cNvGrpSpPr/>
          <p:nvPr/>
        </p:nvGrpSpPr>
        <p:grpSpPr>
          <a:xfrm>
            <a:off x="709257" y="2670635"/>
            <a:ext cx="2235567" cy="1047355"/>
            <a:chOff x="1032570" y="1906534"/>
            <a:chExt cx="2235567" cy="104735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A245553-05C0-8614-A5E8-A8B314D3AE54}"/>
                </a:ext>
              </a:extLst>
            </p:cNvPr>
            <p:cNvSpPr txBox="1"/>
            <p:nvPr/>
          </p:nvSpPr>
          <p:spPr>
            <a:xfrm>
              <a:off x="1163101" y="2190603"/>
              <a:ext cx="20869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9CAC79D-9E5D-D2E0-1773-F54B42AEF46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89E5A44-F9FC-218B-F6DD-21ABE8829E98}"/>
              </a:ext>
            </a:extLst>
          </p:cNvPr>
          <p:cNvGrpSpPr/>
          <p:nvPr/>
        </p:nvGrpSpPr>
        <p:grpSpPr>
          <a:xfrm>
            <a:off x="8559620" y="2670635"/>
            <a:ext cx="2235567" cy="1047355"/>
            <a:chOff x="283599" y="1906534"/>
            <a:chExt cx="2235567" cy="104735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2908BAF-E782-EF14-FAF5-A36F7F4E75C4}"/>
                </a:ext>
              </a:extLst>
            </p:cNvPr>
            <p:cNvSpPr txBox="1"/>
            <p:nvPr/>
          </p:nvSpPr>
          <p:spPr>
            <a:xfrm>
              <a:off x="283599" y="2190603"/>
              <a:ext cx="207345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4BF6613-26EB-829D-3114-72743887AEE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40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5F0A878C-6EB5-2691-BAA9-528AAFDD5760}"/>
              </a:ext>
            </a:extLst>
          </p:cNvPr>
          <p:cNvGrpSpPr/>
          <p:nvPr/>
        </p:nvGrpSpPr>
        <p:grpSpPr>
          <a:xfrm>
            <a:off x="-5637" y="-466569"/>
            <a:ext cx="12200850" cy="6505575"/>
            <a:chOff x="-5637" y="-466569"/>
            <a:chExt cx="12200850" cy="6505575"/>
          </a:xfrm>
        </p:grpSpPr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6BFDF36D-5250-8CF9-1491-3DE05A0A6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637" y="-466569"/>
              <a:ext cx="4762500" cy="6505575"/>
            </a:xfrm>
            <a:prstGeom prst="rect">
              <a:avLst/>
            </a:prstGeom>
          </p:spPr>
        </p:pic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9A0081BE-190D-78D2-B6C3-732E8B93A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553625" y="-466569"/>
              <a:ext cx="4641588" cy="6505575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82E344F-7676-7514-2F76-3ED781A3E142}"/>
              </a:ext>
            </a:extLst>
          </p:cNvPr>
          <p:cNvGrpSpPr/>
          <p:nvPr/>
        </p:nvGrpSpPr>
        <p:grpSpPr>
          <a:xfrm>
            <a:off x="10106153" y="5408102"/>
            <a:ext cx="1594346" cy="743532"/>
            <a:chOff x="4604321" y="2242082"/>
            <a:chExt cx="3321695" cy="1549091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E827B0E-6973-4A8B-7F78-72259F640A49}"/>
                </a:ext>
              </a:extLst>
            </p:cNvPr>
            <p:cNvSpPr/>
            <p:nvPr/>
          </p:nvSpPr>
          <p:spPr>
            <a:xfrm>
              <a:off x="4604321" y="2242082"/>
              <a:ext cx="935719" cy="1455888"/>
            </a:xfrm>
            <a:custGeom>
              <a:avLst/>
              <a:gdLst>
                <a:gd name="connsiteX0" fmla="*/ 409840 w 688249"/>
                <a:gd name="connsiteY0" fmla="*/ -184 h 1070849"/>
                <a:gd name="connsiteX1" fmla="*/ 457663 w 688249"/>
                <a:gd name="connsiteY1" fmla="*/ 8358 h 1070849"/>
                <a:gd name="connsiteX2" fmla="*/ 493248 w 688249"/>
                <a:gd name="connsiteY2" fmla="*/ 50639 h 1070849"/>
                <a:gd name="connsiteX3" fmla="*/ 476682 w 688249"/>
                <a:gd name="connsiteY3" fmla="*/ 103714 h 1070849"/>
                <a:gd name="connsiteX4" fmla="*/ 481732 w 688249"/>
                <a:gd name="connsiteY4" fmla="*/ 187237 h 1070849"/>
                <a:gd name="connsiteX5" fmla="*/ 486754 w 688249"/>
                <a:gd name="connsiteY5" fmla="*/ 222967 h 1070849"/>
                <a:gd name="connsiteX6" fmla="*/ 505976 w 688249"/>
                <a:gd name="connsiteY6" fmla="*/ 215954 h 1070849"/>
                <a:gd name="connsiteX7" fmla="*/ 502108 w 688249"/>
                <a:gd name="connsiteY7" fmla="*/ 201581 h 1070849"/>
                <a:gd name="connsiteX8" fmla="*/ 575097 w 688249"/>
                <a:gd name="connsiteY8" fmla="*/ 165851 h 1070849"/>
                <a:gd name="connsiteX9" fmla="*/ 598618 w 688249"/>
                <a:gd name="connsiteY9" fmla="*/ 156905 h 1070849"/>
                <a:gd name="connsiteX10" fmla="*/ 662863 w 688249"/>
                <a:gd name="connsiteY10" fmla="*/ 215867 h 1070849"/>
                <a:gd name="connsiteX11" fmla="*/ 683469 w 688249"/>
                <a:gd name="connsiteY11" fmla="*/ 282622 h 1070849"/>
                <a:gd name="connsiteX12" fmla="*/ 656253 w 688249"/>
                <a:gd name="connsiteY12" fmla="*/ 302853 h 1070849"/>
                <a:gd name="connsiteX13" fmla="*/ 570566 w 688249"/>
                <a:gd name="connsiteY13" fmla="*/ 377372 h 1070849"/>
                <a:gd name="connsiteX14" fmla="*/ 615560 w 688249"/>
                <a:gd name="connsiteY14" fmla="*/ 429408 h 1070849"/>
                <a:gd name="connsiteX15" fmla="*/ 571547 w 688249"/>
                <a:gd name="connsiteY15" fmla="*/ 471025 h 1070849"/>
                <a:gd name="connsiteX16" fmla="*/ 492498 w 688249"/>
                <a:gd name="connsiteY16" fmla="*/ 487216 h 1070849"/>
                <a:gd name="connsiteX17" fmla="*/ 462511 w 688249"/>
                <a:gd name="connsiteY17" fmla="*/ 513191 h 1070849"/>
                <a:gd name="connsiteX18" fmla="*/ 451169 w 688249"/>
                <a:gd name="connsiteY18" fmla="*/ 511343 h 1070849"/>
                <a:gd name="connsiteX19" fmla="*/ 442164 w 688249"/>
                <a:gd name="connsiteY19" fmla="*/ 600148 h 1070849"/>
                <a:gd name="connsiteX20" fmla="*/ 431746 w 688249"/>
                <a:gd name="connsiteY20" fmla="*/ 656340 h 1070849"/>
                <a:gd name="connsiteX21" fmla="*/ 428167 w 688249"/>
                <a:gd name="connsiteY21" fmla="*/ 894124 h 1070849"/>
                <a:gd name="connsiteX22" fmla="*/ 425339 w 688249"/>
                <a:gd name="connsiteY22" fmla="*/ 986103 h 1070849"/>
                <a:gd name="connsiteX23" fmla="*/ 395901 w 688249"/>
                <a:gd name="connsiteY23" fmla="*/ 1052829 h 1070849"/>
                <a:gd name="connsiteX24" fmla="*/ 388339 w 688249"/>
                <a:gd name="connsiteY24" fmla="*/ 1070665 h 1070849"/>
                <a:gd name="connsiteX25" fmla="*/ 327472 w 688249"/>
                <a:gd name="connsiteY25" fmla="*/ 1046508 h 1070849"/>
                <a:gd name="connsiteX26" fmla="*/ 342335 w 688249"/>
                <a:gd name="connsiteY26" fmla="*/ 1040072 h 1070849"/>
                <a:gd name="connsiteX27" fmla="*/ 317255 w 688249"/>
                <a:gd name="connsiteY27" fmla="*/ 864282 h 1070849"/>
                <a:gd name="connsiteX28" fmla="*/ 312435 w 688249"/>
                <a:gd name="connsiteY28" fmla="*/ 772678 h 1070849"/>
                <a:gd name="connsiteX29" fmla="*/ 313272 w 688249"/>
                <a:gd name="connsiteY29" fmla="*/ 590364 h 1070849"/>
                <a:gd name="connsiteX30" fmla="*/ 233241 w 688249"/>
                <a:gd name="connsiteY30" fmla="*/ 608142 h 1070849"/>
                <a:gd name="connsiteX31" fmla="*/ 211423 w 688249"/>
                <a:gd name="connsiteY31" fmla="*/ 588979 h 1070849"/>
                <a:gd name="connsiteX32" fmla="*/ 182591 w 688249"/>
                <a:gd name="connsiteY32" fmla="*/ 598445 h 1070849"/>
                <a:gd name="connsiteX33" fmla="*/ 96586 w 688249"/>
                <a:gd name="connsiteY33" fmla="*/ 536193 h 1070849"/>
                <a:gd name="connsiteX34" fmla="*/ 62357 w 688249"/>
                <a:gd name="connsiteY34" fmla="*/ 512787 h 1070849"/>
                <a:gd name="connsiteX35" fmla="*/ 67408 w 688249"/>
                <a:gd name="connsiteY35" fmla="*/ 492411 h 1070849"/>
                <a:gd name="connsiteX36" fmla="*/ 40423 w 688249"/>
                <a:gd name="connsiteY36" fmla="*/ 486610 h 1070849"/>
                <a:gd name="connsiteX37" fmla="*/ -184 w 688249"/>
                <a:gd name="connsiteY37" fmla="*/ 400345 h 1070849"/>
                <a:gd name="connsiteX38" fmla="*/ 21692 w 688249"/>
                <a:gd name="connsiteY38" fmla="*/ 336707 h 1070849"/>
                <a:gd name="connsiteX39" fmla="*/ 82213 w 688249"/>
                <a:gd name="connsiteY39" fmla="*/ 303950 h 1070849"/>
                <a:gd name="connsiteX40" fmla="*/ 141580 w 688249"/>
                <a:gd name="connsiteY40" fmla="*/ 382798 h 1070849"/>
                <a:gd name="connsiteX41" fmla="*/ 183572 w 688249"/>
                <a:gd name="connsiteY41" fmla="*/ 346895 h 1070849"/>
                <a:gd name="connsiteX42" fmla="*/ 182822 w 688249"/>
                <a:gd name="connsiteY42" fmla="*/ 407041 h 1070849"/>
                <a:gd name="connsiteX43" fmla="*/ 233617 w 688249"/>
                <a:gd name="connsiteY43" fmla="*/ 475441 h 1070849"/>
                <a:gd name="connsiteX44" fmla="*/ 338468 w 688249"/>
                <a:gd name="connsiteY44" fmla="*/ 389897 h 1070849"/>
                <a:gd name="connsiteX45" fmla="*/ 259707 w 688249"/>
                <a:gd name="connsiteY45" fmla="*/ 356015 h 1070849"/>
                <a:gd name="connsiteX46" fmla="*/ 216618 w 688249"/>
                <a:gd name="connsiteY46" fmla="*/ 347212 h 1070849"/>
                <a:gd name="connsiteX47" fmla="*/ 215434 w 688249"/>
                <a:gd name="connsiteY47" fmla="*/ 328857 h 1070849"/>
                <a:gd name="connsiteX48" fmla="*/ 330473 w 688249"/>
                <a:gd name="connsiteY48" fmla="*/ 282276 h 1070849"/>
                <a:gd name="connsiteX49" fmla="*/ 356015 w 688249"/>
                <a:gd name="connsiteY49" fmla="*/ 260746 h 1070849"/>
                <a:gd name="connsiteX50" fmla="*/ 375900 w 688249"/>
                <a:gd name="connsiteY50" fmla="*/ 88678 h 1070849"/>
                <a:gd name="connsiteX51" fmla="*/ 386983 w 688249"/>
                <a:gd name="connsiteY51" fmla="*/ 26137 h 1070849"/>
                <a:gd name="connsiteX52" fmla="*/ 409840 w 688249"/>
                <a:gd name="connsiteY52" fmla="*/ -184 h 1070849"/>
                <a:gd name="connsiteX53" fmla="*/ 32601 w 688249"/>
                <a:gd name="connsiteY53" fmla="*/ 427647 h 1070849"/>
                <a:gd name="connsiteX54" fmla="*/ 34391 w 688249"/>
                <a:gd name="connsiteY54" fmla="*/ 435901 h 1070849"/>
                <a:gd name="connsiteX55" fmla="*/ 32601 w 688249"/>
                <a:gd name="connsiteY55" fmla="*/ 427647 h 107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88249" h="1070849">
                  <a:moveTo>
                    <a:pt x="409840" y="-184"/>
                  </a:moveTo>
                  <a:cubicBezTo>
                    <a:pt x="425714" y="2067"/>
                    <a:pt x="443463" y="-617"/>
                    <a:pt x="457663" y="8358"/>
                  </a:cubicBezTo>
                  <a:cubicBezTo>
                    <a:pt x="472901" y="18950"/>
                    <a:pt x="485080" y="34044"/>
                    <a:pt x="493248" y="50639"/>
                  </a:cubicBezTo>
                  <a:cubicBezTo>
                    <a:pt x="501185" y="71159"/>
                    <a:pt x="483897" y="86715"/>
                    <a:pt x="476682" y="103714"/>
                  </a:cubicBezTo>
                  <a:cubicBezTo>
                    <a:pt x="474055" y="131738"/>
                    <a:pt x="486292" y="159098"/>
                    <a:pt x="481732" y="187237"/>
                  </a:cubicBezTo>
                  <a:cubicBezTo>
                    <a:pt x="479279" y="199503"/>
                    <a:pt x="481155" y="211942"/>
                    <a:pt x="486754" y="222967"/>
                  </a:cubicBezTo>
                  <a:cubicBezTo>
                    <a:pt x="493046" y="220341"/>
                    <a:pt x="499453" y="217974"/>
                    <a:pt x="505976" y="215954"/>
                  </a:cubicBezTo>
                  <a:cubicBezTo>
                    <a:pt x="504706" y="211134"/>
                    <a:pt x="503349" y="206372"/>
                    <a:pt x="502108" y="201581"/>
                  </a:cubicBezTo>
                  <a:cubicBezTo>
                    <a:pt x="526495" y="190181"/>
                    <a:pt x="546785" y="166371"/>
                    <a:pt x="575097" y="165851"/>
                  </a:cubicBezTo>
                  <a:cubicBezTo>
                    <a:pt x="583351" y="164235"/>
                    <a:pt x="590393" y="157568"/>
                    <a:pt x="598618" y="156905"/>
                  </a:cubicBezTo>
                  <a:cubicBezTo>
                    <a:pt x="625315" y="170123"/>
                    <a:pt x="640957" y="196704"/>
                    <a:pt x="662863" y="215867"/>
                  </a:cubicBezTo>
                  <a:cubicBezTo>
                    <a:pt x="678678" y="232895"/>
                    <a:pt x="696716" y="258812"/>
                    <a:pt x="683469" y="282622"/>
                  </a:cubicBezTo>
                  <a:cubicBezTo>
                    <a:pt x="679833" y="294974"/>
                    <a:pt x="665402" y="296244"/>
                    <a:pt x="656253" y="302853"/>
                  </a:cubicBezTo>
                  <a:cubicBezTo>
                    <a:pt x="626152" y="325827"/>
                    <a:pt x="594030" y="347126"/>
                    <a:pt x="570566" y="377372"/>
                  </a:cubicBezTo>
                  <a:cubicBezTo>
                    <a:pt x="590913" y="388656"/>
                    <a:pt x="610076" y="405944"/>
                    <a:pt x="615560" y="429408"/>
                  </a:cubicBezTo>
                  <a:cubicBezTo>
                    <a:pt x="613193" y="451977"/>
                    <a:pt x="587103" y="459250"/>
                    <a:pt x="571547" y="471025"/>
                  </a:cubicBezTo>
                  <a:cubicBezTo>
                    <a:pt x="546294" y="480780"/>
                    <a:pt x="517982" y="477952"/>
                    <a:pt x="492498" y="487216"/>
                  </a:cubicBezTo>
                  <a:cubicBezTo>
                    <a:pt x="479597" y="491834"/>
                    <a:pt x="469784" y="501935"/>
                    <a:pt x="462511" y="513191"/>
                  </a:cubicBezTo>
                  <a:cubicBezTo>
                    <a:pt x="458730" y="512527"/>
                    <a:pt x="454921" y="511950"/>
                    <a:pt x="451169" y="511343"/>
                  </a:cubicBezTo>
                  <a:cubicBezTo>
                    <a:pt x="440260" y="539540"/>
                    <a:pt x="439971" y="570421"/>
                    <a:pt x="442164" y="600148"/>
                  </a:cubicBezTo>
                  <a:cubicBezTo>
                    <a:pt x="442972" y="619485"/>
                    <a:pt x="434603" y="637552"/>
                    <a:pt x="431746" y="656340"/>
                  </a:cubicBezTo>
                  <a:cubicBezTo>
                    <a:pt x="438066" y="735591"/>
                    <a:pt x="427734" y="814814"/>
                    <a:pt x="428167" y="894124"/>
                  </a:cubicBezTo>
                  <a:cubicBezTo>
                    <a:pt x="424934" y="924918"/>
                    <a:pt x="434343" y="955655"/>
                    <a:pt x="425339" y="986103"/>
                  </a:cubicBezTo>
                  <a:cubicBezTo>
                    <a:pt x="427186" y="1014184"/>
                    <a:pt x="388714" y="1023708"/>
                    <a:pt x="395901" y="1052829"/>
                  </a:cubicBezTo>
                  <a:cubicBezTo>
                    <a:pt x="396362" y="1059727"/>
                    <a:pt x="391774" y="1065181"/>
                    <a:pt x="388339" y="1070665"/>
                  </a:cubicBezTo>
                  <a:cubicBezTo>
                    <a:pt x="367559" y="1067721"/>
                    <a:pt x="334369" y="1073233"/>
                    <a:pt x="327472" y="1046508"/>
                  </a:cubicBezTo>
                  <a:cubicBezTo>
                    <a:pt x="332436" y="1044373"/>
                    <a:pt x="337371" y="1042237"/>
                    <a:pt x="342335" y="1040072"/>
                  </a:cubicBezTo>
                  <a:cubicBezTo>
                    <a:pt x="331974" y="981745"/>
                    <a:pt x="326462" y="922725"/>
                    <a:pt x="317255" y="864282"/>
                  </a:cubicBezTo>
                  <a:cubicBezTo>
                    <a:pt x="309607" y="834266"/>
                    <a:pt x="310300" y="803270"/>
                    <a:pt x="312435" y="772678"/>
                  </a:cubicBezTo>
                  <a:cubicBezTo>
                    <a:pt x="316736" y="711926"/>
                    <a:pt x="308626" y="651087"/>
                    <a:pt x="313272" y="590364"/>
                  </a:cubicBezTo>
                  <a:cubicBezTo>
                    <a:pt x="289635" y="606209"/>
                    <a:pt x="260775" y="607017"/>
                    <a:pt x="233241" y="608142"/>
                  </a:cubicBezTo>
                  <a:cubicBezTo>
                    <a:pt x="225882" y="601822"/>
                    <a:pt x="218580" y="595501"/>
                    <a:pt x="211423" y="588979"/>
                  </a:cubicBezTo>
                  <a:cubicBezTo>
                    <a:pt x="202534" y="593481"/>
                    <a:pt x="193298" y="603871"/>
                    <a:pt x="182591" y="598445"/>
                  </a:cubicBezTo>
                  <a:cubicBezTo>
                    <a:pt x="150180" y="584621"/>
                    <a:pt x="112748" y="569787"/>
                    <a:pt x="96586" y="536193"/>
                  </a:cubicBezTo>
                  <a:cubicBezTo>
                    <a:pt x="87639" y="525572"/>
                    <a:pt x="73555" y="520752"/>
                    <a:pt x="62357" y="512787"/>
                  </a:cubicBezTo>
                  <a:cubicBezTo>
                    <a:pt x="63887" y="505947"/>
                    <a:pt x="65589" y="499164"/>
                    <a:pt x="67408" y="492411"/>
                  </a:cubicBezTo>
                  <a:cubicBezTo>
                    <a:pt x="59875" y="485109"/>
                    <a:pt x="49254" y="476595"/>
                    <a:pt x="40423" y="486610"/>
                  </a:cubicBezTo>
                  <a:cubicBezTo>
                    <a:pt x="20797" y="461559"/>
                    <a:pt x="5184" y="431948"/>
                    <a:pt x="-184" y="400345"/>
                  </a:cubicBezTo>
                  <a:cubicBezTo>
                    <a:pt x="2327" y="378036"/>
                    <a:pt x="4289" y="353244"/>
                    <a:pt x="21692" y="336707"/>
                  </a:cubicBezTo>
                  <a:cubicBezTo>
                    <a:pt x="35892" y="316909"/>
                    <a:pt x="61549" y="313994"/>
                    <a:pt x="82213" y="303950"/>
                  </a:cubicBezTo>
                  <a:cubicBezTo>
                    <a:pt x="98808" y="332580"/>
                    <a:pt x="119530" y="358295"/>
                    <a:pt x="141580" y="382798"/>
                  </a:cubicBezTo>
                  <a:cubicBezTo>
                    <a:pt x="155548" y="370792"/>
                    <a:pt x="169199" y="358382"/>
                    <a:pt x="183572" y="346895"/>
                  </a:cubicBezTo>
                  <a:cubicBezTo>
                    <a:pt x="186141" y="366809"/>
                    <a:pt x="172749" y="388079"/>
                    <a:pt x="182822" y="407041"/>
                  </a:cubicBezTo>
                  <a:cubicBezTo>
                    <a:pt x="196992" y="431572"/>
                    <a:pt x="211769" y="456826"/>
                    <a:pt x="233617" y="475441"/>
                  </a:cubicBezTo>
                  <a:cubicBezTo>
                    <a:pt x="268942" y="447417"/>
                    <a:pt x="305768" y="420980"/>
                    <a:pt x="338468" y="389897"/>
                  </a:cubicBezTo>
                  <a:cubicBezTo>
                    <a:pt x="313243" y="376131"/>
                    <a:pt x="284816" y="370012"/>
                    <a:pt x="259707" y="356015"/>
                  </a:cubicBezTo>
                  <a:cubicBezTo>
                    <a:pt x="246691" y="348020"/>
                    <a:pt x="231394" y="347645"/>
                    <a:pt x="216618" y="347212"/>
                  </a:cubicBezTo>
                  <a:cubicBezTo>
                    <a:pt x="216329" y="342624"/>
                    <a:pt x="215723" y="333446"/>
                    <a:pt x="215434" y="328857"/>
                  </a:cubicBezTo>
                  <a:cubicBezTo>
                    <a:pt x="252463" y="310011"/>
                    <a:pt x="295090" y="304643"/>
                    <a:pt x="330473" y="282276"/>
                  </a:cubicBezTo>
                  <a:cubicBezTo>
                    <a:pt x="339853" y="276417"/>
                    <a:pt x="354053" y="273589"/>
                    <a:pt x="356015" y="260746"/>
                  </a:cubicBezTo>
                  <a:cubicBezTo>
                    <a:pt x="367328" y="203977"/>
                    <a:pt x="362740" y="145158"/>
                    <a:pt x="375900" y="88678"/>
                  </a:cubicBezTo>
                  <a:cubicBezTo>
                    <a:pt x="380460" y="67985"/>
                    <a:pt x="382249" y="46801"/>
                    <a:pt x="386983" y="26137"/>
                  </a:cubicBezTo>
                  <a:cubicBezTo>
                    <a:pt x="391802" y="15256"/>
                    <a:pt x="401673" y="8041"/>
                    <a:pt x="409840" y="-184"/>
                  </a:cubicBezTo>
                  <a:moveTo>
                    <a:pt x="32601" y="427647"/>
                  </a:moveTo>
                  <a:cubicBezTo>
                    <a:pt x="29860" y="429783"/>
                    <a:pt x="31130" y="434949"/>
                    <a:pt x="34391" y="435901"/>
                  </a:cubicBezTo>
                  <a:cubicBezTo>
                    <a:pt x="39846" y="435959"/>
                    <a:pt x="37623" y="425425"/>
                    <a:pt x="32601" y="427647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图形 35">
              <a:extLst>
                <a:ext uri="{FF2B5EF4-FFF2-40B4-BE49-F238E27FC236}">
                  <a16:creationId xmlns:a16="http://schemas.microsoft.com/office/drawing/2014/main" id="{C6B3F4BE-DEE6-69DD-3040-2D3A5F4CF6EF}"/>
                </a:ext>
              </a:extLst>
            </p:cNvPr>
            <p:cNvGrpSpPr/>
            <p:nvPr/>
          </p:nvGrpSpPr>
          <p:grpSpPr>
            <a:xfrm>
              <a:off x="5544983" y="2540078"/>
              <a:ext cx="925832" cy="1136176"/>
              <a:chOff x="2129310" y="-1950810"/>
              <a:chExt cx="925832" cy="1136176"/>
            </a:xfrm>
            <a:gradFill>
              <a:gsLst>
                <a:gs pos="100000">
                  <a:srgbClr val="FFD85B">
                    <a:alpha val="0"/>
                  </a:srgbClr>
                </a:gs>
                <a:gs pos="0">
                  <a:srgbClr val="FFD85B"/>
                </a:gs>
              </a:gsLst>
              <a:lin ang="0" scaled="1"/>
            </a:gradFill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1C282AE-0120-D268-3446-58FEE03A07E9}"/>
                  </a:ext>
                </a:extLst>
              </p:cNvPr>
              <p:cNvSpPr/>
              <p:nvPr/>
            </p:nvSpPr>
            <p:spPr>
              <a:xfrm flipV="1">
                <a:off x="2129310" y="-1950810"/>
                <a:ext cx="925832" cy="1136176"/>
              </a:xfrm>
              <a:custGeom>
                <a:avLst/>
                <a:gdLst>
                  <a:gd name="connsiteX0" fmla="*/ 358876 w 925832"/>
                  <a:gd name="connsiteY0" fmla="*/ 1126111 h 1136176"/>
                  <a:gd name="connsiteX1" fmla="*/ 112271 w 925832"/>
                  <a:gd name="connsiteY1" fmla="*/ 1024918 h 1136176"/>
                  <a:gd name="connsiteX2" fmla="*/ 204110 w 925832"/>
                  <a:gd name="connsiteY2" fmla="*/ 985801 h 1136176"/>
                  <a:gd name="connsiteX3" fmla="*/ 274690 w 925832"/>
                  <a:gd name="connsiteY3" fmla="*/ 986652 h 1136176"/>
                  <a:gd name="connsiteX4" fmla="*/ 295949 w 925832"/>
                  <a:gd name="connsiteY4" fmla="*/ 988352 h 1136176"/>
                  <a:gd name="connsiteX5" fmla="*/ 302752 w 925832"/>
                  <a:gd name="connsiteY5" fmla="*/ 950086 h 1136176"/>
                  <a:gd name="connsiteX6" fmla="*/ 199859 w 925832"/>
                  <a:gd name="connsiteY6" fmla="*/ 895663 h 1136176"/>
                  <a:gd name="connsiteX7" fmla="*/ 216866 w 925832"/>
                  <a:gd name="connsiteY7" fmla="*/ 841240 h 1136176"/>
                  <a:gd name="connsiteX8" fmla="*/ 239826 w 925832"/>
                  <a:gd name="connsiteY8" fmla="*/ 832736 h 1136176"/>
                  <a:gd name="connsiteX9" fmla="*/ 232172 w 925832"/>
                  <a:gd name="connsiteY9" fmla="*/ 803824 h 1136176"/>
                  <a:gd name="connsiteX10" fmla="*/ 205811 w 925832"/>
                  <a:gd name="connsiteY10" fmla="*/ 785966 h 1136176"/>
                  <a:gd name="connsiteX11" fmla="*/ 184552 w 925832"/>
                  <a:gd name="connsiteY11" fmla="*/ 778313 h 1136176"/>
                  <a:gd name="connsiteX12" fmla="*/ 176048 w 925832"/>
                  <a:gd name="connsiteY12" fmla="*/ 751102 h 1136176"/>
                  <a:gd name="connsiteX13" fmla="*/ 184552 w 925832"/>
                  <a:gd name="connsiteY13" fmla="*/ 717938 h 1136176"/>
                  <a:gd name="connsiteX14" fmla="*/ 205811 w 925832"/>
                  <a:gd name="connsiteY14" fmla="*/ 641405 h 1136176"/>
                  <a:gd name="connsiteX15" fmla="*/ 197307 w 925832"/>
                  <a:gd name="connsiteY15" fmla="*/ 586131 h 1136176"/>
                  <a:gd name="connsiteX16" fmla="*/ 180300 w 925832"/>
                  <a:gd name="connsiteY16" fmla="*/ 555518 h 1136176"/>
                  <a:gd name="connsiteX17" fmla="*/ 145435 w 925832"/>
                  <a:gd name="connsiteY17" fmla="*/ 516402 h 1136176"/>
                  <a:gd name="connsiteX18" fmla="*/ 120775 w 925832"/>
                  <a:gd name="connsiteY18" fmla="*/ 493442 h 1136176"/>
                  <a:gd name="connsiteX19" fmla="*/ 153089 w 925832"/>
                  <a:gd name="connsiteY19" fmla="*/ 416059 h 1136176"/>
                  <a:gd name="connsiteX20" fmla="*/ 214315 w 925832"/>
                  <a:gd name="connsiteY20" fmla="*/ 337826 h 1136176"/>
                  <a:gd name="connsiteX21" fmla="*/ 263636 w 925832"/>
                  <a:gd name="connsiteY21" fmla="*/ 342078 h 1136176"/>
                  <a:gd name="connsiteX22" fmla="*/ 284895 w 925832"/>
                  <a:gd name="connsiteY22" fmla="*/ 358235 h 1136176"/>
                  <a:gd name="connsiteX23" fmla="*/ 483029 w 925832"/>
                  <a:gd name="connsiteY23" fmla="*/ 450924 h 1136176"/>
                  <a:gd name="connsiteX24" fmla="*/ 498335 w 925832"/>
                  <a:gd name="connsiteY24" fmla="*/ 482387 h 1136176"/>
                  <a:gd name="connsiteX25" fmla="*/ 503438 w 925832"/>
                  <a:gd name="connsiteY25" fmla="*/ 509599 h 1136176"/>
                  <a:gd name="connsiteX26" fmla="*/ 524697 w 925832"/>
                  <a:gd name="connsiteY26" fmla="*/ 506198 h 1136176"/>
                  <a:gd name="connsiteX27" fmla="*/ 516193 w 925832"/>
                  <a:gd name="connsiteY27" fmla="*/ 438169 h 1136176"/>
                  <a:gd name="connsiteX28" fmla="*/ 494934 w 925832"/>
                  <a:gd name="connsiteY28" fmla="*/ 402453 h 1136176"/>
                  <a:gd name="connsiteX29" fmla="*/ 483029 w 925832"/>
                  <a:gd name="connsiteY29" fmla="*/ 385446 h 1136176"/>
                  <a:gd name="connsiteX30" fmla="*/ 467722 w 925832"/>
                  <a:gd name="connsiteY30" fmla="*/ 364187 h 1136176"/>
                  <a:gd name="connsiteX31" fmla="*/ 437109 w 925832"/>
                  <a:gd name="connsiteY31" fmla="*/ 353983 h 1136176"/>
                  <a:gd name="connsiteX32" fmla="*/ 413299 w 925832"/>
                  <a:gd name="connsiteY32" fmla="*/ 342928 h 1136176"/>
                  <a:gd name="connsiteX33" fmla="*/ 378434 w 925832"/>
                  <a:gd name="connsiteY33" fmla="*/ 327622 h 1136176"/>
                  <a:gd name="connsiteX34" fmla="*/ 375033 w 925832"/>
                  <a:gd name="connsiteY34" fmla="*/ 324220 h 1136176"/>
                  <a:gd name="connsiteX35" fmla="*/ 381836 w 925832"/>
                  <a:gd name="connsiteY35" fmla="*/ 308063 h 1136176"/>
                  <a:gd name="connsiteX36" fmla="*/ 421803 w 925832"/>
                  <a:gd name="connsiteY36" fmla="*/ 268096 h 1136176"/>
                  <a:gd name="connsiteX37" fmla="*/ 439660 w 925832"/>
                  <a:gd name="connsiteY37" fmla="*/ 263845 h 1136176"/>
                  <a:gd name="connsiteX38" fmla="*/ 425204 w 925832"/>
                  <a:gd name="connsiteY38" fmla="*/ 254491 h 1136176"/>
                  <a:gd name="connsiteX39" fmla="*/ 183702 w 925832"/>
                  <a:gd name="connsiteY39" fmla="*/ 224728 h 1136176"/>
                  <a:gd name="connsiteX40" fmla="*/ 150538 w 925832"/>
                  <a:gd name="connsiteY40" fmla="*/ 255341 h 1136176"/>
                  <a:gd name="connsiteX41" fmla="*/ 136932 w 925832"/>
                  <a:gd name="connsiteY41" fmla="*/ 302111 h 1136176"/>
                  <a:gd name="connsiteX42" fmla="*/ 123326 w 925832"/>
                  <a:gd name="connsiteY42" fmla="*/ 744299 h 1136176"/>
                  <a:gd name="connsiteX43" fmla="*/ 166694 w 925832"/>
                  <a:gd name="connsiteY43" fmla="*/ 842941 h 1136176"/>
                  <a:gd name="connsiteX44" fmla="*/ 153939 w 925832"/>
                  <a:gd name="connsiteY44" fmla="*/ 872703 h 1136176"/>
                  <a:gd name="connsiteX45" fmla="*/ 86760 w 925832"/>
                  <a:gd name="connsiteY45" fmla="*/ 975597 h 1136176"/>
                  <a:gd name="connsiteX46" fmla="*/ 77406 w 925832"/>
                  <a:gd name="connsiteY46" fmla="*/ 985801 h 1136176"/>
                  <a:gd name="connsiteX47" fmla="*/ 32337 w 925832"/>
                  <a:gd name="connsiteY47" fmla="*/ 866751 h 1136176"/>
                  <a:gd name="connsiteX48" fmla="*/ 6826 w 925832"/>
                  <a:gd name="connsiteY48" fmla="*/ 754503 h 1136176"/>
                  <a:gd name="connsiteX49" fmla="*/ 2575 w 925832"/>
                  <a:gd name="connsiteY49" fmla="*/ 700080 h 1136176"/>
                  <a:gd name="connsiteX50" fmla="*/ 5126 w 925832"/>
                  <a:gd name="connsiteY50" fmla="*/ 677120 h 1136176"/>
                  <a:gd name="connsiteX51" fmla="*/ 4275 w 925832"/>
                  <a:gd name="connsiteY51" fmla="*/ 234932 h 1136176"/>
                  <a:gd name="connsiteX52" fmla="*/ 49345 w 925832"/>
                  <a:gd name="connsiteY52" fmla="*/ 138841 h 1136176"/>
                  <a:gd name="connsiteX53" fmla="*/ 135231 w 925832"/>
                  <a:gd name="connsiteY53" fmla="*/ 86119 h 1136176"/>
                  <a:gd name="connsiteX54" fmla="*/ 158191 w 925832"/>
                  <a:gd name="connsiteY54" fmla="*/ 85269 h 1136176"/>
                  <a:gd name="connsiteX55" fmla="*/ 180300 w 925832"/>
                  <a:gd name="connsiteY55" fmla="*/ 88670 h 1136176"/>
                  <a:gd name="connsiteX56" fmla="*/ 200709 w 925832"/>
                  <a:gd name="connsiteY56" fmla="*/ 95473 h 1136176"/>
                  <a:gd name="connsiteX57" fmla="*/ 197307 w 925832"/>
                  <a:gd name="connsiteY57" fmla="*/ 104827 h 1136176"/>
                  <a:gd name="connsiteX58" fmla="*/ 187103 w 925832"/>
                  <a:gd name="connsiteY58" fmla="*/ 152447 h 1136176"/>
                  <a:gd name="connsiteX59" fmla="*/ 231322 w 925832"/>
                  <a:gd name="connsiteY59" fmla="*/ 138841 h 1136176"/>
                  <a:gd name="connsiteX60" fmla="*/ 299351 w 925832"/>
                  <a:gd name="connsiteY60" fmla="*/ 133739 h 1136176"/>
                  <a:gd name="connsiteX61" fmla="*/ 426905 w 925832"/>
                  <a:gd name="connsiteY61" fmla="*/ 161801 h 1136176"/>
                  <a:gd name="connsiteX62" fmla="*/ 452416 w 925832"/>
                  <a:gd name="connsiteY62" fmla="*/ 167754 h 1136176"/>
                  <a:gd name="connsiteX63" fmla="*/ 782356 w 925832"/>
                  <a:gd name="connsiteY63" fmla="*/ 176257 h 1136176"/>
                  <a:gd name="connsiteX64" fmla="*/ 831677 w 925832"/>
                  <a:gd name="connsiteY64" fmla="*/ 168604 h 1136176"/>
                  <a:gd name="connsiteX65" fmla="*/ 840181 w 925832"/>
                  <a:gd name="connsiteY65" fmla="*/ 184761 h 1136176"/>
                  <a:gd name="connsiteX66" fmla="*/ 849535 w 925832"/>
                  <a:gd name="connsiteY66" fmla="*/ 177958 h 1136176"/>
                  <a:gd name="connsiteX67" fmla="*/ 813819 w 925832"/>
                  <a:gd name="connsiteY67" fmla="*/ 149896 h 1136176"/>
                  <a:gd name="connsiteX68" fmla="*/ 822323 w 925832"/>
                  <a:gd name="connsiteY68" fmla="*/ 135440 h 1136176"/>
                  <a:gd name="connsiteX69" fmla="*/ 839330 w 925832"/>
                  <a:gd name="connsiteY69" fmla="*/ 115882 h 1136176"/>
                  <a:gd name="connsiteX70" fmla="*/ 821473 w 925832"/>
                  <a:gd name="connsiteY70" fmla="*/ 125236 h 1136176"/>
                  <a:gd name="connsiteX71" fmla="*/ 805316 w 925832"/>
                  <a:gd name="connsiteY71" fmla="*/ 120133 h 1136176"/>
                  <a:gd name="connsiteX72" fmla="*/ 812119 w 925832"/>
                  <a:gd name="connsiteY72" fmla="*/ 92922 h 1136176"/>
                  <a:gd name="connsiteX73" fmla="*/ 820622 w 925832"/>
                  <a:gd name="connsiteY73" fmla="*/ 63159 h 1136176"/>
                  <a:gd name="connsiteX74" fmla="*/ 847834 w 925832"/>
                  <a:gd name="connsiteY74" fmla="*/ -618 h 1136176"/>
                  <a:gd name="connsiteX75" fmla="*/ 865692 w 925832"/>
                  <a:gd name="connsiteY75" fmla="*/ 12138 h 1136176"/>
                  <a:gd name="connsiteX76" fmla="*/ 873345 w 925832"/>
                  <a:gd name="connsiteY76" fmla="*/ 24893 h 1136176"/>
                  <a:gd name="connsiteX77" fmla="*/ 880998 w 925832"/>
                  <a:gd name="connsiteY77" fmla="*/ 43601 h 1136176"/>
                  <a:gd name="connsiteX78" fmla="*/ 909060 w 925832"/>
                  <a:gd name="connsiteY78" fmla="*/ 135440 h 1136176"/>
                  <a:gd name="connsiteX79" fmla="*/ 891202 w 925832"/>
                  <a:gd name="connsiteY79" fmla="*/ 394800 h 1136176"/>
                  <a:gd name="connsiteX80" fmla="*/ 886100 w 925832"/>
                  <a:gd name="connsiteY80" fmla="*/ 441570 h 1136176"/>
                  <a:gd name="connsiteX81" fmla="*/ 886100 w 925832"/>
                  <a:gd name="connsiteY81" fmla="*/ 482387 h 1136176"/>
                  <a:gd name="connsiteX82" fmla="*/ 876746 w 925832"/>
                  <a:gd name="connsiteY82" fmla="*/ 518103 h 1136176"/>
                  <a:gd name="connsiteX83" fmla="*/ 871644 w 925832"/>
                  <a:gd name="connsiteY83" fmla="*/ 547865 h 1136176"/>
                  <a:gd name="connsiteX84" fmla="*/ 869093 w 925832"/>
                  <a:gd name="connsiteY84" fmla="*/ 577628 h 1136176"/>
                  <a:gd name="connsiteX85" fmla="*/ 866542 w 925832"/>
                  <a:gd name="connsiteY85" fmla="*/ 597186 h 1136176"/>
                  <a:gd name="connsiteX86" fmla="*/ 875045 w 925832"/>
                  <a:gd name="connsiteY86" fmla="*/ 713686 h 1136176"/>
                  <a:gd name="connsiteX87" fmla="*/ 878447 w 925832"/>
                  <a:gd name="connsiteY87" fmla="*/ 828484 h 1136176"/>
                  <a:gd name="connsiteX88" fmla="*/ 910761 w 925832"/>
                  <a:gd name="connsiteY88" fmla="*/ 918623 h 1136176"/>
                  <a:gd name="connsiteX89" fmla="*/ 924366 w 925832"/>
                  <a:gd name="connsiteY89" fmla="*/ 979849 h 1136176"/>
                  <a:gd name="connsiteX90" fmla="*/ 771301 w 925832"/>
                  <a:gd name="connsiteY90" fmla="*/ 1097199 h 1136176"/>
                  <a:gd name="connsiteX91" fmla="*/ 694769 w 925832"/>
                  <a:gd name="connsiteY91" fmla="*/ 1134615 h 1136176"/>
                  <a:gd name="connsiteX92" fmla="*/ 558711 w 925832"/>
                  <a:gd name="connsiteY92" fmla="*/ 1135465 h 1136176"/>
                  <a:gd name="connsiteX93" fmla="*/ 358876 w 925832"/>
                  <a:gd name="connsiteY93" fmla="*/ 1126111 h 1136176"/>
                  <a:gd name="connsiteX94" fmla="*/ 687966 w 925832"/>
                  <a:gd name="connsiteY94" fmla="*/ 1100600 h 1136176"/>
                  <a:gd name="connsiteX95" fmla="*/ 786608 w 925832"/>
                  <a:gd name="connsiteY95" fmla="*/ 756204 h 1136176"/>
                  <a:gd name="connsiteX96" fmla="*/ 811268 w 925832"/>
                  <a:gd name="connsiteY96" fmla="*/ 620996 h 1136176"/>
                  <a:gd name="connsiteX97" fmla="*/ 822323 w 925832"/>
                  <a:gd name="connsiteY97" fmla="*/ 552967 h 1136176"/>
                  <a:gd name="connsiteX98" fmla="*/ 829126 w 925832"/>
                  <a:gd name="connsiteY98" fmla="*/ 501095 h 1136176"/>
                  <a:gd name="connsiteX99" fmla="*/ 839330 w 925832"/>
                  <a:gd name="connsiteY99" fmla="*/ 428815 h 1136176"/>
                  <a:gd name="connsiteX100" fmla="*/ 848684 w 925832"/>
                  <a:gd name="connsiteY100" fmla="*/ 303812 h 1136176"/>
                  <a:gd name="connsiteX101" fmla="*/ 854637 w 925832"/>
                  <a:gd name="connsiteY101" fmla="*/ 237483 h 1136176"/>
                  <a:gd name="connsiteX102" fmla="*/ 815520 w 925832"/>
                  <a:gd name="connsiteY102" fmla="*/ 251089 h 1136176"/>
                  <a:gd name="connsiteX103" fmla="*/ 659904 w 925832"/>
                  <a:gd name="connsiteY103" fmla="*/ 395651 h 1136176"/>
                  <a:gd name="connsiteX104" fmla="*/ 628441 w 925832"/>
                  <a:gd name="connsiteY104" fmla="*/ 433917 h 1136176"/>
                  <a:gd name="connsiteX105" fmla="*/ 660754 w 925832"/>
                  <a:gd name="connsiteY105" fmla="*/ 502796 h 1136176"/>
                  <a:gd name="connsiteX106" fmla="*/ 704123 w 925832"/>
                  <a:gd name="connsiteY106" fmla="*/ 618445 h 1136176"/>
                  <a:gd name="connsiteX107" fmla="*/ 661605 w 925832"/>
                  <a:gd name="connsiteY107" fmla="*/ 717087 h 1136176"/>
                  <a:gd name="connsiteX108" fmla="*/ 622488 w 925832"/>
                  <a:gd name="connsiteY108" fmla="*/ 743448 h 1136176"/>
                  <a:gd name="connsiteX109" fmla="*/ 588474 w 925832"/>
                  <a:gd name="connsiteY109" fmla="*/ 752802 h 1136176"/>
                  <a:gd name="connsiteX110" fmla="*/ 601229 w 925832"/>
                  <a:gd name="connsiteY110" fmla="*/ 718788 h 1136176"/>
                  <a:gd name="connsiteX111" fmla="*/ 609733 w 925832"/>
                  <a:gd name="connsiteY111" fmla="*/ 664365 h 1136176"/>
                  <a:gd name="connsiteX112" fmla="*/ 566364 w 925832"/>
                  <a:gd name="connsiteY112" fmla="*/ 540212 h 1136176"/>
                  <a:gd name="connsiteX113" fmla="*/ 560412 w 925832"/>
                  <a:gd name="connsiteY113" fmla="*/ 548716 h 1136176"/>
                  <a:gd name="connsiteX114" fmla="*/ 557010 w 925832"/>
                  <a:gd name="connsiteY114" fmla="*/ 560621 h 1136176"/>
                  <a:gd name="connsiteX115" fmla="*/ 547656 w 925832"/>
                  <a:gd name="connsiteY115" fmla="*/ 586982 h 1136176"/>
                  <a:gd name="connsiteX116" fmla="*/ 534901 w 925832"/>
                  <a:gd name="connsiteY116" fmla="*/ 639704 h 1136176"/>
                  <a:gd name="connsiteX117" fmla="*/ 522145 w 925832"/>
                  <a:gd name="connsiteY117" fmla="*/ 700080 h 1136176"/>
                  <a:gd name="connsiteX118" fmla="*/ 512792 w 925832"/>
                  <a:gd name="connsiteY118" fmla="*/ 746850 h 1136176"/>
                  <a:gd name="connsiteX119" fmla="*/ 504288 w 925832"/>
                  <a:gd name="connsiteY119" fmla="*/ 802123 h 1136176"/>
                  <a:gd name="connsiteX120" fmla="*/ 542554 w 925832"/>
                  <a:gd name="connsiteY120" fmla="*/ 858247 h 1136176"/>
                  <a:gd name="connsiteX121" fmla="*/ 568915 w 925832"/>
                  <a:gd name="connsiteY121" fmla="*/ 903316 h 1136176"/>
                  <a:gd name="connsiteX122" fmla="*/ 484730 w 925832"/>
                  <a:gd name="connsiteY122" fmla="*/ 947535 h 1136176"/>
                  <a:gd name="connsiteX123" fmla="*/ 442212 w 925832"/>
                  <a:gd name="connsiteY123" fmla="*/ 967093 h 1136176"/>
                  <a:gd name="connsiteX124" fmla="*/ 338467 w 925832"/>
                  <a:gd name="connsiteY124" fmla="*/ 1011312 h 1136176"/>
                  <a:gd name="connsiteX125" fmla="*/ 304453 w 925832"/>
                  <a:gd name="connsiteY125" fmla="*/ 1023217 h 1136176"/>
                  <a:gd name="connsiteX126" fmla="*/ 460919 w 925832"/>
                  <a:gd name="connsiteY126" fmla="*/ 1080191 h 1136176"/>
                  <a:gd name="connsiteX127" fmla="*/ 516193 w 925832"/>
                  <a:gd name="connsiteY127" fmla="*/ 1095498 h 1136176"/>
                  <a:gd name="connsiteX128" fmla="*/ 687966 w 925832"/>
                  <a:gd name="connsiteY128" fmla="*/ 1100600 h 1136176"/>
                  <a:gd name="connsiteX129" fmla="*/ 328263 w 925832"/>
                  <a:gd name="connsiteY129" fmla="*/ 963692 h 1136176"/>
                  <a:gd name="connsiteX130" fmla="*/ 325712 w 925832"/>
                  <a:gd name="connsiteY130" fmla="*/ 943283 h 1136176"/>
                  <a:gd name="connsiteX131" fmla="*/ 313807 w 925832"/>
                  <a:gd name="connsiteY131" fmla="*/ 960291 h 1136176"/>
                  <a:gd name="connsiteX132" fmla="*/ 328263 w 925832"/>
                  <a:gd name="connsiteY132" fmla="*/ 963692 h 1136176"/>
                  <a:gd name="connsiteX133" fmla="*/ 375883 w 925832"/>
                  <a:gd name="connsiteY133" fmla="*/ 768959 h 1136176"/>
                  <a:gd name="connsiteX134" fmla="*/ 390339 w 925832"/>
                  <a:gd name="connsiteY134" fmla="*/ 765558 h 1136176"/>
                  <a:gd name="connsiteX135" fmla="*/ 403095 w 925832"/>
                  <a:gd name="connsiteY135" fmla="*/ 758755 h 1136176"/>
                  <a:gd name="connsiteX136" fmla="*/ 375033 w 925832"/>
                  <a:gd name="connsiteY136" fmla="*/ 745999 h 1136176"/>
                  <a:gd name="connsiteX137" fmla="*/ 341869 w 925832"/>
                  <a:gd name="connsiteY137" fmla="*/ 749401 h 1136176"/>
                  <a:gd name="connsiteX138" fmla="*/ 361427 w 925832"/>
                  <a:gd name="connsiteY138" fmla="*/ 765558 h 1136176"/>
                  <a:gd name="connsiteX139" fmla="*/ 375883 w 925832"/>
                  <a:gd name="connsiteY139" fmla="*/ 768959 h 1136176"/>
                  <a:gd name="connsiteX140" fmla="*/ 447314 w 925832"/>
                  <a:gd name="connsiteY140" fmla="*/ 609942 h 1136176"/>
                  <a:gd name="connsiteX141" fmla="*/ 355475 w 925832"/>
                  <a:gd name="connsiteY141" fmla="*/ 518103 h 1136176"/>
                  <a:gd name="connsiteX142" fmla="*/ 355475 w 925832"/>
                  <a:gd name="connsiteY142" fmla="*/ 546165 h 1136176"/>
                  <a:gd name="connsiteX143" fmla="*/ 383537 w 925832"/>
                  <a:gd name="connsiteY143" fmla="*/ 589533 h 1136176"/>
                  <a:gd name="connsiteX144" fmla="*/ 386088 w 925832"/>
                  <a:gd name="connsiteY144" fmla="*/ 599737 h 1136176"/>
                  <a:gd name="connsiteX145" fmla="*/ 385237 w 925832"/>
                  <a:gd name="connsiteY145" fmla="*/ 609942 h 1136176"/>
                  <a:gd name="connsiteX146" fmla="*/ 399693 w 925832"/>
                  <a:gd name="connsiteY146" fmla="*/ 624398 h 1136176"/>
                  <a:gd name="connsiteX147" fmla="*/ 425204 w 925832"/>
                  <a:gd name="connsiteY147" fmla="*/ 638004 h 1136176"/>
                  <a:gd name="connsiteX148" fmla="*/ 447314 w 925832"/>
                  <a:gd name="connsiteY148" fmla="*/ 609942 h 1136176"/>
                  <a:gd name="connsiteX149" fmla="*/ 631842 w 925832"/>
                  <a:gd name="connsiteY149" fmla="*/ 350581 h 1136176"/>
                  <a:gd name="connsiteX150" fmla="*/ 670959 w 925832"/>
                  <a:gd name="connsiteY150" fmla="*/ 289355 h 1136176"/>
                  <a:gd name="connsiteX151" fmla="*/ 687966 w 925832"/>
                  <a:gd name="connsiteY151" fmla="*/ 266396 h 1136176"/>
                  <a:gd name="connsiteX152" fmla="*/ 567215 w 925832"/>
                  <a:gd name="connsiteY152" fmla="*/ 258742 h 1136176"/>
                  <a:gd name="connsiteX153" fmla="*/ 448164 w 925832"/>
                  <a:gd name="connsiteY153" fmla="*/ 253640 h 1136176"/>
                  <a:gd name="connsiteX154" fmla="*/ 481328 w 925832"/>
                  <a:gd name="connsiteY154" fmla="*/ 275750 h 1136176"/>
                  <a:gd name="connsiteX155" fmla="*/ 557861 w 925832"/>
                  <a:gd name="connsiteY155" fmla="*/ 344629 h 1136176"/>
                  <a:gd name="connsiteX156" fmla="*/ 606331 w 925832"/>
                  <a:gd name="connsiteY156" fmla="*/ 390548 h 1136176"/>
                  <a:gd name="connsiteX157" fmla="*/ 631842 w 925832"/>
                  <a:gd name="connsiteY157" fmla="*/ 350581 h 1136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925832" h="1136176">
                    <a:moveTo>
                      <a:pt x="358876" y="1126111"/>
                    </a:moveTo>
                    <a:cubicBezTo>
                      <a:pt x="261085" y="1109954"/>
                      <a:pt x="112271" y="1048728"/>
                      <a:pt x="112271" y="1024918"/>
                    </a:cubicBezTo>
                    <a:cubicBezTo>
                      <a:pt x="112271" y="1010462"/>
                      <a:pt x="125027" y="1005360"/>
                      <a:pt x="204110" y="985801"/>
                    </a:cubicBezTo>
                    <a:cubicBezTo>
                      <a:pt x="264486" y="971345"/>
                      <a:pt x="266187" y="971345"/>
                      <a:pt x="274690" y="986652"/>
                    </a:cubicBezTo>
                    <a:cubicBezTo>
                      <a:pt x="284895" y="1007060"/>
                      <a:pt x="295949" y="1007060"/>
                      <a:pt x="295949" y="988352"/>
                    </a:cubicBezTo>
                    <a:cubicBezTo>
                      <a:pt x="296800" y="979849"/>
                      <a:pt x="299351" y="962842"/>
                      <a:pt x="302752" y="950086"/>
                    </a:cubicBezTo>
                    <a:cubicBezTo>
                      <a:pt x="309555" y="927126"/>
                      <a:pt x="304453" y="923725"/>
                      <a:pt x="199859" y="895663"/>
                    </a:cubicBezTo>
                    <a:cubicBezTo>
                      <a:pt x="186253" y="892262"/>
                      <a:pt x="202410" y="841240"/>
                      <a:pt x="216866" y="841240"/>
                    </a:cubicBezTo>
                    <a:cubicBezTo>
                      <a:pt x="222818" y="841240"/>
                      <a:pt x="233023" y="836988"/>
                      <a:pt x="239826" y="832736"/>
                    </a:cubicBezTo>
                    <a:cubicBezTo>
                      <a:pt x="250030" y="826784"/>
                      <a:pt x="249179" y="821682"/>
                      <a:pt x="232172" y="803824"/>
                    </a:cubicBezTo>
                    <a:cubicBezTo>
                      <a:pt x="221118" y="791919"/>
                      <a:pt x="209212" y="784266"/>
                      <a:pt x="205811" y="785966"/>
                    </a:cubicBezTo>
                    <a:cubicBezTo>
                      <a:pt x="202410" y="787667"/>
                      <a:pt x="193056" y="784266"/>
                      <a:pt x="184552" y="778313"/>
                    </a:cubicBezTo>
                    <a:cubicBezTo>
                      <a:pt x="173497" y="770660"/>
                      <a:pt x="170946" y="763007"/>
                      <a:pt x="176048" y="751102"/>
                    </a:cubicBezTo>
                    <a:cubicBezTo>
                      <a:pt x="180300" y="742598"/>
                      <a:pt x="183702" y="727291"/>
                      <a:pt x="184552" y="717938"/>
                    </a:cubicBezTo>
                    <a:cubicBezTo>
                      <a:pt x="186253" y="694127"/>
                      <a:pt x="198158" y="651609"/>
                      <a:pt x="205811" y="641405"/>
                    </a:cubicBezTo>
                    <a:cubicBezTo>
                      <a:pt x="214315" y="631201"/>
                      <a:pt x="206661" y="586131"/>
                      <a:pt x="197307" y="586131"/>
                    </a:cubicBezTo>
                    <a:cubicBezTo>
                      <a:pt x="193056" y="586131"/>
                      <a:pt x="185402" y="572526"/>
                      <a:pt x="180300" y="555518"/>
                    </a:cubicBezTo>
                    <a:cubicBezTo>
                      <a:pt x="172647" y="534259"/>
                      <a:pt x="162443" y="522354"/>
                      <a:pt x="145435" y="516402"/>
                    </a:cubicBezTo>
                    <a:cubicBezTo>
                      <a:pt x="131830" y="511300"/>
                      <a:pt x="120775" y="501946"/>
                      <a:pt x="120775" y="493442"/>
                    </a:cubicBezTo>
                    <a:cubicBezTo>
                      <a:pt x="120775" y="485789"/>
                      <a:pt x="135231" y="450924"/>
                      <a:pt x="153089" y="416059"/>
                    </a:cubicBezTo>
                    <a:cubicBezTo>
                      <a:pt x="177749" y="367589"/>
                      <a:pt x="192205" y="348881"/>
                      <a:pt x="214315" y="337826"/>
                    </a:cubicBezTo>
                    <a:cubicBezTo>
                      <a:pt x="242377" y="323370"/>
                      <a:pt x="244077" y="323370"/>
                      <a:pt x="263636" y="342078"/>
                    </a:cubicBezTo>
                    <a:cubicBezTo>
                      <a:pt x="274690" y="352282"/>
                      <a:pt x="284044" y="359085"/>
                      <a:pt x="284895" y="358235"/>
                    </a:cubicBezTo>
                    <a:cubicBezTo>
                      <a:pt x="289146" y="349731"/>
                      <a:pt x="461770" y="431366"/>
                      <a:pt x="483029" y="450924"/>
                    </a:cubicBezTo>
                    <a:cubicBezTo>
                      <a:pt x="493233" y="460278"/>
                      <a:pt x="500036" y="474734"/>
                      <a:pt x="498335" y="482387"/>
                    </a:cubicBezTo>
                    <a:cubicBezTo>
                      <a:pt x="496635" y="490041"/>
                      <a:pt x="498335" y="502796"/>
                      <a:pt x="503438" y="509599"/>
                    </a:cubicBezTo>
                    <a:cubicBezTo>
                      <a:pt x="511091" y="520654"/>
                      <a:pt x="513642" y="519803"/>
                      <a:pt x="524697" y="506198"/>
                    </a:cubicBezTo>
                    <a:cubicBezTo>
                      <a:pt x="541704" y="483238"/>
                      <a:pt x="540853" y="474734"/>
                      <a:pt x="516193" y="438169"/>
                    </a:cubicBezTo>
                    <a:cubicBezTo>
                      <a:pt x="504288" y="421161"/>
                      <a:pt x="494934" y="405005"/>
                      <a:pt x="494934" y="402453"/>
                    </a:cubicBezTo>
                    <a:cubicBezTo>
                      <a:pt x="494934" y="399902"/>
                      <a:pt x="489832" y="392249"/>
                      <a:pt x="483029" y="385446"/>
                    </a:cubicBezTo>
                    <a:cubicBezTo>
                      <a:pt x="476226" y="379494"/>
                      <a:pt x="469423" y="369289"/>
                      <a:pt x="467722" y="364187"/>
                    </a:cubicBezTo>
                    <a:cubicBezTo>
                      <a:pt x="466022" y="358235"/>
                      <a:pt x="451565" y="353983"/>
                      <a:pt x="437109" y="353983"/>
                    </a:cubicBezTo>
                    <a:cubicBezTo>
                      <a:pt x="418401" y="353983"/>
                      <a:pt x="410748" y="350581"/>
                      <a:pt x="413299" y="342928"/>
                    </a:cubicBezTo>
                    <a:cubicBezTo>
                      <a:pt x="418401" y="330173"/>
                      <a:pt x="397993" y="321669"/>
                      <a:pt x="378434" y="327622"/>
                    </a:cubicBezTo>
                    <a:cubicBezTo>
                      <a:pt x="366529" y="331873"/>
                      <a:pt x="365679" y="331023"/>
                      <a:pt x="375033" y="324220"/>
                    </a:cubicBezTo>
                    <a:cubicBezTo>
                      <a:pt x="380986" y="319968"/>
                      <a:pt x="384387" y="312315"/>
                      <a:pt x="381836" y="308063"/>
                    </a:cubicBezTo>
                    <a:cubicBezTo>
                      <a:pt x="374183" y="296158"/>
                      <a:pt x="408197" y="262994"/>
                      <a:pt x="421803" y="268096"/>
                    </a:cubicBezTo>
                    <a:cubicBezTo>
                      <a:pt x="428606" y="270647"/>
                      <a:pt x="436259" y="268947"/>
                      <a:pt x="439660" y="263845"/>
                    </a:cubicBezTo>
                    <a:cubicBezTo>
                      <a:pt x="443062" y="257892"/>
                      <a:pt x="437109" y="254491"/>
                      <a:pt x="425204" y="254491"/>
                    </a:cubicBezTo>
                    <a:cubicBezTo>
                      <a:pt x="398843" y="253640"/>
                      <a:pt x="216015" y="231531"/>
                      <a:pt x="183702" y="224728"/>
                    </a:cubicBezTo>
                    <a:cubicBezTo>
                      <a:pt x="157340" y="218775"/>
                      <a:pt x="156490" y="219626"/>
                      <a:pt x="150538" y="255341"/>
                    </a:cubicBezTo>
                    <a:cubicBezTo>
                      <a:pt x="147136" y="275750"/>
                      <a:pt x="141184" y="297009"/>
                      <a:pt x="136932" y="302111"/>
                    </a:cubicBezTo>
                    <a:cubicBezTo>
                      <a:pt x="111421" y="334425"/>
                      <a:pt x="101217" y="652460"/>
                      <a:pt x="123326" y="744299"/>
                    </a:cubicBezTo>
                    <a:cubicBezTo>
                      <a:pt x="136081" y="798722"/>
                      <a:pt x="151388" y="832736"/>
                      <a:pt x="166694" y="842941"/>
                    </a:cubicBezTo>
                    <a:cubicBezTo>
                      <a:pt x="172647" y="847192"/>
                      <a:pt x="168395" y="857397"/>
                      <a:pt x="153939" y="872703"/>
                    </a:cubicBezTo>
                    <a:cubicBezTo>
                      <a:pt x="125027" y="905017"/>
                      <a:pt x="86760" y="962842"/>
                      <a:pt x="86760" y="975597"/>
                    </a:cubicBezTo>
                    <a:cubicBezTo>
                      <a:pt x="86760" y="981550"/>
                      <a:pt x="82509" y="985801"/>
                      <a:pt x="77406" y="985801"/>
                    </a:cubicBezTo>
                    <a:cubicBezTo>
                      <a:pt x="65501" y="985801"/>
                      <a:pt x="48494" y="940732"/>
                      <a:pt x="32337" y="866751"/>
                    </a:cubicBezTo>
                    <a:cubicBezTo>
                      <a:pt x="24684" y="831886"/>
                      <a:pt x="12779" y="780864"/>
                      <a:pt x="6826" y="754503"/>
                    </a:cubicBezTo>
                    <a:cubicBezTo>
                      <a:pt x="-827" y="723890"/>
                      <a:pt x="-2527" y="703481"/>
                      <a:pt x="2575" y="700080"/>
                    </a:cubicBezTo>
                    <a:cubicBezTo>
                      <a:pt x="7677" y="697529"/>
                      <a:pt x="8527" y="687325"/>
                      <a:pt x="5126" y="677120"/>
                    </a:cubicBezTo>
                    <a:cubicBezTo>
                      <a:pt x="-827" y="659263"/>
                      <a:pt x="-827" y="325071"/>
                      <a:pt x="4275" y="234932"/>
                    </a:cubicBezTo>
                    <a:cubicBezTo>
                      <a:pt x="7677" y="190713"/>
                      <a:pt x="11078" y="182210"/>
                      <a:pt x="49345" y="138841"/>
                    </a:cubicBezTo>
                    <a:cubicBezTo>
                      <a:pt x="94414" y="87820"/>
                      <a:pt x="119074" y="72513"/>
                      <a:pt x="135231" y="86119"/>
                    </a:cubicBezTo>
                    <a:cubicBezTo>
                      <a:pt x="142884" y="92072"/>
                      <a:pt x="149687" y="92072"/>
                      <a:pt x="158191" y="85269"/>
                    </a:cubicBezTo>
                    <a:cubicBezTo>
                      <a:pt x="166694" y="77615"/>
                      <a:pt x="171797" y="78466"/>
                      <a:pt x="180300" y="88670"/>
                    </a:cubicBezTo>
                    <a:cubicBezTo>
                      <a:pt x="186253" y="95473"/>
                      <a:pt x="194756" y="98874"/>
                      <a:pt x="200709" y="95473"/>
                    </a:cubicBezTo>
                    <a:cubicBezTo>
                      <a:pt x="205811" y="92072"/>
                      <a:pt x="204110" y="96323"/>
                      <a:pt x="197307" y="104827"/>
                    </a:cubicBezTo>
                    <a:cubicBezTo>
                      <a:pt x="183702" y="121834"/>
                      <a:pt x="176899" y="152447"/>
                      <a:pt x="187103" y="152447"/>
                    </a:cubicBezTo>
                    <a:cubicBezTo>
                      <a:pt x="190505" y="152447"/>
                      <a:pt x="210063" y="146495"/>
                      <a:pt x="231322" y="138841"/>
                    </a:cubicBezTo>
                    <a:cubicBezTo>
                      <a:pt x="260234" y="128637"/>
                      <a:pt x="276391" y="127787"/>
                      <a:pt x="299351" y="133739"/>
                    </a:cubicBezTo>
                    <a:cubicBezTo>
                      <a:pt x="342719" y="146495"/>
                      <a:pt x="412449" y="161801"/>
                      <a:pt x="426905" y="161801"/>
                    </a:cubicBezTo>
                    <a:cubicBezTo>
                      <a:pt x="433708" y="162652"/>
                      <a:pt x="445613" y="164352"/>
                      <a:pt x="452416" y="167754"/>
                    </a:cubicBezTo>
                    <a:cubicBezTo>
                      <a:pt x="511941" y="191564"/>
                      <a:pt x="730484" y="197516"/>
                      <a:pt x="782356" y="176257"/>
                    </a:cubicBezTo>
                    <a:cubicBezTo>
                      <a:pt x="808717" y="166053"/>
                      <a:pt x="835929" y="161801"/>
                      <a:pt x="831677" y="168604"/>
                    </a:cubicBezTo>
                    <a:cubicBezTo>
                      <a:pt x="829976" y="171155"/>
                      <a:pt x="833378" y="178808"/>
                      <a:pt x="840181" y="184761"/>
                    </a:cubicBezTo>
                    <a:cubicBezTo>
                      <a:pt x="850385" y="194115"/>
                      <a:pt x="851235" y="192414"/>
                      <a:pt x="849535" y="177958"/>
                    </a:cubicBezTo>
                    <a:cubicBezTo>
                      <a:pt x="846133" y="156699"/>
                      <a:pt x="827425" y="142243"/>
                      <a:pt x="813819" y="149896"/>
                    </a:cubicBezTo>
                    <a:cubicBezTo>
                      <a:pt x="809568" y="153298"/>
                      <a:pt x="812969" y="146495"/>
                      <a:pt x="822323" y="135440"/>
                    </a:cubicBezTo>
                    <a:lnTo>
                      <a:pt x="839330" y="115882"/>
                    </a:lnTo>
                    <a:lnTo>
                      <a:pt x="821473" y="125236"/>
                    </a:lnTo>
                    <a:cubicBezTo>
                      <a:pt x="806166" y="132889"/>
                      <a:pt x="803615" y="132038"/>
                      <a:pt x="805316" y="120133"/>
                    </a:cubicBezTo>
                    <a:cubicBezTo>
                      <a:pt x="806166" y="112480"/>
                      <a:pt x="808717" y="99725"/>
                      <a:pt x="812119" y="92922"/>
                    </a:cubicBezTo>
                    <a:cubicBezTo>
                      <a:pt x="815520" y="86119"/>
                      <a:pt x="818922" y="72513"/>
                      <a:pt x="820622" y="63159"/>
                    </a:cubicBezTo>
                    <a:cubicBezTo>
                      <a:pt x="824874" y="39349"/>
                      <a:pt x="841881" y="-618"/>
                      <a:pt x="847834" y="-618"/>
                    </a:cubicBezTo>
                    <a:cubicBezTo>
                      <a:pt x="851235" y="-618"/>
                      <a:pt x="858889" y="5335"/>
                      <a:pt x="865692" y="12138"/>
                    </a:cubicBezTo>
                    <a:cubicBezTo>
                      <a:pt x="873345" y="18940"/>
                      <a:pt x="876746" y="24893"/>
                      <a:pt x="873345" y="24893"/>
                    </a:cubicBezTo>
                    <a:cubicBezTo>
                      <a:pt x="870794" y="24893"/>
                      <a:pt x="874195" y="33397"/>
                      <a:pt x="880998" y="43601"/>
                    </a:cubicBezTo>
                    <a:cubicBezTo>
                      <a:pt x="891202" y="60608"/>
                      <a:pt x="895454" y="75064"/>
                      <a:pt x="909060" y="135440"/>
                    </a:cubicBezTo>
                    <a:cubicBezTo>
                      <a:pt x="911611" y="146495"/>
                      <a:pt x="908210" y="196666"/>
                      <a:pt x="891202" y="394800"/>
                    </a:cubicBezTo>
                    <a:cubicBezTo>
                      <a:pt x="888651" y="418610"/>
                      <a:pt x="886951" y="439019"/>
                      <a:pt x="886100" y="441570"/>
                    </a:cubicBezTo>
                    <a:cubicBezTo>
                      <a:pt x="885250" y="444121"/>
                      <a:pt x="885250" y="461979"/>
                      <a:pt x="886100" y="482387"/>
                    </a:cubicBezTo>
                    <a:cubicBezTo>
                      <a:pt x="886951" y="505347"/>
                      <a:pt x="883549" y="518103"/>
                      <a:pt x="876746" y="518103"/>
                    </a:cubicBezTo>
                    <a:cubicBezTo>
                      <a:pt x="869943" y="518103"/>
                      <a:pt x="868243" y="527457"/>
                      <a:pt x="871644" y="547865"/>
                    </a:cubicBezTo>
                    <a:cubicBezTo>
                      <a:pt x="874195" y="564022"/>
                      <a:pt x="873345" y="577628"/>
                      <a:pt x="869093" y="577628"/>
                    </a:cubicBezTo>
                    <a:cubicBezTo>
                      <a:pt x="864841" y="577628"/>
                      <a:pt x="863991" y="586131"/>
                      <a:pt x="866542" y="597186"/>
                    </a:cubicBezTo>
                    <a:cubicBezTo>
                      <a:pt x="869943" y="607391"/>
                      <a:pt x="873345" y="660113"/>
                      <a:pt x="875045" y="713686"/>
                    </a:cubicBezTo>
                    <a:cubicBezTo>
                      <a:pt x="876746" y="767258"/>
                      <a:pt x="878447" y="819131"/>
                      <a:pt x="878447" y="828484"/>
                    </a:cubicBezTo>
                    <a:cubicBezTo>
                      <a:pt x="879297" y="848893"/>
                      <a:pt x="885250" y="866751"/>
                      <a:pt x="910761" y="918623"/>
                    </a:cubicBezTo>
                    <a:cubicBezTo>
                      <a:pt x="923516" y="944984"/>
                      <a:pt x="927768" y="965393"/>
                      <a:pt x="924366" y="979849"/>
                    </a:cubicBezTo>
                    <a:cubicBezTo>
                      <a:pt x="915863" y="1011312"/>
                      <a:pt x="860589" y="1053830"/>
                      <a:pt x="771301" y="1097199"/>
                    </a:cubicBezTo>
                    <a:lnTo>
                      <a:pt x="694769" y="1134615"/>
                    </a:lnTo>
                    <a:lnTo>
                      <a:pt x="558711" y="1135465"/>
                    </a:lnTo>
                    <a:cubicBezTo>
                      <a:pt x="483879" y="1136315"/>
                      <a:pt x="393741" y="1131213"/>
                      <a:pt x="358876" y="1126111"/>
                    </a:cubicBezTo>
                    <a:close/>
                    <a:moveTo>
                      <a:pt x="687966" y="1100600"/>
                    </a:moveTo>
                    <a:cubicBezTo>
                      <a:pt x="751743" y="1073389"/>
                      <a:pt x="753444" y="1067436"/>
                      <a:pt x="786608" y="756204"/>
                    </a:cubicBezTo>
                    <a:cubicBezTo>
                      <a:pt x="792560" y="701781"/>
                      <a:pt x="801914" y="649909"/>
                      <a:pt x="811268" y="620996"/>
                    </a:cubicBezTo>
                    <a:cubicBezTo>
                      <a:pt x="816371" y="604839"/>
                      <a:pt x="821473" y="574226"/>
                      <a:pt x="822323" y="552967"/>
                    </a:cubicBezTo>
                    <a:cubicBezTo>
                      <a:pt x="823173" y="531708"/>
                      <a:pt x="826575" y="507898"/>
                      <a:pt x="829126" y="501095"/>
                    </a:cubicBezTo>
                    <a:cubicBezTo>
                      <a:pt x="831677" y="494292"/>
                      <a:pt x="836779" y="461979"/>
                      <a:pt x="839330" y="428815"/>
                    </a:cubicBezTo>
                    <a:cubicBezTo>
                      <a:pt x="841881" y="396501"/>
                      <a:pt x="846133" y="339527"/>
                      <a:pt x="848684" y="303812"/>
                    </a:cubicBezTo>
                    <a:lnTo>
                      <a:pt x="854637" y="237483"/>
                    </a:lnTo>
                    <a:lnTo>
                      <a:pt x="815520" y="251089"/>
                    </a:lnTo>
                    <a:cubicBezTo>
                      <a:pt x="776404" y="264695"/>
                      <a:pt x="738137" y="299560"/>
                      <a:pt x="659904" y="395651"/>
                    </a:cubicBezTo>
                    <a:lnTo>
                      <a:pt x="628441" y="433917"/>
                    </a:lnTo>
                    <a:lnTo>
                      <a:pt x="660754" y="502796"/>
                    </a:lnTo>
                    <a:cubicBezTo>
                      <a:pt x="678612" y="540212"/>
                      <a:pt x="698170" y="592934"/>
                      <a:pt x="704123" y="618445"/>
                    </a:cubicBezTo>
                    <a:cubicBezTo>
                      <a:pt x="716878" y="673719"/>
                      <a:pt x="707524" y="694978"/>
                      <a:pt x="661605" y="717087"/>
                    </a:cubicBezTo>
                    <a:cubicBezTo>
                      <a:pt x="646298" y="724740"/>
                      <a:pt x="628441" y="735795"/>
                      <a:pt x="622488" y="743448"/>
                    </a:cubicBezTo>
                    <a:cubicBezTo>
                      <a:pt x="613134" y="754503"/>
                      <a:pt x="588474" y="761306"/>
                      <a:pt x="588474" y="752802"/>
                    </a:cubicBezTo>
                    <a:cubicBezTo>
                      <a:pt x="588474" y="751102"/>
                      <a:pt x="594426" y="735795"/>
                      <a:pt x="601229" y="718788"/>
                    </a:cubicBezTo>
                    <a:cubicBezTo>
                      <a:pt x="608882" y="701781"/>
                      <a:pt x="612284" y="677120"/>
                      <a:pt x="609733" y="664365"/>
                    </a:cubicBezTo>
                    <a:cubicBezTo>
                      <a:pt x="596977" y="603139"/>
                      <a:pt x="576569" y="544464"/>
                      <a:pt x="566364" y="540212"/>
                    </a:cubicBezTo>
                    <a:cubicBezTo>
                      <a:pt x="559561" y="537661"/>
                      <a:pt x="557010" y="540212"/>
                      <a:pt x="560412" y="548716"/>
                    </a:cubicBezTo>
                    <a:cubicBezTo>
                      <a:pt x="562963" y="554668"/>
                      <a:pt x="561262" y="560621"/>
                      <a:pt x="557010" y="560621"/>
                    </a:cubicBezTo>
                    <a:cubicBezTo>
                      <a:pt x="552759" y="560621"/>
                      <a:pt x="548507" y="572526"/>
                      <a:pt x="547656" y="586982"/>
                    </a:cubicBezTo>
                    <a:cubicBezTo>
                      <a:pt x="546806" y="601438"/>
                      <a:pt x="540853" y="625248"/>
                      <a:pt x="534901" y="639704"/>
                    </a:cubicBezTo>
                    <a:cubicBezTo>
                      <a:pt x="528948" y="655011"/>
                      <a:pt x="522996" y="682222"/>
                      <a:pt x="522145" y="700080"/>
                    </a:cubicBezTo>
                    <a:cubicBezTo>
                      <a:pt x="520445" y="717938"/>
                      <a:pt x="517043" y="739197"/>
                      <a:pt x="512792" y="746850"/>
                    </a:cubicBezTo>
                    <a:cubicBezTo>
                      <a:pt x="509390" y="754503"/>
                      <a:pt x="505138" y="779164"/>
                      <a:pt x="504288" y="802123"/>
                    </a:cubicBezTo>
                    <a:cubicBezTo>
                      <a:pt x="501737" y="846342"/>
                      <a:pt x="510240" y="858247"/>
                      <a:pt x="542554" y="858247"/>
                    </a:cubicBezTo>
                    <a:cubicBezTo>
                      <a:pt x="570616" y="858247"/>
                      <a:pt x="581671" y="876955"/>
                      <a:pt x="568915" y="903316"/>
                    </a:cubicBezTo>
                    <a:cubicBezTo>
                      <a:pt x="557861" y="927126"/>
                      <a:pt x="535751" y="939031"/>
                      <a:pt x="484730" y="947535"/>
                    </a:cubicBezTo>
                    <a:cubicBezTo>
                      <a:pt x="466872" y="950086"/>
                      <a:pt x="448164" y="958590"/>
                      <a:pt x="442212" y="967093"/>
                    </a:cubicBezTo>
                    <a:cubicBezTo>
                      <a:pt x="423504" y="992604"/>
                      <a:pt x="378434" y="1011312"/>
                      <a:pt x="338467" y="1011312"/>
                    </a:cubicBezTo>
                    <a:cubicBezTo>
                      <a:pt x="308705" y="1011312"/>
                      <a:pt x="301052" y="1013863"/>
                      <a:pt x="304453" y="1023217"/>
                    </a:cubicBezTo>
                    <a:cubicBezTo>
                      <a:pt x="312106" y="1042776"/>
                      <a:pt x="373332" y="1065735"/>
                      <a:pt x="460919" y="1080191"/>
                    </a:cubicBezTo>
                    <a:cubicBezTo>
                      <a:pt x="486430" y="1085294"/>
                      <a:pt x="511091" y="1092097"/>
                      <a:pt x="516193" y="1095498"/>
                    </a:cubicBezTo>
                    <a:cubicBezTo>
                      <a:pt x="539153" y="1115056"/>
                      <a:pt x="646298" y="1117607"/>
                      <a:pt x="687966" y="1100600"/>
                    </a:cubicBezTo>
                    <a:close/>
                    <a:moveTo>
                      <a:pt x="328263" y="963692"/>
                    </a:moveTo>
                    <a:cubicBezTo>
                      <a:pt x="335066" y="945834"/>
                      <a:pt x="335066" y="943283"/>
                      <a:pt x="325712" y="943283"/>
                    </a:cubicBezTo>
                    <a:cubicBezTo>
                      <a:pt x="321460" y="943283"/>
                      <a:pt x="316358" y="950937"/>
                      <a:pt x="313807" y="960291"/>
                    </a:cubicBezTo>
                    <a:cubicBezTo>
                      <a:pt x="308705" y="980699"/>
                      <a:pt x="320610" y="983250"/>
                      <a:pt x="328263" y="963692"/>
                    </a:cubicBezTo>
                    <a:close/>
                    <a:moveTo>
                      <a:pt x="375883" y="768959"/>
                    </a:moveTo>
                    <a:cubicBezTo>
                      <a:pt x="363978" y="754503"/>
                      <a:pt x="375883" y="751102"/>
                      <a:pt x="390339" y="765558"/>
                    </a:cubicBezTo>
                    <a:cubicBezTo>
                      <a:pt x="396292" y="771510"/>
                      <a:pt x="400544" y="769810"/>
                      <a:pt x="403095" y="758755"/>
                    </a:cubicBezTo>
                    <a:cubicBezTo>
                      <a:pt x="406496" y="745149"/>
                      <a:pt x="403095" y="743448"/>
                      <a:pt x="375033" y="745999"/>
                    </a:cubicBezTo>
                    <a:lnTo>
                      <a:pt x="341869" y="749401"/>
                    </a:lnTo>
                    <a:lnTo>
                      <a:pt x="361427" y="765558"/>
                    </a:lnTo>
                    <a:cubicBezTo>
                      <a:pt x="384387" y="784266"/>
                      <a:pt x="390339" y="785966"/>
                      <a:pt x="375883" y="768959"/>
                    </a:cubicBezTo>
                    <a:close/>
                    <a:moveTo>
                      <a:pt x="447314" y="609942"/>
                    </a:moveTo>
                    <a:cubicBezTo>
                      <a:pt x="429456" y="575927"/>
                      <a:pt x="372482" y="518103"/>
                      <a:pt x="355475" y="518103"/>
                    </a:cubicBezTo>
                    <a:cubicBezTo>
                      <a:pt x="342719" y="518103"/>
                      <a:pt x="342719" y="519803"/>
                      <a:pt x="355475" y="546165"/>
                    </a:cubicBezTo>
                    <a:cubicBezTo>
                      <a:pt x="363128" y="560621"/>
                      <a:pt x="375883" y="581029"/>
                      <a:pt x="383537" y="589533"/>
                    </a:cubicBezTo>
                    <a:cubicBezTo>
                      <a:pt x="391190" y="598887"/>
                      <a:pt x="392040" y="603139"/>
                      <a:pt x="386088" y="599737"/>
                    </a:cubicBezTo>
                    <a:cubicBezTo>
                      <a:pt x="376734" y="593785"/>
                      <a:pt x="376734" y="596336"/>
                      <a:pt x="385237" y="609942"/>
                    </a:cubicBezTo>
                    <a:cubicBezTo>
                      <a:pt x="391190" y="620146"/>
                      <a:pt x="397993" y="626098"/>
                      <a:pt x="399693" y="624398"/>
                    </a:cubicBezTo>
                    <a:cubicBezTo>
                      <a:pt x="402245" y="622697"/>
                      <a:pt x="413299" y="628650"/>
                      <a:pt x="425204" y="638004"/>
                    </a:cubicBezTo>
                    <a:cubicBezTo>
                      <a:pt x="452416" y="659263"/>
                      <a:pt x="465171" y="643956"/>
                      <a:pt x="447314" y="609942"/>
                    </a:cubicBezTo>
                    <a:close/>
                    <a:moveTo>
                      <a:pt x="631842" y="350581"/>
                    </a:moveTo>
                    <a:cubicBezTo>
                      <a:pt x="642897" y="328472"/>
                      <a:pt x="660754" y="301260"/>
                      <a:pt x="670959" y="289355"/>
                    </a:cubicBezTo>
                    <a:cubicBezTo>
                      <a:pt x="681163" y="277450"/>
                      <a:pt x="688816" y="267246"/>
                      <a:pt x="687966" y="266396"/>
                    </a:cubicBezTo>
                    <a:cubicBezTo>
                      <a:pt x="687116" y="265545"/>
                      <a:pt x="632692" y="262144"/>
                      <a:pt x="567215" y="258742"/>
                    </a:cubicBezTo>
                    <a:lnTo>
                      <a:pt x="448164" y="253640"/>
                    </a:lnTo>
                    <a:lnTo>
                      <a:pt x="481328" y="275750"/>
                    </a:lnTo>
                    <a:cubicBezTo>
                      <a:pt x="500036" y="288505"/>
                      <a:pt x="534051" y="319118"/>
                      <a:pt x="557861" y="344629"/>
                    </a:cubicBezTo>
                    <a:cubicBezTo>
                      <a:pt x="581671" y="369289"/>
                      <a:pt x="603780" y="390548"/>
                      <a:pt x="606331" y="390548"/>
                    </a:cubicBezTo>
                    <a:cubicBezTo>
                      <a:pt x="608882" y="390548"/>
                      <a:pt x="620787" y="372691"/>
                      <a:pt x="631842" y="35058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DE14DAF-5CBA-278B-13C4-B8D84AAD5B2A}"/>
                  </a:ext>
                </a:extLst>
              </p:cNvPr>
              <p:cNvSpPr/>
              <p:nvPr/>
            </p:nvSpPr>
            <p:spPr>
              <a:xfrm flipV="1">
                <a:off x="2660058" y="-1843694"/>
                <a:ext cx="183081" cy="159245"/>
              </a:xfrm>
              <a:custGeom>
                <a:avLst/>
                <a:gdLst>
                  <a:gd name="connsiteX0" fmla="*/ -270 w 183081"/>
                  <a:gd name="connsiteY0" fmla="*/ 143560 h 159245"/>
                  <a:gd name="connsiteX1" fmla="*/ 20989 w 183081"/>
                  <a:gd name="connsiteY1" fmla="*/ 101042 h 159245"/>
                  <a:gd name="connsiteX2" fmla="*/ 40548 w 183081"/>
                  <a:gd name="connsiteY2" fmla="*/ 65327 h 159245"/>
                  <a:gd name="connsiteX3" fmla="*/ 47351 w 183081"/>
                  <a:gd name="connsiteY3" fmla="*/ 55973 h 159245"/>
                  <a:gd name="connsiteX4" fmla="*/ 80515 w 183081"/>
                  <a:gd name="connsiteY4" fmla="*/ 30462 h 159245"/>
                  <a:gd name="connsiteX5" fmla="*/ 136639 w 183081"/>
                  <a:gd name="connsiteY5" fmla="*/ 699 h 159245"/>
                  <a:gd name="connsiteX6" fmla="*/ 175755 w 183081"/>
                  <a:gd name="connsiteY6" fmla="*/ 16006 h 159245"/>
                  <a:gd name="connsiteX7" fmla="*/ 155346 w 183081"/>
                  <a:gd name="connsiteY7" fmla="*/ 105294 h 159245"/>
                  <a:gd name="connsiteX8" fmla="*/ 94120 w 183081"/>
                  <a:gd name="connsiteY8" fmla="*/ 131655 h 159245"/>
                  <a:gd name="connsiteX9" fmla="*/ 38847 w 183081"/>
                  <a:gd name="connsiteY9" fmla="*/ 150363 h 159245"/>
                  <a:gd name="connsiteX10" fmla="*/ -270 w 183081"/>
                  <a:gd name="connsiteY10" fmla="*/ 143560 h 15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3081" h="159245">
                    <a:moveTo>
                      <a:pt x="-270" y="143560"/>
                    </a:moveTo>
                    <a:cubicBezTo>
                      <a:pt x="1431" y="135056"/>
                      <a:pt x="10785" y="116348"/>
                      <a:pt x="20989" y="101042"/>
                    </a:cubicBezTo>
                    <a:cubicBezTo>
                      <a:pt x="32044" y="86586"/>
                      <a:pt x="40548" y="70429"/>
                      <a:pt x="40548" y="65327"/>
                    </a:cubicBezTo>
                    <a:cubicBezTo>
                      <a:pt x="40548" y="60224"/>
                      <a:pt x="43099" y="55973"/>
                      <a:pt x="47351" y="55973"/>
                    </a:cubicBezTo>
                    <a:cubicBezTo>
                      <a:pt x="50752" y="55973"/>
                      <a:pt x="65208" y="44068"/>
                      <a:pt x="80515" y="30462"/>
                    </a:cubicBezTo>
                    <a:cubicBezTo>
                      <a:pt x="94971" y="16856"/>
                      <a:pt x="120482" y="3250"/>
                      <a:pt x="136639" y="699"/>
                    </a:cubicBezTo>
                    <a:cubicBezTo>
                      <a:pt x="160449" y="-3553"/>
                      <a:pt x="166401" y="-1002"/>
                      <a:pt x="175755" y="16006"/>
                    </a:cubicBezTo>
                    <a:cubicBezTo>
                      <a:pt x="190211" y="44068"/>
                      <a:pt x="180857" y="85735"/>
                      <a:pt x="155346" y="105294"/>
                    </a:cubicBezTo>
                    <a:cubicBezTo>
                      <a:pt x="144292" y="114648"/>
                      <a:pt x="116230" y="126553"/>
                      <a:pt x="94120" y="131655"/>
                    </a:cubicBezTo>
                    <a:cubicBezTo>
                      <a:pt x="72011" y="137607"/>
                      <a:pt x="46500" y="146111"/>
                      <a:pt x="38847" y="150363"/>
                    </a:cubicBezTo>
                    <a:cubicBezTo>
                      <a:pt x="15037" y="163118"/>
                      <a:pt x="-2821" y="159717"/>
                      <a:pt x="-270" y="14356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D85B">
                      <a:alpha val="30000"/>
                    </a:srgbClr>
                  </a:gs>
                  <a:gs pos="56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42E1673-85B5-2AAC-4048-41DF75DE7EAC}"/>
                </a:ext>
              </a:extLst>
            </p:cNvPr>
            <p:cNvSpPr/>
            <p:nvPr/>
          </p:nvSpPr>
          <p:spPr>
            <a:xfrm flipV="1">
              <a:off x="6470815" y="2423963"/>
              <a:ext cx="1455201" cy="1367210"/>
            </a:xfrm>
            <a:custGeom>
              <a:avLst/>
              <a:gdLst>
                <a:gd name="connsiteX0" fmla="*/ 528998 w 1176421"/>
                <a:gd name="connsiteY0" fmla="*/ 1092716 h 1105287"/>
                <a:gd name="connsiteX1" fmla="*/ 318108 w 1176421"/>
                <a:gd name="connsiteY1" fmla="*/ 967713 h 1105287"/>
                <a:gd name="connsiteX2" fmla="*/ 240725 w 1176421"/>
                <a:gd name="connsiteY2" fmla="*/ 928597 h 1105287"/>
                <a:gd name="connsiteX3" fmla="*/ 151437 w 1176421"/>
                <a:gd name="connsiteY3" fmla="*/ 960060 h 1105287"/>
                <a:gd name="connsiteX4" fmla="*/ 108919 w 1176421"/>
                <a:gd name="connsiteY4" fmla="*/ 947305 h 1105287"/>
                <a:gd name="connsiteX5" fmla="*/ 46843 w 1176421"/>
                <a:gd name="connsiteY5" fmla="*/ 855466 h 1105287"/>
                <a:gd name="connsiteX6" fmla="*/ 89361 w 1176421"/>
                <a:gd name="connsiteY6" fmla="*/ 660733 h 1105287"/>
                <a:gd name="connsiteX7" fmla="*/ 61299 w 1176421"/>
                <a:gd name="connsiteY7" fmla="*/ 524675 h 1105287"/>
                <a:gd name="connsiteX8" fmla="*/ 22182 w 1176421"/>
                <a:gd name="connsiteY8" fmla="*/ 384365 h 1105287"/>
                <a:gd name="connsiteX9" fmla="*/ 1774 w 1176421"/>
                <a:gd name="connsiteY9" fmla="*/ 335044 h 1105287"/>
                <a:gd name="connsiteX10" fmla="*/ 28985 w 1176421"/>
                <a:gd name="connsiteY10" fmla="*/ 256811 h 1105287"/>
                <a:gd name="connsiteX11" fmla="*/ 49394 w 1176421"/>
                <a:gd name="connsiteY11" fmla="*/ 254260 h 1105287"/>
                <a:gd name="connsiteX12" fmla="*/ 64701 w 1176421"/>
                <a:gd name="connsiteY12" fmla="*/ 256811 h 1105287"/>
                <a:gd name="connsiteX13" fmla="*/ 70653 w 1176421"/>
                <a:gd name="connsiteY13" fmla="*/ 263614 h 1105287"/>
                <a:gd name="connsiteX14" fmla="*/ 78306 w 1176421"/>
                <a:gd name="connsiteY14" fmla="*/ 264464 h 1105287"/>
                <a:gd name="connsiteX15" fmla="*/ 99565 w 1176421"/>
                <a:gd name="connsiteY15" fmla="*/ 267016 h 1105287"/>
                <a:gd name="connsiteX16" fmla="*/ 113171 w 1176421"/>
                <a:gd name="connsiteY16" fmla="*/ 273818 h 1105287"/>
                <a:gd name="connsiteX17" fmla="*/ 125927 w 1176421"/>
                <a:gd name="connsiteY17" fmla="*/ 288275 h 1105287"/>
                <a:gd name="connsiteX18" fmla="*/ 139532 w 1176421"/>
                <a:gd name="connsiteY18" fmla="*/ 277220 h 1105287"/>
                <a:gd name="connsiteX19" fmla="*/ 155689 w 1176421"/>
                <a:gd name="connsiteY19" fmla="*/ 279771 h 1105287"/>
                <a:gd name="connsiteX20" fmla="*/ 172696 w 1176421"/>
                <a:gd name="connsiteY20" fmla="*/ 303581 h 1105287"/>
                <a:gd name="connsiteX21" fmla="*/ 181200 w 1176421"/>
                <a:gd name="connsiteY21" fmla="*/ 305282 h 1105287"/>
                <a:gd name="connsiteX22" fmla="*/ 189704 w 1176421"/>
                <a:gd name="connsiteY22" fmla="*/ 301880 h 1105287"/>
                <a:gd name="connsiteX23" fmla="*/ 202459 w 1176421"/>
                <a:gd name="connsiteY23" fmla="*/ 327391 h 1105287"/>
                <a:gd name="connsiteX24" fmla="*/ 214364 w 1176421"/>
                <a:gd name="connsiteY24" fmla="*/ 335044 h 1105287"/>
                <a:gd name="connsiteX25" fmla="*/ 215215 w 1176421"/>
                <a:gd name="connsiteY25" fmla="*/ 313785 h 1105287"/>
                <a:gd name="connsiteX26" fmla="*/ 258583 w 1176421"/>
                <a:gd name="connsiteY26" fmla="*/ 462599 h 1105287"/>
                <a:gd name="connsiteX27" fmla="*/ 278992 w 1176421"/>
                <a:gd name="connsiteY27" fmla="*/ 522124 h 1105287"/>
                <a:gd name="connsiteX28" fmla="*/ 295999 w 1176421"/>
                <a:gd name="connsiteY28" fmla="*/ 665835 h 1105287"/>
                <a:gd name="connsiteX29" fmla="*/ 301101 w 1176421"/>
                <a:gd name="connsiteY29" fmla="*/ 675189 h 1105287"/>
                <a:gd name="connsiteX30" fmla="*/ 301951 w 1176421"/>
                <a:gd name="connsiteY30" fmla="*/ 681142 h 1105287"/>
                <a:gd name="connsiteX31" fmla="*/ 293448 w 1176421"/>
                <a:gd name="connsiteY31" fmla="*/ 740667 h 1105287"/>
                <a:gd name="connsiteX32" fmla="*/ 284944 w 1176421"/>
                <a:gd name="connsiteY32" fmla="*/ 794240 h 1105287"/>
                <a:gd name="connsiteX33" fmla="*/ 295149 w 1176421"/>
                <a:gd name="connsiteY33" fmla="*/ 849513 h 1105287"/>
                <a:gd name="connsiteX34" fmla="*/ 494983 w 1176421"/>
                <a:gd name="connsiteY34" fmla="*/ 1015334 h 1105287"/>
                <a:gd name="connsiteX35" fmla="*/ 555359 w 1176421"/>
                <a:gd name="connsiteY35" fmla="*/ 1046797 h 1105287"/>
                <a:gd name="connsiteX36" fmla="*/ 586822 w 1176421"/>
                <a:gd name="connsiteY36" fmla="*/ 1030640 h 1105287"/>
                <a:gd name="connsiteX37" fmla="*/ 643797 w 1176421"/>
                <a:gd name="connsiteY37" fmla="*/ 913290 h 1105287"/>
                <a:gd name="connsiteX38" fmla="*/ 647198 w 1176421"/>
                <a:gd name="connsiteY38" fmla="*/ 753422 h 1105287"/>
                <a:gd name="connsiteX39" fmla="*/ 624238 w 1176421"/>
                <a:gd name="connsiteY39" fmla="*/ 674339 h 1105287"/>
                <a:gd name="connsiteX40" fmla="*/ 568115 w 1176421"/>
                <a:gd name="connsiteY40" fmla="*/ 683693 h 1105287"/>
                <a:gd name="connsiteX41" fmla="*/ 487330 w 1176421"/>
                <a:gd name="connsiteY41" fmla="*/ 705802 h 1105287"/>
                <a:gd name="connsiteX42" fmla="*/ 494983 w 1176421"/>
                <a:gd name="connsiteY42" fmla="*/ 710054 h 1105287"/>
                <a:gd name="connsiteX43" fmla="*/ 508589 w 1176421"/>
                <a:gd name="connsiteY43" fmla="*/ 727911 h 1105287"/>
                <a:gd name="connsiteX44" fmla="*/ 525596 w 1176421"/>
                <a:gd name="connsiteY44" fmla="*/ 759375 h 1105287"/>
                <a:gd name="connsiteX45" fmla="*/ 522195 w 1176421"/>
                <a:gd name="connsiteY45" fmla="*/ 823152 h 1105287"/>
                <a:gd name="connsiteX46" fmla="*/ 457568 w 1176421"/>
                <a:gd name="connsiteY46" fmla="*/ 839309 h 1105287"/>
                <a:gd name="connsiteX47" fmla="*/ 344469 w 1176421"/>
                <a:gd name="connsiteY47" fmla="*/ 730463 h 1105287"/>
                <a:gd name="connsiteX48" fmla="*/ 369130 w 1176421"/>
                <a:gd name="connsiteY48" fmla="*/ 713455 h 1105287"/>
                <a:gd name="connsiteX49" fmla="*/ 370831 w 1176421"/>
                <a:gd name="connsiteY49" fmla="*/ 663284 h 1105287"/>
                <a:gd name="connsiteX50" fmla="*/ 336816 w 1176421"/>
                <a:gd name="connsiteY50" fmla="*/ 601208 h 1105287"/>
                <a:gd name="connsiteX51" fmla="*/ 310455 w 1176421"/>
                <a:gd name="connsiteY51" fmla="*/ 569744 h 1105287"/>
                <a:gd name="connsiteX52" fmla="*/ 297700 w 1176421"/>
                <a:gd name="connsiteY52" fmla="*/ 554438 h 1105287"/>
                <a:gd name="connsiteX53" fmla="*/ 294298 w 1176421"/>
                <a:gd name="connsiteY53" fmla="*/ 528927 h 1105287"/>
                <a:gd name="connsiteX54" fmla="*/ 344469 w 1176421"/>
                <a:gd name="connsiteY54" fmla="*/ 460898 h 1105287"/>
                <a:gd name="connsiteX55" fmla="*/ 402294 w 1176421"/>
                <a:gd name="connsiteY55" fmla="*/ 469402 h 1105287"/>
                <a:gd name="connsiteX56" fmla="*/ 376783 w 1176421"/>
                <a:gd name="connsiteY56" fmla="*/ 360555 h 1105287"/>
                <a:gd name="connsiteX57" fmla="*/ 364878 w 1176421"/>
                <a:gd name="connsiteY57" fmla="*/ 225348 h 1105287"/>
                <a:gd name="connsiteX58" fmla="*/ 455867 w 1176421"/>
                <a:gd name="connsiteY58" fmla="*/ 249158 h 1105287"/>
                <a:gd name="connsiteX59" fmla="*/ 466922 w 1176421"/>
                <a:gd name="connsiteY59" fmla="*/ 188782 h 1105287"/>
                <a:gd name="connsiteX60" fmla="*/ 308754 w 1176421"/>
                <a:gd name="connsiteY60" fmla="*/ 50173 h 1105287"/>
                <a:gd name="connsiteX61" fmla="*/ 256032 w 1176421"/>
                <a:gd name="connsiteY61" fmla="*/ 33166 h 1105287"/>
                <a:gd name="connsiteX62" fmla="*/ 251780 w 1176421"/>
                <a:gd name="connsiteY62" fmla="*/ 16159 h 1105287"/>
                <a:gd name="connsiteX63" fmla="*/ 266236 w 1176421"/>
                <a:gd name="connsiteY63" fmla="*/ 7655 h 1105287"/>
                <a:gd name="connsiteX64" fmla="*/ 460969 w 1176421"/>
                <a:gd name="connsiteY64" fmla="*/ 41670 h 1105287"/>
                <a:gd name="connsiteX65" fmla="*/ 517093 w 1176421"/>
                <a:gd name="connsiteY65" fmla="*/ 92691 h 1105287"/>
                <a:gd name="connsiteX66" fmla="*/ 526447 w 1176421"/>
                <a:gd name="connsiteY66" fmla="*/ 106297 h 1105287"/>
                <a:gd name="connsiteX67" fmla="*/ 532399 w 1176421"/>
                <a:gd name="connsiteY67" fmla="*/ 113950 h 1105287"/>
                <a:gd name="connsiteX68" fmla="*/ 556209 w 1176421"/>
                <a:gd name="connsiteY68" fmla="*/ 151366 h 1105287"/>
                <a:gd name="connsiteX69" fmla="*/ 577469 w 1176421"/>
                <a:gd name="connsiteY69" fmla="*/ 176877 h 1105287"/>
                <a:gd name="connsiteX70" fmla="*/ 592775 w 1176421"/>
                <a:gd name="connsiteY70" fmla="*/ 210892 h 1105287"/>
                <a:gd name="connsiteX71" fmla="*/ 624238 w 1176421"/>
                <a:gd name="connsiteY71" fmla="*/ 329092 h 1105287"/>
                <a:gd name="connsiteX72" fmla="*/ 571516 w 1176421"/>
                <a:gd name="connsiteY72" fmla="*/ 368209 h 1105287"/>
                <a:gd name="connsiteX73" fmla="*/ 528148 w 1176421"/>
                <a:gd name="connsiteY73" fmla="*/ 389468 h 1105287"/>
                <a:gd name="connsiteX74" fmla="*/ 482228 w 1176421"/>
                <a:gd name="connsiteY74" fmla="*/ 363957 h 1105287"/>
                <a:gd name="connsiteX75" fmla="*/ 436309 w 1176421"/>
                <a:gd name="connsiteY75" fmla="*/ 337596 h 1105287"/>
                <a:gd name="connsiteX76" fmla="*/ 448214 w 1176421"/>
                <a:gd name="connsiteY76" fmla="*/ 370760 h 1105287"/>
                <a:gd name="connsiteX77" fmla="*/ 471173 w 1176421"/>
                <a:gd name="connsiteY77" fmla="*/ 400522 h 1105287"/>
                <a:gd name="connsiteX78" fmla="*/ 533250 w 1176421"/>
                <a:gd name="connsiteY78" fmla="*/ 398822 h 1105287"/>
                <a:gd name="connsiteX79" fmla="*/ 609782 w 1176421"/>
                <a:gd name="connsiteY79" fmla="*/ 460898 h 1105287"/>
                <a:gd name="connsiteX80" fmla="*/ 635293 w 1176421"/>
                <a:gd name="connsiteY80" fmla="*/ 568894 h 1105287"/>
                <a:gd name="connsiteX81" fmla="*/ 633592 w 1176421"/>
                <a:gd name="connsiteY81" fmla="*/ 601208 h 1105287"/>
                <a:gd name="connsiteX82" fmla="*/ 604680 w 1176421"/>
                <a:gd name="connsiteY82" fmla="*/ 636923 h 1105287"/>
                <a:gd name="connsiteX83" fmla="*/ 576618 w 1176421"/>
                <a:gd name="connsiteY83" fmla="*/ 653930 h 1105287"/>
                <a:gd name="connsiteX84" fmla="*/ 608082 w 1176421"/>
                <a:gd name="connsiteY84" fmla="*/ 653930 h 1105287"/>
                <a:gd name="connsiteX85" fmla="*/ 654001 w 1176421"/>
                <a:gd name="connsiteY85" fmla="*/ 568894 h 1105287"/>
                <a:gd name="connsiteX86" fmla="*/ 729683 w 1176421"/>
                <a:gd name="connsiteY86" fmla="*/ 324840 h 1105287"/>
                <a:gd name="connsiteX87" fmla="*/ 812168 w 1176421"/>
                <a:gd name="connsiteY87" fmla="*/ 305282 h 1105287"/>
                <a:gd name="connsiteX88" fmla="*/ 1047718 w 1176421"/>
                <a:gd name="connsiteY88" fmla="*/ 429435 h 1105287"/>
                <a:gd name="connsiteX89" fmla="*/ 1136156 w 1176421"/>
                <a:gd name="connsiteY89" fmla="*/ 497463 h 1105287"/>
                <a:gd name="connsiteX90" fmla="*/ 1176123 w 1176421"/>
                <a:gd name="connsiteY90" fmla="*/ 543383 h 1105287"/>
                <a:gd name="connsiteX91" fmla="*/ 1068127 w 1176421"/>
                <a:gd name="connsiteY91" fmla="*/ 627569 h 1105287"/>
                <a:gd name="connsiteX92" fmla="*/ 835978 w 1176421"/>
                <a:gd name="connsiteY92" fmla="*/ 670937 h 1105287"/>
                <a:gd name="connsiteX93" fmla="*/ 698220 w 1176421"/>
                <a:gd name="connsiteY93" fmla="*/ 716006 h 1105287"/>
                <a:gd name="connsiteX94" fmla="*/ 711826 w 1176421"/>
                <a:gd name="connsiteY94" fmla="*/ 766178 h 1105287"/>
                <a:gd name="connsiteX95" fmla="*/ 711826 w 1176421"/>
                <a:gd name="connsiteY95" fmla="*/ 772981 h 1105287"/>
                <a:gd name="connsiteX96" fmla="*/ 706723 w 1176421"/>
                <a:gd name="connsiteY96" fmla="*/ 795090 h 1105287"/>
                <a:gd name="connsiteX97" fmla="*/ 718628 w 1176421"/>
                <a:gd name="connsiteY97" fmla="*/ 805294 h 1105287"/>
                <a:gd name="connsiteX98" fmla="*/ 721180 w 1176421"/>
                <a:gd name="connsiteY98" fmla="*/ 814648 h 1105287"/>
                <a:gd name="connsiteX99" fmla="*/ 725431 w 1176421"/>
                <a:gd name="connsiteY99" fmla="*/ 841009 h 1105287"/>
                <a:gd name="connsiteX100" fmla="*/ 741588 w 1176421"/>
                <a:gd name="connsiteY100" fmla="*/ 892882 h 1105287"/>
                <a:gd name="connsiteX101" fmla="*/ 756895 w 1176421"/>
                <a:gd name="connsiteY101" fmla="*/ 937100 h 1105287"/>
                <a:gd name="connsiteX102" fmla="*/ 769650 w 1176421"/>
                <a:gd name="connsiteY102" fmla="*/ 965162 h 1105287"/>
                <a:gd name="connsiteX103" fmla="*/ 733085 w 1176421"/>
                <a:gd name="connsiteY103" fmla="*/ 1024688 h 1105287"/>
                <a:gd name="connsiteX104" fmla="*/ 687165 w 1176421"/>
                <a:gd name="connsiteY104" fmla="*/ 1053600 h 1105287"/>
                <a:gd name="connsiteX105" fmla="*/ 651450 w 1176421"/>
                <a:gd name="connsiteY105" fmla="*/ 1079111 h 1105287"/>
                <a:gd name="connsiteX106" fmla="*/ 528998 w 1176421"/>
                <a:gd name="connsiteY106" fmla="*/ 1092716 h 1105287"/>
                <a:gd name="connsiteX107" fmla="*/ 831727 w 1176421"/>
                <a:gd name="connsiteY107" fmla="*/ 628419 h 1105287"/>
                <a:gd name="connsiteX108" fmla="*/ 1019656 w 1176421"/>
                <a:gd name="connsiteY108" fmla="*/ 568894 h 1105287"/>
                <a:gd name="connsiteX109" fmla="*/ 1043467 w 1176421"/>
                <a:gd name="connsiteY109" fmla="*/ 484708 h 1105287"/>
                <a:gd name="connsiteX110" fmla="*/ 822373 w 1176421"/>
                <a:gd name="connsiteY110" fmla="*/ 347800 h 1105287"/>
                <a:gd name="connsiteX111" fmla="*/ 793460 w 1176421"/>
                <a:gd name="connsiteY111" fmla="*/ 373311 h 1105287"/>
                <a:gd name="connsiteX112" fmla="*/ 774752 w 1176421"/>
                <a:gd name="connsiteY112" fmla="*/ 398822 h 1105287"/>
                <a:gd name="connsiteX113" fmla="*/ 769650 w 1176421"/>
                <a:gd name="connsiteY113" fmla="*/ 409876 h 1105287"/>
                <a:gd name="connsiteX114" fmla="*/ 750092 w 1176421"/>
                <a:gd name="connsiteY114" fmla="*/ 466850 h 1105287"/>
                <a:gd name="connsiteX115" fmla="*/ 746690 w 1176421"/>
                <a:gd name="connsiteY115" fmla="*/ 474504 h 1105287"/>
                <a:gd name="connsiteX116" fmla="*/ 742439 w 1176421"/>
                <a:gd name="connsiteY116" fmla="*/ 488110 h 1105287"/>
                <a:gd name="connsiteX117" fmla="*/ 738187 w 1176421"/>
                <a:gd name="connsiteY117" fmla="*/ 501715 h 1105287"/>
                <a:gd name="connsiteX118" fmla="*/ 733935 w 1176421"/>
                <a:gd name="connsiteY118" fmla="*/ 509369 h 1105287"/>
                <a:gd name="connsiteX119" fmla="*/ 728833 w 1176421"/>
                <a:gd name="connsiteY119" fmla="*/ 522124 h 1105287"/>
                <a:gd name="connsiteX120" fmla="*/ 725431 w 1176421"/>
                <a:gd name="connsiteY120" fmla="*/ 534879 h 1105287"/>
                <a:gd name="connsiteX121" fmla="*/ 716928 w 1176421"/>
                <a:gd name="connsiteY121" fmla="*/ 552737 h 1105287"/>
                <a:gd name="connsiteX122" fmla="*/ 710975 w 1176421"/>
                <a:gd name="connsiteY122" fmla="*/ 566343 h 1105287"/>
                <a:gd name="connsiteX123" fmla="*/ 702472 w 1176421"/>
                <a:gd name="connsiteY123" fmla="*/ 604609 h 1105287"/>
                <a:gd name="connsiteX124" fmla="*/ 699921 w 1176421"/>
                <a:gd name="connsiteY124" fmla="*/ 647127 h 1105287"/>
                <a:gd name="connsiteX125" fmla="*/ 732234 w 1176421"/>
                <a:gd name="connsiteY125" fmla="*/ 641175 h 1105287"/>
                <a:gd name="connsiteX126" fmla="*/ 831727 w 1176421"/>
                <a:gd name="connsiteY126" fmla="*/ 628419 h 1105287"/>
                <a:gd name="connsiteX127" fmla="*/ 550257 w 1176421"/>
                <a:gd name="connsiteY127" fmla="*/ 589303 h 1105287"/>
                <a:gd name="connsiteX128" fmla="*/ 555359 w 1176421"/>
                <a:gd name="connsiteY128" fmla="*/ 534879 h 1105287"/>
                <a:gd name="connsiteX129" fmla="*/ 505188 w 1176421"/>
                <a:gd name="connsiteY129" fmla="*/ 464299 h 1105287"/>
                <a:gd name="connsiteX130" fmla="*/ 490732 w 1176421"/>
                <a:gd name="connsiteY130" fmla="*/ 525525 h 1105287"/>
                <a:gd name="connsiteX131" fmla="*/ 506038 w 1176421"/>
                <a:gd name="connsiteY131" fmla="*/ 591854 h 1105287"/>
                <a:gd name="connsiteX132" fmla="*/ 550257 w 1176421"/>
                <a:gd name="connsiteY132" fmla="*/ 589303 h 110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176421" h="1105287">
                  <a:moveTo>
                    <a:pt x="528998" y="1092716"/>
                  </a:moveTo>
                  <a:cubicBezTo>
                    <a:pt x="479677" y="1074859"/>
                    <a:pt x="389539" y="1022136"/>
                    <a:pt x="318108" y="967713"/>
                  </a:cubicBezTo>
                  <a:cubicBezTo>
                    <a:pt x="246678" y="914141"/>
                    <a:pt x="240725" y="911589"/>
                    <a:pt x="240725" y="928597"/>
                  </a:cubicBezTo>
                  <a:cubicBezTo>
                    <a:pt x="240725" y="952407"/>
                    <a:pt x="173547" y="976217"/>
                    <a:pt x="151437" y="960060"/>
                  </a:cubicBezTo>
                  <a:cubicBezTo>
                    <a:pt x="147186" y="956659"/>
                    <a:pt x="127627" y="950706"/>
                    <a:pt x="108919" y="947305"/>
                  </a:cubicBezTo>
                  <a:cubicBezTo>
                    <a:pt x="49394" y="937100"/>
                    <a:pt x="23033" y="898834"/>
                    <a:pt x="46843" y="855466"/>
                  </a:cubicBezTo>
                  <a:cubicBezTo>
                    <a:pt x="66401" y="818900"/>
                    <a:pt x="90211" y="708353"/>
                    <a:pt x="89361" y="660733"/>
                  </a:cubicBezTo>
                  <a:cubicBezTo>
                    <a:pt x="88511" y="632671"/>
                    <a:pt x="76606" y="574846"/>
                    <a:pt x="61299" y="524675"/>
                  </a:cubicBezTo>
                  <a:cubicBezTo>
                    <a:pt x="46843" y="476204"/>
                    <a:pt x="28985" y="413278"/>
                    <a:pt x="22182" y="384365"/>
                  </a:cubicBezTo>
                  <a:cubicBezTo>
                    <a:pt x="15380" y="354603"/>
                    <a:pt x="6026" y="333344"/>
                    <a:pt x="1774" y="335044"/>
                  </a:cubicBezTo>
                  <a:cubicBezTo>
                    <a:pt x="-7580" y="340997"/>
                    <a:pt x="17080" y="272118"/>
                    <a:pt x="28985" y="256811"/>
                  </a:cubicBezTo>
                  <a:cubicBezTo>
                    <a:pt x="35788" y="249158"/>
                    <a:pt x="41741" y="248308"/>
                    <a:pt x="49394" y="254260"/>
                  </a:cubicBezTo>
                  <a:cubicBezTo>
                    <a:pt x="54496" y="258512"/>
                    <a:pt x="62149" y="260213"/>
                    <a:pt x="64701" y="256811"/>
                  </a:cubicBezTo>
                  <a:cubicBezTo>
                    <a:pt x="68102" y="254260"/>
                    <a:pt x="70653" y="256811"/>
                    <a:pt x="70653" y="263614"/>
                  </a:cubicBezTo>
                  <a:cubicBezTo>
                    <a:pt x="70653" y="272968"/>
                    <a:pt x="72354" y="272968"/>
                    <a:pt x="78306" y="264464"/>
                  </a:cubicBezTo>
                  <a:cubicBezTo>
                    <a:pt x="83409" y="255110"/>
                    <a:pt x="87660" y="255961"/>
                    <a:pt x="99565" y="267016"/>
                  </a:cubicBezTo>
                  <a:cubicBezTo>
                    <a:pt x="107219" y="274669"/>
                    <a:pt x="113171" y="278070"/>
                    <a:pt x="113171" y="273818"/>
                  </a:cubicBezTo>
                  <a:cubicBezTo>
                    <a:pt x="114022" y="270417"/>
                    <a:pt x="119124" y="276370"/>
                    <a:pt x="125927" y="288275"/>
                  </a:cubicBezTo>
                  <a:cubicBezTo>
                    <a:pt x="136981" y="306983"/>
                    <a:pt x="143784" y="301880"/>
                    <a:pt x="139532" y="277220"/>
                  </a:cubicBezTo>
                  <a:cubicBezTo>
                    <a:pt x="138682" y="273818"/>
                    <a:pt x="146335" y="274669"/>
                    <a:pt x="155689" y="279771"/>
                  </a:cubicBezTo>
                  <a:cubicBezTo>
                    <a:pt x="165043" y="284873"/>
                    <a:pt x="172696" y="295077"/>
                    <a:pt x="172696" y="303581"/>
                  </a:cubicBezTo>
                  <a:cubicBezTo>
                    <a:pt x="172696" y="316337"/>
                    <a:pt x="174397" y="316337"/>
                    <a:pt x="181200" y="305282"/>
                  </a:cubicBezTo>
                  <a:cubicBezTo>
                    <a:pt x="185452" y="298479"/>
                    <a:pt x="189704" y="296778"/>
                    <a:pt x="189704" y="301880"/>
                  </a:cubicBezTo>
                  <a:cubicBezTo>
                    <a:pt x="189704" y="306132"/>
                    <a:pt x="195656" y="318037"/>
                    <a:pt x="202459" y="327391"/>
                  </a:cubicBezTo>
                  <a:cubicBezTo>
                    <a:pt x="209262" y="335895"/>
                    <a:pt x="215215" y="340147"/>
                    <a:pt x="214364" y="335044"/>
                  </a:cubicBezTo>
                  <a:cubicBezTo>
                    <a:pt x="213514" y="330793"/>
                    <a:pt x="213514" y="320588"/>
                    <a:pt x="215215" y="313785"/>
                  </a:cubicBezTo>
                  <a:cubicBezTo>
                    <a:pt x="216065" y="302731"/>
                    <a:pt x="226269" y="337596"/>
                    <a:pt x="258583" y="462599"/>
                  </a:cubicBezTo>
                  <a:cubicBezTo>
                    <a:pt x="262835" y="480456"/>
                    <a:pt x="272189" y="507668"/>
                    <a:pt x="278992" y="522124"/>
                  </a:cubicBezTo>
                  <a:cubicBezTo>
                    <a:pt x="301101" y="571445"/>
                    <a:pt x="308754" y="636072"/>
                    <a:pt x="295999" y="665835"/>
                  </a:cubicBezTo>
                  <a:cubicBezTo>
                    <a:pt x="290046" y="678590"/>
                    <a:pt x="291747" y="680291"/>
                    <a:pt x="301101" y="675189"/>
                  </a:cubicBezTo>
                  <a:cubicBezTo>
                    <a:pt x="311305" y="669236"/>
                    <a:pt x="311305" y="670087"/>
                    <a:pt x="301951" y="681142"/>
                  </a:cubicBezTo>
                  <a:cubicBezTo>
                    <a:pt x="295149" y="689645"/>
                    <a:pt x="291747" y="711755"/>
                    <a:pt x="293448" y="740667"/>
                  </a:cubicBezTo>
                  <a:cubicBezTo>
                    <a:pt x="295149" y="770429"/>
                    <a:pt x="292597" y="789137"/>
                    <a:pt x="284944" y="794240"/>
                  </a:cubicBezTo>
                  <a:cubicBezTo>
                    <a:pt x="276441" y="801043"/>
                    <a:pt x="278141" y="812097"/>
                    <a:pt x="295149" y="849513"/>
                  </a:cubicBezTo>
                  <a:cubicBezTo>
                    <a:pt x="324911" y="916692"/>
                    <a:pt x="362327" y="948155"/>
                    <a:pt x="494983" y="1015334"/>
                  </a:cubicBezTo>
                  <a:lnTo>
                    <a:pt x="555359" y="1046797"/>
                  </a:lnTo>
                  <a:lnTo>
                    <a:pt x="586822" y="1030640"/>
                  </a:lnTo>
                  <a:cubicBezTo>
                    <a:pt x="625089" y="1011932"/>
                    <a:pt x="626789" y="1007680"/>
                    <a:pt x="643797" y="913290"/>
                  </a:cubicBezTo>
                  <a:cubicBezTo>
                    <a:pt x="654851" y="849513"/>
                    <a:pt x="655702" y="823152"/>
                    <a:pt x="647198" y="753422"/>
                  </a:cubicBezTo>
                  <a:cubicBezTo>
                    <a:pt x="638695" y="685393"/>
                    <a:pt x="635293" y="671788"/>
                    <a:pt x="624238" y="674339"/>
                  </a:cubicBezTo>
                  <a:cubicBezTo>
                    <a:pt x="616585" y="676890"/>
                    <a:pt x="591925" y="681142"/>
                    <a:pt x="568115" y="683693"/>
                  </a:cubicBezTo>
                  <a:cubicBezTo>
                    <a:pt x="503487" y="691346"/>
                    <a:pt x="487330" y="695598"/>
                    <a:pt x="487330" y="705802"/>
                  </a:cubicBezTo>
                  <a:cubicBezTo>
                    <a:pt x="487330" y="710904"/>
                    <a:pt x="490732" y="712605"/>
                    <a:pt x="494983" y="710054"/>
                  </a:cubicBezTo>
                  <a:cubicBezTo>
                    <a:pt x="499235" y="707503"/>
                    <a:pt x="505188" y="715156"/>
                    <a:pt x="508589" y="727911"/>
                  </a:cubicBezTo>
                  <a:cubicBezTo>
                    <a:pt x="511140" y="740667"/>
                    <a:pt x="518794" y="755123"/>
                    <a:pt x="525596" y="759375"/>
                  </a:cubicBezTo>
                  <a:cubicBezTo>
                    <a:pt x="545155" y="774681"/>
                    <a:pt x="543454" y="801893"/>
                    <a:pt x="522195" y="823152"/>
                  </a:cubicBezTo>
                  <a:cubicBezTo>
                    <a:pt x="505188" y="840159"/>
                    <a:pt x="495834" y="842710"/>
                    <a:pt x="457568" y="839309"/>
                  </a:cubicBezTo>
                  <a:cubicBezTo>
                    <a:pt x="384436" y="833356"/>
                    <a:pt x="319809" y="771280"/>
                    <a:pt x="344469" y="730463"/>
                  </a:cubicBezTo>
                  <a:cubicBezTo>
                    <a:pt x="350422" y="721109"/>
                    <a:pt x="361477" y="713455"/>
                    <a:pt x="369130" y="713455"/>
                  </a:cubicBezTo>
                  <a:cubicBezTo>
                    <a:pt x="392940" y="713455"/>
                    <a:pt x="393790" y="703251"/>
                    <a:pt x="370831" y="663284"/>
                  </a:cubicBezTo>
                  <a:cubicBezTo>
                    <a:pt x="358926" y="642025"/>
                    <a:pt x="342769" y="613963"/>
                    <a:pt x="336816" y="601208"/>
                  </a:cubicBezTo>
                  <a:cubicBezTo>
                    <a:pt x="330013" y="588452"/>
                    <a:pt x="318108" y="573996"/>
                    <a:pt x="310455" y="569744"/>
                  </a:cubicBezTo>
                  <a:cubicBezTo>
                    <a:pt x="302802" y="565492"/>
                    <a:pt x="296849" y="558690"/>
                    <a:pt x="297700" y="554438"/>
                  </a:cubicBezTo>
                  <a:cubicBezTo>
                    <a:pt x="298550" y="551036"/>
                    <a:pt x="297700" y="539131"/>
                    <a:pt x="294298" y="528927"/>
                  </a:cubicBezTo>
                  <a:cubicBezTo>
                    <a:pt x="283243" y="483858"/>
                    <a:pt x="318108" y="436237"/>
                    <a:pt x="344469" y="460898"/>
                  </a:cubicBezTo>
                  <a:cubicBezTo>
                    <a:pt x="357225" y="472803"/>
                    <a:pt x="402294" y="479606"/>
                    <a:pt x="402294" y="469402"/>
                  </a:cubicBezTo>
                  <a:cubicBezTo>
                    <a:pt x="402294" y="466000"/>
                    <a:pt x="390389" y="416679"/>
                    <a:pt x="376783" y="360555"/>
                  </a:cubicBezTo>
                  <a:cubicBezTo>
                    <a:pt x="347021" y="241505"/>
                    <a:pt x="347021" y="242355"/>
                    <a:pt x="364878" y="225348"/>
                  </a:cubicBezTo>
                  <a:cubicBezTo>
                    <a:pt x="384436" y="204939"/>
                    <a:pt x="395491" y="208341"/>
                    <a:pt x="455867" y="249158"/>
                  </a:cubicBezTo>
                  <a:cubicBezTo>
                    <a:pt x="518794" y="290826"/>
                    <a:pt x="518794" y="290826"/>
                    <a:pt x="466922" y="188782"/>
                  </a:cubicBezTo>
                  <a:cubicBezTo>
                    <a:pt x="415900" y="85889"/>
                    <a:pt x="374232" y="50173"/>
                    <a:pt x="308754" y="50173"/>
                  </a:cubicBezTo>
                  <a:cubicBezTo>
                    <a:pt x="285795" y="50173"/>
                    <a:pt x="267937" y="44221"/>
                    <a:pt x="256032" y="33166"/>
                  </a:cubicBezTo>
                  <a:cubicBezTo>
                    <a:pt x="239875" y="18710"/>
                    <a:pt x="239875" y="16159"/>
                    <a:pt x="251780" y="16159"/>
                  </a:cubicBezTo>
                  <a:cubicBezTo>
                    <a:pt x="259433" y="16159"/>
                    <a:pt x="266236" y="12757"/>
                    <a:pt x="266236" y="7655"/>
                  </a:cubicBezTo>
                  <a:cubicBezTo>
                    <a:pt x="266236" y="-13604"/>
                    <a:pt x="398042" y="9356"/>
                    <a:pt x="460969" y="41670"/>
                  </a:cubicBezTo>
                  <a:cubicBezTo>
                    <a:pt x="491582" y="56976"/>
                    <a:pt x="530699" y="92691"/>
                    <a:pt x="517093" y="92691"/>
                  </a:cubicBezTo>
                  <a:cubicBezTo>
                    <a:pt x="512841" y="92691"/>
                    <a:pt x="517093" y="98644"/>
                    <a:pt x="526447" y="106297"/>
                  </a:cubicBezTo>
                  <a:cubicBezTo>
                    <a:pt x="534950" y="113100"/>
                    <a:pt x="537502" y="117352"/>
                    <a:pt x="532399" y="113950"/>
                  </a:cubicBezTo>
                  <a:cubicBezTo>
                    <a:pt x="511991" y="103746"/>
                    <a:pt x="529848" y="132658"/>
                    <a:pt x="556209" y="151366"/>
                  </a:cubicBezTo>
                  <a:cubicBezTo>
                    <a:pt x="569815" y="161571"/>
                    <a:pt x="579169" y="173476"/>
                    <a:pt x="577469" y="176877"/>
                  </a:cubicBezTo>
                  <a:cubicBezTo>
                    <a:pt x="574917" y="180279"/>
                    <a:pt x="581720" y="195585"/>
                    <a:pt x="592775" y="210892"/>
                  </a:cubicBezTo>
                  <a:cubicBezTo>
                    <a:pt x="620837" y="248308"/>
                    <a:pt x="636143" y="306983"/>
                    <a:pt x="624238" y="329092"/>
                  </a:cubicBezTo>
                  <a:cubicBezTo>
                    <a:pt x="619136" y="338446"/>
                    <a:pt x="595326" y="356303"/>
                    <a:pt x="571516" y="368209"/>
                  </a:cubicBezTo>
                  <a:lnTo>
                    <a:pt x="528148" y="389468"/>
                  </a:lnTo>
                  <a:lnTo>
                    <a:pt x="482228" y="363957"/>
                  </a:lnTo>
                  <a:lnTo>
                    <a:pt x="436309" y="337596"/>
                  </a:lnTo>
                  <a:lnTo>
                    <a:pt x="448214" y="370760"/>
                  </a:lnTo>
                  <a:cubicBezTo>
                    <a:pt x="455016" y="390318"/>
                    <a:pt x="464370" y="402223"/>
                    <a:pt x="471173" y="400522"/>
                  </a:cubicBezTo>
                  <a:cubicBezTo>
                    <a:pt x="482228" y="397971"/>
                    <a:pt x="489881" y="397121"/>
                    <a:pt x="533250" y="398822"/>
                  </a:cubicBezTo>
                  <a:cubicBezTo>
                    <a:pt x="557910" y="399672"/>
                    <a:pt x="596176" y="430285"/>
                    <a:pt x="609782" y="460898"/>
                  </a:cubicBezTo>
                  <a:cubicBezTo>
                    <a:pt x="624238" y="490661"/>
                    <a:pt x="637844" y="548485"/>
                    <a:pt x="635293" y="568894"/>
                  </a:cubicBezTo>
                  <a:cubicBezTo>
                    <a:pt x="635293" y="575697"/>
                    <a:pt x="633592" y="590153"/>
                    <a:pt x="633592" y="601208"/>
                  </a:cubicBezTo>
                  <a:cubicBezTo>
                    <a:pt x="632742" y="612262"/>
                    <a:pt x="620837" y="626718"/>
                    <a:pt x="604680" y="636923"/>
                  </a:cubicBezTo>
                  <a:lnTo>
                    <a:pt x="576618" y="653930"/>
                  </a:lnTo>
                  <a:lnTo>
                    <a:pt x="608082" y="653930"/>
                  </a:lnTo>
                  <a:cubicBezTo>
                    <a:pt x="642096" y="653930"/>
                    <a:pt x="640395" y="656481"/>
                    <a:pt x="654001" y="568894"/>
                  </a:cubicBezTo>
                  <a:cubicBezTo>
                    <a:pt x="660804" y="518723"/>
                    <a:pt x="714377" y="348650"/>
                    <a:pt x="729683" y="324840"/>
                  </a:cubicBezTo>
                  <a:cubicBezTo>
                    <a:pt x="746690" y="299329"/>
                    <a:pt x="769650" y="294227"/>
                    <a:pt x="812168" y="305282"/>
                  </a:cubicBezTo>
                  <a:cubicBezTo>
                    <a:pt x="868292" y="320588"/>
                    <a:pt x="994996" y="386916"/>
                    <a:pt x="1047718" y="429435"/>
                  </a:cubicBezTo>
                  <a:cubicBezTo>
                    <a:pt x="1074080" y="450694"/>
                    <a:pt x="1113196" y="481307"/>
                    <a:pt x="1136156" y="497463"/>
                  </a:cubicBezTo>
                  <a:cubicBezTo>
                    <a:pt x="1158265" y="514471"/>
                    <a:pt x="1176123" y="534879"/>
                    <a:pt x="1176123" y="543383"/>
                  </a:cubicBezTo>
                  <a:cubicBezTo>
                    <a:pt x="1176123" y="561241"/>
                    <a:pt x="1123401" y="602058"/>
                    <a:pt x="1068127" y="627569"/>
                  </a:cubicBezTo>
                  <a:cubicBezTo>
                    <a:pt x="983091" y="667536"/>
                    <a:pt x="955029" y="672638"/>
                    <a:pt x="835978" y="670937"/>
                  </a:cubicBezTo>
                  <a:cubicBezTo>
                    <a:pt x="679512" y="667536"/>
                    <a:pt x="693968" y="663284"/>
                    <a:pt x="698220" y="716006"/>
                  </a:cubicBezTo>
                  <a:cubicBezTo>
                    <a:pt x="699921" y="739816"/>
                    <a:pt x="705873" y="762776"/>
                    <a:pt x="711826" y="766178"/>
                  </a:cubicBezTo>
                  <a:cubicBezTo>
                    <a:pt x="718628" y="771280"/>
                    <a:pt x="718628" y="772981"/>
                    <a:pt x="711826" y="772981"/>
                  </a:cubicBezTo>
                  <a:cubicBezTo>
                    <a:pt x="705873" y="772981"/>
                    <a:pt x="704172" y="782335"/>
                    <a:pt x="706723" y="795090"/>
                  </a:cubicBezTo>
                  <a:cubicBezTo>
                    <a:pt x="709275" y="811247"/>
                    <a:pt x="712676" y="814648"/>
                    <a:pt x="718628" y="805294"/>
                  </a:cubicBezTo>
                  <a:cubicBezTo>
                    <a:pt x="723731" y="797641"/>
                    <a:pt x="724581" y="801043"/>
                    <a:pt x="721180" y="814648"/>
                  </a:cubicBezTo>
                  <a:cubicBezTo>
                    <a:pt x="716928" y="826553"/>
                    <a:pt x="719479" y="836758"/>
                    <a:pt x="725431" y="841009"/>
                  </a:cubicBezTo>
                  <a:cubicBezTo>
                    <a:pt x="730534" y="844411"/>
                    <a:pt x="738187" y="868221"/>
                    <a:pt x="741588" y="892882"/>
                  </a:cubicBezTo>
                  <a:cubicBezTo>
                    <a:pt x="744990" y="919243"/>
                    <a:pt x="751793" y="937951"/>
                    <a:pt x="756895" y="937100"/>
                  </a:cubicBezTo>
                  <a:cubicBezTo>
                    <a:pt x="761997" y="936250"/>
                    <a:pt x="767949" y="949005"/>
                    <a:pt x="769650" y="965162"/>
                  </a:cubicBezTo>
                  <a:cubicBezTo>
                    <a:pt x="773052" y="992374"/>
                    <a:pt x="769650" y="997476"/>
                    <a:pt x="733085" y="1024688"/>
                  </a:cubicBezTo>
                  <a:cubicBezTo>
                    <a:pt x="710975" y="1040844"/>
                    <a:pt x="690567" y="1053600"/>
                    <a:pt x="687165" y="1053600"/>
                  </a:cubicBezTo>
                  <a:cubicBezTo>
                    <a:pt x="683764" y="1053600"/>
                    <a:pt x="667607" y="1065505"/>
                    <a:pt x="651450" y="1079111"/>
                  </a:cubicBezTo>
                  <a:cubicBezTo>
                    <a:pt x="619136" y="1108023"/>
                    <a:pt x="581720" y="1112275"/>
                    <a:pt x="528998" y="1092716"/>
                  </a:cubicBezTo>
                  <a:close/>
                  <a:moveTo>
                    <a:pt x="831727" y="628419"/>
                  </a:moveTo>
                  <a:cubicBezTo>
                    <a:pt x="911661" y="620766"/>
                    <a:pt x="971186" y="602058"/>
                    <a:pt x="1019656" y="568894"/>
                  </a:cubicBezTo>
                  <a:cubicBezTo>
                    <a:pt x="1081733" y="525525"/>
                    <a:pt x="1082583" y="520423"/>
                    <a:pt x="1043467" y="484708"/>
                  </a:cubicBezTo>
                  <a:cubicBezTo>
                    <a:pt x="992445" y="439639"/>
                    <a:pt x="844482" y="347800"/>
                    <a:pt x="822373" y="347800"/>
                  </a:cubicBezTo>
                  <a:cubicBezTo>
                    <a:pt x="809617" y="347800"/>
                    <a:pt x="800263" y="356303"/>
                    <a:pt x="793460" y="373311"/>
                  </a:cubicBezTo>
                  <a:cubicBezTo>
                    <a:pt x="787508" y="387767"/>
                    <a:pt x="779004" y="398822"/>
                    <a:pt x="774752" y="398822"/>
                  </a:cubicBezTo>
                  <a:cubicBezTo>
                    <a:pt x="770501" y="398822"/>
                    <a:pt x="767949" y="403924"/>
                    <a:pt x="769650" y="409876"/>
                  </a:cubicBezTo>
                  <a:cubicBezTo>
                    <a:pt x="773052" y="426883"/>
                    <a:pt x="759446" y="466850"/>
                    <a:pt x="750092" y="466850"/>
                  </a:cubicBezTo>
                  <a:cubicBezTo>
                    <a:pt x="744990" y="466850"/>
                    <a:pt x="743289" y="470252"/>
                    <a:pt x="746690" y="474504"/>
                  </a:cubicBezTo>
                  <a:cubicBezTo>
                    <a:pt x="749242" y="478756"/>
                    <a:pt x="747541" y="484708"/>
                    <a:pt x="742439" y="488110"/>
                  </a:cubicBezTo>
                  <a:cubicBezTo>
                    <a:pt x="737336" y="491511"/>
                    <a:pt x="735636" y="497463"/>
                    <a:pt x="738187" y="501715"/>
                  </a:cubicBezTo>
                  <a:cubicBezTo>
                    <a:pt x="741588" y="505967"/>
                    <a:pt x="739037" y="509369"/>
                    <a:pt x="733935" y="509369"/>
                  </a:cubicBezTo>
                  <a:cubicBezTo>
                    <a:pt x="727982" y="509369"/>
                    <a:pt x="725431" y="515321"/>
                    <a:pt x="728833" y="522124"/>
                  </a:cubicBezTo>
                  <a:cubicBezTo>
                    <a:pt x="731384" y="528927"/>
                    <a:pt x="729683" y="534879"/>
                    <a:pt x="725431" y="534879"/>
                  </a:cubicBezTo>
                  <a:cubicBezTo>
                    <a:pt x="720329" y="534879"/>
                    <a:pt x="716928" y="542533"/>
                    <a:pt x="716928" y="552737"/>
                  </a:cubicBezTo>
                  <a:cubicBezTo>
                    <a:pt x="716928" y="562091"/>
                    <a:pt x="714377" y="568043"/>
                    <a:pt x="710975" y="566343"/>
                  </a:cubicBezTo>
                  <a:cubicBezTo>
                    <a:pt x="706723" y="563792"/>
                    <a:pt x="703322" y="581649"/>
                    <a:pt x="702472" y="604609"/>
                  </a:cubicBezTo>
                  <a:lnTo>
                    <a:pt x="699921" y="647127"/>
                  </a:lnTo>
                  <a:lnTo>
                    <a:pt x="732234" y="641175"/>
                  </a:lnTo>
                  <a:cubicBezTo>
                    <a:pt x="749242" y="637773"/>
                    <a:pt x="794311" y="631821"/>
                    <a:pt x="831727" y="628419"/>
                  </a:cubicBezTo>
                  <a:close/>
                  <a:moveTo>
                    <a:pt x="550257" y="589303"/>
                  </a:moveTo>
                  <a:cubicBezTo>
                    <a:pt x="552808" y="581649"/>
                    <a:pt x="555359" y="557839"/>
                    <a:pt x="555359" y="534879"/>
                  </a:cubicBezTo>
                  <a:cubicBezTo>
                    <a:pt x="555359" y="484708"/>
                    <a:pt x="534950" y="455796"/>
                    <a:pt x="505188" y="464299"/>
                  </a:cubicBezTo>
                  <a:cubicBezTo>
                    <a:pt x="485629" y="469402"/>
                    <a:pt x="485629" y="471102"/>
                    <a:pt x="490732" y="525525"/>
                  </a:cubicBezTo>
                  <a:cubicBezTo>
                    <a:pt x="494133" y="556138"/>
                    <a:pt x="500936" y="585901"/>
                    <a:pt x="506038" y="591854"/>
                  </a:cubicBezTo>
                  <a:cubicBezTo>
                    <a:pt x="518794" y="607160"/>
                    <a:pt x="544304" y="605459"/>
                    <a:pt x="550257" y="589303"/>
                  </a:cubicBezTo>
                  <a:close/>
                </a:path>
              </a:pathLst>
            </a:custGeom>
            <a:gradFill>
              <a:gsLst>
                <a:gs pos="100000">
                  <a:srgbClr val="FFD85B">
                    <a:alpha val="30000"/>
                  </a:srgb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DD5FA13-4ABA-121B-E783-354ED3500835}"/>
              </a:ext>
            </a:extLst>
          </p:cNvPr>
          <p:cNvGrpSpPr/>
          <p:nvPr/>
        </p:nvGrpSpPr>
        <p:grpSpPr>
          <a:xfrm>
            <a:off x="8065501" y="2997822"/>
            <a:ext cx="1374648" cy="918972"/>
            <a:chOff x="5933185" y="3446654"/>
            <a:chExt cx="1374648" cy="918972"/>
          </a:xfrm>
          <a:gradFill>
            <a:gsLst>
              <a:gs pos="0">
                <a:srgbClr val="FFD85B">
                  <a:alpha val="5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C4B6485-9EBF-A6F9-0C59-7AC8D62D5647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4EAB051-6580-504B-CE41-6B6D641AD67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rgbClr val="FFD85B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CBF02476-C969-E81D-5062-09B8935FA4F7}"/>
              </a:ext>
            </a:extLst>
          </p:cNvPr>
          <p:cNvSpPr/>
          <p:nvPr/>
        </p:nvSpPr>
        <p:spPr>
          <a:xfrm>
            <a:off x="4772438" y="537961"/>
            <a:ext cx="2392680" cy="950976"/>
          </a:xfrm>
          <a:custGeom>
            <a:avLst/>
            <a:gdLst>
              <a:gd name="connsiteX0" fmla="*/ 1143000 w 2392680"/>
              <a:gd name="connsiteY0" fmla="*/ 0 h 950976"/>
              <a:gd name="connsiteX1" fmla="*/ 1583436 w 2392680"/>
              <a:gd name="connsiteY1" fmla="*/ 0 h 950976"/>
              <a:gd name="connsiteX2" fmla="*/ 1656588 w 2392680"/>
              <a:gd name="connsiteY2" fmla="*/ 82296 h 950976"/>
              <a:gd name="connsiteX3" fmla="*/ 1653540 w 2392680"/>
              <a:gd name="connsiteY3" fmla="*/ 103632 h 950976"/>
              <a:gd name="connsiteX4" fmla="*/ 1578864 w 2392680"/>
              <a:gd name="connsiteY4" fmla="*/ 167640 h 950976"/>
              <a:gd name="connsiteX5" fmla="*/ 1307592 w 2392680"/>
              <a:gd name="connsiteY5" fmla="*/ 167640 h 950976"/>
              <a:gd name="connsiteX6" fmla="*/ 1246632 w 2392680"/>
              <a:gd name="connsiteY6" fmla="*/ 239268 h 950976"/>
              <a:gd name="connsiteX7" fmla="*/ 1307592 w 2392680"/>
              <a:gd name="connsiteY7" fmla="*/ 312420 h 950976"/>
              <a:gd name="connsiteX8" fmla="*/ 2313432 w 2392680"/>
              <a:gd name="connsiteY8" fmla="*/ 312420 h 950976"/>
              <a:gd name="connsiteX9" fmla="*/ 2392680 w 2392680"/>
              <a:gd name="connsiteY9" fmla="*/ 396240 h 950976"/>
              <a:gd name="connsiteX10" fmla="*/ 2308860 w 2392680"/>
              <a:gd name="connsiteY10" fmla="*/ 481584 h 950976"/>
              <a:gd name="connsiteX11" fmla="*/ 1232916 w 2392680"/>
              <a:gd name="connsiteY11" fmla="*/ 483108 h 950976"/>
              <a:gd name="connsiteX12" fmla="*/ 1269492 w 2392680"/>
              <a:gd name="connsiteY12" fmla="*/ 553212 h 950976"/>
              <a:gd name="connsiteX13" fmla="*/ 1219200 w 2392680"/>
              <a:gd name="connsiteY13" fmla="*/ 629412 h 950976"/>
              <a:gd name="connsiteX14" fmla="*/ 1194816 w 2392680"/>
              <a:gd name="connsiteY14" fmla="*/ 637032 h 950976"/>
              <a:gd name="connsiteX15" fmla="*/ 923544 w 2392680"/>
              <a:gd name="connsiteY15" fmla="*/ 637032 h 950976"/>
              <a:gd name="connsiteX16" fmla="*/ 859536 w 2392680"/>
              <a:gd name="connsiteY16" fmla="*/ 708660 h 950976"/>
              <a:gd name="connsiteX17" fmla="*/ 928116 w 2392680"/>
              <a:gd name="connsiteY17" fmla="*/ 783336 h 950976"/>
              <a:gd name="connsiteX18" fmla="*/ 1615440 w 2392680"/>
              <a:gd name="connsiteY18" fmla="*/ 783336 h 950976"/>
              <a:gd name="connsiteX19" fmla="*/ 1687068 w 2392680"/>
              <a:gd name="connsiteY19" fmla="*/ 865632 h 950976"/>
              <a:gd name="connsiteX20" fmla="*/ 1610868 w 2392680"/>
              <a:gd name="connsiteY20" fmla="*/ 950976 h 950976"/>
              <a:gd name="connsiteX21" fmla="*/ 0 w 2392680"/>
              <a:gd name="connsiteY21" fmla="*/ 950976 h 950976"/>
              <a:gd name="connsiteX22" fmla="*/ 0 w 2392680"/>
              <a:gd name="connsiteY22" fmla="*/ 938784 h 950976"/>
              <a:gd name="connsiteX23" fmla="*/ 1543812 w 2392680"/>
              <a:gd name="connsiteY23" fmla="*/ 938784 h 950976"/>
              <a:gd name="connsiteX24" fmla="*/ 1604772 w 2392680"/>
              <a:gd name="connsiteY24" fmla="*/ 867156 h 950976"/>
              <a:gd name="connsiteX25" fmla="*/ 1539240 w 2392680"/>
              <a:gd name="connsiteY25" fmla="*/ 794004 h 950976"/>
              <a:gd name="connsiteX26" fmla="*/ 848868 w 2392680"/>
              <a:gd name="connsiteY26" fmla="*/ 794004 h 950976"/>
              <a:gd name="connsiteX27" fmla="*/ 775716 w 2392680"/>
              <a:gd name="connsiteY27" fmla="*/ 710184 h 950976"/>
              <a:gd name="connsiteX28" fmla="*/ 777240 w 2392680"/>
              <a:gd name="connsiteY28" fmla="*/ 691896 h 950976"/>
              <a:gd name="connsiteX29" fmla="*/ 847344 w 2392680"/>
              <a:gd name="connsiteY29" fmla="*/ 626364 h 950976"/>
              <a:gd name="connsiteX30" fmla="*/ 1118616 w 2392680"/>
              <a:gd name="connsiteY30" fmla="*/ 626364 h 950976"/>
              <a:gd name="connsiteX31" fmla="*/ 1185672 w 2392680"/>
              <a:gd name="connsiteY31" fmla="*/ 553212 h 950976"/>
              <a:gd name="connsiteX32" fmla="*/ 1139952 w 2392680"/>
              <a:gd name="connsiteY32" fmla="*/ 484632 h 950976"/>
              <a:gd name="connsiteX33" fmla="*/ 1127760 w 2392680"/>
              <a:gd name="connsiteY33" fmla="*/ 481584 h 950976"/>
              <a:gd name="connsiteX34" fmla="*/ 1022604 w 2392680"/>
              <a:gd name="connsiteY34" fmla="*/ 481584 h 950976"/>
              <a:gd name="connsiteX35" fmla="*/ 1022604 w 2392680"/>
              <a:gd name="connsiteY35" fmla="*/ 469392 h 950976"/>
              <a:gd name="connsiteX36" fmla="*/ 2246376 w 2392680"/>
              <a:gd name="connsiteY36" fmla="*/ 469392 h 950976"/>
              <a:gd name="connsiteX37" fmla="*/ 2308860 w 2392680"/>
              <a:gd name="connsiteY37" fmla="*/ 396240 h 950976"/>
              <a:gd name="connsiteX38" fmla="*/ 2304288 w 2392680"/>
              <a:gd name="connsiteY38" fmla="*/ 373380 h 950976"/>
              <a:gd name="connsiteX39" fmla="*/ 2247900 w 2392680"/>
              <a:gd name="connsiteY39" fmla="*/ 324612 h 950976"/>
              <a:gd name="connsiteX40" fmla="*/ 1242060 w 2392680"/>
              <a:gd name="connsiteY40" fmla="*/ 324612 h 950976"/>
              <a:gd name="connsiteX41" fmla="*/ 1162812 w 2392680"/>
              <a:gd name="connsiteY41" fmla="*/ 239268 h 950976"/>
              <a:gd name="connsiteX42" fmla="*/ 1243584 w 2392680"/>
              <a:gd name="connsiteY42" fmla="*/ 155448 h 950976"/>
              <a:gd name="connsiteX43" fmla="*/ 1513332 w 2392680"/>
              <a:gd name="connsiteY43" fmla="*/ 155448 h 950976"/>
              <a:gd name="connsiteX44" fmla="*/ 1572768 w 2392680"/>
              <a:gd name="connsiteY44" fmla="*/ 82296 h 950976"/>
              <a:gd name="connsiteX45" fmla="*/ 1507236 w 2392680"/>
              <a:gd name="connsiteY45" fmla="*/ 10668 h 950976"/>
              <a:gd name="connsiteX46" fmla="*/ 1143000 w 2392680"/>
              <a:gd name="connsiteY46" fmla="*/ 10668 h 950976"/>
              <a:gd name="connsiteX47" fmla="*/ 1143000 w 2392680"/>
              <a:gd name="connsiteY47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392680" h="950976">
                <a:moveTo>
                  <a:pt x="1143000" y="0"/>
                </a:moveTo>
                <a:lnTo>
                  <a:pt x="1583436" y="0"/>
                </a:lnTo>
                <a:cubicBezTo>
                  <a:pt x="1635252" y="9144"/>
                  <a:pt x="1656588" y="48768"/>
                  <a:pt x="1656588" y="82296"/>
                </a:cubicBezTo>
                <a:cubicBezTo>
                  <a:pt x="1656588" y="86868"/>
                  <a:pt x="1655064" y="97536"/>
                  <a:pt x="1653540" y="103632"/>
                </a:cubicBezTo>
                <a:cubicBezTo>
                  <a:pt x="1650492" y="134112"/>
                  <a:pt x="1606296" y="167640"/>
                  <a:pt x="1578864" y="167640"/>
                </a:cubicBezTo>
                <a:lnTo>
                  <a:pt x="1307592" y="167640"/>
                </a:lnTo>
                <a:cubicBezTo>
                  <a:pt x="1264920" y="172212"/>
                  <a:pt x="1246632" y="211836"/>
                  <a:pt x="1246632" y="239268"/>
                </a:cubicBezTo>
                <a:cubicBezTo>
                  <a:pt x="1246632" y="274320"/>
                  <a:pt x="1278636" y="312420"/>
                  <a:pt x="1307592" y="312420"/>
                </a:cubicBezTo>
                <a:lnTo>
                  <a:pt x="2313432" y="312420"/>
                </a:lnTo>
                <a:cubicBezTo>
                  <a:pt x="2365248" y="320040"/>
                  <a:pt x="2392680" y="358140"/>
                  <a:pt x="2392680" y="396240"/>
                </a:cubicBezTo>
                <a:cubicBezTo>
                  <a:pt x="2392680" y="434340"/>
                  <a:pt x="2362200" y="480060"/>
                  <a:pt x="2308860" y="481584"/>
                </a:cubicBezTo>
                <a:lnTo>
                  <a:pt x="1232916" y="483108"/>
                </a:lnTo>
                <a:cubicBezTo>
                  <a:pt x="1258824" y="501396"/>
                  <a:pt x="1269492" y="528828"/>
                  <a:pt x="1269492" y="553212"/>
                </a:cubicBezTo>
                <a:cubicBezTo>
                  <a:pt x="1269492" y="577596"/>
                  <a:pt x="1257300" y="612648"/>
                  <a:pt x="1219200" y="629412"/>
                </a:cubicBezTo>
                <a:cubicBezTo>
                  <a:pt x="1211580" y="632460"/>
                  <a:pt x="1199388" y="637032"/>
                  <a:pt x="1194816" y="637032"/>
                </a:cubicBezTo>
                <a:lnTo>
                  <a:pt x="923544" y="637032"/>
                </a:lnTo>
                <a:cubicBezTo>
                  <a:pt x="879348" y="644652"/>
                  <a:pt x="859536" y="676656"/>
                  <a:pt x="859536" y="708660"/>
                </a:cubicBezTo>
                <a:cubicBezTo>
                  <a:pt x="859536" y="742188"/>
                  <a:pt x="888492" y="783336"/>
                  <a:pt x="928116" y="783336"/>
                </a:cubicBezTo>
                <a:lnTo>
                  <a:pt x="1615440" y="783336"/>
                </a:lnTo>
                <a:cubicBezTo>
                  <a:pt x="1668780" y="797052"/>
                  <a:pt x="1687068" y="830580"/>
                  <a:pt x="1687068" y="865632"/>
                </a:cubicBezTo>
                <a:cubicBezTo>
                  <a:pt x="1687068" y="909828"/>
                  <a:pt x="1650492" y="950976"/>
                  <a:pt x="1610868" y="950976"/>
                </a:cubicBezTo>
                <a:lnTo>
                  <a:pt x="0" y="950976"/>
                </a:lnTo>
                <a:lnTo>
                  <a:pt x="0" y="938784"/>
                </a:lnTo>
                <a:lnTo>
                  <a:pt x="1543812" y="938784"/>
                </a:lnTo>
                <a:cubicBezTo>
                  <a:pt x="1583436" y="932688"/>
                  <a:pt x="1604772" y="893064"/>
                  <a:pt x="1604772" y="867156"/>
                </a:cubicBezTo>
                <a:cubicBezTo>
                  <a:pt x="1604772" y="830580"/>
                  <a:pt x="1568196" y="794004"/>
                  <a:pt x="1539240" y="794004"/>
                </a:cubicBezTo>
                <a:lnTo>
                  <a:pt x="848868" y="794004"/>
                </a:lnTo>
                <a:cubicBezTo>
                  <a:pt x="801624" y="786384"/>
                  <a:pt x="775716" y="746760"/>
                  <a:pt x="775716" y="710184"/>
                </a:cubicBezTo>
                <a:cubicBezTo>
                  <a:pt x="775716" y="705612"/>
                  <a:pt x="777240" y="697992"/>
                  <a:pt x="777240" y="691896"/>
                </a:cubicBezTo>
                <a:cubicBezTo>
                  <a:pt x="778764" y="662940"/>
                  <a:pt x="821436" y="626364"/>
                  <a:pt x="847344" y="626364"/>
                </a:cubicBezTo>
                <a:lnTo>
                  <a:pt x="1118616" y="626364"/>
                </a:lnTo>
                <a:cubicBezTo>
                  <a:pt x="1162812" y="617220"/>
                  <a:pt x="1185672" y="586740"/>
                  <a:pt x="1185672" y="553212"/>
                </a:cubicBezTo>
                <a:cubicBezTo>
                  <a:pt x="1185672" y="530352"/>
                  <a:pt x="1173480" y="498348"/>
                  <a:pt x="1139952" y="484632"/>
                </a:cubicBezTo>
                <a:cubicBezTo>
                  <a:pt x="1136904" y="483108"/>
                  <a:pt x="1132332" y="481584"/>
                  <a:pt x="1127760" y="481584"/>
                </a:cubicBezTo>
                <a:lnTo>
                  <a:pt x="1022604" y="481584"/>
                </a:lnTo>
                <a:lnTo>
                  <a:pt x="1022604" y="469392"/>
                </a:lnTo>
                <a:lnTo>
                  <a:pt x="2246376" y="469392"/>
                </a:lnTo>
                <a:cubicBezTo>
                  <a:pt x="2289048" y="463296"/>
                  <a:pt x="2308860" y="423672"/>
                  <a:pt x="2308860" y="396240"/>
                </a:cubicBezTo>
                <a:cubicBezTo>
                  <a:pt x="2308860" y="393192"/>
                  <a:pt x="2305812" y="381000"/>
                  <a:pt x="2304288" y="373380"/>
                </a:cubicBezTo>
                <a:cubicBezTo>
                  <a:pt x="2301240" y="352044"/>
                  <a:pt x="2264664" y="324612"/>
                  <a:pt x="2247900" y="324612"/>
                </a:cubicBezTo>
                <a:lnTo>
                  <a:pt x="1242060" y="324612"/>
                </a:lnTo>
                <a:cubicBezTo>
                  <a:pt x="1190244" y="321564"/>
                  <a:pt x="1162812" y="275844"/>
                  <a:pt x="1162812" y="239268"/>
                </a:cubicBezTo>
                <a:cubicBezTo>
                  <a:pt x="1162812" y="195072"/>
                  <a:pt x="1200912" y="155448"/>
                  <a:pt x="1243584" y="155448"/>
                </a:cubicBezTo>
                <a:lnTo>
                  <a:pt x="1513332" y="155448"/>
                </a:lnTo>
                <a:cubicBezTo>
                  <a:pt x="1556004" y="144780"/>
                  <a:pt x="1572768" y="112776"/>
                  <a:pt x="1572768" y="82296"/>
                </a:cubicBezTo>
                <a:cubicBezTo>
                  <a:pt x="1572768" y="50292"/>
                  <a:pt x="1545336" y="10668"/>
                  <a:pt x="1507236" y="10668"/>
                </a:cubicBezTo>
                <a:lnTo>
                  <a:pt x="1143000" y="10668"/>
                </a:lnTo>
                <a:lnTo>
                  <a:pt x="1143000" y="0"/>
                </a:lnTo>
                <a:close/>
              </a:path>
            </a:pathLst>
          </a:custGeom>
          <a:gradFill flip="none" rotWithShape="1">
            <a:gsLst>
              <a:gs pos="0">
                <a:srgbClr val="FFD85B">
                  <a:alpha val="30000"/>
                </a:srgbClr>
              </a:gs>
              <a:gs pos="59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F25BE0F-4F51-2C83-A9E1-CF58F1FC4579}"/>
              </a:ext>
            </a:extLst>
          </p:cNvPr>
          <p:cNvSpPr/>
          <p:nvPr/>
        </p:nvSpPr>
        <p:spPr>
          <a:xfrm>
            <a:off x="7808573" y="4926518"/>
            <a:ext cx="1566672" cy="481584"/>
          </a:xfrm>
          <a:custGeom>
            <a:avLst/>
            <a:gdLst>
              <a:gd name="connsiteX0" fmla="*/ 807720 w 1566672"/>
              <a:gd name="connsiteY0" fmla="*/ 0 h 481584"/>
              <a:gd name="connsiteX1" fmla="*/ 1566672 w 1566672"/>
              <a:gd name="connsiteY1" fmla="*/ 0 h 481584"/>
              <a:gd name="connsiteX2" fmla="*/ 1566672 w 1566672"/>
              <a:gd name="connsiteY2" fmla="*/ 10668 h 481584"/>
              <a:gd name="connsiteX3" fmla="*/ 880872 w 1566672"/>
              <a:gd name="connsiteY3" fmla="*/ 10668 h 481584"/>
              <a:gd name="connsiteX4" fmla="*/ 818388 w 1566672"/>
              <a:gd name="connsiteY4" fmla="*/ 83820 h 481584"/>
              <a:gd name="connsiteX5" fmla="*/ 859536 w 1566672"/>
              <a:gd name="connsiteY5" fmla="*/ 147828 h 481584"/>
              <a:gd name="connsiteX6" fmla="*/ 877824 w 1566672"/>
              <a:gd name="connsiteY6" fmla="*/ 155448 h 481584"/>
              <a:gd name="connsiteX7" fmla="*/ 1147572 w 1566672"/>
              <a:gd name="connsiteY7" fmla="*/ 155448 h 481584"/>
              <a:gd name="connsiteX8" fmla="*/ 1228344 w 1566672"/>
              <a:gd name="connsiteY8" fmla="*/ 239268 h 481584"/>
              <a:gd name="connsiteX9" fmla="*/ 1149096 w 1566672"/>
              <a:gd name="connsiteY9" fmla="*/ 324612 h 481584"/>
              <a:gd name="connsiteX10" fmla="*/ 143256 w 1566672"/>
              <a:gd name="connsiteY10" fmla="*/ 324612 h 481584"/>
              <a:gd name="connsiteX11" fmla="*/ 82296 w 1566672"/>
              <a:gd name="connsiteY11" fmla="*/ 396240 h 481584"/>
              <a:gd name="connsiteX12" fmla="*/ 144780 w 1566672"/>
              <a:gd name="connsiteY12" fmla="*/ 469392 h 481584"/>
              <a:gd name="connsiteX13" fmla="*/ 1560576 w 1566672"/>
              <a:gd name="connsiteY13" fmla="*/ 469392 h 481584"/>
              <a:gd name="connsiteX14" fmla="*/ 1560576 w 1566672"/>
              <a:gd name="connsiteY14" fmla="*/ 481584 h 481584"/>
              <a:gd name="connsiteX15" fmla="*/ 80772 w 1566672"/>
              <a:gd name="connsiteY15" fmla="*/ 481584 h 481584"/>
              <a:gd name="connsiteX16" fmla="*/ 3048 w 1566672"/>
              <a:gd name="connsiteY16" fmla="*/ 423672 h 481584"/>
              <a:gd name="connsiteX17" fmla="*/ 0 w 1566672"/>
              <a:gd name="connsiteY17" fmla="*/ 411480 h 481584"/>
              <a:gd name="connsiteX18" fmla="*/ 0 w 1566672"/>
              <a:gd name="connsiteY18" fmla="*/ 382524 h 481584"/>
              <a:gd name="connsiteX19" fmla="*/ 76200 w 1566672"/>
              <a:gd name="connsiteY19" fmla="*/ 312420 h 481584"/>
              <a:gd name="connsiteX20" fmla="*/ 1083564 w 1566672"/>
              <a:gd name="connsiteY20" fmla="*/ 312420 h 481584"/>
              <a:gd name="connsiteX21" fmla="*/ 1144524 w 1566672"/>
              <a:gd name="connsiteY21" fmla="*/ 239268 h 481584"/>
              <a:gd name="connsiteX22" fmla="*/ 1082040 w 1566672"/>
              <a:gd name="connsiteY22" fmla="*/ 167640 h 481584"/>
              <a:gd name="connsiteX23" fmla="*/ 812292 w 1566672"/>
              <a:gd name="connsiteY23" fmla="*/ 167640 h 481584"/>
              <a:gd name="connsiteX24" fmla="*/ 734568 w 1566672"/>
              <a:gd name="connsiteY24" fmla="*/ 83820 h 481584"/>
              <a:gd name="connsiteX25" fmla="*/ 807720 w 1566672"/>
              <a:gd name="connsiteY25" fmla="*/ 0 h 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66672" h="481584">
                <a:moveTo>
                  <a:pt x="807720" y="0"/>
                </a:moveTo>
                <a:lnTo>
                  <a:pt x="1566672" y="0"/>
                </a:lnTo>
                <a:lnTo>
                  <a:pt x="1566672" y="10668"/>
                </a:lnTo>
                <a:lnTo>
                  <a:pt x="880872" y="10668"/>
                </a:lnTo>
                <a:cubicBezTo>
                  <a:pt x="836676" y="21336"/>
                  <a:pt x="818388" y="51816"/>
                  <a:pt x="818388" y="83820"/>
                </a:cubicBezTo>
                <a:cubicBezTo>
                  <a:pt x="818388" y="105156"/>
                  <a:pt x="829056" y="132588"/>
                  <a:pt x="859536" y="147828"/>
                </a:cubicBezTo>
                <a:cubicBezTo>
                  <a:pt x="864108" y="150876"/>
                  <a:pt x="873252" y="155448"/>
                  <a:pt x="877824" y="155448"/>
                </a:cubicBezTo>
                <a:lnTo>
                  <a:pt x="1147572" y="155448"/>
                </a:lnTo>
                <a:cubicBezTo>
                  <a:pt x="1203960" y="163068"/>
                  <a:pt x="1228344" y="201168"/>
                  <a:pt x="1228344" y="239268"/>
                </a:cubicBezTo>
                <a:cubicBezTo>
                  <a:pt x="1228344" y="286512"/>
                  <a:pt x="1188720" y="324612"/>
                  <a:pt x="1149096" y="324612"/>
                </a:cubicBezTo>
                <a:lnTo>
                  <a:pt x="143256" y="324612"/>
                </a:lnTo>
                <a:cubicBezTo>
                  <a:pt x="103632" y="333756"/>
                  <a:pt x="82296" y="365760"/>
                  <a:pt x="82296" y="396240"/>
                </a:cubicBezTo>
                <a:cubicBezTo>
                  <a:pt x="82296" y="432816"/>
                  <a:pt x="114300" y="469392"/>
                  <a:pt x="144780" y="469392"/>
                </a:cubicBezTo>
                <a:lnTo>
                  <a:pt x="1560576" y="469392"/>
                </a:lnTo>
                <a:lnTo>
                  <a:pt x="1560576" y="481584"/>
                </a:lnTo>
                <a:lnTo>
                  <a:pt x="80772" y="481584"/>
                </a:lnTo>
                <a:cubicBezTo>
                  <a:pt x="56388" y="481584"/>
                  <a:pt x="9144" y="457200"/>
                  <a:pt x="3048" y="423672"/>
                </a:cubicBezTo>
                <a:cubicBezTo>
                  <a:pt x="3048" y="420624"/>
                  <a:pt x="0" y="414528"/>
                  <a:pt x="0" y="411480"/>
                </a:cubicBezTo>
                <a:lnTo>
                  <a:pt x="0" y="382524"/>
                </a:lnTo>
                <a:cubicBezTo>
                  <a:pt x="3048" y="350520"/>
                  <a:pt x="44196" y="312420"/>
                  <a:pt x="76200" y="312420"/>
                </a:cubicBezTo>
                <a:lnTo>
                  <a:pt x="1083564" y="312420"/>
                </a:lnTo>
                <a:cubicBezTo>
                  <a:pt x="1127760" y="297180"/>
                  <a:pt x="1144524" y="271272"/>
                  <a:pt x="1144524" y="239268"/>
                </a:cubicBezTo>
                <a:cubicBezTo>
                  <a:pt x="1144524" y="204216"/>
                  <a:pt x="1110996" y="167640"/>
                  <a:pt x="1082040" y="167640"/>
                </a:cubicBezTo>
                <a:lnTo>
                  <a:pt x="812292" y="167640"/>
                </a:lnTo>
                <a:cubicBezTo>
                  <a:pt x="758952" y="160020"/>
                  <a:pt x="734568" y="120396"/>
                  <a:pt x="734568" y="83820"/>
                </a:cubicBezTo>
                <a:cubicBezTo>
                  <a:pt x="734568" y="48768"/>
                  <a:pt x="757428" y="9144"/>
                  <a:pt x="80772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D85B">
                  <a:alpha val="30000"/>
                </a:srgbClr>
              </a:gs>
              <a:gs pos="56000">
                <a:schemeClr val="accent4">
                  <a:lumMod val="40000"/>
                  <a:lumOff val="60000"/>
                </a:schemeClr>
              </a:gs>
            </a:gsLst>
            <a:lin ang="10800000" scaled="1"/>
            <a:tileRect/>
          </a:gradFill>
          <a:ln w="28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6678997" y="1730640"/>
            <a:ext cx="880716" cy="4049228"/>
            <a:chOff x="3117250" y="1730640"/>
            <a:chExt cx="880716" cy="404922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2B6D0FF-5B0A-C4E8-C523-0D54C2709411}"/>
                </a:ext>
              </a:extLst>
            </p:cNvPr>
            <p:cNvSpPr>
              <a:spLocks/>
            </p:cNvSpPr>
            <p:nvPr/>
          </p:nvSpPr>
          <p:spPr>
            <a:xfrm rot="16200000">
              <a:off x="1532994" y="3314896"/>
              <a:ext cx="4049228" cy="880716"/>
            </a:xfrm>
            <a:custGeom>
              <a:avLst/>
              <a:gdLst>
                <a:gd name="connsiteX0" fmla="*/ 4049228 w 4049228"/>
                <a:gd name="connsiteY0" fmla="*/ 349520 h 880716"/>
                <a:gd name="connsiteX1" fmla="*/ 4049228 w 4049228"/>
                <a:gd name="connsiteY1" fmla="*/ 531196 h 880716"/>
                <a:gd name="connsiteX2" fmla="*/ 3876725 w 4049228"/>
                <a:gd name="connsiteY2" fmla="*/ 730166 h 880716"/>
                <a:gd name="connsiteX3" fmla="*/ 3860087 w 4049228"/>
                <a:gd name="connsiteY3" fmla="*/ 731743 h 880716"/>
                <a:gd name="connsiteX4" fmla="*/ 3853701 w 4049228"/>
                <a:gd name="connsiteY4" fmla="*/ 761479 h 880716"/>
                <a:gd name="connsiteX5" fmla="*/ 3662343 w 4049228"/>
                <a:gd name="connsiteY5" fmla="*/ 880716 h 880716"/>
                <a:gd name="connsiteX6" fmla="*/ 2380576 w 4049228"/>
                <a:gd name="connsiteY6" fmla="*/ 880716 h 880716"/>
                <a:gd name="connsiteX7" fmla="*/ 2057894 w 4049228"/>
                <a:gd name="connsiteY7" fmla="*/ 880716 h 880716"/>
                <a:gd name="connsiteX8" fmla="*/ 386878 w 4049228"/>
                <a:gd name="connsiteY8" fmla="*/ 880716 h 880716"/>
                <a:gd name="connsiteX9" fmla="*/ 325128 w 4049228"/>
                <a:gd name="connsiteY9" fmla="*/ 871940 h 880716"/>
                <a:gd name="connsiteX10" fmla="*/ 195527 w 4049228"/>
                <a:gd name="connsiteY10" fmla="*/ 761480 h 880716"/>
                <a:gd name="connsiteX11" fmla="*/ 189141 w 4049228"/>
                <a:gd name="connsiteY11" fmla="*/ 731744 h 880716"/>
                <a:gd name="connsiteX12" fmla="*/ 172503 w 4049228"/>
                <a:gd name="connsiteY12" fmla="*/ 730167 h 880716"/>
                <a:gd name="connsiteX13" fmla="*/ 0 w 4049228"/>
                <a:gd name="connsiteY13" fmla="*/ 531196 h 880716"/>
                <a:gd name="connsiteX14" fmla="*/ 0 w 4049228"/>
                <a:gd name="connsiteY14" fmla="*/ 349520 h 880716"/>
                <a:gd name="connsiteX15" fmla="*/ 172503 w 4049228"/>
                <a:gd name="connsiteY15" fmla="*/ 150552 h 880716"/>
                <a:gd name="connsiteX16" fmla="*/ 189141 w 4049228"/>
                <a:gd name="connsiteY16" fmla="*/ 148975 h 880716"/>
                <a:gd name="connsiteX17" fmla="*/ 195527 w 4049228"/>
                <a:gd name="connsiteY17" fmla="*/ 119239 h 880716"/>
                <a:gd name="connsiteX18" fmla="*/ 386885 w 4049228"/>
                <a:gd name="connsiteY18" fmla="*/ 0 h 880716"/>
                <a:gd name="connsiteX19" fmla="*/ 1668652 w 4049228"/>
                <a:gd name="connsiteY19" fmla="*/ 0 h 880716"/>
                <a:gd name="connsiteX20" fmla="*/ 1991334 w 4049228"/>
                <a:gd name="connsiteY20" fmla="*/ 0 h 880716"/>
                <a:gd name="connsiteX21" fmla="*/ 3662350 w 4049228"/>
                <a:gd name="connsiteY21" fmla="*/ 0 h 880716"/>
                <a:gd name="connsiteX22" fmla="*/ 3724101 w 4049228"/>
                <a:gd name="connsiteY22" fmla="*/ 8776 h 880716"/>
                <a:gd name="connsiteX23" fmla="*/ 3853701 w 4049228"/>
                <a:gd name="connsiteY23" fmla="*/ 119238 h 880716"/>
                <a:gd name="connsiteX24" fmla="*/ 3860087 w 4049228"/>
                <a:gd name="connsiteY24" fmla="*/ 148974 h 880716"/>
                <a:gd name="connsiteX25" fmla="*/ 3876725 w 4049228"/>
                <a:gd name="connsiteY25" fmla="*/ 150551 h 880716"/>
                <a:gd name="connsiteX26" fmla="*/ 4049228 w 4049228"/>
                <a:gd name="connsiteY26" fmla="*/ 349520 h 88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49228" h="880716">
                  <a:moveTo>
                    <a:pt x="4049228" y="349520"/>
                  </a:moveTo>
                  <a:lnTo>
                    <a:pt x="4049228" y="531196"/>
                  </a:lnTo>
                  <a:cubicBezTo>
                    <a:pt x="4049228" y="629341"/>
                    <a:pt x="3975173" y="711227"/>
                    <a:pt x="3876725" y="730166"/>
                  </a:cubicBezTo>
                  <a:lnTo>
                    <a:pt x="3860087" y="731743"/>
                  </a:lnTo>
                  <a:lnTo>
                    <a:pt x="3853701" y="761479"/>
                  </a:lnTo>
                  <a:cubicBezTo>
                    <a:pt x="3822174" y="831549"/>
                    <a:pt x="3748368" y="880716"/>
                    <a:pt x="3662343" y="880716"/>
                  </a:cubicBezTo>
                  <a:lnTo>
                    <a:pt x="2380576" y="880716"/>
                  </a:lnTo>
                  <a:lnTo>
                    <a:pt x="2057894" y="880716"/>
                  </a:lnTo>
                  <a:lnTo>
                    <a:pt x="386878" y="880716"/>
                  </a:lnTo>
                  <a:lnTo>
                    <a:pt x="325128" y="871940"/>
                  </a:lnTo>
                  <a:cubicBezTo>
                    <a:pt x="266601" y="854827"/>
                    <a:pt x="219172" y="814032"/>
                    <a:pt x="195527" y="761480"/>
                  </a:cubicBezTo>
                  <a:lnTo>
                    <a:pt x="189141" y="731744"/>
                  </a:lnTo>
                  <a:lnTo>
                    <a:pt x="172503" y="730167"/>
                  </a:lnTo>
                  <a:cubicBezTo>
                    <a:pt x="74055" y="711228"/>
                    <a:pt x="0" y="629342"/>
                    <a:pt x="0" y="531196"/>
                  </a:cubicBezTo>
                  <a:lnTo>
                    <a:pt x="0" y="349520"/>
                  </a:lnTo>
                  <a:cubicBezTo>
                    <a:pt x="0" y="251375"/>
                    <a:pt x="74055" y="169489"/>
                    <a:pt x="172503" y="150552"/>
                  </a:cubicBezTo>
                  <a:lnTo>
                    <a:pt x="189141" y="148975"/>
                  </a:lnTo>
                  <a:lnTo>
                    <a:pt x="195527" y="119239"/>
                  </a:lnTo>
                  <a:cubicBezTo>
                    <a:pt x="227054" y="49167"/>
                    <a:pt x="300862" y="0"/>
                    <a:pt x="386885" y="0"/>
                  </a:cubicBezTo>
                  <a:lnTo>
                    <a:pt x="1668652" y="0"/>
                  </a:lnTo>
                  <a:lnTo>
                    <a:pt x="1991334" y="0"/>
                  </a:lnTo>
                  <a:lnTo>
                    <a:pt x="3662350" y="0"/>
                  </a:lnTo>
                  <a:lnTo>
                    <a:pt x="3724101" y="8776"/>
                  </a:lnTo>
                  <a:cubicBezTo>
                    <a:pt x="3782629" y="25889"/>
                    <a:pt x="3830056" y="66684"/>
                    <a:pt x="3853701" y="119238"/>
                  </a:cubicBezTo>
                  <a:lnTo>
                    <a:pt x="3860087" y="148974"/>
                  </a:lnTo>
                  <a:lnTo>
                    <a:pt x="3876725" y="150551"/>
                  </a:lnTo>
                  <a:cubicBezTo>
                    <a:pt x="3975173" y="169488"/>
                    <a:pt x="4049228" y="251374"/>
                    <a:pt x="4049228" y="349520"/>
                  </a:cubicBezTo>
                  <a:close/>
                </a:path>
              </a:pathLst>
            </a:custGeom>
            <a:gradFill>
              <a:gsLst>
                <a:gs pos="0">
                  <a:srgbClr val="E27755">
                    <a:alpha val="0"/>
                  </a:srgbClr>
                </a:gs>
                <a:gs pos="100000">
                  <a:schemeClr val="accent4">
                    <a:lumMod val="40000"/>
                    <a:lumOff val="60000"/>
                    <a:alpha val="45000"/>
                  </a:schemeClr>
                </a:gs>
              </a:gsLst>
              <a:lin ang="10800000" scaled="1"/>
            </a:gradFill>
            <a:ln w="25400" cap="rnd">
              <a:gradFill flip="none" rotWithShape="1">
                <a:gsLst>
                  <a:gs pos="57000">
                    <a:srgbClr val="E27755"/>
                  </a:gs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贰</a:t>
              </a: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8F5CCA8-96B1-E52C-A595-1DA07A4E51A8}"/>
              </a:ext>
            </a:extLst>
          </p:cNvPr>
          <p:cNvSpPr txBox="1"/>
          <p:nvPr/>
        </p:nvSpPr>
        <p:spPr>
          <a:xfrm>
            <a:off x="3493986" y="1888259"/>
            <a:ext cx="2769989" cy="37339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1082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7EE3B4-C2D6-1109-4FEB-214D84C8A423}"/>
              </a:ext>
            </a:extLst>
          </p:cNvPr>
          <p:cNvGrpSpPr/>
          <p:nvPr/>
        </p:nvGrpSpPr>
        <p:grpSpPr>
          <a:xfrm>
            <a:off x="11169058" y="528739"/>
            <a:ext cx="814647" cy="3431232"/>
            <a:chOff x="3179181" y="1787959"/>
            <a:chExt cx="814647" cy="34312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6570ED-7AED-0C6E-A9ED-688AC7FC0AD9}"/>
                </a:ext>
              </a:extLst>
            </p:cNvPr>
            <p:cNvSpPr txBox="1"/>
            <p:nvPr/>
          </p:nvSpPr>
          <p:spPr>
            <a:xfrm>
              <a:off x="3252846" y="2972422"/>
              <a:ext cx="615553" cy="22467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116311-B65C-DE44-7E46-D40626D89980}"/>
                </a:ext>
              </a:extLst>
            </p:cNvPr>
            <p:cNvSpPr txBox="1"/>
            <p:nvPr/>
          </p:nvSpPr>
          <p:spPr>
            <a:xfrm>
              <a:off x="3179181" y="1787959"/>
              <a:ext cx="814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贰</a:t>
              </a: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D6774FF0-4B7D-2D58-2389-3EFEB77341D4}"/>
                </a:ext>
              </a:extLst>
            </p:cNvPr>
            <p:cNvSpPr/>
            <p:nvPr/>
          </p:nvSpPr>
          <p:spPr>
            <a:xfrm>
              <a:off x="3222037" y="2013147"/>
              <a:ext cx="698678" cy="698678"/>
            </a:xfrm>
            <a:prstGeom prst="arc">
              <a:avLst>
                <a:gd name="adj1" fmla="val 2098081"/>
                <a:gd name="adj2" fmla="val 8733958"/>
              </a:avLst>
            </a:prstGeom>
            <a:ln w="38100" cap="rnd"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rgbClr val="C5071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A0F1A9-8D54-12BC-6B80-1480FBE7EC7C}"/>
              </a:ext>
            </a:extLst>
          </p:cNvPr>
          <p:cNvGrpSpPr/>
          <p:nvPr/>
        </p:nvGrpSpPr>
        <p:grpSpPr>
          <a:xfrm>
            <a:off x="2657248" y="1713202"/>
            <a:ext cx="6156779" cy="3820733"/>
            <a:chOff x="2406650" y="1616075"/>
            <a:chExt cx="7531100" cy="4673600"/>
          </a:xfrm>
        </p:grpSpPr>
        <p:sp>
          <p:nvSpPr>
            <p:cNvPr id="2" name="等腰三角形 2">
              <a:extLst>
                <a:ext uri="{FF2B5EF4-FFF2-40B4-BE49-F238E27FC236}">
                  <a16:creationId xmlns:a16="http://schemas.microsoft.com/office/drawing/2014/main" id="{32A9449E-498A-5551-E20D-1E2D1F5CCF0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485244">
              <a:off x="3024187" y="1858963"/>
              <a:ext cx="3813175" cy="5048250"/>
            </a:xfrm>
            <a:prstGeom prst="triangle">
              <a:avLst>
                <a:gd name="adj" fmla="val 50000"/>
              </a:avLst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20000" r="-99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200">
                <a:solidFill>
                  <a:srgbClr val="FFFFFF"/>
                </a:solidFill>
                <a:latin typeface="+mn-ea"/>
                <a:ea typeface="+mn-ea"/>
                <a:sym typeface="宋体" panose="02010600030101010101" pitchFamily="2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4016398-2E55-AEF4-F86E-9D54089D954A}"/>
                </a:ext>
              </a:extLst>
            </p:cNvPr>
            <p:cNvGrpSpPr/>
            <p:nvPr/>
          </p:nvGrpSpPr>
          <p:grpSpPr>
            <a:xfrm>
              <a:off x="2925763" y="1616075"/>
              <a:ext cx="7011987" cy="4587875"/>
              <a:chOff x="2925763" y="1616075"/>
              <a:chExt cx="7011987" cy="4587875"/>
            </a:xfrm>
          </p:grpSpPr>
          <p:sp>
            <p:nvSpPr>
              <p:cNvPr id="3" name="等腰三角形 3">
                <a:extLst>
                  <a:ext uri="{FF2B5EF4-FFF2-40B4-BE49-F238E27FC236}">
                    <a16:creationId xmlns:a16="http://schemas.microsoft.com/office/drawing/2014/main" id="{2CA83DDF-988C-F3C4-014B-EE6E11943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159904">
                <a:off x="5187950" y="1616075"/>
                <a:ext cx="2973388" cy="4200525"/>
              </a:xfrm>
              <a:prstGeom prst="triangle">
                <a:avLst>
                  <a:gd name="adj" fmla="val 50000"/>
                </a:avLst>
              </a:prstGeom>
              <a:blipFill dpi="0" rotWithShape="0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rcRect/>
                <a:stretch>
                  <a:fillRect l="-20000" r="-70000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200">
                  <a:solidFill>
                    <a:srgbClr val="FFFFFF"/>
                  </a:solidFill>
                  <a:latin typeface="+mn-ea"/>
                  <a:ea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4" name="等腰三角形 4">
                <a:extLst>
                  <a:ext uri="{FF2B5EF4-FFF2-40B4-BE49-F238E27FC236}">
                    <a16:creationId xmlns:a16="http://schemas.microsoft.com/office/drawing/2014/main" id="{16F30971-4C1E-DEBF-79E1-4E9AE054F0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2839548">
                <a:off x="6946900" y="2581275"/>
                <a:ext cx="2289175" cy="3471863"/>
              </a:xfrm>
              <a:prstGeom prst="triangle">
                <a:avLst>
                  <a:gd name="adj" fmla="val 50000"/>
                </a:avLst>
              </a:prstGeom>
              <a:blipFill dpi="0" rotWithShape="0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 l="-227000" r="-70000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200">
                  <a:solidFill>
                    <a:srgbClr val="FFFFFF"/>
                  </a:solidFill>
                  <a:latin typeface="+mn-ea"/>
                  <a:ea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5" name="等腰三角形 5">
                <a:extLst>
                  <a:ext uri="{FF2B5EF4-FFF2-40B4-BE49-F238E27FC236}">
                    <a16:creationId xmlns:a16="http://schemas.microsoft.com/office/drawing/2014/main" id="{8A65C3BC-C4A1-BAD2-6927-70A1E57DC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5589393">
                <a:off x="7788275" y="4233863"/>
                <a:ext cx="1284287" cy="2655888"/>
              </a:xfrm>
              <a:prstGeom prst="triangle">
                <a:avLst>
                  <a:gd name="adj" fmla="val 50000"/>
                </a:avLst>
              </a:prstGeom>
              <a:blipFill dpi="0" rotWithShape="0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rcRect/>
                <a:stretch>
                  <a:fillRect l="-46000" r="-70000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200">
                  <a:solidFill>
                    <a:srgbClr val="FFFFFF"/>
                  </a:solidFill>
                  <a:latin typeface="+mn-ea"/>
                  <a:ea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8" name="文本框 10">
                <a:extLst>
                  <a:ext uri="{FF2B5EF4-FFF2-40B4-BE49-F238E27FC236}">
                    <a16:creationId xmlns:a16="http://schemas.microsoft.com/office/drawing/2014/main" id="{54877DCE-5843-5B06-334F-08EACAE698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5763" y="3333424"/>
                <a:ext cx="2416175" cy="94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4400" dirty="0">
                    <a:solidFill>
                      <a:schemeClr val="bg1"/>
                    </a:solidFill>
                    <a:latin typeface="+mn-ea"/>
                    <a:ea typeface="+mn-ea"/>
                    <a:sym typeface="微软雅黑" panose="020B0503020204020204" pitchFamily="34" charset="-122"/>
                  </a:rPr>
                  <a:t>50%</a:t>
                </a:r>
                <a:endParaRPr lang="zh-CN" altLang="en-US" sz="4400" dirty="0">
                  <a:solidFill>
                    <a:schemeClr val="bg1"/>
                  </a:solidFill>
                  <a:latin typeface="+mn-ea"/>
                  <a:ea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" name="文本框 11">
                <a:extLst>
                  <a:ext uri="{FF2B5EF4-FFF2-40B4-BE49-F238E27FC236}">
                    <a16:creationId xmlns:a16="http://schemas.microsoft.com/office/drawing/2014/main" id="{980E877C-FD08-BC90-57B2-014CB19FE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5938" y="2852738"/>
                <a:ext cx="2008187" cy="715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>
                    <a:solidFill>
                      <a:schemeClr val="bg1"/>
                    </a:solidFill>
                    <a:latin typeface="+mn-ea"/>
                    <a:ea typeface="+mn-ea"/>
                    <a:sym typeface="微软雅黑" panose="020B0503020204020204" pitchFamily="34" charset="-122"/>
                  </a:rPr>
                  <a:t>30%</a:t>
                </a:r>
                <a:endParaRPr lang="zh-CN" altLang="en-US" sz="3200">
                  <a:solidFill>
                    <a:schemeClr val="bg1"/>
                  </a:solidFill>
                  <a:latin typeface="+mn-ea"/>
                  <a:ea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文本框 12">
                <a:extLst>
                  <a:ext uri="{FF2B5EF4-FFF2-40B4-BE49-F238E27FC236}">
                    <a16:creationId xmlns:a16="http://schemas.microsoft.com/office/drawing/2014/main" id="{A89F2E3C-C016-E948-7F38-83A66D9CB7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32714" y="3635375"/>
                <a:ext cx="1482725" cy="564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chemeClr val="bg1"/>
                    </a:solidFill>
                    <a:latin typeface="+mn-ea"/>
                    <a:ea typeface="+mn-ea"/>
                    <a:sym typeface="微软雅黑" panose="020B0503020204020204" pitchFamily="34" charset="-122"/>
                  </a:rPr>
                  <a:t>20%</a:t>
                </a:r>
                <a:endParaRPr lang="zh-CN" altLang="en-US" sz="2400">
                  <a:solidFill>
                    <a:schemeClr val="bg1"/>
                  </a:solidFill>
                  <a:latin typeface="+mn-ea"/>
                  <a:ea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文本框 13">
                <a:extLst>
                  <a:ext uri="{FF2B5EF4-FFF2-40B4-BE49-F238E27FC236}">
                    <a16:creationId xmlns:a16="http://schemas.microsoft.com/office/drawing/2014/main" id="{732F6617-C5D2-A4E0-27AE-FB2DDE2A31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61350" y="5232400"/>
                <a:ext cx="1676400" cy="451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800">
                    <a:solidFill>
                      <a:schemeClr val="bg1"/>
                    </a:solidFill>
                    <a:latin typeface="+mn-ea"/>
                    <a:ea typeface="+mn-ea"/>
                    <a:sym typeface="微软雅黑" panose="020B0503020204020204" pitchFamily="34" charset="-122"/>
                  </a:rPr>
                  <a:t>10%</a:t>
                </a:r>
                <a:endParaRPr lang="zh-CN" altLang="en-US" sz="1800">
                  <a:solidFill>
                    <a:schemeClr val="bg1"/>
                  </a:solidFill>
                  <a:latin typeface="+mn-ea"/>
                  <a:ea typeface="+mn-ea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C349338-D4E1-B58C-0BAB-42BB11781A12}"/>
              </a:ext>
            </a:extLst>
          </p:cNvPr>
          <p:cNvGrpSpPr/>
          <p:nvPr/>
        </p:nvGrpSpPr>
        <p:grpSpPr>
          <a:xfrm>
            <a:off x="1485799" y="4768038"/>
            <a:ext cx="2984539" cy="816522"/>
            <a:chOff x="283598" y="19065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A17BA8B-B1B8-A088-8155-CE446639582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2F11941-66C3-99CA-7CA9-759F80FB12F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71B8E7A-4B6B-4F7B-683F-C4DC8563C7A4}"/>
              </a:ext>
            </a:extLst>
          </p:cNvPr>
          <p:cNvGrpSpPr/>
          <p:nvPr/>
        </p:nvGrpSpPr>
        <p:grpSpPr>
          <a:xfrm>
            <a:off x="7845474" y="1568041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6BF2C85-230D-15B5-69FA-4C6FF9F29D5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E8042BD-87B3-AAC6-F7FD-ECDB0F5B777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1795F67-3B8D-483D-7AE4-A981BC5E5AEB}"/>
              </a:ext>
            </a:extLst>
          </p:cNvPr>
          <p:cNvGrpSpPr/>
          <p:nvPr/>
        </p:nvGrpSpPr>
        <p:grpSpPr>
          <a:xfrm>
            <a:off x="6748103" y="5415283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6E1E1E5-719E-44E0-46F2-65DD04F6FA0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13C83C4-6EC0-F2B9-131D-FAABB9A8888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84D7ADD-1836-F79E-B5D7-B71F8990B912}"/>
              </a:ext>
            </a:extLst>
          </p:cNvPr>
          <p:cNvGrpSpPr/>
          <p:nvPr/>
        </p:nvGrpSpPr>
        <p:grpSpPr>
          <a:xfrm>
            <a:off x="3368666" y="843963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C8234C6-9177-4658-F497-0B1F36B3699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98F0199-2A7C-CDC5-FCE7-DC200878EA8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29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znhey5c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2235</Words>
  <Application>Microsoft Office PowerPoint</Application>
  <PresentationFormat>宽屏</PresentationFormat>
  <Paragraphs>245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等线</vt:lpstr>
      <vt:lpstr>鸿雷板书简体</vt:lpstr>
      <vt:lpstr>宋体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简约喜庆中国风年终总结ppt模板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111</cp:revision>
  <dcterms:created xsi:type="dcterms:W3CDTF">2024-01-05T09:23:00Z</dcterms:created>
  <dcterms:modified xsi:type="dcterms:W3CDTF">2024-01-23T13:54:11Z</dcterms:modified>
  <cp:contentStatus>简约喜庆中国风年终总结ppt模板，www.51pptmoban.com</cp:contentStatus>
  <cp:version>51pptmoban.com（V51-012301版）</cp:version>
</cp:coreProperties>
</file>