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438" r:id="rId2"/>
    <p:sldId id="441" r:id="rId3"/>
    <p:sldId id="442" r:id="rId4"/>
    <p:sldId id="443" r:id="rId5"/>
    <p:sldId id="450" r:id="rId6"/>
    <p:sldId id="444" r:id="rId7"/>
    <p:sldId id="445" r:id="rId8"/>
    <p:sldId id="460" r:id="rId9"/>
    <p:sldId id="446" r:id="rId10"/>
    <p:sldId id="447" r:id="rId11"/>
    <p:sldId id="461" r:id="rId12"/>
    <p:sldId id="462" r:id="rId13"/>
    <p:sldId id="464" r:id="rId14"/>
    <p:sldId id="463" r:id="rId15"/>
    <p:sldId id="465" r:id="rId16"/>
    <p:sldId id="466" r:id="rId17"/>
    <p:sldId id="467" r:id="rId18"/>
    <p:sldId id="468" r:id="rId19"/>
    <p:sldId id="456" r:id="rId20"/>
    <p:sldId id="452" r:id="rId21"/>
    <p:sldId id="453" r:id="rId22"/>
    <p:sldId id="455" r:id="rId23"/>
    <p:sldId id="469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51" userDrawn="1">
          <p15:clr>
            <a:srgbClr val="A4A3A4"/>
          </p15:clr>
        </p15:guide>
        <p15:guide id="4" pos="71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4150"/>
    <a:srgbClr val="46FABC"/>
    <a:srgbClr val="507CE2"/>
    <a:srgbClr val="172C51"/>
    <a:srgbClr val="B0FCF1"/>
    <a:srgbClr val="DDF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630" y="588"/>
      </p:cViewPr>
      <p:guideLst>
        <p:guide orient="horz" pos="2160"/>
        <p:guide pos="3840"/>
        <p:guide pos="551"/>
        <p:guide pos="712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10253F"/>
            </a:solidFill>
            <a:ln>
              <a:noFill/>
            </a:ln>
          </c:spPr>
          <c:dPt>
            <c:idx val="0"/>
            <c:bubble3D val="0"/>
            <c:explosion val="2"/>
            <c:spPr>
              <a:solidFill>
                <a:srgbClr val="46FAB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E9B-4A3D-8654-C422FB43FA03}"/>
              </c:ext>
            </c:extLst>
          </c:dPt>
          <c:dPt>
            <c:idx val="1"/>
            <c:bubble3D val="0"/>
            <c:explosion val="2"/>
            <c:spPr>
              <a:solidFill>
                <a:srgbClr val="3E41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E9B-4A3D-8654-C422FB43FA03}"/>
              </c:ext>
            </c:extLst>
          </c:dPt>
          <c:dPt>
            <c:idx val="2"/>
            <c:bubble3D val="0"/>
            <c:explosion val="2"/>
            <c:spPr>
              <a:solidFill>
                <a:schemeClr val="bg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EE9B-4A3D-8654-C422FB43FA03}"/>
              </c:ext>
            </c:extLst>
          </c:dPt>
          <c:dPt>
            <c:idx val="3"/>
            <c:bubble3D val="0"/>
            <c:explosion val="2"/>
            <c:spPr>
              <a:solidFill>
                <a:srgbClr val="507CE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EE9B-4A3D-8654-C422FB43FA03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g/"通""用""格""式"</c:formatCode>
                <c:ptCount val="4"/>
                <c:pt idx="0">
                  <c:v>30</c:v>
                </c:pt>
                <c:pt idx="1">
                  <c:v>30</c:v>
                </c:pt>
                <c:pt idx="2">
                  <c:v>30</c:v>
                </c:pt>
                <c:pt idx="3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E9B-4A3D-8654-C422FB43FA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4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9E6F4B-6199-42E3-BB1A-C81DAF9879DA}" type="datetimeFigureOut">
              <a:rPr lang="zh-CN" altLang="en-US" smtClean="0"/>
              <a:t>2024/1/24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1EC5FF-9C15-4AFE-B372-6DB375BC9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026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8371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0446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8398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6385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2436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5834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6189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5859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4112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6598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4083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3995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5392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2027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044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3489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2375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6676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7450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3264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6470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6402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892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3BC8F6E-EEE6-01DC-4BA4-79D2EA6487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3A0482C-A28C-DC6D-6439-49CAF629D6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3C4782-4988-24BC-B957-3888A3DCFF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A4363-D9BB-444B-B744-AFAFACB8BE93}" type="datetimeFigureOut">
              <a:rPr lang="zh-CN" altLang="en-US" smtClean="0"/>
              <a:t>2024/1/24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E0D4B16-4917-FC2C-0094-A57ABAF26F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DA726CB-3158-BA97-4C6F-8769CB196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81A77-76A3-4B00-91A4-3B00CCDEA5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416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39248E-16C2-0DBF-16D8-2835478157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995C1A-C173-7F98-9695-27EF2D2BAD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0E1D9F4-2837-7251-4CED-7FDF5A443B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1D94739-7B22-F372-8067-5A8F79FAB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A4363-D9BB-444B-B744-AFAFACB8BE93}" type="datetimeFigureOut">
              <a:rPr lang="zh-CN" altLang="en-US" smtClean="0"/>
              <a:t>2024/1/24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8D94BA1-E4BC-E649-2CE3-A0A7AE942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869782C-F5FE-96F5-2D69-6039D112C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81A77-76A3-4B00-91A4-3B00CCDEA5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69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B821488-C000-F98A-F6F1-F7C357C61A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A4363-D9BB-444B-B744-AFAFACB8BE93}" type="datetimeFigureOut">
              <a:rPr lang="zh-CN" altLang="en-US" smtClean="0"/>
              <a:t>2024/1/24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C7B8F4C-DD37-1447-39D1-0C5AA2C0A1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08EC8D0-CE99-400B-EE9F-F5A43155F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81A77-76A3-4B00-91A4-3B00CCDEA5D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825413C-7E69-03D4-0A2B-B8E1F88AC3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7" name="椭圆 86">
            <a:extLst>
              <a:ext uri="{FF2B5EF4-FFF2-40B4-BE49-F238E27FC236}">
                <a16:creationId xmlns:a16="http://schemas.microsoft.com/office/drawing/2014/main" id="{B5BCBC1D-0A7A-3194-D6A1-DB653AE70334}"/>
              </a:ext>
            </a:extLst>
          </p:cNvPr>
          <p:cNvSpPr/>
          <p:nvPr userDrawn="1"/>
        </p:nvSpPr>
        <p:spPr>
          <a:xfrm>
            <a:off x="-1405886" y="-1617258"/>
            <a:ext cx="4893521" cy="4893521"/>
          </a:xfrm>
          <a:prstGeom prst="ellipse">
            <a:avLst/>
          </a:prstGeom>
          <a:gradFill>
            <a:gsLst>
              <a:gs pos="0">
                <a:srgbClr val="DDF3FF">
                  <a:alpha val="37000"/>
                </a:srgbClr>
              </a:gs>
              <a:gs pos="100000">
                <a:srgbClr val="507CE2">
                  <a:alpha val="34000"/>
                </a:srgbClr>
              </a:gs>
            </a:gsLst>
            <a:lin ang="16200000" scaled="1"/>
          </a:gradFill>
          <a:ln>
            <a:noFill/>
          </a:ln>
          <a:effectLst>
            <a:softEdge rad="5334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id="{AFA7304B-D764-C046-9684-C0AC6D5DC606}"/>
              </a:ext>
            </a:extLst>
          </p:cNvPr>
          <p:cNvSpPr/>
          <p:nvPr userDrawn="1"/>
        </p:nvSpPr>
        <p:spPr>
          <a:xfrm>
            <a:off x="8014623" y="4031779"/>
            <a:ext cx="5802590" cy="5802590"/>
          </a:xfrm>
          <a:prstGeom prst="ellipse">
            <a:avLst/>
          </a:prstGeom>
          <a:gradFill>
            <a:gsLst>
              <a:gs pos="0">
                <a:srgbClr val="507CE2">
                  <a:alpha val="63000"/>
                </a:srgbClr>
              </a:gs>
              <a:gs pos="100000">
                <a:srgbClr val="46FABC">
                  <a:alpha val="25000"/>
                </a:srgbClr>
              </a:gs>
            </a:gsLst>
            <a:lin ang="16200000" scaled="1"/>
          </a:gradFill>
          <a:ln w="25400">
            <a:noFill/>
          </a:ln>
          <a:effectLst>
            <a:softEdge rad="12573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缺角矩形 92">
            <a:extLst>
              <a:ext uri="{FF2B5EF4-FFF2-40B4-BE49-F238E27FC236}">
                <a16:creationId xmlns:a16="http://schemas.microsoft.com/office/drawing/2014/main" id="{0A4F720A-BD5E-574E-4D5C-26CAB3991538}"/>
              </a:ext>
            </a:extLst>
          </p:cNvPr>
          <p:cNvSpPr/>
          <p:nvPr userDrawn="1"/>
        </p:nvSpPr>
        <p:spPr>
          <a:xfrm>
            <a:off x="10232849" y="-1249289"/>
            <a:ext cx="3301723" cy="3301723"/>
          </a:xfrm>
          <a:prstGeom prst="plaque">
            <a:avLst>
              <a:gd name="adj" fmla="val 50000"/>
            </a:avLst>
          </a:prstGeom>
          <a:noFill/>
          <a:ln w="25400">
            <a:gradFill flip="none" rotWithShape="1">
              <a:gsLst>
                <a:gs pos="0">
                  <a:srgbClr val="507CE2"/>
                </a:gs>
                <a:gs pos="100000">
                  <a:srgbClr val="DDF3FF">
                    <a:alpha val="0"/>
                  </a:srgbClr>
                </a:gs>
              </a:gsLst>
              <a:lin ang="0" scaled="1"/>
              <a:tileRect/>
            </a:gradFill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缺角矩形 93">
            <a:extLst>
              <a:ext uri="{FF2B5EF4-FFF2-40B4-BE49-F238E27FC236}">
                <a16:creationId xmlns:a16="http://schemas.microsoft.com/office/drawing/2014/main" id="{B8EAF83E-D196-5440-67F8-B02700F3C7DA}"/>
              </a:ext>
            </a:extLst>
          </p:cNvPr>
          <p:cNvSpPr/>
          <p:nvPr userDrawn="1"/>
        </p:nvSpPr>
        <p:spPr>
          <a:xfrm>
            <a:off x="-836580" y="3695574"/>
            <a:ext cx="2282760" cy="2282760"/>
          </a:xfrm>
          <a:prstGeom prst="plaque">
            <a:avLst>
              <a:gd name="adj" fmla="val 50000"/>
            </a:avLst>
          </a:prstGeom>
          <a:noFill/>
          <a:ln w="25400">
            <a:gradFill flip="none" rotWithShape="1">
              <a:gsLst>
                <a:gs pos="0">
                  <a:srgbClr val="46FABC"/>
                </a:gs>
                <a:gs pos="100000">
                  <a:srgbClr val="DDF3FF">
                    <a:alpha val="0"/>
                  </a:srgbClr>
                </a:gs>
              </a:gsLst>
              <a:lin ang="10800000" scaled="1"/>
              <a:tileRect/>
            </a:gradFill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8874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B821488-C000-F98A-F6F1-F7C357C61A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A4363-D9BB-444B-B744-AFAFACB8BE93}" type="datetimeFigureOut">
              <a:rPr lang="zh-CN" altLang="en-US" smtClean="0"/>
              <a:t>2024/1/24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C7B8F4C-DD37-1447-39D1-0C5AA2C0A1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08EC8D0-CE99-400B-EE9F-F5A43155F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81A77-76A3-4B00-91A4-3B00CCDEA5D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825413C-7E69-03D4-0A2B-B8E1F88AC3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7" name="椭圆 86">
            <a:extLst>
              <a:ext uri="{FF2B5EF4-FFF2-40B4-BE49-F238E27FC236}">
                <a16:creationId xmlns:a16="http://schemas.microsoft.com/office/drawing/2014/main" id="{B5BCBC1D-0A7A-3194-D6A1-DB653AE70334}"/>
              </a:ext>
            </a:extLst>
          </p:cNvPr>
          <p:cNvSpPr/>
          <p:nvPr userDrawn="1"/>
        </p:nvSpPr>
        <p:spPr>
          <a:xfrm>
            <a:off x="-1405886" y="-1617258"/>
            <a:ext cx="4893521" cy="4893521"/>
          </a:xfrm>
          <a:prstGeom prst="ellipse">
            <a:avLst/>
          </a:prstGeom>
          <a:gradFill>
            <a:gsLst>
              <a:gs pos="0">
                <a:srgbClr val="DDF3FF">
                  <a:alpha val="37000"/>
                </a:srgbClr>
              </a:gs>
              <a:gs pos="100000">
                <a:srgbClr val="507CE2">
                  <a:alpha val="34000"/>
                </a:srgbClr>
              </a:gs>
            </a:gsLst>
            <a:lin ang="16200000" scaled="1"/>
          </a:gradFill>
          <a:ln>
            <a:noFill/>
          </a:ln>
          <a:effectLst>
            <a:softEdge rad="5334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id="{AFA7304B-D764-C046-9684-C0AC6D5DC606}"/>
              </a:ext>
            </a:extLst>
          </p:cNvPr>
          <p:cNvSpPr/>
          <p:nvPr userDrawn="1"/>
        </p:nvSpPr>
        <p:spPr>
          <a:xfrm>
            <a:off x="8014623" y="4031779"/>
            <a:ext cx="5802590" cy="5802590"/>
          </a:xfrm>
          <a:prstGeom prst="ellipse">
            <a:avLst/>
          </a:prstGeom>
          <a:gradFill>
            <a:gsLst>
              <a:gs pos="0">
                <a:srgbClr val="507CE2">
                  <a:alpha val="63000"/>
                </a:srgbClr>
              </a:gs>
              <a:gs pos="100000">
                <a:srgbClr val="46FABC">
                  <a:alpha val="25000"/>
                </a:srgbClr>
              </a:gs>
            </a:gsLst>
            <a:lin ang="16200000" scaled="1"/>
          </a:gradFill>
          <a:ln w="25400">
            <a:noFill/>
          </a:ln>
          <a:effectLst>
            <a:softEdge rad="12573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缺角矩形 92">
            <a:extLst>
              <a:ext uri="{FF2B5EF4-FFF2-40B4-BE49-F238E27FC236}">
                <a16:creationId xmlns:a16="http://schemas.microsoft.com/office/drawing/2014/main" id="{0A4F720A-BD5E-574E-4D5C-26CAB3991538}"/>
              </a:ext>
            </a:extLst>
          </p:cNvPr>
          <p:cNvSpPr/>
          <p:nvPr userDrawn="1"/>
        </p:nvSpPr>
        <p:spPr>
          <a:xfrm>
            <a:off x="10232849" y="-1249289"/>
            <a:ext cx="3301723" cy="3301723"/>
          </a:xfrm>
          <a:prstGeom prst="plaque">
            <a:avLst>
              <a:gd name="adj" fmla="val 50000"/>
            </a:avLst>
          </a:prstGeom>
          <a:noFill/>
          <a:ln w="25400">
            <a:gradFill flip="none" rotWithShape="1">
              <a:gsLst>
                <a:gs pos="0">
                  <a:srgbClr val="507CE2"/>
                </a:gs>
                <a:gs pos="100000">
                  <a:srgbClr val="DDF3FF">
                    <a:alpha val="0"/>
                  </a:srgbClr>
                </a:gs>
              </a:gsLst>
              <a:lin ang="0" scaled="1"/>
              <a:tileRect/>
            </a:gradFill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缺角矩形 93">
            <a:extLst>
              <a:ext uri="{FF2B5EF4-FFF2-40B4-BE49-F238E27FC236}">
                <a16:creationId xmlns:a16="http://schemas.microsoft.com/office/drawing/2014/main" id="{B8EAF83E-D196-5440-67F8-B02700F3C7DA}"/>
              </a:ext>
            </a:extLst>
          </p:cNvPr>
          <p:cNvSpPr/>
          <p:nvPr userDrawn="1"/>
        </p:nvSpPr>
        <p:spPr>
          <a:xfrm>
            <a:off x="-836580" y="3695574"/>
            <a:ext cx="2282760" cy="2282760"/>
          </a:xfrm>
          <a:prstGeom prst="plaque">
            <a:avLst>
              <a:gd name="adj" fmla="val 50000"/>
            </a:avLst>
          </a:prstGeom>
          <a:noFill/>
          <a:ln w="25400">
            <a:gradFill flip="none" rotWithShape="1">
              <a:gsLst>
                <a:gs pos="0">
                  <a:srgbClr val="46FABC"/>
                </a:gs>
                <a:gs pos="100000">
                  <a:srgbClr val="DDF3FF">
                    <a:alpha val="0"/>
                  </a:srgbClr>
                </a:gs>
              </a:gsLst>
              <a:lin ang="10800000" scaled="1"/>
              <a:tileRect/>
            </a:gradFill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3BD215AF-7E7A-4D8D-0120-85A4ED5B1B06}"/>
              </a:ext>
            </a:extLst>
          </p:cNvPr>
          <p:cNvGrpSpPr/>
          <p:nvPr userDrawn="1"/>
        </p:nvGrpSpPr>
        <p:grpSpPr>
          <a:xfrm>
            <a:off x="590896" y="6221054"/>
            <a:ext cx="692087" cy="169881"/>
            <a:chOff x="444222" y="5794192"/>
            <a:chExt cx="1241740" cy="304800"/>
          </a:xfrm>
        </p:grpSpPr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B632E743-C578-623D-D187-60DB3420F4ED}"/>
                </a:ext>
              </a:extLst>
            </p:cNvPr>
            <p:cNvSpPr/>
            <p:nvPr/>
          </p:nvSpPr>
          <p:spPr>
            <a:xfrm>
              <a:off x="444222" y="5794192"/>
              <a:ext cx="304800" cy="304800"/>
            </a:xfrm>
            <a:prstGeom prst="ellipse">
              <a:avLst/>
            </a:prstGeom>
            <a:solidFill>
              <a:srgbClr val="46FAB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FAA30034-C94A-FF66-94E9-D2E4F8061CF8}"/>
                </a:ext>
              </a:extLst>
            </p:cNvPr>
            <p:cNvSpPr/>
            <p:nvPr/>
          </p:nvSpPr>
          <p:spPr>
            <a:xfrm>
              <a:off x="912692" y="5794192"/>
              <a:ext cx="304800" cy="304800"/>
            </a:xfrm>
            <a:prstGeom prst="ellipse">
              <a:avLst/>
            </a:prstGeom>
            <a:solidFill>
              <a:srgbClr val="507CE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2416C4F3-4A02-A5CF-F3DB-E031F7145F08}"/>
                </a:ext>
              </a:extLst>
            </p:cNvPr>
            <p:cNvSpPr/>
            <p:nvPr/>
          </p:nvSpPr>
          <p:spPr>
            <a:xfrm>
              <a:off x="1381162" y="5794192"/>
              <a:ext cx="304800" cy="304800"/>
            </a:xfrm>
            <a:prstGeom prst="ellipse">
              <a:avLst/>
            </a:prstGeom>
            <a:solidFill>
              <a:srgbClr val="B0FCF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BEDB65D3-E840-8FCF-807B-3CAFE4ED11A6}"/>
              </a:ext>
            </a:extLst>
          </p:cNvPr>
          <p:cNvSpPr/>
          <p:nvPr userDrawn="1"/>
        </p:nvSpPr>
        <p:spPr>
          <a:xfrm>
            <a:off x="-364058" y="240910"/>
            <a:ext cx="1562100" cy="707886"/>
          </a:xfrm>
          <a:prstGeom prst="roundRect">
            <a:avLst>
              <a:gd name="adj" fmla="val 50000"/>
            </a:avLst>
          </a:prstGeom>
          <a:solidFill>
            <a:srgbClr val="507CE2"/>
          </a:solidFill>
          <a:ln w="254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缺角矩形 6">
            <a:extLst>
              <a:ext uri="{FF2B5EF4-FFF2-40B4-BE49-F238E27FC236}">
                <a16:creationId xmlns:a16="http://schemas.microsoft.com/office/drawing/2014/main" id="{299373B7-10B0-0CC9-8991-F753705B3E9B}"/>
              </a:ext>
            </a:extLst>
          </p:cNvPr>
          <p:cNvSpPr/>
          <p:nvPr userDrawn="1"/>
        </p:nvSpPr>
        <p:spPr>
          <a:xfrm>
            <a:off x="1197759" y="-14667"/>
            <a:ext cx="547107" cy="547107"/>
          </a:xfrm>
          <a:prstGeom prst="plaque">
            <a:avLst>
              <a:gd name="adj" fmla="val 50000"/>
            </a:avLst>
          </a:prstGeom>
          <a:solidFill>
            <a:srgbClr val="46FABC"/>
          </a:solidFill>
          <a:ln w="12700"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8D870B57-B801-6BC1-4AC3-2B3144D1A756}"/>
              </a:ext>
            </a:extLst>
          </p:cNvPr>
          <p:cNvSpPr/>
          <p:nvPr userDrawn="1"/>
        </p:nvSpPr>
        <p:spPr>
          <a:xfrm>
            <a:off x="-1" y="6688118"/>
            <a:ext cx="12192001" cy="169881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507CE2"/>
              </a:gs>
              <a:gs pos="100000">
                <a:srgbClr val="46FABC"/>
              </a:gs>
            </a:gsLst>
            <a:lin ang="10800000" scaled="1"/>
            <a:tileRect/>
          </a:gradFill>
          <a:ln w="254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2614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826603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71106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EA6CCF9-8B77-62FC-B226-D2649153C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16E81A3-FEFD-C2B1-3F77-A86310568A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00E1420-D12F-7791-CE67-87EA105FCA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A4363-D9BB-444B-B744-AFAFACB8BE93}" type="datetimeFigureOut">
              <a:rPr lang="zh-CN" altLang="en-US" smtClean="0"/>
              <a:t>2024/1/24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A9F2667-0300-A459-21B4-CBA5091834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FA2AAC-0AA3-069A-6719-5377A85690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081A77-76A3-4B00-91A4-3B00CCDEA5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963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5" r:id="rId3"/>
    <p:sldLayoutId id="2147483656" r:id="rId4"/>
    <p:sldLayoutId id="2147483657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9.jpe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矩形: 圆角 89">
            <a:extLst>
              <a:ext uri="{FF2B5EF4-FFF2-40B4-BE49-F238E27FC236}">
                <a16:creationId xmlns:a16="http://schemas.microsoft.com/office/drawing/2014/main" id="{0A4E5910-0B73-EC46-53E7-3ADF6D041FDA}"/>
              </a:ext>
            </a:extLst>
          </p:cNvPr>
          <p:cNvSpPr/>
          <p:nvPr/>
        </p:nvSpPr>
        <p:spPr>
          <a:xfrm>
            <a:off x="3380871" y="3638479"/>
            <a:ext cx="5430255" cy="369332"/>
          </a:xfrm>
          <a:prstGeom prst="roundRect">
            <a:avLst>
              <a:gd name="adj" fmla="val 50000"/>
            </a:avLst>
          </a:prstGeom>
          <a:noFill/>
          <a:ln w="25400" cap="rnd">
            <a:gradFill flip="none" rotWithShape="1">
              <a:gsLst>
                <a:gs pos="0">
                  <a:srgbClr val="507CE2"/>
                </a:gs>
                <a:gs pos="100000">
                  <a:srgbClr val="46FABC"/>
                </a:gs>
              </a:gsLst>
              <a:lin ang="27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0E9F86B-5AB4-5FDC-DB29-17945F4DCB52}"/>
              </a:ext>
            </a:extLst>
          </p:cNvPr>
          <p:cNvSpPr txBox="1"/>
          <p:nvPr/>
        </p:nvSpPr>
        <p:spPr>
          <a:xfrm>
            <a:off x="2093141" y="2052434"/>
            <a:ext cx="800571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507CE2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小清新</a:t>
            </a:r>
            <a:r>
              <a:rPr lang="zh-CN" altLang="en-US" sz="8800" dirty="0">
                <a:solidFill>
                  <a:srgbClr val="3E4150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商务模板</a:t>
            </a:r>
          </a:p>
        </p:txBody>
      </p:sp>
      <p:sp>
        <p:nvSpPr>
          <p:cNvPr id="3" name="缺角矩形 2" descr="D:\51PPT模板网\51pptmoban.com\图片.jpg">
            <a:extLst>
              <a:ext uri="{FF2B5EF4-FFF2-40B4-BE49-F238E27FC236}">
                <a16:creationId xmlns:a16="http://schemas.microsoft.com/office/drawing/2014/main" id="{A6D0E1D0-F239-AE18-1ED1-8EE39FD5E871}"/>
              </a:ext>
            </a:extLst>
          </p:cNvPr>
          <p:cNvSpPr/>
          <p:nvPr/>
        </p:nvSpPr>
        <p:spPr>
          <a:xfrm>
            <a:off x="9775649" y="1332283"/>
            <a:ext cx="914400" cy="914400"/>
          </a:xfrm>
          <a:prstGeom prst="plaque">
            <a:avLst>
              <a:gd name="adj" fmla="val 50000"/>
            </a:avLst>
          </a:prstGeom>
          <a:solidFill>
            <a:srgbClr val="507CE2"/>
          </a:solidFill>
          <a:ln w="25400"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缺角矩形 10">
            <a:extLst>
              <a:ext uri="{FF2B5EF4-FFF2-40B4-BE49-F238E27FC236}">
                <a16:creationId xmlns:a16="http://schemas.microsoft.com/office/drawing/2014/main" id="{1CF3E6D8-8036-AD96-0F86-36D55738AC90}"/>
              </a:ext>
            </a:extLst>
          </p:cNvPr>
          <p:cNvSpPr/>
          <p:nvPr/>
        </p:nvSpPr>
        <p:spPr>
          <a:xfrm>
            <a:off x="1644765" y="3225430"/>
            <a:ext cx="547107" cy="547107"/>
          </a:xfrm>
          <a:prstGeom prst="plaque">
            <a:avLst>
              <a:gd name="adj" fmla="val 50000"/>
            </a:avLst>
          </a:prstGeom>
          <a:solidFill>
            <a:srgbClr val="46FABC"/>
          </a:solidFill>
          <a:ln w="38100"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id="{41E5A17E-6234-4A2C-2D4A-AF0048AB3380}"/>
              </a:ext>
            </a:extLst>
          </p:cNvPr>
          <p:cNvSpPr/>
          <p:nvPr/>
        </p:nvSpPr>
        <p:spPr>
          <a:xfrm>
            <a:off x="0" y="-856626"/>
            <a:ext cx="304800" cy="304800"/>
          </a:xfrm>
          <a:prstGeom prst="ellipse">
            <a:avLst/>
          </a:prstGeom>
          <a:solidFill>
            <a:srgbClr val="507CE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id="{92839F5B-C5A9-AD61-4979-39DCC1563E68}"/>
              </a:ext>
            </a:extLst>
          </p:cNvPr>
          <p:cNvSpPr/>
          <p:nvPr/>
        </p:nvSpPr>
        <p:spPr>
          <a:xfrm>
            <a:off x="468470" y="-856626"/>
            <a:ext cx="304800" cy="304800"/>
          </a:xfrm>
          <a:prstGeom prst="ellipse">
            <a:avLst/>
          </a:prstGeom>
          <a:solidFill>
            <a:srgbClr val="46FAB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id="{94674C7F-2D92-8AB4-14BB-D04448A5917A}"/>
              </a:ext>
            </a:extLst>
          </p:cNvPr>
          <p:cNvSpPr/>
          <p:nvPr/>
        </p:nvSpPr>
        <p:spPr>
          <a:xfrm>
            <a:off x="936940" y="-856626"/>
            <a:ext cx="304800" cy="304800"/>
          </a:xfrm>
          <a:prstGeom prst="ellipse">
            <a:avLst/>
          </a:prstGeom>
          <a:solidFill>
            <a:srgbClr val="DDF3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id="{7499A2DF-D042-2A0F-F887-B82E7DD86ADC}"/>
              </a:ext>
            </a:extLst>
          </p:cNvPr>
          <p:cNvSpPr/>
          <p:nvPr/>
        </p:nvSpPr>
        <p:spPr>
          <a:xfrm>
            <a:off x="1405410" y="-856626"/>
            <a:ext cx="304800" cy="304800"/>
          </a:xfrm>
          <a:prstGeom prst="ellipse">
            <a:avLst/>
          </a:prstGeom>
          <a:solidFill>
            <a:srgbClr val="B0FCF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3BD215AF-7E7A-4D8D-0120-85A4ED5B1B06}"/>
              </a:ext>
            </a:extLst>
          </p:cNvPr>
          <p:cNvGrpSpPr/>
          <p:nvPr/>
        </p:nvGrpSpPr>
        <p:grpSpPr>
          <a:xfrm>
            <a:off x="590896" y="6221054"/>
            <a:ext cx="692087" cy="169881"/>
            <a:chOff x="444222" y="5794192"/>
            <a:chExt cx="1241740" cy="304800"/>
          </a:xfrm>
        </p:grpSpPr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B632E743-C578-623D-D187-60DB3420F4ED}"/>
                </a:ext>
              </a:extLst>
            </p:cNvPr>
            <p:cNvSpPr/>
            <p:nvPr/>
          </p:nvSpPr>
          <p:spPr>
            <a:xfrm>
              <a:off x="444222" y="5794192"/>
              <a:ext cx="304800" cy="304800"/>
            </a:xfrm>
            <a:prstGeom prst="ellipse">
              <a:avLst/>
            </a:prstGeom>
            <a:solidFill>
              <a:srgbClr val="46FAB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FAA30034-C94A-FF66-94E9-D2E4F8061CF8}"/>
                </a:ext>
              </a:extLst>
            </p:cNvPr>
            <p:cNvSpPr/>
            <p:nvPr/>
          </p:nvSpPr>
          <p:spPr>
            <a:xfrm>
              <a:off x="912692" y="5794192"/>
              <a:ext cx="304800" cy="304800"/>
            </a:xfrm>
            <a:prstGeom prst="ellipse">
              <a:avLst/>
            </a:prstGeom>
            <a:solidFill>
              <a:srgbClr val="507CE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2416C4F3-4A02-A5CF-F3DB-E031F7145F08}"/>
                </a:ext>
              </a:extLst>
            </p:cNvPr>
            <p:cNvSpPr/>
            <p:nvPr/>
          </p:nvSpPr>
          <p:spPr>
            <a:xfrm>
              <a:off x="1381162" y="5794192"/>
              <a:ext cx="304800" cy="304800"/>
            </a:xfrm>
            <a:prstGeom prst="ellipse">
              <a:avLst/>
            </a:prstGeom>
            <a:solidFill>
              <a:srgbClr val="B0FCF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A8C8126F-9091-3D8D-7415-B374FD2BD57B}"/>
              </a:ext>
            </a:extLst>
          </p:cNvPr>
          <p:cNvSpPr txBox="1"/>
          <p:nvPr/>
        </p:nvSpPr>
        <p:spPr>
          <a:xfrm>
            <a:off x="4518484" y="787433"/>
            <a:ext cx="315503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gradFill flip="none" rotWithShape="1">
                  <a:gsLst>
                    <a:gs pos="20000">
                      <a:srgbClr val="46FABC">
                        <a:alpha val="0"/>
                      </a:srgbClr>
                    </a:gs>
                    <a:gs pos="100000">
                      <a:srgbClr val="46FABC"/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2024</a:t>
            </a:r>
            <a:endParaRPr lang="zh-CN" altLang="en-US" sz="8800" dirty="0">
              <a:gradFill flip="none" rotWithShape="1">
                <a:gsLst>
                  <a:gs pos="20000">
                    <a:srgbClr val="46FABC">
                      <a:alpha val="0"/>
                    </a:srgbClr>
                  </a:gs>
                  <a:gs pos="100000">
                    <a:srgbClr val="46FABC"/>
                  </a:gs>
                </a:gsLst>
                <a:lin ang="162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1B335FA9-744D-C8ED-4639-6498161A47FD}"/>
              </a:ext>
            </a:extLst>
          </p:cNvPr>
          <p:cNvSpPr txBox="1"/>
          <p:nvPr/>
        </p:nvSpPr>
        <p:spPr>
          <a:xfrm>
            <a:off x="3736960" y="3665852"/>
            <a:ext cx="47195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/>
              <a:t>工作总结  </a:t>
            </a:r>
            <a:r>
              <a:rPr lang="en-US" altLang="zh-CN" sz="1600" b="1" dirty="0"/>
              <a:t>/  </a:t>
            </a:r>
            <a:r>
              <a:rPr lang="zh-CN" altLang="en-US" sz="1600" b="1" dirty="0"/>
              <a:t>年终总结  </a:t>
            </a:r>
            <a:r>
              <a:rPr lang="en-US" altLang="zh-CN" sz="1600" b="1" dirty="0"/>
              <a:t>/  </a:t>
            </a:r>
            <a:r>
              <a:rPr lang="zh-CN" altLang="en-US" sz="1600" b="1" dirty="0"/>
              <a:t>述职报告  </a:t>
            </a:r>
            <a:r>
              <a:rPr lang="en-US" altLang="zh-CN" sz="1600" b="1" dirty="0"/>
              <a:t>/  </a:t>
            </a:r>
            <a:r>
              <a:rPr lang="zh-CN" altLang="en-US" sz="1600" b="1" dirty="0"/>
              <a:t>新年工作计划</a:t>
            </a:r>
          </a:p>
        </p:txBody>
      </p: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C826B026-4B18-C15A-EE5A-03F9A74E748E}"/>
              </a:ext>
            </a:extLst>
          </p:cNvPr>
          <p:cNvGrpSpPr/>
          <p:nvPr/>
        </p:nvGrpSpPr>
        <p:grpSpPr>
          <a:xfrm>
            <a:off x="3773279" y="4751285"/>
            <a:ext cx="4746416" cy="315056"/>
            <a:chOff x="1253246" y="4118390"/>
            <a:chExt cx="4746416" cy="315056"/>
          </a:xfrm>
        </p:grpSpPr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5F6310BF-21A2-E231-4566-374BA843F168}"/>
                </a:ext>
              </a:extLst>
            </p:cNvPr>
            <p:cNvSpPr txBox="1"/>
            <p:nvPr/>
          </p:nvSpPr>
          <p:spPr>
            <a:xfrm>
              <a:off x="163047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汇报人：</a:t>
              </a:r>
              <a:r>
                <a:rPr lang="en-US" altLang="zh-CN" sz="1400" dirty="0">
                  <a:sym typeface="+mn-lt"/>
                </a:rPr>
                <a:t>51PPT</a:t>
              </a:r>
              <a:r>
                <a:rPr lang="zh-CN" altLang="en-US" sz="1400" dirty="0">
                  <a:sym typeface="+mn-lt"/>
                </a:rPr>
                <a:t>模板网</a:t>
              </a:r>
            </a:p>
          </p:txBody>
        </p:sp>
        <p:sp>
          <p:nvSpPr>
            <p:cNvPr id="97" name="iconfont-10019-4889788">
              <a:extLst>
                <a:ext uri="{FF2B5EF4-FFF2-40B4-BE49-F238E27FC236}">
                  <a16:creationId xmlns:a16="http://schemas.microsoft.com/office/drawing/2014/main" id="{C749B04F-7B08-B9FE-5E32-2EB5AB902335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507CE2"/>
            </a:soli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6C0809A8-5F5A-D1AC-0C25-5582E2084E2E}"/>
                </a:ext>
              </a:extLst>
            </p:cNvPr>
            <p:cNvSpPr txBox="1"/>
            <p:nvPr/>
          </p:nvSpPr>
          <p:spPr>
            <a:xfrm>
              <a:off x="433145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2024.01.25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99" name="iconfont-11899-5651509">
              <a:extLst>
                <a:ext uri="{FF2B5EF4-FFF2-40B4-BE49-F238E27FC236}">
                  <a16:creationId xmlns:a16="http://schemas.microsoft.com/office/drawing/2014/main" id="{B8579308-7921-AA66-F2D0-A1B8BF22FC36}"/>
                </a:ext>
              </a:extLst>
            </p:cNvPr>
            <p:cNvSpPr/>
            <p:nvPr/>
          </p:nvSpPr>
          <p:spPr>
            <a:xfrm>
              <a:off x="39259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507CE2"/>
            </a:soli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C39DD65B-F6CE-6D7E-B473-FA844408B704}"/>
              </a:ext>
            </a:extLst>
          </p:cNvPr>
          <p:cNvGrpSpPr/>
          <p:nvPr/>
        </p:nvGrpSpPr>
        <p:grpSpPr>
          <a:xfrm>
            <a:off x="1557810" y="6189748"/>
            <a:ext cx="9523890" cy="221436"/>
            <a:chOff x="-6748272" y="5089645"/>
            <a:chExt cx="15567416" cy="361951"/>
          </a:xfrm>
        </p:grpSpPr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C7D7F175-1281-99D2-F59D-599A6B1207EA}"/>
                </a:ext>
              </a:extLst>
            </p:cNvPr>
            <p:cNvCxnSpPr>
              <a:cxnSpLocks/>
            </p:cNvCxnSpPr>
            <p:nvPr/>
          </p:nvCxnSpPr>
          <p:spPr>
            <a:xfrm>
              <a:off x="-6748272" y="5273743"/>
              <a:ext cx="15556991" cy="0"/>
            </a:xfrm>
            <a:prstGeom prst="line">
              <a:avLst/>
            </a:prstGeom>
            <a:ln w="25400">
              <a:solidFill>
                <a:srgbClr val="507CE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0CF0384C-B8D4-3BC0-0C87-3B4A1AFBF920}"/>
                </a:ext>
              </a:extLst>
            </p:cNvPr>
            <p:cNvSpPr/>
            <p:nvPr/>
          </p:nvSpPr>
          <p:spPr>
            <a:xfrm>
              <a:off x="8519106" y="5089645"/>
              <a:ext cx="300038" cy="180975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507CE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E45F820E-808F-E3CA-C5EE-61FB44C283BA}"/>
                </a:ext>
              </a:extLst>
            </p:cNvPr>
            <p:cNvSpPr/>
            <p:nvPr/>
          </p:nvSpPr>
          <p:spPr>
            <a:xfrm flipV="1">
              <a:off x="8519106" y="5270620"/>
              <a:ext cx="300038" cy="180976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507CE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2" name="文本框 111">
            <a:extLst>
              <a:ext uri="{FF2B5EF4-FFF2-40B4-BE49-F238E27FC236}">
                <a16:creationId xmlns:a16="http://schemas.microsoft.com/office/drawing/2014/main" id="{E257759C-EF4F-A535-BDFD-7BDF30A3BF92}"/>
              </a:ext>
            </a:extLst>
          </p:cNvPr>
          <p:cNvSpPr txBox="1"/>
          <p:nvPr/>
        </p:nvSpPr>
        <p:spPr>
          <a:xfrm>
            <a:off x="1686625" y="5939724"/>
            <a:ext cx="9003424" cy="254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BUSINESS POWERPOINT</a:t>
            </a:r>
          </a:p>
        </p:txBody>
      </p:sp>
    </p:spTree>
    <p:extLst>
      <p:ext uri="{BB962C8B-B14F-4D97-AF65-F5344CB8AC3E}">
        <p14:creationId xmlns:p14="http://schemas.microsoft.com/office/powerpoint/2010/main" val="4205911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8B687896-3DEE-49B9-087B-ECE169B31BD5}"/>
              </a:ext>
            </a:extLst>
          </p:cNvPr>
          <p:cNvSpPr txBox="1"/>
          <p:nvPr/>
        </p:nvSpPr>
        <p:spPr>
          <a:xfrm>
            <a:off x="249551" y="302464"/>
            <a:ext cx="7296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E8B6E30-A909-0E8C-878D-0C8B5D2AF2E1}"/>
              </a:ext>
            </a:extLst>
          </p:cNvPr>
          <p:cNvSpPr txBox="1"/>
          <p:nvPr/>
        </p:nvSpPr>
        <p:spPr>
          <a:xfrm>
            <a:off x="1635084" y="338620"/>
            <a:ext cx="34068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507CE2"/>
                </a:solidFill>
              </a:rPr>
              <a:t>单击此处添加标题文本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796FAFC-5F6D-7363-9DCC-EBDD6B70BC38}"/>
              </a:ext>
            </a:extLst>
          </p:cNvPr>
          <p:cNvSpPr txBox="1"/>
          <p:nvPr/>
        </p:nvSpPr>
        <p:spPr>
          <a:xfrm>
            <a:off x="1660484" y="727973"/>
            <a:ext cx="275911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title text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C8FB282-A439-BE49-504B-FF9D4AE8B2B1}"/>
              </a:ext>
            </a:extLst>
          </p:cNvPr>
          <p:cNvGrpSpPr/>
          <p:nvPr/>
        </p:nvGrpSpPr>
        <p:grpSpPr>
          <a:xfrm>
            <a:off x="4109491" y="2574955"/>
            <a:ext cx="1045513" cy="1562206"/>
            <a:chOff x="9753599" y="2785190"/>
            <a:chExt cx="1045513" cy="1562206"/>
          </a:xfrm>
          <a:gradFill>
            <a:gsLst>
              <a:gs pos="0">
                <a:srgbClr val="507CE2"/>
              </a:gs>
              <a:gs pos="100000">
                <a:srgbClr val="46FABC"/>
              </a:gs>
            </a:gsLst>
            <a:lin ang="10800000" scaled="1"/>
          </a:gradFill>
        </p:grpSpPr>
        <p:sp>
          <p:nvSpPr>
            <p:cNvPr id="17" name="任意多边形 9">
              <a:extLst>
                <a:ext uri="{FF2B5EF4-FFF2-40B4-BE49-F238E27FC236}">
                  <a16:creationId xmlns:a16="http://schemas.microsoft.com/office/drawing/2014/main" id="{522812C9-5287-5D97-2548-3D850DCCA474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19260000" flipH="1" flipV="1">
              <a:off x="9753599" y="2814828"/>
              <a:ext cx="1045513" cy="1532568"/>
            </a:xfrm>
            <a:custGeom>
              <a:avLst/>
              <a:gdLst>
                <a:gd name="T0" fmla="*/ 0 w 3133716"/>
                <a:gd name="T1" fmla="*/ 0 h 4596134"/>
                <a:gd name="T2" fmla="*/ 3133716 w 3133716"/>
                <a:gd name="T3" fmla="*/ 4596134 h 4596134"/>
              </a:gdLst>
              <a:ahLst/>
              <a:cxnLst/>
              <a:rect l="T0" t="T1" r="T2" b="T3"/>
              <a:pathLst>
                <a:path w="3133716" h="4596134">
                  <a:moveTo>
                    <a:pt x="1838330" y="4540961"/>
                  </a:moveTo>
                  <a:cubicBezTo>
                    <a:pt x="1872419" y="4575050"/>
                    <a:pt x="1919512" y="4596134"/>
                    <a:pt x="1971530" y="4596134"/>
                  </a:cubicBezTo>
                  <a:cubicBezTo>
                    <a:pt x="2075566" y="4596134"/>
                    <a:pt x="2159903" y="4511796"/>
                    <a:pt x="2159904" y="4407761"/>
                  </a:cubicBezTo>
                  <a:lnTo>
                    <a:pt x="2159612" y="4401976"/>
                  </a:lnTo>
                  <a:lnTo>
                    <a:pt x="2159903" y="4399079"/>
                  </a:lnTo>
                  <a:lnTo>
                    <a:pt x="2159903" y="3905031"/>
                  </a:lnTo>
                  <a:lnTo>
                    <a:pt x="2159903" y="3847237"/>
                  </a:lnTo>
                  <a:lnTo>
                    <a:pt x="2159904" y="3425997"/>
                  </a:lnTo>
                  <a:lnTo>
                    <a:pt x="2024564" y="3407489"/>
                  </a:lnTo>
                  <a:lnTo>
                    <a:pt x="2025685" y="3399291"/>
                  </a:lnTo>
                  <a:lnTo>
                    <a:pt x="1336333" y="3305019"/>
                  </a:lnTo>
                  <a:lnTo>
                    <a:pt x="1461517" y="2389625"/>
                  </a:lnTo>
                  <a:lnTo>
                    <a:pt x="2204914" y="2491287"/>
                  </a:lnTo>
                  <a:lnTo>
                    <a:pt x="2231082" y="2502704"/>
                  </a:lnTo>
                  <a:cubicBezTo>
                    <a:pt x="2319539" y="2529943"/>
                    <a:pt x="2422938" y="2486593"/>
                    <a:pt x="2476418" y="2393962"/>
                  </a:cubicBezTo>
                  <a:lnTo>
                    <a:pt x="2479551" y="2387922"/>
                  </a:lnTo>
                  <a:lnTo>
                    <a:pt x="2481519" y="2385127"/>
                  </a:lnTo>
                  <a:lnTo>
                    <a:pt x="2771772" y="1882394"/>
                  </a:lnTo>
                  <a:lnTo>
                    <a:pt x="2805726" y="1823584"/>
                  </a:lnTo>
                  <a:lnTo>
                    <a:pt x="3095979" y="1320851"/>
                  </a:lnTo>
                  <a:lnTo>
                    <a:pt x="3097415" y="1317749"/>
                  </a:lnTo>
                  <a:lnTo>
                    <a:pt x="3101080" y="1312016"/>
                  </a:lnTo>
                  <a:cubicBezTo>
                    <a:pt x="3162201" y="1206152"/>
                    <a:pt x="3134978" y="1076008"/>
                    <a:pt x="3040276" y="1021331"/>
                  </a:cubicBezTo>
                  <a:cubicBezTo>
                    <a:pt x="2945574" y="966655"/>
                    <a:pt x="2819255" y="1008152"/>
                    <a:pt x="2758134" y="1114016"/>
                  </a:cubicBezTo>
                  <a:lnTo>
                    <a:pt x="2755001" y="1120056"/>
                  </a:lnTo>
                  <a:lnTo>
                    <a:pt x="2753033" y="1122851"/>
                  </a:lnTo>
                  <a:lnTo>
                    <a:pt x="2462780" y="1625584"/>
                  </a:lnTo>
                  <a:lnTo>
                    <a:pt x="2428826" y="1684394"/>
                  </a:lnTo>
                  <a:lnTo>
                    <a:pt x="2296991" y="1912739"/>
                  </a:lnTo>
                  <a:lnTo>
                    <a:pt x="1540874" y="1809337"/>
                  </a:lnTo>
                  <a:lnTo>
                    <a:pt x="1541809" y="1802502"/>
                  </a:lnTo>
                  <a:lnTo>
                    <a:pt x="1159745" y="1750254"/>
                  </a:lnTo>
                  <a:lnTo>
                    <a:pt x="1285818" y="828356"/>
                  </a:lnTo>
                  <a:lnTo>
                    <a:pt x="1276943" y="827142"/>
                  </a:lnTo>
                  <a:lnTo>
                    <a:pt x="1259081" y="768761"/>
                  </a:lnTo>
                  <a:cubicBezTo>
                    <a:pt x="1247565" y="747170"/>
                    <a:pt x="1231626" y="727480"/>
                    <a:pt x="1211414" y="711112"/>
                  </a:cubicBezTo>
                  <a:lnTo>
                    <a:pt x="1206734" y="707699"/>
                  </a:lnTo>
                  <a:lnTo>
                    <a:pt x="1204666" y="705649"/>
                  </a:lnTo>
                  <a:lnTo>
                    <a:pt x="820719" y="394734"/>
                  </a:lnTo>
                  <a:lnTo>
                    <a:pt x="775805" y="358364"/>
                  </a:lnTo>
                  <a:lnTo>
                    <a:pt x="391858" y="47449"/>
                  </a:lnTo>
                  <a:lnTo>
                    <a:pt x="389422" y="45853"/>
                  </a:lnTo>
                  <a:lnTo>
                    <a:pt x="385110" y="41985"/>
                  </a:lnTo>
                  <a:cubicBezTo>
                    <a:pt x="304260" y="-23486"/>
                    <a:pt x="185642" y="-11020"/>
                    <a:pt x="120170" y="69832"/>
                  </a:cubicBezTo>
                  <a:cubicBezTo>
                    <a:pt x="54698" y="150683"/>
                    <a:pt x="67165" y="269301"/>
                    <a:pt x="148016" y="334773"/>
                  </a:cubicBezTo>
                  <a:lnTo>
                    <a:pt x="152695" y="338186"/>
                  </a:lnTo>
                  <a:lnTo>
                    <a:pt x="154763" y="340237"/>
                  </a:lnTo>
                  <a:lnTo>
                    <a:pt x="538711" y="651151"/>
                  </a:lnTo>
                  <a:lnTo>
                    <a:pt x="583624" y="687522"/>
                  </a:lnTo>
                  <a:lnTo>
                    <a:pt x="866101" y="916267"/>
                  </a:lnTo>
                  <a:lnTo>
                    <a:pt x="757029" y="1713845"/>
                  </a:lnTo>
                  <a:lnTo>
                    <a:pt x="761516" y="1714459"/>
                  </a:lnTo>
                  <a:lnTo>
                    <a:pt x="591282" y="2959272"/>
                  </a:lnTo>
                  <a:lnTo>
                    <a:pt x="376747" y="2785545"/>
                  </a:lnTo>
                  <a:lnTo>
                    <a:pt x="376747" y="2471035"/>
                  </a:lnTo>
                  <a:lnTo>
                    <a:pt x="376747" y="2413241"/>
                  </a:lnTo>
                  <a:lnTo>
                    <a:pt x="376747" y="1919193"/>
                  </a:lnTo>
                  <a:lnTo>
                    <a:pt x="376455" y="1916296"/>
                  </a:lnTo>
                  <a:lnTo>
                    <a:pt x="376747" y="1910511"/>
                  </a:lnTo>
                  <a:cubicBezTo>
                    <a:pt x="376747" y="1806476"/>
                    <a:pt x="292410" y="1722138"/>
                    <a:pt x="188373" y="1722138"/>
                  </a:cubicBezTo>
                  <a:cubicBezTo>
                    <a:pt x="84338" y="1722138"/>
                    <a:pt x="0" y="1806476"/>
                    <a:pt x="0" y="1910511"/>
                  </a:cubicBezTo>
                  <a:lnTo>
                    <a:pt x="292" y="1916296"/>
                  </a:lnTo>
                  <a:lnTo>
                    <a:pt x="0" y="1919193"/>
                  </a:lnTo>
                  <a:lnTo>
                    <a:pt x="0" y="2413242"/>
                  </a:lnTo>
                  <a:lnTo>
                    <a:pt x="0" y="2471035"/>
                  </a:lnTo>
                  <a:lnTo>
                    <a:pt x="0" y="2965083"/>
                  </a:lnTo>
                  <a:lnTo>
                    <a:pt x="292" y="2967980"/>
                  </a:lnTo>
                  <a:lnTo>
                    <a:pt x="0" y="2973765"/>
                  </a:lnTo>
                  <a:lnTo>
                    <a:pt x="12066" y="3033530"/>
                  </a:lnTo>
                  <a:lnTo>
                    <a:pt x="14018" y="3035111"/>
                  </a:lnTo>
                  <a:lnTo>
                    <a:pt x="14018" y="3035111"/>
                  </a:lnTo>
                  <a:lnTo>
                    <a:pt x="782545" y="3657452"/>
                  </a:lnTo>
                  <a:lnTo>
                    <a:pt x="784013" y="3655639"/>
                  </a:lnTo>
                  <a:lnTo>
                    <a:pt x="1783157" y="3792276"/>
                  </a:lnTo>
                  <a:lnTo>
                    <a:pt x="1783157" y="3847237"/>
                  </a:lnTo>
                  <a:lnTo>
                    <a:pt x="1783156" y="3905031"/>
                  </a:lnTo>
                  <a:lnTo>
                    <a:pt x="1783156" y="4399079"/>
                  </a:lnTo>
                  <a:lnTo>
                    <a:pt x="1783449" y="4401976"/>
                  </a:lnTo>
                  <a:lnTo>
                    <a:pt x="1783156" y="4407761"/>
                  </a:lnTo>
                  <a:cubicBezTo>
                    <a:pt x="1783157" y="4459779"/>
                    <a:pt x="1804241" y="4506872"/>
                    <a:pt x="1838330" y="4540961"/>
                  </a:cubicBezTo>
                  <a:close/>
                </a:path>
              </a:pathLst>
            </a:custGeom>
            <a:grpFill/>
            <a:ln w="254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zh-CN">
                <a:sym typeface="宋体" panose="02010600030101010101" pitchFamily="2" charset="-122"/>
              </a:endParaRPr>
            </a:p>
          </p:txBody>
        </p:sp>
        <p:sp>
          <p:nvSpPr>
            <p:cNvPr id="19" name="椭圆 10">
              <a:extLst>
                <a:ext uri="{FF2B5EF4-FFF2-40B4-BE49-F238E27FC236}">
                  <a16:creationId xmlns:a16="http://schemas.microsoft.com/office/drawing/2014/main" id="{6ECCAE33-2D92-958D-42A6-3851F4DA8B3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9907925" y="2785190"/>
              <a:ext cx="293740" cy="293576"/>
            </a:xfrm>
            <a:prstGeom prst="ellipse">
              <a:avLst/>
            </a:prstGeom>
            <a:grpFill/>
            <a:ln w="254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zh-CN">
                <a:sym typeface="宋体" panose="02010600030101010101" pitchFamily="2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95E1444-A8CA-4F7F-C2D5-72E391EAB419}"/>
              </a:ext>
            </a:extLst>
          </p:cNvPr>
          <p:cNvGrpSpPr/>
          <p:nvPr/>
        </p:nvGrpSpPr>
        <p:grpSpPr>
          <a:xfrm>
            <a:off x="932751" y="1892967"/>
            <a:ext cx="1076263" cy="3590925"/>
            <a:chOff x="6576859" y="2030260"/>
            <a:chExt cx="1076263" cy="3590925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1147F9EC-7D53-2ECE-26E4-B5BCBEF57830}"/>
                </a:ext>
              </a:extLst>
            </p:cNvPr>
            <p:cNvSpPr/>
            <p:nvPr/>
          </p:nvSpPr>
          <p:spPr>
            <a:xfrm>
              <a:off x="6576859" y="2030260"/>
              <a:ext cx="1076263" cy="3590925"/>
            </a:xfrm>
            <a:prstGeom prst="rect">
              <a:avLst/>
            </a:prstGeom>
            <a:solidFill>
              <a:srgbClr val="507C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99AEE6C6-AEE6-BB10-8F0B-46BF145B8C27}"/>
                </a:ext>
              </a:extLst>
            </p:cNvPr>
            <p:cNvSpPr/>
            <p:nvPr/>
          </p:nvSpPr>
          <p:spPr>
            <a:xfrm>
              <a:off x="6782206" y="2296650"/>
              <a:ext cx="66556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1A68AD3-BCCD-6F57-2399-9B8D77875FBD}"/>
              </a:ext>
            </a:extLst>
          </p:cNvPr>
          <p:cNvGrpSpPr/>
          <p:nvPr/>
        </p:nvGrpSpPr>
        <p:grpSpPr>
          <a:xfrm>
            <a:off x="2054099" y="2604167"/>
            <a:ext cx="1076263" cy="2879725"/>
            <a:chOff x="7698207" y="2741460"/>
            <a:chExt cx="1076263" cy="2879725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2F49B225-1008-FE09-FCAC-3432AA355FF9}"/>
                </a:ext>
              </a:extLst>
            </p:cNvPr>
            <p:cNvSpPr/>
            <p:nvPr/>
          </p:nvSpPr>
          <p:spPr>
            <a:xfrm>
              <a:off x="7698207" y="2741460"/>
              <a:ext cx="1076263" cy="2879725"/>
            </a:xfrm>
            <a:prstGeom prst="rect">
              <a:avLst/>
            </a:prstGeom>
            <a:solidFill>
              <a:srgbClr val="46FA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CDA058EA-41B6-965D-FE1F-F9AA5EDA0953}"/>
                </a:ext>
              </a:extLst>
            </p:cNvPr>
            <p:cNvSpPr/>
            <p:nvPr/>
          </p:nvSpPr>
          <p:spPr>
            <a:xfrm>
              <a:off x="7903554" y="2961241"/>
              <a:ext cx="66556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A7F858F-7435-D36C-D57B-C6CFF948D033}"/>
              </a:ext>
            </a:extLst>
          </p:cNvPr>
          <p:cNvGrpSpPr/>
          <p:nvPr/>
        </p:nvGrpSpPr>
        <p:grpSpPr>
          <a:xfrm>
            <a:off x="3175447" y="3331241"/>
            <a:ext cx="1076263" cy="2152651"/>
            <a:chOff x="8819555" y="3468534"/>
            <a:chExt cx="1076263" cy="2152651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DDAC6DDE-6D39-228A-3CBA-8AFFB3F1B4F3}"/>
                </a:ext>
              </a:extLst>
            </p:cNvPr>
            <p:cNvSpPr/>
            <p:nvPr/>
          </p:nvSpPr>
          <p:spPr>
            <a:xfrm>
              <a:off x="8819555" y="3468534"/>
              <a:ext cx="1076263" cy="2152651"/>
            </a:xfrm>
            <a:prstGeom prst="rect">
              <a:avLst/>
            </a:prstGeom>
            <a:solidFill>
              <a:srgbClr val="3E41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EABD80FB-A219-12EE-121E-8B08CE23F976}"/>
                </a:ext>
              </a:extLst>
            </p:cNvPr>
            <p:cNvSpPr/>
            <p:nvPr/>
          </p:nvSpPr>
          <p:spPr>
            <a:xfrm>
              <a:off x="9032660" y="3699145"/>
              <a:ext cx="66556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0105F80-34F0-8072-38F0-0F4C8217A978}"/>
              </a:ext>
            </a:extLst>
          </p:cNvPr>
          <p:cNvGrpSpPr/>
          <p:nvPr/>
        </p:nvGrpSpPr>
        <p:grpSpPr>
          <a:xfrm>
            <a:off x="4299404" y="4044029"/>
            <a:ext cx="1076263" cy="1439863"/>
            <a:chOff x="9943512" y="4181322"/>
            <a:chExt cx="1076263" cy="1439863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1EE4DBBB-62C3-2884-8B04-C0CDD86134FB}"/>
                </a:ext>
              </a:extLst>
            </p:cNvPr>
            <p:cNvSpPr/>
            <p:nvPr/>
          </p:nvSpPr>
          <p:spPr>
            <a:xfrm>
              <a:off x="9943512" y="4181322"/>
              <a:ext cx="1076263" cy="14398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D3EB0E88-F1DD-8C5A-BB9A-8FE1B35D4D22}"/>
                </a:ext>
              </a:extLst>
            </p:cNvPr>
            <p:cNvSpPr/>
            <p:nvPr/>
          </p:nvSpPr>
          <p:spPr>
            <a:xfrm>
              <a:off x="10163373" y="4367586"/>
              <a:ext cx="66556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FD1CB64-4568-C89D-1E46-7A7FA9AA1171}"/>
              </a:ext>
            </a:extLst>
          </p:cNvPr>
          <p:cNvGrpSpPr/>
          <p:nvPr/>
        </p:nvGrpSpPr>
        <p:grpSpPr>
          <a:xfrm>
            <a:off x="6096000" y="1989265"/>
            <a:ext cx="5867400" cy="585690"/>
            <a:chOff x="6096000" y="1573667"/>
            <a:chExt cx="5867400" cy="585690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48664BA0-D20F-9C98-87DC-D9E90AB84993}"/>
                </a:ext>
              </a:extLst>
            </p:cNvPr>
            <p:cNvSpPr/>
            <p:nvPr/>
          </p:nvSpPr>
          <p:spPr>
            <a:xfrm>
              <a:off x="6096000" y="1746917"/>
              <a:ext cx="292100" cy="292100"/>
            </a:xfrm>
            <a:prstGeom prst="ellipse">
              <a:avLst/>
            </a:prstGeom>
            <a:solidFill>
              <a:srgbClr val="507CE2"/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73B24DAF-2378-DE25-2106-F4576F9FA814}"/>
                </a:ext>
              </a:extLst>
            </p:cNvPr>
            <p:cNvGrpSpPr/>
            <p:nvPr/>
          </p:nvGrpSpPr>
          <p:grpSpPr>
            <a:xfrm>
              <a:off x="6477000" y="1573667"/>
              <a:ext cx="5486400" cy="585690"/>
              <a:chOff x="283598" y="1906534"/>
              <a:chExt cx="5486400" cy="585690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1DDA610A-B4AE-BE7E-B4A1-34F6675F7A76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5486400" cy="3016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62CFE7C2-008D-7106-76F3-AFCF3EA05B1C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2B3A6FF1-4E04-3EE9-D026-AFF10E65DA52}"/>
              </a:ext>
            </a:extLst>
          </p:cNvPr>
          <p:cNvGrpSpPr/>
          <p:nvPr/>
        </p:nvGrpSpPr>
        <p:grpSpPr>
          <a:xfrm>
            <a:off x="6096000" y="2888046"/>
            <a:ext cx="5867400" cy="585690"/>
            <a:chOff x="6096000" y="1573667"/>
            <a:chExt cx="5867400" cy="585690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5CCF0576-343D-83E5-D2B3-46FC811C08A4}"/>
                </a:ext>
              </a:extLst>
            </p:cNvPr>
            <p:cNvSpPr/>
            <p:nvPr/>
          </p:nvSpPr>
          <p:spPr>
            <a:xfrm>
              <a:off x="6096000" y="1746917"/>
              <a:ext cx="292100" cy="292100"/>
            </a:xfrm>
            <a:prstGeom prst="ellipse">
              <a:avLst/>
            </a:prstGeom>
            <a:solidFill>
              <a:srgbClr val="46FABC"/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232A3DC2-9D10-9B2D-BF1A-9DF7DB6C89EE}"/>
                </a:ext>
              </a:extLst>
            </p:cNvPr>
            <p:cNvGrpSpPr/>
            <p:nvPr/>
          </p:nvGrpSpPr>
          <p:grpSpPr>
            <a:xfrm>
              <a:off x="6477000" y="1573667"/>
              <a:ext cx="5486400" cy="585690"/>
              <a:chOff x="283598" y="1906534"/>
              <a:chExt cx="5486400" cy="585690"/>
            </a:xfrm>
          </p:grpSpPr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A9F8739A-8422-7F96-B392-C968E0209BF8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5486400" cy="3016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6186E195-4467-D0BE-F270-ACE421F82114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BB7AE3A1-1E68-82AA-9F62-1D11A3947CD3}"/>
              </a:ext>
            </a:extLst>
          </p:cNvPr>
          <p:cNvGrpSpPr/>
          <p:nvPr/>
        </p:nvGrpSpPr>
        <p:grpSpPr>
          <a:xfrm>
            <a:off x="6096000" y="3786827"/>
            <a:ext cx="5867400" cy="585690"/>
            <a:chOff x="6096000" y="1573667"/>
            <a:chExt cx="5867400" cy="585690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A1F7AA6E-3CBB-C057-FFF4-2971DC6FC6FB}"/>
                </a:ext>
              </a:extLst>
            </p:cNvPr>
            <p:cNvSpPr/>
            <p:nvPr/>
          </p:nvSpPr>
          <p:spPr>
            <a:xfrm>
              <a:off x="6096000" y="1746917"/>
              <a:ext cx="292100" cy="292100"/>
            </a:xfrm>
            <a:prstGeom prst="ellipse">
              <a:avLst/>
            </a:prstGeom>
            <a:solidFill>
              <a:srgbClr val="3E4150"/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86A5D48C-9E2B-42D1-05CD-66627243037C}"/>
                </a:ext>
              </a:extLst>
            </p:cNvPr>
            <p:cNvGrpSpPr/>
            <p:nvPr/>
          </p:nvGrpSpPr>
          <p:grpSpPr>
            <a:xfrm>
              <a:off x="6477000" y="1573667"/>
              <a:ext cx="5486400" cy="585690"/>
              <a:chOff x="283598" y="1906534"/>
              <a:chExt cx="5486400" cy="585690"/>
            </a:xfrm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9CA37937-1CED-3414-FB8A-CBB6209E87DA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5486400" cy="3016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BB4C8E97-8DBF-0FF6-DA71-77509851E569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D544277E-0B46-75BA-6562-8F10DBA5F610}"/>
              </a:ext>
            </a:extLst>
          </p:cNvPr>
          <p:cNvGrpSpPr/>
          <p:nvPr/>
        </p:nvGrpSpPr>
        <p:grpSpPr>
          <a:xfrm>
            <a:off x="6096000" y="4685608"/>
            <a:ext cx="5867400" cy="585690"/>
            <a:chOff x="6096000" y="1573667"/>
            <a:chExt cx="5867400" cy="585690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CD0EFC75-499A-75A7-EF03-FD00B47512D9}"/>
                </a:ext>
              </a:extLst>
            </p:cNvPr>
            <p:cNvSpPr/>
            <p:nvPr/>
          </p:nvSpPr>
          <p:spPr>
            <a:xfrm>
              <a:off x="6096000" y="1746917"/>
              <a:ext cx="292100" cy="292100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7171C2E7-A393-8658-9CD7-BBFE8FBBEFE1}"/>
                </a:ext>
              </a:extLst>
            </p:cNvPr>
            <p:cNvGrpSpPr/>
            <p:nvPr/>
          </p:nvGrpSpPr>
          <p:grpSpPr>
            <a:xfrm>
              <a:off x="6477000" y="1573667"/>
              <a:ext cx="5486400" cy="585690"/>
              <a:chOff x="283598" y="1906534"/>
              <a:chExt cx="5486400" cy="585690"/>
            </a:xfrm>
          </p:grpSpPr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E477C55C-B2CB-75C5-1946-34CA969D1497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5486400" cy="3016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6EC55228-F687-E969-4057-9C586343A093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49503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 descr="D:\51PPT模板网\51pptmoban.com\图片.jpg">
            <a:extLst>
              <a:ext uri="{FF2B5EF4-FFF2-40B4-BE49-F238E27FC236}">
                <a16:creationId xmlns:a16="http://schemas.microsoft.com/office/drawing/2014/main" id="{521EFD10-3A2C-08C7-D4A9-854B77C1A15B}"/>
              </a:ext>
            </a:extLst>
          </p:cNvPr>
          <p:cNvSpPr/>
          <p:nvPr/>
        </p:nvSpPr>
        <p:spPr>
          <a:xfrm>
            <a:off x="3848100" y="1460500"/>
            <a:ext cx="4495800" cy="4483100"/>
          </a:xfrm>
          <a:prstGeom prst="roundRect">
            <a:avLst>
              <a:gd name="adj" fmla="val 16289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B687896-3DEE-49B9-087B-ECE169B31BD5}"/>
              </a:ext>
            </a:extLst>
          </p:cNvPr>
          <p:cNvSpPr txBox="1"/>
          <p:nvPr/>
        </p:nvSpPr>
        <p:spPr>
          <a:xfrm>
            <a:off x="249551" y="302464"/>
            <a:ext cx="7296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E8B6E30-A909-0E8C-878D-0C8B5D2AF2E1}"/>
              </a:ext>
            </a:extLst>
          </p:cNvPr>
          <p:cNvSpPr txBox="1"/>
          <p:nvPr/>
        </p:nvSpPr>
        <p:spPr>
          <a:xfrm>
            <a:off x="1635084" y="338620"/>
            <a:ext cx="34068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507CE2"/>
                </a:solidFill>
              </a:rPr>
              <a:t>单击此处添加标题文本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796FAFC-5F6D-7363-9DCC-EBDD6B70BC38}"/>
              </a:ext>
            </a:extLst>
          </p:cNvPr>
          <p:cNvSpPr txBox="1"/>
          <p:nvPr/>
        </p:nvSpPr>
        <p:spPr>
          <a:xfrm>
            <a:off x="1660484" y="727973"/>
            <a:ext cx="275911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title text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AB787A04-CE01-5389-9395-98ABEC6887BA}"/>
              </a:ext>
            </a:extLst>
          </p:cNvPr>
          <p:cNvGrpSpPr/>
          <p:nvPr/>
        </p:nvGrpSpPr>
        <p:grpSpPr>
          <a:xfrm>
            <a:off x="4083050" y="2292350"/>
            <a:ext cx="673100" cy="2819400"/>
            <a:chOff x="4083050" y="2281535"/>
            <a:chExt cx="673100" cy="2819400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FF8CE72F-40F6-75CB-6F3F-07E22FA29131}"/>
                </a:ext>
              </a:extLst>
            </p:cNvPr>
            <p:cNvSpPr/>
            <p:nvPr/>
          </p:nvSpPr>
          <p:spPr>
            <a:xfrm>
              <a:off x="4083050" y="2281535"/>
              <a:ext cx="673100" cy="673100"/>
            </a:xfrm>
            <a:prstGeom prst="ellipse">
              <a:avLst/>
            </a:prstGeom>
            <a:solidFill>
              <a:srgbClr val="507CE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00441233-907F-F7ED-C60B-0163DB021348}"/>
                </a:ext>
              </a:extLst>
            </p:cNvPr>
            <p:cNvSpPr/>
            <p:nvPr/>
          </p:nvSpPr>
          <p:spPr>
            <a:xfrm>
              <a:off x="4083050" y="4427835"/>
              <a:ext cx="673100" cy="673100"/>
            </a:xfrm>
            <a:prstGeom prst="ellipse">
              <a:avLst/>
            </a:prstGeom>
            <a:solidFill>
              <a:srgbClr val="3E415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339A82FE-A49C-E176-1707-4EEF196C646F}"/>
              </a:ext>
            </a:extLst>
          </p:cNvPr>
          <p:cNvGrpSpPr/>
          <p:nvPr/>
        </p:nvGrpSpPr>
        <p:grpSpPr>
          <a:xfrm>
            <a:off x="7423150" y="2292350"/>
            <a:ext cx="673100" cy="2819400"/>
            <a:chOff x="4083050" y="2281535"/>
            <a:chExt cx="673100" cy="281940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48128BCC-0E8F-9E94-FDDA-A663C5DFDA8D}"/>
                </a:ext>
              </a:extLst>
            </p:cNvPr>
            <p:cNvSpPr/>
            <p:nvPr/>
          </p:nvSpPr>
          <p:spPr>
            <a:xfrm>
              <a:off x="4083050" y="2281535"/>
              <a:ext cx="673100" cy="6731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66320B1B-9D62-788C-DCA2-A2FBFAD20469}"/>
                </a:ext>
              </a:extLst>
            </p:cNvPr>
            <p:cNvSpPr/>
            <p:nvPr/>
          </p:nvSpPr>
          <p:spPr>
            <a:xfrm>
              <a:off x="4083050" y="4427835"/>
              <a:ext cx="673100" cy="673100"/>
            </a:xfrm>
            <a:prstGeom prst="ellipse">
              <a:avLst/>
            </a:prstGeom>
            <a:solidFill>
              <a:srgbClr val="46FABC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E22B6E42-4264-7CC5-6BDA-D56E9385256C}"/>
              </a:ext>
            </a:extLst>
          </p:cNvPr>
          <p:cNvSpPr txBox="1"/>
          <p:nvPr/>
        </p:nvSpPr>
        <p:spPr>
          <a:xfrm>
            <a:off x="4184600" y="2428845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</a:rPr>
              <a:t>01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44AD101-5F9B-A6A0-AE16-870701C107A7}"/>
              </a:ext>
            </a:extLst>
          </p:cNvPr>
          <p:cNvSpPr txBox="1"/>
          <p:nvPr/>
        </p:nvSpPr>
        <p:spPr>
          <a:xfrm>
            <a:off x="7524700" y="2428845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02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58CE206-64F8-CD46-9D12-0E610A945048}"/>
              </a:ext>
            </a:extLst>
          </p:cNvPr>
          <p:cNvSpPr txBox="1"/>
          <p:nvPr/>
        </p:nvSpPr>
        <p:spPr>
          <a:xfrm>
            <a:off x="4184600" y="4586118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</a:rPr>
              <a:t>03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280AEDE9-FF4A-4F7E-C16D-3BEA3F7C7A6D}"/>
              </a:ext>
            </a:extLst>
          </p:cNvPr>
          <p:cNvSpPr txBox="1"/>
          <p:nvPr/>
        </p:nvSpPr>
        <p:spPr>
          <a:xfrm>
            <a:off x="7524700" y="4586118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04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3015AE04-CB93-90A0-024E-865F20934BFC}"/>
              </a:ext>
            </a:extLst>
          </p:cNvPr>
          <p:cNvGrpSpPr/>
          <p:nvPr/>
        </p:nvGrpSpPr>
        <p:grpSpPr>
          <a:xfrm>
            <a:off x="8445451" y="2235385"/>
            <a:ext cx="2966425" cy="816522"/>
            <a:chOff x="283598" y="1906534"/>
            <a:chExt cx="2966425" cy="816522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2AB70378-D07D-4223-0DE2-BA17826A771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32EE0EA0-BB65-7E70-C6F9-A6B48A0FAE1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E1B5DF95-2485-CA55-B437-6C07BACF2360}"/>
              </a:ext>
            </a:extLst>
          </p:cNvPr>
          <p:cNvGrpSpPr/>
          <p:nvPr/>
        </p:nvGrpSpPr>
        <p:grpSpPr>
          <a:xfrm>
            <a:off x="780124" y="2235385"/>
            <a:ext cx="2984539" cy="816522"/>
            <a:chOff x="283598" y="1906534"/>
            <a:chExt cx="2984539" cy="816522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FF1FA8F2-0F58-36F1-417E-D1FF9DF9BD4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3B109181-9DD2-1D36-22EA-B26B8E656A9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B4A49486-1C07-31FA-EAD2-2332E83C165B}"/>
              </a:ext>
            </a:extLst>
          </p:cNvPr>
          <p:cNvGrpSpPr/>
          <p:nvPr/>
        </p:nvGrpSpPr>
        <p:grpSpPr>
          <a:xfrm>
            <a:off x="8445451" y="4375150"/>
            <a:ext cx="2966425" cy="816522"/>
            <a:chOff x="283598" y="1906534"/>
            <a:chExt cx="2966425" cy="816522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6DFB257C-6A83-6605-B053-9AAA9F7D09B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8BE5F227-0D99-9AEB-DA02-5AE062C1B6C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B58669F8-7C9E-7EC4-D8D5-50A3C7D45FA3}"/>
              </a:ext>
            </a:extLst>
          </p:cNvPr>
          <p:cNvGrpSpPr/>
          <p:nvPr/>
        </p:nvGrpSpPr>
        <p:grpSpPr>
          <a:xfrm>
            <a:off x="780124" y="4375150"/>
            <a:ext cx="2984539" cy="816522"/>
            <a:chOff x="283598" y="1906534"/>
            <a:chExt cx="2984539" cy="816522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3DA63954-E675-EB37-D550-F312CBDA8E8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56E8A9C9-3632-5601-ADB3-7A718565B60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77025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8B687896-3DEE-49B9-087B-ECE169B31BD5}"/>
              </a:ext>
            </a:extLst>
          </p:cNvPr>
          <p:cNvSpPr txBox="1"/>
          <p:nvPr/>
        </p:nvSpPr>
        <p:spPr>
          <a:xfrm>
            <a:off x="249551" y="302464"/>
            <a:ext cx="7296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E8B6E30-A909-0E8C-878D-0C8B5D2AF2E1}"/>
              </a:ext>
            </a:extLst>
          </p:cNvPr>
          <p:cNvSpPr txBox="1"/>
          <p:nvPr/>
        </p:nvSpPr>
        <p:spPr>
          <a:xfrm>
            <a:off x="1635084" y="338620"/>
            <a:ext cx="34068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507CE2"/>
                </a:solidFill>
              </a:rPr>
              <a:t>单击此处添加标题文本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796FAFC-5F6D-7363-9DCC-EBDD6B70BC38}"/>
              </a:ext>
            </a:extLst>
          </p:cNvPr>
          <p:cNvSpPr txBox="1"/>
          <p:nvPr/>
        </p:nvSpPr>
        <p:spPr>
          <a:xfrm>
            <a:off x="1660484" y="727973"/>
            <a:ext cx="275911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title text</a:t>
            </a:r>
          </a:p>
        </p:txBody>
      </p:sp>
      <p:sp>
        <p:nvSpPr>
          <p:cNvPr id="5" name="椭圆 34">
            <a:extLst>
              <a:ext uri="{FF2B5EF4-FFF2-40B4-BE49-F238E27FC236}">
                <a16:creationId xmlns:a16="http://schemas.microsoft.com/office/drawing/2014/main" id="{DBBEDF88-DFE8-A4CC-F96F-212896C9C310}"/>
              </a:ext>
            </a:extLst>
          </p:cNvPr>
          <p:cNvSpPr/>
          <p:nvPr/>
        </p:nvSpPr>
        <p:spPr>
          <a:xfrm rot="16200000">
            <a:off x="5130390" y="2831363"/>
            <a:ext cx="1343643" cy="1728003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46FA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42">
            <a:extLst>
              <a:ext uri="{FF2B5EF4-FFF2-40B4-BE49-F238E27FC236}">
                <a16:creationId xmlns:a16="http://schemas.microsoft.com/office/drawing/2014/main" id="{04334113-D275-AB83-0850-9796104A9ADF}"/>
              </a:ext>
            </a:extLst>
          </p:cNvPr>
          <p:cNvSpPr/>
          <p:nvPr/>
        </p:nvSpPr>
        <p:spPr>
          <a:xfrm rot="5400000">
            <a:off x="7252376" y="2843076"/>
            <a:ext cx="1265947" cy="1621962"/>
          </a:xfrm>
          <a:custGeom>
            <a:avLst/>
            <a:gdLst/>
            <a:ahLst/>
            <a:cxnLst/>
            <a:rect l="l" t="t" r="r" b="b"/>
            <a:pathLst>
              <a:path w="1054142" h="1350592">
                <a:moveTo>
                  <a:pt x="521627" y="0"/>
                </a:moveTo>
                <a:lnTo>
                  <a:pt x="682907" y="322559"/>
                </a:lnTo>
                <a:cubicBezTo>
                  <a:pt x="898294" y="386795"/>
                  <a:pt x="1054142" y="586958"/>
                  <a:pt x="1054142" y="823521"/>
                </a:cubicBezTo>
                <a:cubicBezTo>
                  <a:pt x="1054142" y="1114614"/>
                  <a:pt x="818164" y="1350592"/>
                  <a:pt x="527071" y="1350592"/>
                </a:cubicBezTo>
                <a:cubicBezTo>
                  <a:pt x="235978" y="1350592"/>
                  <a:pt x="0" y="1114614"/>
                  <a:pt x="0" y="823521"/>
                </a:cubicBezTo>
                <a:cubicBezTo>
                  <a:pt x="0" y="591722"/>
                  <a:pt x="149634" y="394871"/>
                  <a:pt x="358347" y="326560"/>
                </a:cubicBezTo>
                <a:close/>
              </a:path>
            </a:pathLst>
          </a:custGeom>
          <a:solidFill>
            <a:srgbClr val="507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34">
            <a:extLst>
              <a:ext uri="{FF2B5EF4-FFF2-40B4-BE49-F238E27FC236}">
                <a16:creationId xmlns:a16="http://schemas.microsoft.com/office/drawing/2014/main" id="{8CC9BCB7-5A72-540C-62BE-F1200A2A8A3B}"/>
              </a:ext>
            </a:extLst>
          </p:cNvPr>
          <p:cNvSpPr/>
          <p:nvPr/>
        </p:nvSpPr>
        <p:spPr>
          <a:xfrm rot="5400000">
            <a:off x="6394939" y="4428084"/>
            <a:ext cx="1343641" cy="172800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46FA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42">
            <a:extLst>
              <a:ext uri="{FF2B5EF4-FFF2-40B4-BE49-F238E27FC236}">
                <a16:creationId xmlns:a16="http://schemas.microsoft.com/office/drawing/2014/main" id="{9FE11AB7-1071-1B30-BD56-E18F60CE7024}"/>
              </a:ext>
            </a:extLst>
          </p:cNvPr>
          <p:cNvSpPr/>
          <p:nvPr/>
        </p:nvSpPr>
        <p:spPr>
          <a:xfrm rot="16200000">
            <a:off x="4387693" y="4442257"/>
            <a:ext cx="1265947" cy="1621962"/>
          </a:xfrm>
          <a:custGeom>
            <a:avLst/>
            <a:gdLst/>
            <a:ahLst/>
            <a:cxnLst/>
            <a:rect l="l" t="t" r="r" b="b"/>
            <a:pathLst>
              <a:path w="1054142" h="1350592">
                <a:moveTo>
                  <a:pt x="521627" y="0"/>
                </a:moveTo>
                <a:lnTo>
                  <a:pt x="682907" y="322559"/>
                </a:lnTo>
                <a:cubicBezTo>
                  <a:pt x="898294" y="386795"/>
                  <a:pt x="1054142" y="586958"/>
                  <a:pt x="1054142" y="823521"/>
                </a:cubicBezTo>
                <a:cubicBezTo>
                  <a:pt x="1054142" y="1114614"/>
                  <a:pt x="818164" y="1350592"/>
                  <a:pt x="527071" y="1350592"/>
                </a:cubicBezTo>
                <a:cubicBezTo>
                  <a:pt x="235978" y="1350592"/>
                  <a:pt x="0" y="1114614"/>
                  <a:pt x="0" y="823521"/>
                </a:cubicBezTo>
                <a:cubicBezTo>
                  <a:pt x="0" y="591722"/>
                  <a:pt x="149634" y="394871"/>
                  <a:pt x="358347" y="326560"/>
                </a:cubicBezTo>
                <a:close/>
              </a:path>
            </a:pathLst>
          </a:custGeom>
          <a:solidFill>
            <a:srgbClr val="507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34">
            <a:extLst>
              <a:ext uri="{FF2B5EF4-FFF2-40B4-BE49-F238E27FC236}">
                <a16:creationId xmlns:a16="http://schemas.microsoft.com/office/drawing/2014/main" id="{4B0E2391-8CD2-B632-75AB-16896FB13848}"/>
              </a:ext>
            </a:extLst>
          </p:cNvPr>
          <p:cNvSpPr/>
          <p:nvPr/>
        </p:nvSpPr>
        <p:spPr>
          <a:xfrm rot="5400000">
            <a:off x="6418135" y="1260201"/>
            <a:ext cx="1343641" cy="172800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46FA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等腰三角形 42">
            <a:extLst>
              <a:ext uri="{FF2B5EF4-FFF2-40B4-BE49-F238E27FC236}">
                <a16:creationId xmlns:a16="http://schemas.microsoft.com/office/drawing/2014/main" id="{95A900D4-DCA0-A628-FA85-7E05C502CAB6}"/>
              </a:ext>
            </a:extLst>
          </p:cNvPr>
          <p:cNvSpPr/>
          <p:nvPr/>
        </p:nvSpPr>
        <p:spPr>
          <a:xfrm rot="16200000">
            <a:off x="4410888" y="1274375"/>
            <a:ext cx="1265947" cy="1621962"/>
          </a:xfrm>
          <a:custGeom>
            <a:avLst/>
            <a:gdLst/>
            <a:ahLst/>
            <a:cxnLst/>
            <a:rect l="l" t="t" r="r" b="b"/>
            <a:pathLst>
              <a:path w="1054142" h="1350592">
                <a:moveTo>
                  <a:pt x="521627" y="0"/>
                </a:moveTo>
                <a:lnTo>
                  <a:pt x="682907" y="322559"/>
                </a:lnTo>
                <a:cubicBezTo>
                  <a:pt x="898294" y="386795"/>
                  <a:pt x="1054142" y="586958"/>
                  <a:pt x="1054142" y="823521"/>
                </a:cubicBezTo>
                <a:cubicBezTo>
                  <a:pt x="1054142" y="1114614"/>
                  <a:pt x="818164" y="1350592"/>
                  <a:pt x="527071" y="1350592"/>
                </a:cubicBezTo>
                <a:cubicBezTo>
                  <a:pt x="235978" y="1350592"/>
                  <a:pt x="0" y="1114614"/>
                  <a:pt x="0" y="823521"/>
                </a:cubicBezTo>
                <a:cubicBezTo>
                  <a:pt x="0" y="591722"/>
                  <a:pt x="149634" y="394871"/>
                  <a:pt x="358347" y="326560"/>
                </a:cubicBezTo>
                <a:close/>
              </a:path>
            </a:pathLst>
          </a:custGeom>
          <a:solidFill>
            <a:srgbClr val="507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2" name="KSO_Shape">
            <a:extLst>
              <a:ext uri="{FF2B5EF4-FFF2-40B4-BE49-F238E27FC236}">
                <a16:creationId xmlns:a16="http://schemas.microsoft.com/office/drawing/2014/main" id="{A21855E3-02C7-86FE-AA99-9F24D51627C2}"/>
              </a:ext>
            </a:extLst>
          </p:cNvPr>
          <p:cNvSpPr/>
          <p:nvPr/>
        </p:nvSpPr>
        <p:spPr bwMode="auto">
          <a:xfrm>
            <a:off x="4966785" y="1822168"/>
            <a:ext cx="540168" cy="459141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KSO_Shape" descr="D:\51PPT模板网\51pptmoban.com\图片.jpg">
            <a:extLst>
              <a:ext uri="{FF2B5EF4-FFF2-40B4-BE49-F238E27FC236}">
                <a16:creationId xmlns:a16="http://schemas.microsoft.com/office/drawing/2014/main" id="{B5A32CD4-B367-E2AF-54A2-F0BE09DA2D1B}"/>
              </a:ext>
            </a:extLst>
          </p:cNvPr>
          <p:cNvSpPr/>
          <p:nvPr/>
        </p:nvSpPr>
        <p:spPr bwMode="auto">
          <a:xfrm>
            <a:off x="5709951" y="3398597"/>
            <a:ext cx="605281" cy="606292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KSO_Shape" descr="D:\51PPT模板网\51pptmoban.com\图片.jpg">
            <a:extLst>
              <a:ext uri="{FF2B5EF4-FFF2-40B4-BE49-F238E27FC236}">
                <a16:creationId xmlns:a16="http://schemas.microsoft.com/office/drawing/2014/main" id="{52F3AE64-CE02-550D-4C9D-BF498766E05F}"/>
              </a:ext>
            </a:extLst>
          </p:cNvPr>
          <p:cNvSpPr/>
          <p:nvPr/>
        </p:nvSpPr>
        <p:spPr bwMode="auto">
          <a:xfrm>
            <a:off x="4957260" y="5009517"/>
            <a:ext cx="471404" cy="406193"/>
          </a:xfrm>
          <a:custGeom>
            <a:avLst/>
            <a:gdLst>
              <a:gd name="T0" fmla="*/ 838518 w 3856038"/>
              <a:gd name="T1" fmla="*/ 3035936 h 3319463"/>
              <a:gd name="T2" fmla="*/ 807086 w 3856038"/>
              <a:gd name="T3" fmla="*/ 3078481 h 3319463"/>
              <a:gd name="T4" fmla="*/ 345758 w 3856038"/>
              <a:gd name="T5" fmla="*/ 3083244 h 3319463"/>
              <a:gd name="T6" fmla="*/ 306705 w 3856038"/>
              <a:gd name="T7" fmla="*/ 3047684 h 3319463"/>
              <a:gd name="T8" fmla="*/ 1938189 w 3856038"/>
              <a:gd name="T9" fmla="*/ 1874411 h 3319463"/>
              <a:gd name="T10" fmla="*/ 2032113 w 3856038"/>
              <a:gd name="T11" fmla="*/ 1927728 h 3319463"/>
              <a:gd name="T12" fmla="*/ 2127625 w 3856038"/>
              <a:gd name="T13" fmla="*/ 1936931 h 3319463"/>
              <a:gd name="T14" fmla="*/ 2209174 w 3856038"/>
              <a:gd name="T15" fmla="*/ 1913446 h 3319463"/>
              <a:gd name="T16" fmla="*/ 2208222 w 3856038"/>
              <a:gd name="T17" fmla="*/ 3063251 h 3319463"/>
              <a:gd name="T18" fmla="*/ 2159673 w 3856038"/>
              <a:gd name="T19" fmla="*/ 3086101 h 3319463"/>
              <a:gd name="T20" fmla="*/ 1703060 w 3856038"/>
              <a:gd name="T21" fmla="*/ 3067694 h 3319463"/>
              <a:gd name="T22" fmla="*/ 1684338 w 3856038"/>
              <a:gd name="T23" fmla="*/ 1620838 h 3319463"/>
              <a:gd name="T24" fmla="*/ 1517659 w 3856038"/>
              <a:gd name="T25" fmla="*/ 3063249 h 3319463"/>
              <a:gd name="T26" fmla="*/ 1469110 w 3856038"/>
              <a:gd name="T27" fmla="*/ 3086100 h 3319463"/>
              <a:gd name="T28" fmla="*/ 1012179 w 3856038"/>
              <a:gd name="T29" fmla="*/ 3067693 h 3319463"/>
              <a:gd name="T30" fmla="*/ 993775 w 3856038"/>
              <a:gd name="T31" fmla="*/ 2030516 h 3319463"/>
              <a:gd name="T32" fmla="*/ 2903512 w 3856038"/>
              <a:gd name="T33" fmla="*/ 3058483 h 3319463"/>
              <a:gd name="T34" fmla="*/ 2858002 w 3856038"/>
              <a:gd name="T35" fmla="*/ 3085784 h 3319463"/>
              <a:gd name="T36" fmla="*/ 2397814 w 3856038"/>
              <a:gd name="T37" fmla="*/ 3071816 h 3319463"/>
              <a:gd name="T38" fmla="*/ 2374900 w 3856038"/>
              <a:gd name="T39" fmla="*/ 3023247 h 3319463"/>
              <a:gd name="T40" fmla="*/ 3393565 w 3856038"/>
              <a:gd name="T41" fmla="*/ 829618 h 3319463"/>
              <a:gd name="T42" fmla="*/ 3441797 w 3856038"/>
              <a:gd name="T43" fmla="*/ 916284 h 3319463"/>
              <a:gd name="T44" fmla="*/ 3518904 w 3856038"/>
              <a:gd name="T45" fmla="*/ 976601 h 3319463"/>
              <a:gd name="T46" fmla="*/ 3605213 w 3856038"/>
              <a:gd name="T47" fmla="*/ 3023244 h 3319463"/>
              <a:gd name="T48" fmla="*/ 3582367 w 3856038"/>
              <a:gd name="T49" fmla="*/ 3071815 h 3319463"/>
              <a:gd name="T50" fmla="*/ 3123532 w 3856038"/>
              <a:gd name="T51" fmla="*/ 3085783 h 3319463"/>
              <a:gd name="T52" fmla="*/ 3077839 w 3856038"/>
              <a:gd name="T53" fmla="*/ 3058481 h 3319463"/>
              <a:gd name="T54" fmla="*/ 3032368 w 3856038"/>
              <a:gd name="T55" fmla="*/ 0 h 3319463"/>
              <a:gd name="T56" fmla="*/ 3669057 w 3856038"/>
              <a:gd name="T57" fmla="*/ 6984 h 3319463"/>
              <a:gd name="T58" fmla="*/ 3714445 w 3856038"/>
              <a:gd name="T59" fmla="*/ 35552 h 3319463"/>
              <a:gd name="T60" fmla="*/ 3742692 w 3856038"/>
              <a:gd name="T61" fmla="*/ 80308 h 3319463"/>
              <a:gd name="T62" fmla="*/ 3749358 w 3856038"/>
              <a:gd name="T63" fmla="*/ 717377 h 3319463"/>
              <a:gd name="T64" fmla="*/ 3735075 w 3856038"/>
              <a:gd name="T65" fmla="*/ 769117 h 3319463"/>
              <a:gd name="T66" fmla="*/ 3700797 w 3856038"/>
              <a:gd name="T67" fmla="*/ 808795 h 3319463"/>
              <a:gd name="T68" fmla="*/ 3652870 w 3856038"/>
              <a:gd name="T69" fmla="*/ 830698 h 3319463"/>
              <a:gd name="T70" fmla="*/ 3597644 w 3856038"/>
              <a:gd name="T71" fmla="*/ 829110 h 3319463"/>
              <a:gd name="T72" fmla="*/ 3550670 w 3856038"/>
              <a:gd name="T73" fmla="*/ 804986 h 3319463"/>
              <a:gd name="T74" fmla="*/ 3518296 w 3856038"/>
              <a:gd name="T75" fmla="*/ 764039 h 3319463"/>
              <a:gd name="T76" fmla="*/ 3506552 w 3856038"/>
              <a:gd name="T77" fmla="*/ 711346 h 3319463"/>
              <a:gd name="T78" fmla="*/ 2155095 w 3856038"/>
              <a:gd name="T79" fmla="*/ 1756621 h 3319463"/>
              <a:gd name="T80" fmla="*/ 2103678 w 3856038"/>
              <a:gd name="T81" fmla="*/ 1768049 h 3319463"/>
              <a:gd name="T82" fmla="*/ 2052577 w 3856038"/>
              <a:gd name="T83" fmla="*/ 1756621 h 3319463"/>
              <a:gd name="T84" fmla="*/ 207257 w 3856038"/>
              <a:gd name="T85" fmla="*/ 2594619 h 3319463"/>
              <a:gd name="T86" fmla="*/ 161553 w 3856038"/>
              <a:gd name="T87" fmla="*/ 2623505 h 3319463"/>
              <a:gd name="T88" fmla="*/ 109818 w 3856038"/>
              <a:gd name="T89" fmla="*/ 2629853 h 3319463"/>
              <a:gd name="T90" fmla="*/ 59670 w 3856038"/>
              <a:gd name="T91" fmla="*/ 2613665 h 3319463"/>
              <a:gd name="T92" fmla="*/ 19996 w 3856038"/>
              <a:gd name="T93" fmla="*/ 2575574 h 3319463"/>
              <a:gd name="T94" fmla="*/ 952 w 3856038"/>
              <a:gd name="T95" fmla="*/ 2526056 h 3319463"/>
              <a:gd name="T96" fmla="*/ 5078 w 3856038"/>
              <a:gd name="T97" fmla="*/ 2473998 h 3319463"/>
              <a:gd name="T98" fmla="*/ 31105 w 3856038"/>
              <a:gd name="T99" fmla="*/ 2427337 h 3319463"/>
              <a:gd name="T100" fmla="*/ 1492697 w 3856038"/>
              <a:gd name="T101" fmla="*/ 975760 h 3319463"/>
              <a:gd name="T102" fmla="*/ 1543797 w 3856038"/>
              <a:gd name="T103" fmla="*/ 964333 h 3319463"/>
              <a:gd name="T104" fmla="*/ 1595215 w 3856038"/>
              <a:gd name="T105" fmla="*/ 975760 h 3319463"/>
              <a:gd name="T106" fmla="*/ 3334526 w 3856038"/>
              <a:gd name="T107" fmla="*/ 243464 h 3319463"/>
              <a:gd name="T108" fmla="*/ 2991107 w 3856038"/>
              <a:gd name="T109" fmla="*/ 233624 h 3319463"/>
              <a:gd name="T110" fmla="*/ 2948576 w 3856038"/>
              <a:gd name="T111" fmla="*/ 203151 h 3319463"/>
              <a:gd name="T112" fmla="*/ 2922550 w 3856038"/>
              <a:gd name="T113" fmla="*/ 157760 h 3319463"/>
              <a:gd name="T114" fmla="*/ 2918424 w 3856038"/>
              <a:gd name="T115" fmla="*/ 102845 h 3319463"/>
              <a:gd name="T116" fmla="*/ 2937468 w 3856038"/>
              <a:gd name="T117" fmla="*/ 53645 h 3319463"/>
              <a:gd name="T118" fmla="*/ 2975555 w 3856038"/>
              <a:gd name="T119" fmla="*/ 17459 h 3319463"/>
              <a:gd name="T120" fmla="*/ 3026338 w 3856038"/>
              <a:gd name="T121" fmla="*/ 318 h 3319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56038" h="3319463">
                <a:moveTo>
                  <a:pt x="50800" y="3187700"/>
                </a:moveTo>
                <a:lnTo>
                  <a:pt x="3856038" y="3187700"/>
                </a:lnTo>
                <a:lnTo>
                  <a:pt x="3856038" y="3319463"/>
                </a:lnTo>
                <a:lnTo>
                  <a:pt x="50800" y="3319463"/>
                </a:lnTo>
                <a:lnTo>
                  <a:pt x="50800" y="3187700"/>
                </a:lnTo>
                <a:close/>
                <a:moveTo>
                  <a:pt x="839788" y="2182813"/>
                </a:moveTo>
                <a:lnTo>
                  <a:pt x="839788" y="3023236"/>
                </a:lnTo>
                <a:lnTo>
                  <a:pt x="839471" y="3029586"/>
                </a:lnTo>
                <a:lnTo>
                  <a:pt x="838518" y="3035936"/>
                </a:lnTo>
                <a:lnTo>
                  <a:pt x="837248" y="3041969"/>
                </a:lnTo>
                <a:lnTo>
                  <a:pt x="834708" y="3047684"/>
                </a:lnTo>
                <a:lnTo>
                  <a:pt x="832486" y="3053399"/>
                </a:lnTo>
                <a:lnTo>
                  <a:pt x="829311" y="3058479"/>
                </a:lnTo>
                <a:lnTo>
                  <a:pt x="825501" y="3063241"/>
                </a:lnTo>
                <a:lnTo>
                  <a:pt x="821373" y="3067686"/>
                </a:lnTo>
                <a:lnTo>
                  <a:pt x="816928" y="3071814"/>
                </a:lnTo>
                <a:lnTo>
                  <a:pt x="812166" y="3075306"/>
                </a:lnTo>
                <a:lnTo>
                  <a:pt x="807086" y="3078481"/>
                </a:lnTo>
                <a:lnTo>
                  <a:pt x="801688" y="3081339"/>
                </a:lnTo>
                <a:lnTo>
                  <a:pt x="795656" y="3083244"/>
                </a:lnTo>
                <a:lnTo>
                  <a:pt x="789623" y="3084831"/>
                </a:lnTo>
                <a:lnTo>
                  <a:pt x="783591" y="3085784"/>
                </a:lnTo>
                <a:lnTo>
                  <a:pt x="777241" y="3086101"/>
                </a:lnTo>
                <a:lnTo>
                  <a:pt x="364173" y="3086101"/>
                </a:lnTo>
                <a:lnTo>
                  <a:pt x="357823" y="3085784"/>
                </a:lnTo>
                <a:lnTo>
                  <a:pt x="351473" y="3084831"/>
                </a:lnTo>
                <a:lnTo>
                  <a:pt x="345758" y="3083244"/>
                </a:lnTo>
                <a:lnTo>
                  <a:pt x="339725" y="3081339"/>
                </a:lnTo>
                <a:lnTo>
                  <a:pt x="334328" y="3078481"/>
                </a:lnTo>
                <a:lnTo>
                  <a:pt x="329248" y="3075306"/>
                </a:lnTo>
                <a:lnTo>
                  <a:pt x="324485" y="3071814"/>
                </a:lnTo>
                <a:lnTo>
                  <a:pt x="320040" y="3067686"/>
                </a:lnTo>
                <a:lnTo>
                  <a:pt x="315595" y="3063241"/>
                </a:lnTo>
                <a:lnTo>
                  <a:pt x="312103" y="3058479"/>
                </a:lnTo>
                <a:lnTo>
                  <a:pt x="308928" y="3053399"/>
                </a:lnTo>
                <a:lnTo>
                  <a:pt x="306705" y="3047684"/>
                </a:lnTo>
                <a:lnTo>
                  <a:pt x="304165" y="3041969"/>
                </a:lnTo>
                <a:lnTo>
                  <a:pt x="302578" y="3035936"/>
                </a:lnTo>
                <a:lnTo>
                  <a:pt x="301943" y="3029586"/>
                </a:lnTo>
                <a:lnTo>
                  <a:pt x="301625" y="3023236"/>
                </a:lnTo>
                <a:lnTo>
                  <a:pt x="301625" y="2721293"/>
                </a:lnTo>
                <a:lnTo>
                  <a:pt x="839788" y="2182813"/>
                </a:lnTo>
                <a:close/>
                <a:moveTo>
                  <a:pt x="1684338" y="1620838"/>
                </a:moveTo>
                <a:lnTo>
                  <a:pt x="1929304" y="1865842"/>
                </a:lnTo>
                <a:lnTo>
                  <a:pt x="1938189" y="1874411"/>
                </a:lnTo>
                <a:lnTo>
                  <a:pt x="1947708" y="1882345"/>
                </a:lnTo>
                <a:lnTo>
                  <a:pt x="1957227" y="1889644"/>
                </a:lnTo>
                <a:lnTo>
                  <a:pt x="1967064" y="1896944"/>
                </a:lnTo>
                <a:lnTo>
                  <a:pt x="1977218" y="1903291"/>
                </a:lnTo>
                <a:lnTo>
                  <a:pt x="1987690" y="1909003"/>
                </a:lnTo>
                <a:lnTo>
                  <a:pt x="1998478" y="1914716"/>
                </a:lnTo>
                <a:lnTo>
                  <a:pt x="2009267" y="1919476"/>
                </a:lnTo>
                <a:lnTo>
                  <a:pt x="2020690" y="1923602"/>
                </a:lnTo>
                <a:lnTo>
                  <a:pt x="2032113" y="1927728"/>
                </a:lnTo>
                <a:lnTo>
                  <a:pt x="2043537" y="1930901"/>
                </a:lnTo>
                <a:lnTo>
                  <a:pt x="2055277" y="1933440"/>
                </a:lnTo>
                <a:lnTo>
                  <a:pt x="2067335" y="1935344"/>
                </a:lnTo>
                <a:lnTo>
                  <a:pt x="2079393" y="1936931"/>
                </a:lnTo>
                <a:lnTo>
                  <a:pt x="2091768" y="1937883"/>
                </a:lnTo>
                <a:lnTo>
                  <a:pt x="2103826" y="1938201"/>
                </a:lnTo>
                <a:lnTo>
                  <a:pt x="2111759" y="1937883"/>
                </a:lnTo>
                <a:lnTo>
                  <a:pt x="2119692" y="1937566"/>
                </a:lnTo>
                <a:lnTo>
                  <a:pt x="2127625" y="1936931"/>
                </a:lnTo>
                <a:lnTo>
                  <a:pt x="2135240" y="1935979"/>
                </a:lnTo>
                <a:lnTo>
                  <a:pt x="2142856" y="1934710"/>
                </a:lnTo>
                <a:lnTo>
                  <a:pt x="2150788" y="1933440"/>
                </a:lnTo>
                <a:lnTo>
                  <a:pt x="2158404" y="1931536"/>
                </a:lnTo>
                <a:lnTo>
                  <a:pt x="2165702" y="1929949"/>
                </a:lnTo>
                <a:lnTo>
                  <a:pt x="2173318" y="1927728"/>
                </a:lnTo>
                <a:lnTo>
                  <a:pt x="2180299" y="1925189"/>
                </a:lnTo>
                <a:lnTo>
                  <a:pt x="2194895" y="1919794"/>
                </a:lnTo>
                <a:lnTo>
                  <a:pt x="2209174" y="1913446"/>
                </a:lnTo>
                <a:lnTo>
                  <a:pt x="2222501" y="1906782"/>
                </a:lnTo>
                <a:lnTo>
                  <a:pt x="2222501" y="3023263"/>
                </a:lnTo>
                <a:lnTo>
                  <a:pt x="2222501" y="3029611"/>
                </a:lnTo>
                <a:lnTo>
                  <a:pt x="2221232" y="3035958"/>
                </a:lnTo>
                <a:lnTo>
                  <a:pt x="2219645" y="3041988"/>
                </a:lnTo>
                <a:lnTo>
                  <a:pt x="2217742" y="3047700"/>
                </a:lnTo>
                <a:lnTo>
                  <a:pt x="2214886" y="3053413"/>
                </a:lnTo>
                <a:lnTo>
                  <a:pt x="2211713" y="3058491"/>
                </a:lnTo>
                <a:lnTo>
                  <a:pt x="2208222" y="3063251"/>
                </a:lnTo>
                <a:lnTo>
                  <a:pt x="2204414" y="3067694"/>
                </a:lnTo>
                <a:lnTo>
                  <a:pt x="2199655" y="3071820"/>
                </a:lnTo>
                <a:lnTo>
                  <a:pt x="2194895" y="3075311"/>
                </a:lnTo>
                <a:lnTo>
                  <a:pt x="2189818" y="3078484"/>
                </a:lnTo>
                <a:lnTo>
                  <a:pt x="2184424" y="3081341"/>
                </a:lnTo>
                <a:lnTo>
                  <a:pt x="2178712" y="3083245"/>
                </a:lnTo>
                <a:lnTo>
                  <a:pt x="2172366" y="3084832"/>
                </a:lnTo>
                <a:lnTo>
                  <a:pt x="2166654" y="3085784"/>
                </a:lnTo>
                <a:lnTo>
                  <a:pt x="2159673" y="3086101"/>
                </a:lnTo>
                <a:lnTo>
                  <a:pt x="1747166" y="3086101"/>
                </a:lnTo>
                <a:lnTo>
                  <a:pt x="1740820" y="3085784"/>
                </a:lnTo>
                <a:lnTo>
                  <a:pt x="1734474" y="3084832"/>
                </a:lnTo>
                <a:lnTo>
                  <a:pt x="1728445" y="3083245"/>
                </a:lnTo>
                <a:lnTo>
                  <a:pt x="1723050" y="3081341"/>
                </a:lnTo>
                <a:lnTo>
                  <a:pt x="1717656" y="3078484"/>
                </a:lnTo>
                <a:lnTo>
                  <a:pt x="1712579" y="3075311"/>
                </a:lnTo>
                <a:lnTo>
                  <a:pt x="1707185" y="3071820"/>
                </a:lnTo>
                <a:lnTo>
                  <a:pt x="1703060" y="3067694"/>
                </a:lnTo>
                <a:lnTo>
                  <a:pt x="1698935" y="3063251"/>
                </a:lnTo>
                <a:lnTo>
                  <a:pt x="1695444" y="3058491"/>
                </a:lnTo>
                <a:lnTo>
                  <a:pt x="1692271" y="3053413"/>
                </a:lnTo>
                <a:lnTo>
                  <a:pt x="1689415" y="3047700"/>
                </a:lnTo>
                <a:lnTo>
                  <a:pt x="1687511" y="3041988"/>
                </a:lnTo>
                <a:lnTo>
                  <a:pt x="1685925" y="3035958"/>
                </a:lnTo>
                <a:lnTo>
                  <a:pt x="1684973" y="3029611"/>
                </a:lnTo>
                <a:lnTo>
                  <a:pt x="1684338" y="3023263"/>
                </a:lnTo>
                <a:lnTo>
                  <a:pt x="1684338" y="1620838"/>
                </a:lnTo>
                <a:close/>
                <a:moveTo>
                  <a:pt x="1531938" y="1492251"/>
                </a:moveTo>
                <a:lnTo>
                  <a:pt x="1531938" y="3023260"/>
                </a:lnTo>
                <a:lnTo>
                  <a:pt x="1531304" y="3029608"/>
                </a:lnTo>
                <a:lnTo>
                  <a:pt x="1530669" y="3035955"/>
                </a:lnTo>
                <a:lnTo>
                  <a:pt x="1529082" y="3041985"/>
                </a:lnTo>
                <a:lnTo>
                  <a:pt x="1527178" y="3047698"/>
                </a:lnTo>
                <a:lnTo>
                  <a:pt x="1524323" y="3053411"/>
                </a:lnTo>
                <a:lnTo>
                  <a:pt x="1521150" y="3058489"/>
                </a:lnTo>
                <a:lnTo>
                  <a:pt x="1517659" y="3063249"/>
                </a:lnTo>
                <a:lnTo>
                  <a:pt x="1513217" y="3067693"/>
                </a:lnTo>
                <a:lnTo>
                  <a:pt x="1509092" y="3071818"/>
                </a:lnTo>
                <a:lnTo>
                  <a:pt x="1504332" y="3075309"/>
                </a:lnTo>
                <a:lnTo>
                  <a:pt x="1498938" y="3078483"/>
                </a:lnTo>
                <a:lnTo>
                  <a:pt x="1493543" y="3081340"/>
                </a:lnTo>
                <a:lnTo>
                  <a:pt x="1487514" y="3083244"/>
                </a:lnTo>
                <a:lnTo>
                  <a:pt x="1481803" y="3084831"/>
                </a:lnTo>
                <a:lnTo>
                  <a:pt x="1475456" y="3085783"/>
                </a:lnTo>
                <a:lnTo>
                  <a:pt x="1469110" y="3086100"/>
                </a:lnTo>
                <a:lnTo>
                  <a:pt x="1056286" y="3086100"/>
                </a:lnTo>
                <a:lnTo>
                  <a:pt x="1050257" y="3085783"/>
                </a:lnTo>
                <a:lnTo>
                  <a:pt x="1043911" y="3084831"/>
                </a:lnTo>
                <a:lnTo>
                  <a:pt x="1037882" y="3083244"/>
                </a:lnTo>
                <a:lnTo>
                  <a:pt x="1031853" y="3081340"/>
                </a:lnTo>
                <a:lnTo>
                  <a:pt x="1026776" y="3078483"/>
                </a:lnTo>
                <a:lnTo>
                  <a:pt x="1021381" y="3075309"/>
                </a:lnTo>
                <a:lnTo>
                  <a:pt x="1016622" y="3071818"/>
                </a:lnTo>
                <a:lnTo>
                  <a:pt x="1012179" y="3067693"/>
                </a:lnTo>
                <a:lnTo>
                  <a:pt x="1008372" y="3063249"/>
                </a:lnTo>
                <a:lnTo>
                  <a:pt x="1004246" y="3058489"/>
                </a:lnTo>
                <a:lnTo>
                  <a:pt x="1001391" y="3053411"/>
                </a:lnTo>
                <a:lnTo>
                  <a:pt x="998852" y="3047698"/>
                </a:lnTo>
                <a:lnTo>
                  <a:pt x="996631" y="3041985"/>
                </a:lnTo>
                <a:lnTo>
                  <a:pt x="995044" y="3035955"/>
                </a:lnTo>
                <a:lnTo>
                  <a:pt x="994092" y="3029608"/>
                </a:lnTo>
                <a:lnTo>
                  <a:pt x="993775" y="3023260"/>
                </a:lnTo>
                <a:lnTo>
                  <a:pt x="993775" y="2030516"/>
                </a:lnTo>
                <a:lnTo>
                  <a:pt x="1531938" y="1492251"/>
                </a:lnTo>
                <a:close/>
                <a:moveTo>
                  <a:pt x="2914650" y="1230313"/>
                </a:moveTo>
                <a:lnTo>
                  <a:pt x="2914650" y="3023247"/>
                </a:lnTo>
                <a:lnTo>
                  <a:pt x="2914014" y="3029596"/>
                </a:lnTo>
                <a:lnTo>
                  <a:pt x="2913059" y="3035945"/>
                </a:lnTo>
                <a:lnTo>
                  <a:pt x="2911468" y="3041976"/>
                </a:lnTo>
                <a:lnTo>
                  <a:pt x="2909240" y="3047690"/>
                </a:lnTo>
                <a:lnTo>
                  <a:pt x="2906694" y="3053404"/>
                </a:lnTo>
                <a:lnTo>
                  <a:pt x="2903512" y="3058483"/>
                </a:lnTo>
                <a:lnTo>
                  <a:pt x="2900011" y="3063245"/>
                </a:lnTo>
                <a:lnTo>
                  <a:pt x="2895874" y="3067689"/>
                </a:lnTo>
                <a:lnTo>
                  <a:pt x="2891736" y="3071816"/>
                </a:lnTo>
                <a:lnTo>
                  <a:pt x="2886326" y="3075308"/>
                </a:lnTo>
                <a:lnTo>
                  <a:pt x="2881234" y="3078482"/>
                </a:lnTo>
                <a:lnTo>
                  <a:pt x="2875824" y="3081340"/>
                </a:lnTo>
                <a:lnTo>
                  <a:pt x="2870414" y="3083244"/>
                </a:lnTo>
                <a:lnTo>
                  <a:pt x="2864367" y="3084831"/>
                </a:lnTo>
                <a:lnTo>
                  <a:pt x="2858002" y="3085784"/>
                </a:lnTo>
                <a:lnTo>
                  <a:pt x="2851637" y="3086101"/>
                </a:lnTo>
                <a:lnTo>
                  <a:pt x="2437914" y="3086101"/>
                </a:lnTo>
                <a:lnTo>
                  <a:pt x="2430912" y="3085784"/>
                </a:lnTo>
                <a:lnTo>
                  <a:pt x="2425184" y="3084831"/>
                </a:lnTo>
                <a:lnTo>
                  <a:pt x="2418819" y="3083244"/>
                </a:lnTo>
                <a:lnTo>
                  <a:pt x="2413090" y="3081340"/>
                </a:lnTo>
                <a:lnTo>
                  <a:pt x="2407680" y="3078482"/>
                </a:lnTo>
                <a:lnTo>
                  <a:pt x="2402588" y="3075308"/>
                </a:lnTo>
                <a:lnTo>
                  <a:pt x="2397814" y="3071816"/>
                </a:lnTo>
                <a:lnTo>
                  <a:pt x="2393040" y="3067689"/>
                </a:lnTo>
                <a:lnTo>
                  <a:pt x="2389221" y="3063245"/>
                </a:lnTo>
                <a:lnTo>
                  <a:pt x="2385721" y="3058483"/>
                </a:lnTo>
                <a:lnTo>
                  <a:pt x="2382538" y="3053404"/>
                </a:lnTo>
                <a:lnTo>
                  <a:pt x="2379674" y="3047690"/>
                </a:lnTo>
                <a:lnTo>
                  <a:pt x="2377764" y="3041976"/>
                </a:lnTo>
                <a:lnTo>
                  <a:pt x="2376173" y="3035945"/>
                </a:lnTo>
                <a:lnTo>
                  <a:pt x="2374900" y="3029596"/>
                </a:lnTo>
                <a:lnTo>
                  <a:pt x="2374900" y="3023247"/>
                </a:lnTo>
                <a:lnTo>
                  <a:pt x="2374900" y="1768701"/>
                </a:lnTo>
                <a:lnTo>
                  <a:pt x="2914650" y="1230313"/>
                </a:lnTo>
                <a:close/>
                <a:moveTo>
                  <a:pt x="3382142" y="762000"/>
                </a:moveTo>
                <a:lnTo>
                  <a:pt x="3382777" y="774063"/>
                </a:lnTo>
                <a:lnTo>
                  <a:pt x="3384046" y="785492"/>
                </a:lnTo>
                <a:lnTo>
                  <a:pt x="3385633" y="796920"/>
                </a:lnTo>
                <a:lnTo>
                  <a:pt x="3387536" y="808031"/>
                </a:lnTo>
                <a:lnTo>
                  <a:pt x="3390392" y="818825"/>
                </a:lnTo>
                <a:lnTo>
                  <a:pt x="3393565" y="829618"/>
                </a:lnTo>
                <a:lnTo>
                  <a:pt x="3397056" y="840094"/>
                </a:lnTo>
                <a:lnTo>
                  <a:pt x="3401181" y="850888"/>
                </a:lnTo>
                <a:lnTo>
                  <a:pt x="3405623" y="860729"/>
                </a:lnTo>
                <a:lnTo>
                  <a:pt x="3410383" y="870570"/>
                </a:lnTo>
                <a:lnTo>
                  <a:pt x="3416095" y="880411"/>
                </a:lnTo>
                <a:lnTo>
                  <a:pt x="3421806" y="889935"/>
                </a:lnTo>
                <a:lnTo>
                  <a:pt x="3427835" y="899141"/>
                </a:lnTo>
                <a:lnTo>
                  <a:pt x="3434499" y="907713"/>
                </a:lnTo>
                <a:lnTo>
                  <a:pt x="3441797" y="916284"/>
                </a:lnTo>
                <a:lnTo>
                  <a:pt x="3448778" y="924220"/>
                </a:lnTo>
                <a:lnTo>
                  <a:pt x="3456711" y="932157"/>
                </a:lnTo>
                <a:lnTo>
                  <a:pt x="3464644" y="939776"/>
                </a:lnTo>
                <a:lnTo>
                  <a:pt x="3472894" y="946760"/>
                </a:lnTo>
                <a:lnTo>
                  <a:pt x="3481461" y="953426"/>
                </a:lnTo>
                <a:lnTo>
                  <a:pt x="3490663" y="960093"/>
                </a:lnTo>
                <a:lnTo>
                  <a:pt x="3499548" y="966125"/>
                </a:lnTo>
                <a:lnTo>
                  <a:pt x="3509067" y="971521"/>
                </a:lnTo>
                <a:lnTo>
                  <a:pt x="3518904" y="976601"/>
                </a:lnTo>
                <a:lnTo>
                  <a:pt x="3529058" y="981363"/>
                </a:lnTo>
                <a:lnTo>
                  <a:pt x="3539529" y="985807"/>
                </a:lnTo>
                <a:lnTo>
                  <a:pt x="3549683" y="989616"/>
                </a:lnTo>
                <a:lnTo>
                  <a:pt x="3560155" y="992791"/>
                </a:lnTo>
                <a:lnTo>
                  <a:pt x="3571261" y="995966"/>
                </a:lnTo>
                <a:lnTo>
                  <a:pt x="3582367" y="998505"/>
                </a:lnTo>
                <a:lnTo>
                  <a:pt x="3593790" y="1000093"/>
                </a:lnTo>
                <a:lnTo>
                  <a:pt x="3605213" y="1001680"/>
                </a:lnTo>
                <a:lnTo>
                  <a:pt x="3605213" y="3023244"/>
                </a:lnTo>
                <a:lnTo>
                  <a:pt x="3604896" y="3029593"/>
                </a:lnTo>
                <a:lnTo>
                  <a:pt x="3603944" y="3035942"/>
                </a:lnTo>
                <a:lnTo>
                  <a:pt x="3602357" y="3041974"/>
                </a:lnTo>
                <a:lnTo>
                  <a:pt x="3600136" y="3047688"/>
                </a:lnTo>
                <a:lnTo>
                  <a:pt x="3597598" y="3053402"/>
                </a:lnTo>
                <a:lnTo>
                  <a:pt x="3594425" y="3058481"/>
                </a:lnTo>
                <a:lnTo>
                  <a:pt x="3590617" y="3063243"/>
                </a:lnTo>
                <a:lnTo>
                  <a:pt x="3586809" y="3067688"/>
                </a:lnTo>
                <a:lnTo>
                  <a:pt x="3582367" y="3071815"/>
                </a:lnTo>
                <a:lnTo>
                  <a:pt x="3577607" y="3075307"/>
                </a:lnTo>
                <a:lnTo>
                  <a:pt x="3572213" y="3078481"/>
                </a:lnTo>
                <a:lnTo>
                  <a:pt x="3567136" y="3081338"/>
                </a:lnTo>
                <a:lnTo>
                  <a:pt x="3561107" y="3083243"/>
                </a:lnTo>
                <a:lnTo>
                  <a:pt x="3555078" y="3084830"/>
                </a:lnTo>
                <a:lnTo>
                  <a:pt x="3548732" y="3085783"/>
                </a:lnTo>
                <a:lnTo>
                  <a:pt x="3542703" y="3086100"/>
                </a:lnTo>
                <a:lnTo>
                  <a:pt x="3129878" y="3086100"/>
                </a:lnTo>
                <a:lnTo>
                  <a:pt x="3123532" y="3085783"/>
                </a:lnTo>
                <a:lnTo>
                  <a:pt x="3117186" y="3084830"/>
                </a:lnTo>
                <a:lnTo>
                  <a:pt x="3111474" y="3083243"/>
                </a:lnTo>
                <a:lnTo>
                  <a:pt x="3105445" y="3081338"/>
                </a:lnTo>
                <a:lnTo>
                  <a:pt x="3099733" y="3078481"/>
                </a:lnTo>
                <a:lnTo>
                  <a:pt x="3094656" y="3075307"/>
                </a:lnTo>
                <a:lnTo>
                  <a:pt x="3089897" y="3071815"/>
                </a:lnTo>
                <a:lnTo>
                  <a:pt x="3085454" y="3067688"/>
                </a:lnTo>
                <a:lnTo>
                  <a:pt x="3081329" y="3063243"/>
                </a:lnTo>
                <a:lnTo>
                  <a:pt x="3077839" y="3058481"/>
                </a:lnTo>
                <a:lnTo>
                  <a:pt x="3074666" y="3053402"/>
                </a:lnTo>
                <a:lnTo>
                  <a:pt x="3071810" y="3047688"/>
                </a:lnTo>
                <a:lnTo>
                  <a:pt x="3069906" y="3041974"/>
                </a:lnTo>
                <a:lnTo>
                  <a:pt x="3068320" y="3035942"/>
                </a:lnTo>
                <a:lnTo>
                  <a:pt x="3067685" y="3029593"/>
                </a:lnTo>
                <a:lnTo>
                  <a:pt x="3067050" y="3023244"/>
                </a:lnTo>
                <a:lnTo>
                  <a:pt x="3067050" y="1077552"/>
                </a:lnTo>
                <a:lnTo>
                  <a:pt x="3382142" y="762000"/>
                </a:lnTo>
                <a:close/>
                <a:moveTo>
                  <a:pt x="3032368" y="0"/>
                </a:moveTo>
                <a:lnTo>
                  <a:pt x="3038399" y="0"/>
                </a:lnTo>
                <a:lnTo>
                  <a:pt x="3628114" y="0"/>
                </a:lnTo>
                <a:lnTo>
                  <a:pt x="3634144" y="0"/>
                </a:lnTo>
                <a:lnTo>
                  <a:pt x="3640175" y="318"/>
                </a:lnTo>
                <a:lnTo>
                  <a:pt x="3646205" y="1270"/>
                </a:lnTo>
                <a:lnTo>
                  <a:pt x="3651918" y="2222"/>
                </a:lnTo>
                <a:lnTo>
                  <a:pt x="3657631" y="3492"/>
                </a:lnTo>
                <a:lnTo>
                  <a:pt x="3663344" y="5079"/>
                </a:lnTo>
                <a:lnTo>
                  <a:pt x="3669057" y="6984"/>
                </a:lnTo>
                <a:lnTo>
                  <a:pt x="3674453" y="9206"/>
                </a:lnTo>
                <a:lnTo>
                  <a:pt x="3680166" y="11428"/>
                </a:lnTo>
                <a:lnTo>
                  <a:pt x="3685562" y="14284"/>
                </a:lnTo>
                <a:lnTo>
                  <a:pt x="3690640" y="17459"/>
                </a:lnTo>
                <a:lnTo>
                  <a:pt x="3695718" y="20633"/>
                </a:lnTo>
                <a:lnTo>
                  <a:pt x="3700479" y="23807"/>
                </a:lnTo>
                <a:lnTo>
                  <a:pt x="3705240" y="27616"/>
                </a:lnTo>
                <a:lnTo>
                  <a:pt x="3710001" y="31425"/>
                </a:lnTo>
                <a:lnTo>
                  <a:pt x="3714445" y="35552"/>
                </a:lnTo>
                <a:lnTo>
                  <a:pt x="3718253" y="39678"/>
                </a:lnTo>
                <a:lnTo>
                  <a:pt x="3722062" y="44440"/>
                </a:lnTo>
                <a:lnTo>
                  <a:pt x="3725871" y="49201"/>
                </a:lnTo>
                <a:lnTo>
                  <a:pt x="3729362" y="53962"/>
                </a:lnTo>
                <a:lnTo>
                  <a:pt x="3732536" y="59041"/>
                </a:lnTo>
                <a:lnTo>
                  <a:pt x="3735075" y="64437"/>
                </a:lnTo>
                <a:lnTo>
                  <a:pt x="3737932" y="69516"/>
                </a:lnTo>
                <a:lnTo>
                  <a:pt x="3740471" y="74912"/>
                </a:lnTo>
                <a:lnTo>
                  <a:pt x="3742692" y="80308"/>
                </a:lnTo>
                <a:lnTo>
                  <a:pt x="3744279" y="86339"/>
                </a:lnTo>
                <a:lnTo>
                  <a:pt x="3745866" y="91736"/>
                </a:lnTo>
                <a:lnTo>
                  <a:pt x="3747453" y="97767"/>
                </a:lnTo>
                <a:lnTo>
                  <a:pt x="3748088" y="103798"/>
                </a:lnTo>
                <a:lnTo>
                  <a:pt x="3749040" y="109511"/>
                </a:lnTo>
                <a:lnTo>
                  <a:pt x="3749358" y="115542"/>
                </a:lnTo>
                <a:lnTo>
                  <a:pt x="3749675" y="121573"/>
                </a:lnTo>
                <a:lnTo>
                  <a:pt x="3749675" y="711346"/>
                </a:lnTo>
                <a:lnTo>
                  <a:pt x="3749358" y="717377"/>
                </a:lnTo>
                <a:lnTo>
                  <a:pt x="3749040" y="723726"/>
                </a:lnTo>
                <a:lnTo>
                  <a:pt x="3748088" y="729757"/>
                </a:lnTo>
                <a:lnTo>
                  <a:pt x="3747453" y="735788"/>
                </a:lnTo>
                <a:lnTo>
                  <a:pt x="3745866" y="741819"/>
                </a:lnTo>
                <a:lnTo>
                  <a:pt x="3744279" y="747215"/>
                </a:lnTo>
                <a:lnTo>
                  <a:pt x="3742375" y="753246"/>
                </a:lnTo>
                <a:lnTo>
                  <a:pt x="3740471" y="758642"/>
                </a:lnTo>
                <a:lnTo>
                  <a:pt x="3737614" y="764039"/>
                </a:lnTo>
                <a:lnTo>
                  <a:pt x="3735075" y="769117"/>
                </a:lnTo>
                <a:lnTo>
                  <a:pt x="3732219" y="774196"/>
                </a:lnTo>
                <a:lnTo>
                  <a:pt x="3729045" y="779275"/>
                </a:lnTo>
                <a:lnTo>
                  <a:pt x="3725871" y="784036"/>
                </a:lnTo>
                <a:lnTo>
                  <a:pt x="3721745" y="788798"/>
                </a:lnTo>
                <a:lnTo>
                  <a:pt x="3718253" y="793242"/>
                </a:lnTo>
                <a:lnTo>
                  <a:pt x="3714445" y="797368"/>
                </a:lnTo>
                <a:lnTo>
                  <a:pt x="3710001" y="801495"/>
                </a:lnTo>
                <a:lnTo>
                  <a:pt x="3705558" y="804986"/>
                </a:lnTo>
                <a:lnTo>
                  <a:pt x="3700797" y="808795"/>
                </a:lnTo>
                <a:lnTo>
                  <a:pt x="3696036" y="811970"/>
                </a:lnTo>
                <a:lnTo>
                  <a:pt x="3690958" y="815144"/>
                </a:lnTo>
                <a:lnTo>
                  <a:pt x="3685879" y="818318"/>
                </a:lnTo>
                <a:lnTo>
                  <a:pt x="3680801" y="820857"/>
                </a:lnTo>
                <a:lnTo>
                  <a:pt x="3675405" y="823397"/>
                </a:lnTo>
                <a:lnTo>
                  <a:pt x="3669692" y="825301"/>
                </a:lnTo>
                <a:lnTo>
                  <a:pt x="3664297" y="827523"/>
                </a:lnTo>
                <a:lnTo>
                  <a:pt x="3658583" y="829110"/>
                </a:lnTo>
                <a:lnTo>
                  <a:pt x="3652870" y="830698"/>
                </a:lnTo>
                <a:lnTo>
                  <a:pt x="3646523" y="831332"/>
                </a:lnTo>
                <a:lnTo>
                  <a:pt x="3640492" y="832285"/>
                </a:lnTo>
                <a:lnTo>
                  <a:pt x="3634144" y="832919"/>
                </a:lnTo>
                <a:lnTo>
                  <a:pt x="3628114" y="832919"/>
                </a:lnTo>
                <a:lnTo>
                  <a:pt x="3622083" y="832919"/>
                </a:lnTo>
                <a:lnTo>
                  <a:pt x="3615735" y="832285"/>
                </a:lnTo>
                <a:lnTo>
                  <a:pt x="3609705" y="831332"/>
                </a:lnTo>
                <a:lnTo>
                  <a:pt x="3603675" y="830698"/>
                </a:lnTo>
                <a:lnTo>
                  <a:pt x="3597644" y="829110"/>
                </a:lnTo>
                <a:lnTo>
                  <a:pt x="3592248" y="827523"/>
                </a:lnTo>
                <a:lnTo>
                  <a:pt x="3586218" y="825301"/>
                </a:lnTo>
                <a:lnTo>
                  <a:pt x="3580822" y="823397"/>
                </a:lnTo>
                <a:lnTo>
                  <a:pt x="3575427" y="820857"/>
                </a:lnTo>
                <a:lnTo>
                  <a:pt x="3570031" y="818318"/>
                </a:lnTo>
                <a:lnTo>
                  <a:pt x="3565270" y="815144"/>
                </a:lnTo>
                <a:lnTo>
                  <a:pt x="3560192" y="811970"/>
                </a:lnTo>
                <a:lnTo>
                  <a:pt x="3555431" y="808795"/>
                </a:lnTo>
                <a:lnTo>
                  <a:pt x="3550670" y="804986"/>
                </a:lnTo>
                <a:lnTo>
                  <a:pt x="3546227" y="801495"/>
                </a:lnTo>
                <a:lnTo>
                  <a:pt x="3542100" y="797368"/>
                </a:lnTo>
                <a:lnTo>
                  <a:pt x="3537974" y="793242"/>
                </a:lnTo>
                <a:lnTo>
                  <a:pt x="3534166" y="788798"/>
                </a:lnTo>
                <a:lnTo>
                  <a:pt x="3530674" y="784036"/>
                </a:lnTo>
                <a:lnTo>
                  <a:pt x="3527500" y="779275"/>
                </a:lnTo>
                <a:lnTo>
                  <a:pt x="3524326" y="774196"/>
                </a:lnTo>
                <a:lnTo>
                  <a:pt x="3521153" y="769117"/>
                </a:lnTo>
                <a:lnTo>
                  <a:pt x="3518296" y="764039"/>
                </a:lnTo>
                <a:lnTo>
                  <a:pt x="3516074" y="758642"/>
                </a:lnTo>
                <a:lnTo>
                  <a:pt x="3514170" y="753246"/>
                </a:lnTo>
                <a:lnTo>
                  <a:pt x="3511948" y="747215"/>
                </a:lnTo>
                <a:lnTo>
                  <a:pt x="3510361" y="741819"/>
                </a:lnTo>
                <a:lnTo>
                  <a:pt x="3508774" y="735788"/>
                </a:lnTo>
                <a:lnTo>
                  <a:pt x="3508139" y="729757"/>
                </a:lnTo>
                <a:lnTo>
                  <a:pt x="3507187" y="723726"/>
                </a:lnTo>
                <a:lnTo>
                  <a:pt x="3506552" y="717377"/>
                </a:lnTo>
                <a:lnTo>
                  <a:pt x="3506552" y="711346"/>
                </a:lnTo>
                <a:lnTo>
                  <a:pt x="3506552" y="415190"/>
                </a:lnTo>
                <a:lnTo>
                  <a:pt x="2189691" y="1732180"/>
                </a:lnTo>
                <a:lnTo>
                  <a:pt x="2185247" y="1736624"/>
                </a:lnTo>
                <a:lnTo>
                  <a:pt x="2180487" y="1740433"/>
                </a:lnTo>
                <a:lnTo>
                  <a:pt x="2175726" y="1744242"/>
                </a:lnTo>
                <a:lnTo>
                  <a:pt x="2170647" y="1748051"/>
                </a:lnTo>
                <a:lnTo>
                  <a:pt x="2165569" y="1750908"/>
                </a:lnTo>
                <a:lnTo>
                  <a:pt x="2160491" y="1753765"/>
                </a:lnTo>
                <a:lnTo>
                  <a:pt x="2155095" y="1756621"/>
                </a:lnTo>
                <a:lnTo>
                  <a:pt x="2149382" y="1758843"/>
                </a:lnTo>
                <a:lnTo>
                  <a:pt x="2143986" y="1761065"/>
                </a:lnTo>
                <a:lnTo>
                  <a:pt x="2138273" y="1762970"/>
                </a:lnTo>
                <a:lnTo>
                  <a:pt x="2132878" y="1764557"/>
                </a:lnTo>
                <a:lnTo>
                  <a:pt x="2126847" y="1765509"/>
                </a:lnTo>
                <a:lnTo>
                  <a:pt x="2121452" y="1766461"/>
                </a:lnTo>
                <a:lnTo>
                  <a:pt x="2115421" y="1767096"/>
                </a:lnTo>
                <a:lnTo>
                  <a:pt x="2109708" y="1767731"/>
                </a:lnTo>
                <a:lnTo>
                  <a:pt x="2103678" y="1768049"/>
                </a:lnTo>
                <a:lnTo>
                  <a:pt x="2098282" y="1767731"/>
                </a:lnTo>
                <a:lnTo>
                  <a:pt x="2092252" y="1767096"/>
                </a:lnTo>
                <a:lnTo>
                  <a:pt x="2086221" y="1766461"/>
                </a:lnTo>
                <a:lnTo>
                  <a:pt x="2080508" y="1765509"/>
                </a:lnTo>
                <a:lnTo>
                  <a:pt x="2074795" y="1764557"/>
                </a:lnTo>
                <a:lnTo>
                  <a:pt x="2069399" y="1762970"/>
                </a:lnTo>
                <a:lnTo>
                  <a:pt x="2063369" y="1761065"/>
                </a:lnTo>
                <a:lnTo>
                  <a:pt x="2057973" y="1758843"/>
                </a:lnTo>
                <a:lnTo>
                  <a:pt x="2052577" y="1756621"/>
                </a:lnTo>
                <a:lnTo>
                  <a:pt x="2047182" y="1753765"/>
                </a:lnTo>
                <a:lnTo>
                  <a:pt x="2042104" y="1750908"/>
                </a:lnTo>
                <a:lnTo>
                  <a:pt x="2037025" y="1748051"/>
                </a:lnTo>
                <a:lnTo>
                  <a:pt x="2031947" y="1744242"/>
                </a:lnTo>
                <a:lnTo>
                  <a:pt x="2027186" y="1740433"/>
                </a:lnTo>
                <a:lnTo>
                  <a:pt x="2022425" y="1736624"/>
                </a:lnTo>
                <a:lnTo>
                  <a:pt x="2017664" y="1732180"/>
                </a:lnTo>
                <a:lnTo>
                  <a:pt x="1543797" y="1257949"/>
                </a:lnTo>
                <a:lnTo>
                  <a:pt x="207257" y="2594619"/>
                </a:lnTo>
                <a:lnTo>
                  <a:pt x="202814" y="2599063"/>
                </a:lnTo>
                <a:lnTo>
                  <a:pt x="198053" y="2602872"/>
                </a:lnTo>
                <a:lnTo>
                  <a:pt x="193292" y="2606999"/>
                </a:lnTo>
                <a:lnTo>
                  <a:pt x="188214" y="2610490"/>
                </a:lnTo>
                <a:lnTo>
                  <a:pt x="183136" y="2613665"/>
                </a:lnTo>
                <a:lnTo>
                  <a:pt x="178057" y="2616204"/>
                </a:lnTo>
                <a:lnTo>
                  <a:pt x="172662" y="2619061"/>
                </a:lnTo>
                <a:lnTo>
                  <a:pt x="166949" y="2621600"/>
                </a:lnTo>
                <a:lnTo>
                  <a:pt x="161553" y="2623505"/>
                </a:lnTo>
                <a:lnTo>
                  <a:pt x="155840" y="2625409"/>
                </a:lnTo>
                <a:lnTo>
                  <a:pt x="150444" y="2626996"/>
                </a:lnTo>
                <a:lnTo>
                  <a:pt x="144414" y="2628266"/>
                </a:lnTo>
                <a:lnTo>
                  <a:pt x="139018" y="2628901"/>
                </a:lnTo>
                <a:lnTo>
                  <a:pt x="132988" y="2629853"/>
                </a:lnTo>
                <a:lnTo>
                  <a:pt x="127275" y="2630171"/>
                </a:lnTo>
                <a:lnTo>
                  <a:pt x="121244" y="2630488"/>
                </a:lnTo>
                <a:lnTo>
                  <a:pt x="115214" y="2630171"/>
                </a:lnTo>
                <a:lnTo>
                  <a:pt x="109818" y="2629853"/>
                </a:lnTo>
                <a:lnTo>
                  <a:pt x="103787" y="2628901"/>
                </a:lnTo>
                <a:lnTo>
                  <a:pt x="98074" y="2628266"/>
                </a:lnTo>
                <a:lnTo>
                  <a:pt x="92361" y="2626996"/>
                </a:lnTo>
                <a:lnTo>
                  <a:pt x="86648" y="2625409"/>
                </a:lnTo>
                <a:lnTo>
                  <a:pt x="80935" y="2623505"/>
                </a:lnTo>
                <a:lnTo>
                  <a:pt x="75540" y="2621600"/>
                </a:lnTo>
                <a:lnTo>
                  <a:pt x="70144" y="2619061"/>
                </a:lnTo>
                <a:lnTo>
                  <a:pt x="64748" y="2616204"/>
                </a:lnTo>
                <a:lnTo>
                  <a:pt x="59670" y="2613665"/>
                </a:lnTo>
                <a:lnTo>
                  <a:pt x="54592" y="2610490"/>
                </a:lnTo>
                <a:lnTo>
                  <a:pt x="49513" y="2606999"/>
                </a:lnTo>
                <a:lnTo>
                  <a:pt x="44752" y="2602872"/>
                </a:lnTo>
                <a:lnTo>
                  <a:pt x="39992" y="2599063"/>
                </a:lnTo>
                <a:lnTo>
                  <a:pt x="35231" y="2594619"/>
                </a:lnTo>
                <a:lnTo>
                  <a:pt x="31105" y="2590175"/>
                </a:lnTo>
                <a:lnTo>
                  <a:pt x="26978" y="2585731"/>
                </a:lnTo>
                <a:lnTo>
                  <a:pt x="23170" y="2580335"/>
                </a:lnTo>
                <a:lnTo>
                  <a:pt x="19996" y="2575574"/>
                </a:lnTo>
                <a:lnTo>
                  <a:pt x="16822" y="2570495"/>
                </a:lnTo>
                <a:lnTo>
                  <a:pt x="13648" y="2565099"/>
                </a:lnTo>
                <a:lnTo>
                  <a:pt x="10791" y="2560020"/>
                </a:lnTo>
                <a:lnTo>
                  <a:pt x="8570" y="2554307"/>
                </a:lnTo>
                <a:lnTo>
                  <a:pt x="6665" y="2548910"/>
                </a:lnTo>
                <a:lnTo>
                  <a:pt x="5078" y="2543514"/>
                </a:lnTo>
                <a:lnTo>
                  <a:pt x="3491" y="2537483"/>
                </a:lnTo>
                <a:lnTo>
                  <a:pt x="2222" y="2532087"/>
                </a:lnTo>
                <a:lnTo>
                  <a:pt x="952" y="2526056"/>
                </a:lnTo>
                <a:lnTo>
                  <a:pt x="318" y="2520660"/>
                </a:lnTo>
                <a:lnTo>
                  <a:pt x="0" y="2514629"/>
                </a:lnTo>
                <a:lnTo>
                  <a:pt x="0" y="2508598"/>
                </a:lnTo>
                <a:lnTo>
                  <a:pt x="0" y="2502884"/>
                </a:lnTo>
                <a:lnTo>
                  <a:pt x="318" y="2497170"/>
                </a:lnTo>
                <a:lnTo>
                  <a:pt x="952" y="2491457"/>
                </a:lnTo>
                <a:lnTo>
                  <a:pt x="2222" y="2485426"/>
                </a:lnTo>
                <a:lnTo>
                  <a:pt x="3491" y="2480029"/>
                </a:lnTo>
                <a:lnTo>
                  <a:pt x="5078" y="2473998"/>
                </a:lnTo>
                <a:lnTo>
                  <a:pt x="6665" y="2468285"/>
                </a:lnTo>
                <a:lnTo>
                  <a:pt x="8570" y="2462889"/>
                </a:lnTo>
                <a:lnTo>
                  <a:pt x="10791" y="2457492"/>
                </a:lnTo>
                <a:lnTo>
                  <a:pt x="13648" y="2452414"/>
                </a:lnTo>
                <a:lnTo>
                  <a:pt x="16822" y="2446700"/>
                </a:lnTo>
                <a:lnTo>
                  <a:pt x="19996" y="2441621"/>
                </a:lnTo>
                <a:lnTo>
                  <a:pt x="23487" y="2436860"/>
                </a:lnTo>
                <a:lnTo>
                  <a:pt x="26978" y="2431781"/>
                </a:lnTo>
                <a:lnTo>
                  <a:pt x="31105" y="2427337"/>
                </a:lnTo>
                <a:lnTo>
                  <a:pt x="35231" y="2422576"/>
                </a:lnTo>
                <a:lnTo>
                  <a:pt x="1457784" y="1000202"/>
                </a:lnTo>
                <a:lnTo>
                  <a:pt x="1462227" y="995758"/>
                </a:lnTo>
                <a:lnTo>
                  <a:pt x="1466988" y="991631"/>
                </a:lnTo>
                <a:lnTo>
                  <a:pt x="1471749" y="987822"/>
                </a:lnTo>
                <a:lnTo>
                  <a:pt x="1476827" y="984330"/>
                </a:lnTo>
                <a:lnTo>
                  <a:pt x="1481906" y="981156"/>
                </a:lnTo>
                <a:lnTo>
                  <a:pt x="1486984" y="978617"/>
                </a:lnTo>
                <a:lnTo>
                  <a:pt x="1492697" y="975760"/>
                </a:lnTo>
                <a:lnTo>
                  <a:pt x="1498093" y="973221"/>
                </a:lnTo>
                <a:lnTo>
                  <a:pt x="1503488" y="971316"/>
                </a:lnTo>
                <a:lnTo>
                  <a:pt x="1509202" y="969411"/>
                </a:lnTo>
                <a:lnTo>
                  <a:pt x="1514597" y="967824"/>
                </a:lnTo>
                <a:lnTo>
                  <a:pt x="1520628" y="966555"/>
                </a:lnTo>
                <a:lnTo>
                  <a:pt x="1526023" y="965602"/>
                </a:lnTo>
                <a:lnTo>
                  <a:pt x="1532054" y="964968"/>
                </a:lnTo>
                <a:lnTo>
                  <a:pt x="1537767" y="964650"/>
                </a:lnTo>
                <a:lnTo>
                  <a:pt x="1543797" y="964333"/>
                </a:lnTo>
                <a:lnTo>
                  <a:pt x="1549828" y="964650"/>
                </a:lnTo>
                <a:lnTo>
                  <a:pt x="1555223" y="964968"/>
                </a:lnTo>
                <a:lnTo>
                  <a:pt x="1561254" y="965602"/>
                </a:lnTo>
                <a:lnTo>
                  <a:pt x="1566967" y="966555"/>
                </a:lnTo>
                <a:lnTo>
                  <a:pt x="1572680" y="967824"/>
                </a:lnTo>
                <a:lnTo>
                  <a:pt x="1578393" y="969411"/>
                </a:lnTo>
                <a:lnTo>
                  <a:pt x="1584106" y="971316"/>
                </a:lnTo>
                <a:lnTo>
                  <a:pt x="1589502" y="973221"/>
                </a:lnTo>
                <a:lnTo>
                  <a:pt x="1595215" y="975760"/>
                </a:lnTo>
                <a:lnTo>
                  <a:pt x="1600293" y="978617"/>
                </a:lnTo>
                <a:lnTo>
                  <a:pt x="1605371" y="981156"/>
                </a:lnTo>
                <a:lnTo>
                  <a:pt x="1610450" y="984330"/>
                </a:lnTo>
                <a:lnTo>
                  <a:pt x="1615528" y="987822"/>
                </a:lnTo>
                <a:lnTo>
                  <a:pt x="1620289" y="991631"/>
                </a:lnTo>
                <a:lnTo>
                  <a:pt x="1625050" y="995758"/>
                </a:lnTo>
                <a:lnTo>
                  <a:pt x="1629811" y="1000202"/>
                </a:lnTo>
                <a:lnTo>
                  <a:pt x="2103678" y="1474115"/>
                </a:lnTo>
                <a:lnTo>
                  <a:pt x="3334526" y="243464"/>
                </a:lnTo>
                <a:lnTo>
                  <a:pt x="3038399" y="243464"/>
                </a:lnTo>
                <a:lnTo>
                  <a:pt x="3032368" y="242829"/>
                </a:lnTo>
                <a:lnTo>
                  <a:pt x="3026338" y="242512"/>
                </a:lnTo>
                <a:lnTo>
                  <a:pt x="3019990" y="241877"/>
                </a:lnTo>
                <a:lnTo>
                  <a:pt x="3013959" y="240607"/>
                </a:lnTo>
                <a:lnTo>
                  <a:pt x="3008246" y="239338"/>
                </a:lnTo>
                <a:lnTo>
                  <a:pt x="3002216" y="237750"/>
                </a:lnTo>
                <a:lnTo>
                  <a:pt x="2996820" y="235846"/>
                </a:lnTo>
                <a:lnTo>
                  <a:pt x="2991107" y="233624"/>
                </a:lnTo>
                <a:lnTo>
                  <a:pt x="2985711" y="231085"/>
                </a:lnTo>
                <a:lnTo>
                  <a:pt x="2980633" y="228228"/>
                </a:lnTo>
                <a:lnTo>
                  <a:pt x="2975555" y="225688"/>
                </a:lnTo>
                <a:lnTo>
                  <a:pt x="2970794" y="222514"/>
                </a:lnTo>
                <a:lnTo>
                  <a:pt x="2966033" y="219022"/>
                </a:lnTo>
                <a:lnTo>
                  <a:pt x="2961272" y="215213"/>
                </a:lnTo>
                <a:lnTo>
                  <a:pt x="2956829" y="211404"/>
                </a:lnTo>
                <a:lnTo>
                  <a:pt x="2952703" y="207595"/>
                </a:lnTo>
                <a:lnTo>
                  <a:pt x="2948576" y="203151"/>
                </a:lnTo>
                <a:lnTo>
                  <a:pt x="2944768" y="198707"/>
                </a:lnTo>
                <a:lnTo>
                  <a:pt x="2941276" y="194581"/>
                </a:lnTo>
                <a:lnTo>
                  <a:pt x="2937468" y="189820"/>
                </a:lnTo>
                <a:lnTo>
                  <a:pt x="2934294" y="184423"/>
                </a:lnTo>
                <a:lnTo>
                  <a:pt x="2931755" y="179345"/>
                </a:lnTo>
                <a:lnTo>
                  <a:pt x="2928898" y="174266"/>
                </a:lnTo>
                <a:lnTo>
                  <a:pt x="2926676" y="168870"/>
                </a:lnTo>
                <a:lnTo>
                  <a:pt x="2924137" y="163156"/>
                </a:lnTo>
                <a:lnTo>
                  <a:pt x="2922550" y="157760"/>
                </a:lnTo>
                <a:lnTo>
                  <a:pt x="2920646" y="151729"/>
                </a:lnTo>
                <a:lnTo>
                  <a:pt x="2919376" y="146015"/>
                </a:lnTo>
                <a:lnTo>
                  <a:pt x="2918424" y="139984"/>
                </a:lnTo>
                <a:lnTo>
                  <a:pt x="2917472" y="133953"/>
                </a:lnTo>
                <a:lnTo>
                  <a:pt x="2917155" y="127922"/>
                </a:lnTo>
                <a:lnTo>
                  <a:pt x="2917155" y="121573"/>
                </a:lnTo>
                <a:lnTo>
                  <a:pt x="2917155" y="115225"/>
                </a:lnTo>
                <a:lnTo>
                  <a:pt x="2917472" y="109194"/>
                </a:lnTo>
                <a:lnTo>
                  <a:pt x="2918424" y="102845"/>
                </a:lnTo>
                <a:lnTo>
                  <a:pt x="2919376" y="97132"/>
                </a:lnTo>
                <a:lnTo>
                  <a:pt x="2920646" y="91101"/>
                </a:lnTo>
                <a:lnTo>
                  <a:pt x="2922550" y="85070"/>
                </a:lnTo>
                <a:lnTo>
                  <a:pt x="2924137" y="79674"/>
                </a:lnTo>
                <a:lnTo>
                  <a:pt x="2926676" y="74277"/>
                </a:lnTo>
                <a:lnTo>
                  <a:pt x="2928898" y="68564"/>
                </a:lnTo>
                <a:lnTo>
                  <a:pt x="2931755" y="63485"/>
                </a:lnTo>
                <a:lnTo>
                  <a:pt x="2934294" y="58406"/>
                </a:lnTo>
                <a:lnTo>
                  <a:pt x="2937468" y="53645"/>
                </a:lnTo>
                <a:lnTo>
                  <a:pt x="2941276" y="48883"/>
                </a:lnTo>
                <a:lnTo>
                  <a:pt x="2944768" y="44122"/>
                </a:lnTo>
                <a:lnTo>
                  <a:pt x="2948576" y="39678"/>
                </a:lnTo>
                <a:lnTo>
                  <a:pt x="2952703" y="35552"/>
                </a:lnTo>
                <a:lnTo>
                  <a:pt x="2956829" y="31425"/>
                </a:lnTo>
                <a:lnTo>
                  <a:pt x="2961272" y="27616"/>
                </a:lnTo>
                <a:lnTo>
                  <a:pt x="2966033" y="24124"/>
                </a:lnTo>
                <a:lnTo>
                  <a:pt x="2970794" y="20633"/>
                </a:lnTo>
                <a:lnTo>
                  <a:pt x="2975555" y="17459"/>
                </a:lnTo>
                <a:lnTo>
                  <a:pt x="2980633" y="14602"/>
                </a:lnTo>
                <a:lnTo>
                  <a:pt x="2985711" y="11745"/>
                </a:lnTo>
                <a:lnTo>
                  <a:pt x="2991107" y="9523"/>
                </a:lnTo>
                <a:lnTo>
                  <a:pt x="2996820" y="6984"/>
                </a:lnTo>
                <a:lnTo>
                  <a:pt x="3002216" y="5397"/>
                </a:lnTo>
                <a:lnTo>
                  <a:pt x="3008246" y="3492"/>
                </a:lnTo>
                <a:lnTo>
                  <a:pt x="3013959" y="2222"/>
                </a:lnTo>
                <a:lnTo>
                  <a:pt x="3019990" y="1270"/>
                </a:lnTo>
                <a:lnTo>
                  <a:pt x="3026338" y="318"/>
                </a:lnTo>
                <a:lnTo>
                  <a:pt x="30323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5" name="KSO_Shape">
            <a:extLst>
              <a:ext uri="{FF2B5EF4-FFF2-40B4-BE49-F238E27FC236}">
                <a16:creationId xmlns:a16="http://schemas.microsoft.com/office/drawing/2014/main" id="{51E53DED-B537-0AD9-0996-FB0B85A5ADD9}"/>
              </a:ext>
            </a:extLst>
          </p:cNvPr>
          <p:cNvSpPr/>
          <p:nvPr/>
        </p:nvSpPr>
        <p:spPr bwMode="auto">
          <a:xfrm>
            <a:off x="6626886" y="1872081"/>
            <a:ext cx="595962" cy="409228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KSO_Shape">
            <a:extLst>
              <a:ext uri="{FF2B5EF4-FFF2-40B4-BE49-F238E27FC236}">
                <a16:creationId xmlns:a16="http://schemas.microsoft.com/office/drawing/2014/main" id="{12AB677E-8ED5-BE26-465E-4C57FD186C9F}"/>
              </a:ext>
            </a:extLst>
          </p:cNvPr>
          <p:cNvSpPr/>
          <p:nvPr/>
        </p:nvSpPr>
        <p:spPr bwMode="auto">
          <a:xfrm>
            <a:off x="7437954" y="3398597"/>
            <a:ext cx="544400" cy="53895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7" name="KSO_Shape">
            <a:extLst>
              <a:ext uri="{FF2B5EF4-FFF2-40B4-BE49-F238E27FC236}">
                <a16:creationId xmlns:a16="http://schemas.microsoft.com/office/drawing/2014/main" id="{3BAB8F4D-5A20-52FC-F3A4-84A83AEB790E}"/>
              </a:ext>
            </a:extLst>
          </p:cNvPr>
          <p:cNvSpPr/>
          <p:nvPr/>
        </p:nvSpPr>
        <p:spPr>
          <a:xfrm>
            <a:off x="6626886" y="5055650"/>
            <a:ext cx="472868" cy="472868"/>
          </a:xfrm>
          <a:custGeom>
            <a:avLst/>
            <a:gdLst>
              <a:gd name="connsiteX0" fmla="*/ 1063385 w 1944000"/>
              <a:gd name="connsiteY0" fmla="*/ 1082014 h 1944000"/>
              <a:gd name="connsiteX1" fmla="*/ 1093900 w 1944000"/>
              <a:gd name="connsiteY1" fmla="*/ 1089952 h 1944000"/>
              <a:gd name="connsiteX2" fmla="*/ 1121871 w 1944000"/>
              <a:gd name="connsiteY2" fmla="*/ 1097572 h 1944000"/>
              <a:gd name="connsiteX3" fmla="*/ 1146982 w 1944000"/>
              <a:gd name="connsiteY3" fmla="*/ 1104557 h 1944000"/>
              <a:gd name="connsiteX4" fmla="*/ 1169550 w 1944000"/>
              <a:gd name="connsiteY4" fmla="*/ 1111542 h 1944000"/>
              <a:gd name="connsiteX5" fmla="*/ 1188940 w 1944000"/>
              <a:gd name="connsiteY5" fmla="*/ 1118209 h 1944000"/>
              <a:gd name="connsiteX6" fmla="*/ 1205469 w 1944000"/>
              <a:gd name="connsiteY6" fmla="*/ 1124559 h 1944000"/>
              <a:gd name="connsiteX7" fmla="*/ 1212779 w 1944000"/>
              <a:gd name="connsiteY7" fmla="*/ 1127734 h 1944000"/>
              <a:gd name="connsiteX8" fmla="*/ 1219137 w 1944000"/>
              <a:gd name="connsiteY8" fmla="*/ 1130592 h 1944000"/>
              <a:gd name="connsiteX9" fmla="*/ 1225176 w 1944000"/>
              <a:gd name="connsiteY9" fmla="*/ 1133449 h 1944000"/>
              <a:gd name="connsiteX10" fmla="*/ 1230262 w 1944000"/>
              <a:gd name="connsiteY10" fmla="*/ 1136307 h 1944000"/>
              <a:gd name="connsiteX11" fmla="*/ 1238526 w 1944000"/>
              <a:gd name="connsiteY11" fmla="*/ 1141704 h 1944000"/>
              <a:gd name="connsiteX12" fmla="*/ 1245837 w 1944000"/>
              <a:gd name="connsiteY12" fmla="*/ 1146784 h 1944000"/>
              <a:gd name="connsiteX13" fmla="*/ 1253148 w 1944000"/>
              <a:gd name="connsiteY13" fmla="*/ 1152499 h 1944000"/>
              <a:gd name="connsiteX14" fmla="*/ 1259823 w 1944000"/>
              <a:gd name="connsiteY14" fmla="*/ 1158532 h 1944000"/>
              <a:gd name="connsiteX15" fmla="*/ 1265862 w 1944000"/>
              <a:gd name="connsiteY15" fmla="*/ 1164564 h 1944000"/>
              <a:gd name="connsiteX16" fmla="*/ 1271266 w 1944000"/>
              <a:gd name="connsiteY16" fmla="*/ 1170914 h 1944000"/>
              <a:gd name="connsiteX17" fmla="*/ 1276351 w 1944000"/>
              <a:gd name="connsiteY17" fmla="*/ 1177582 h 1944000"/>
              <a:gd name="connsiteX18" fmla="*/ 1280801 w 1944000"/>
              <a:gd name="connsiteY18" fmla="*/ 1184567 h 1944000"/>
              <a:gd name="connsiteX19" fmla="*/ 1284934 w 1944000"/>
              <a:gd name="connsiteY19" fmla="*/ 1191234 h 1944000"/>
              <a:gd name="connsiteX20" fmla="*/ 1288112 w 1944000"/>
              <a:gd name="connsiteY20" fmla="*/ 1198537 h 1944000"/>
              <a:gd name="connsiteX21" fmla="*/ 1291291 w 1944000"/>
              <a:gd name="connsiteY21" fmla="*/ 1206157 h 1944000"/>
              <a:gd name="connsiteX22" fmla="*/ 1293516 w 1944000"/>
              <a:gd name="connsiteY22" fmla="*/ 1214094 h 1944000"/>
              <a:gd name="connsiteX23" fmla="*/ 1295423 w 1944000"/>
              <a:gd name="connsiteY23" fmla="*/ 1222032 h 1944000"/>
              <a:gd name="connsiteX24" fmla="*/ 1296694 w 1944000"/>
              <a:gd name="connsiteY24" fmla="*/ 1230287 h 1944000"/>
              <a:gd name="connsiteX25" fmla="*/ 1297330 w 1944000"/>
              <a:gd name="connsiteY25" fmla="*/ 1238859 h 1944000"/>
              <a:gd name="connsiteX26" fmla="*/ 1297648 w 1944000"/>
              <a:gd name="connsiteY26" fmla="*/ 1247432 h 1944000"/>
              <a:gd name="connsiteX27" fmla="*/ 1297330 w 1944000"/>
              <a:gd name="connsiteY27" fmla="*/ 1257275 h 1944000"/>
              <a:gd name="connsiteX28" fmla="*/ 1296377 w 1944000"/>
              <a:gd name="connsiteY28" fmla="*/ 1266800 h 1944000"/>
              <a:gd name="connsiteX29" fmla="*/ 1295105 w 1944000"/>
              <a:gd name="connsiteY29" fmla="*/ 1276007 h 1944000"/>
              <a:gd name="connsiteX30" fmla="*/ 1292880 w 1944000"/>
              <a:gd name="connsiteY30" fmla="*/ 1285215 h 1944000"/>
              <a:gd name="connsiteX31" fmla="*/ 1290019 w 1944000"/>
              <a:gd name="connsiteY31" fmla="*/ 1294422 h 1944000"/>
              <a:gd name="connsiteX32" fmla="*/ 1286841 w 1944000"/>
              <a:gd name="connsiteY32" fmla="*/ 1303312 h 1944000"/>
              <a:gd name="connsiteX33" fmla="*/ 1283344 w 1944000"/>
              <a:gd name="connsiteY33" fmla="*/ 1312202 h 1944000"/>
              <a:gd name="connsiteX34" fmla="*/ 1278576 w 1944000"/>
              <a:gd name="connsiteY34" fmla="*/ 1320775 h 1944000"/>
              <a:gd name="connsiteX35" fmla="*/ 1273808 w 1944000"/>
              <a:gd name="connsiteY35" fmla="*/ 1329347 h 1944000"/>
              <a:gd name="connsiteX36" fmla="*/ 1267769 w 1944000"/>
              <a:gd name="connsiteY36" fmla="*/ 1337602 h 1944000"/>
              <a:gd name="connsiteX37" fmla="*/ 1261412 w 1944000"/>
              <a:gd name="connsiteY37" fmla="*/ 1345857 h 1944000"/>
              <a:gd name="connsiteX38" fmla="*/ 1254737 w 1944000"/>
              <a:gd name="connsiteY38" fmla="*/ 1353795 h 1944000"/>
              <a:gd name="connsiteX39" fmla="*/ 1247426 w 1944000"/>
              <a:gd name="connsiteY39" fmla="*/ 1361732 h 1944000"/>
              <a:gd name="connsiteX40" fmla="*/ 1239162 w 1944000"/>
              <a:gd name="connsiteY40" fmla="*/ 1369670 h 1944000"/>
              <a:gd name="connsiteX41" fmla="*/ 1230580 w 1944000"/>
              <a:gd name="connsiteY41" fmla="*/ 1376655 h 1944000"/>
              <a:gd name="connsiteX42" fmla="*/ 1221362 w 1944000"/>
              <a:gd name="connsiteY42" fmla="*/ 1384275 h 1944000"/>
              <a:gd name="connsiteX43" fmla="*/ 1214051 w 1944000"/>
              <a:gd name="connsiteY43" fmla="*/ 1389672 h 1944000"/>
              <a:gd name="connsiteX44" fmla="*/ 1206422 w 1944000"/>
              <a:gd name="connsiteY44" fmla="*/ 1394435 h 1944000"/>
              <a:gd name="connsiteX45" fmla="*/ 1198476 w 1944000"/>
              <a:gd name="connsiteY45" fmla="*/ 1399515 h 1944000"/>
              <a:gd name="connsiteX46" fmla="*/ 1190211 w 1944000"/>
              <a:gd name="connsiteY46" fmla="*/ 1403960 h 1944000"/>
              <a:gd name="connsiteX47" fmla="*/ 1181311 w 1944000"/>
              <a:gd name="connsiteY47" fmla="*/ 1408087 h 1944000"/>
              <a:gd name="connsiteX48" fmla="*/ 1172411 w 1944000"/>
              <a:gd name="connsiteY48" fmla="*/ 1411897 h 1944000"/>
              <a:gd name="connsiteX49" fmla="*/ 1163193 w 1944000"/>
              <a:gd name="connsiteY49" fmla="*/ 1416025 h 1944000"/>
              <a:gd name="connsiteX50" fmla="*/ 1153340 w 1944000"/>
              <a:gd name="connsiteY50" fmla="*/ 1419517 h 1944000"/>
              <a:gd name="connsiteX51" fmla="*/ 1143486 w 1944000"/>
              <a:gd name="connsiteY51" fmla="*/ 1422692 h 1944000"/>
              <a:gd name="connsiteX52" fmla="*/ 1132997 w 1944000"/>
              <a:gd name="connsiteY52" fmla="*/ 1425867 h 1944000"/>
              <a:gd name="connsiteX53" fmla="*/ 1122189 w 1944000"/>
              <a:gd name="connsiteY53" fmla="*/ 1428407 h 1944000"/>
              <a:gd name="connsiteX54" fmla="*/ 1111064 w 1944000"/>
              <a:gd name="connsiteY54" fmla="*/ 1431265 h 1944000"/>
              <a:gd name="connsiteX55" fmla="*/ 1099621 w 1944000"/>
              <a:gd name="connsiteY55" fmla="*/ 1433487 h 1944000"/>
              <a:gd name="connsiteX56" fmla="*/ 1087860 w 1944000"/>
              <a:gd name="connsiteY56" fmla="*/ 1435392 h 1944000"/>
              <a:gd name="connsiteX57" fmla="*/ 1075782 w 1944000"/>
              <a:gd name="connsiteY57" fmla="*/ 1436980 h 1944000"/>
              <a:gd name="connsiteX58" fmla="*/ 1063385 w 1944000"/>
              <a:gd name="connsiteY58" fmla="*/ 1438567 h 1944000"/>
              <a:gd name="connsiteX59" fmla="*/ 880616 w 1944000"/>
              <a:gd name="connsiteY59" fmla="*/ 505752 h 1944000"/>
              <a:gd name="connsiteX60" fmla="*/ 880616 w 1944000"/>
              <a:gd name="connsiteY60" fmla="*/ 814362 h 1944000"/>
              <a:gd name="connsiteX61" fmla="*/ 847241 w 1944000"/>
              <a:gd name="connsiteY61" fmla="*/ 805789 h 1944000"/>
              <a:gd name="connsiteX62" fmla="*/ 820223 w 1944000"/>
              <a:gd name="connsiteY62" fmla="*/ 798804 h 1944000"/>
              <a:gd name="connsiteX63" fmla="*/ 799879 w 1944000"/>
              <a:gd name="connsiteY63" fmla="*/ 793089 h 1944000"/>
              <a:gd name="connsiteX64" fmla="*/ 785894 w 1944000"/>
              <a:gd name="connsiteY64" fmla="*/ 788327 h 1944000"/>
              <a:gd name="connsiteX65" fmla="*/ 771590 w 1944000"/>
              <a:gd name="connsiteY65" fmla="*/ 782929 h 1944000"/>
              <a:gd name="connsiteX66" fmla="*/ 757922 w 1944000"/>
              <a:gd name="connsiteY66" fmla="*/ 776897 h 1944000"/>
              <a:gd name="connsiteX67" fmla="*/ 745843 w 1944000"/>
              <a:gd name="connsiteY67" fmla="*/ 770229 h 1944000"/>
              <a:gd name="connsiteX68" fmla="*/ 739804 w 1944000"/>
              <a:gd name="connsiteY68" fmla="*/ 767054 h 1944000"/>
              <a:gd name="connsiteX69" fmla="*/ 734400 w 1944000"/>
              <a:gd name="connsiteY69" fmla="*/ 763879 h 1944000"/>
              <a:gd name="connsiteX70" fmla="*/ 728679 w 1944000"/>
              <a:gd name="connsiteY70" fmla="*/ 760069 h 1944000"/>
              <a:gd name="connsiteX71" fmla="*/ 723593 w 1944000"/>
              <a:gd name="connsiteY71" fmla="*/ 756577 h 1944000"/>
              <a:gd name="connsiteX72" fmla="*/ 718825 w 1944000"/>
              <a:gd name="connsiteY72" fmla="*/ 752767 h 1944000"/>
              <a:gd name="connsiteX73" fmla="*/ 714057 w 1944000"/>
              <a:gd name="connsiteY73" fmla="*/ 749274 h 1944000"/>
              <a:gd name="connsiteX74" fmla="*/ 709925 w 1944000"/>
              <a:gd name="connsiteY74" fmla="*/ 745464 h 1944000"/>
              <a:gd name="connsiteX75" fmla="*/ 705475 w 1944000"/>
              <a:gd name="connsiteY75" fmla="*/ 741337 h 1944000"/>
              <a:gd name="connsiteX76" fmla="*/ 701979 w 1944000"/>
              <a:gd name="connsiteY76" fmla="*/ 737209 h 1944000"/>
              <a:gd name="connsiteX77" fmla="*/ 698164 w 1944000"/>
              <a:gd name="connsiteY77" fmla="*/ 733082 h 1944000"/>
              <a:gd name="connsiteX78" fmla="*/ 694668 w 1944000"/>
              <a:gd name="connsiteY78" fmla="*/ 728954 h 1944000"/>
              <a:gd name="connsiteX79" fmla="*/ 691807 w 1944000"/>
              <a:gd name="connsiteY79" fmla="*/ 724827 h 1944000"/>
              <a:gd name="connsiteX80" fmla="*/ 688629 w 1944000"/>
              <a:gd name="connsiteY80" fmla="*/ 720699 h 1944000"/>
              <a:gd name="connsiteX81" fmla="*/ 686086 w 1944000"/>
              <a:gd name="connsiteY81" fmla="*/ 716254 h 1944000"/>
              <a:gd name="connsiteX82" fmla="*/ 683543 w 1944000"/>
              <a:gd name="connsiteY82" fmla="*/ 712127 h 1944000"/>
              <a:gd name="connsiteX83" fmla="*/ 681000 w 1944000"/>
              <a:gd name="connsiteY83" fmla="*/ 707682 h 1944000"/>
              <a:gd name="connsiteX84" fmla="*/ 679093 w 1944000"/>
              <a:gd name="connsiteY84" fmla="*/ 703237 h 1944000"/>
              <a:gd name="connsiteX85" fmla="*/ 677186 w 1944000"/>
              <a:gd name="connsiteY85" fmla="*/ 698474 h 1944000"/>
              <a:gd name="connsiteX86" fmla="*/ 675596 w 1944000"/>
              <a:gd name="connsiteY86" fmla="*/ 694347 h 1944000"/>
              <a:gd name="connsiteX87" fmla="*/ 674325 w 1944000"/>
              <a:gd name="connsiteY87" fmla="*/ 689584 h 1944000"/>
              <a:gd name="connsiteX88" fmla="*/ 673053 w 1944000"/>
              <a:gd name="connsiteY88" fmla="*/ 684822 h 1944000"/>
              <a:gd name="connsiteX89" fmla="*/ 671782 w 1944000"/>
              <a:gd name="connsiteY89" fmla="*/ 680059 h 1944000"/>
              <a:gd name="connsiteX90" fmla="*/ 671146 w 1944000"/>
              <a:gd name="connsiteY90" fmla="*/ 675297 h 1944000"/>
              <a:gd name="connsiteX91" fmla="*/ 670511 w 1944000"/>
              <a:gd name="connsiteY91" fmla="*/ 670217 h 1944000"/>
              <a:gd name="connsiteX92" fmla="*/ 670193 w 1944000"/>
              <a:gd name="connsiteY92" fmla="*/ 665137 h 1944000"/>
              <a:gd name="connsiteX93" fmla="*/ 670193 w 1944000"/>
              <a:gd name="connsiteY93" fmla="*/ 660374 h 1944000"/>
              <a:gd name="connsiteX94" fmla="*/ 670511 w 1944000"/>
              <a:gd name="connsiteY94" fmla="*/ 652437 h 1944000"/>
              <a:gd name="connsiteX95" fmla="*/ 671146 w 1944000"/>
              <a:gd name="connsiteY95" fmla="*/ 644499 h 1944000"/>
              <a:gd name="connsiteX96" fmla="*/ 672736 w 1944000"/>
              <a:gd name="connsiteY96" fmla="*/ 636879 h 1944000"/>
              <a:gd name="connsiteX97" fmla="*/ 674643 w 1944000"/>
              <a:gd name="connsiteY97" fmla="*/ 629259 h 1944000"/>
              <a:gd name="connsiteX98" fmla="*/ 676868 w 1944000"/>
              <a:gd name="connsiteY98" fmla="*/ 622274 h 1944000"/>
              <a:gd name="connsiteX99" fmla="*/ 679728 w 1944000"/>
              <a:gd name="connsiteY99" fmla="*/ 614972 h 1944000"/>
              <a:gd name="connsiteX100" fmla="*/ 683225 w 1944000"/>
              <a:gd name="connsiteY100" fmla="*/ 607669 h 1944000"/>
              <a:gd name="connsiteX101" fmla="*/ 687039 w 1944000"/>
              <a:gd name="connsiteY101" fmla="*/ 600684 h 1944000"/>
              <a:gd name="connsiteX102" fmla="*/ 691807 w 1944000"/>
              <a:gd name="connsiteY102" fmla="*/ 593699 h 1944000"/>
              <a:gd name="connsiteX103" fmla="*/ 696575 w 1944000"/>
              <a:gd name="connsiteY103" fmla="*/ 587349 h 1944000"/>
              <a:gd name="connsiteX104" fmla="*/ 702297 w 1944000"/>
              <a:gd name="connsiteY104" fmla="*/ 580682 h 1944000"/>
              <a:gd name="connsiteX105" fmla="*/ 708336 w 1944000"/>
              <a:gd name="connsiteY105" fmla="*/ 574014 h 1944000"/>
              <a:gd name="connsiteX106" fmla="*/ 714693 w 1944000"/>
              <a:gd name="connsiteY106" fmla="*/ 567664 h 1944000"/>
              <a:gd name="connsiteX107" fmla="*/ 722004 w 1944000"/>
              <a:gd name="connsiteY107" fmla="*/ 561632 h 1944000"/>
              <a:gd name="connsiteX108" fmla="*/ 729632 w 1944000"/>
              <a:gd name="connsiteY108" fmla="*/ 555282 h 1944000"/>
              <a:gd name="connsiteX109" fmla="*/ 737897 w 1944000"/>
              <a:gd name="connsiteY109" fmla="*/ 549249 h 1944000"/>
              <a:gd name="connsiteX110" fmla="*/ 743936 w 1944000"/>
              <a:gd name="connsiteY110" fmla="*/ 545122 h 1944000"/>
              <a:gd name="connsiteX111" fmla="*/ 750293 w 1944000"/>
              <a:gd name="connsiteY111" fmla="*/ 540994 h 1944000"/>
              <a:gd name="connsiteX112" fmla="*/ 757286 w 1944000"/>
              <a:gd name="connsiteY112" fmla="*/ 537502 h 1944000"/>
              <a:gd name="connsiteX113" fmla="*/ 764597 w 1944000"/>
              <a:gd name="connsiteY113" fmla="*/ 533692 h 1944000"/>
              <a:gd name="connsiteX114" fmla="*/ 772544 w 1944000"/>
              <a:gd name="connsiteY114" fmla="*/ 530517 h 1944000"/>
              <a:gd name="connsiteX115" fmla="*/ 780490 w 1944000"/>
              <a:gd name="connsiteY115" fmla="*/ 527342 h 1944000"/>
              <a:gd name="connsiteX116" fmla="*/ 789072 w 1944000"/>
              <a:gd name="connsiteY116" fmla="*/ 524167 h 1944000"/>
              <a:gd name="connsiteX117" fmla="*/ 797654 w 1944000"/>
              <a:gd name="connsiteY117" fmla="*/ 521627 h 1944000"/>
              <a:gd name="connsiteX118" fmla="*/ 806872 w 1944000"/>
              <a:gd name="connsiteY118" fmla="*/ 519087 h 1944000"/>
              <a:gd name="connsiteX119" fmla="*/ 816408 w 1944000"/>
              <a:gd name="connsiteY119" fmla="*/ 516229 h 1944000"/>
              <a:gd name="connsiteX120" fmla="*/ 825944 w 1944000"/>
              <a:gd name="connsiteY120" fmla="*/ 514324 h 1944000"/>
              <a:gd name="connsiteX121" fmla="*/ 836116 w 1944000"/>
              <a:gd name="connsiteY121" fmla="*/ 512102 h 1944000"/>
              <a:gd name="connsiteX122" fmla="*/ 846923 w 1944000"/>
              <a:gd name="connsiteY122" fmla="*/ 510514 h 1944000"/>
              <a:gd name="connsiteX123" fmla="*/ 858048 w 1944000"/>
              <a:gd name="connsiteY123" fmla="*/ 508927 h 1944000"/>
              <a:gd name="connsiteX124" fmla="*/ 869173 w 1944000"/>
              <a:gd name="connsiteY124" fmla="*/ 507022 h 1944000"/>
              <a:gd name="connsiteX125" fmla="*/ 880616 w 1944000"/>
              <a:gd name="connsiteY125" fmla="*/ 217144 h 1944000"/>
              <a:gd name="connsiteX126" fmla="*/ 880616 w 1944000"/>
              <a:gd name="connsiteY126" fmla="*/ 333984 h 1944000"/>
              <a:gd name="connsiteX127" fmla="*/ 863451 w 1944000"/>
              <a:gd name="connsiteY127" fmla="*/ 335254 h 1944000"/>
              <a:gd name="connsiteX128" fmla="*/ 846287 w 1944000"/>
              <a:gd name="connsiteY128" fmla="*/ 337159 h 1944000"/>
              <a:gd name="connsiteX129" fmla="*/ 829440 w 1944000"/>
              <a:gd name="connsiteY129" fmla="*/ 339382 h 1944000"/>
              <a:gd name="connsiteX130" fmla="*/ 812912 w 1944000"/>
              <a:gd name="connsiteY130" fmla="*/ 341922 h 1944000"/>
              <a:gd name="connsiteX131" fmla="*/ 796701 w 1944000"/>
              <a:gd name="connsiteY131" fmla="*/ 344779 h 1944000"/>
              <a:gd name="connsiteX132" fmla="*/ 780490 w 1944000"/>
              <a:gd name="connsiteY132" fmla="*/ 347954 h 1944000"/>
              <a:gd name="connsiteX133" fmla="*/ 764279 w 1944000"/>
              <a:gd name="connsiteY133" fmla="*/ 351764 h 1944000"/>
              <a:gd name="connsiteX134" fmla="*/ 748386 w 1944000"/>
              <a:gd name="connsiteY134" fmla="*/ 355892 h 1944000"/>
              <a:gd name="connsiteX135" fmla="*/ 726136 w 1944000"/>
              <a:gd name="connsiteY135" fmla="*/ 362242 h 1944000"/>
              <a:gd name="connsiteX136" fmla="*/ 704839 w 1944000"/>
              <a:gd name="connsiteY136" fmla="*/ 368909 h 1944000"/>
              <a:gd name="connsiteX137" fmla="*/ 684814 w 1944000"/>
              <a:gd name="connsiteY137" fmla="*/ 375894 h 1944000"/>
              <a:gd name="connsiteX138" fmla="*/ 666061 w 1944000"/>
              <a:gd name="connsiteY138" fmla="*/ 383197 h 1944000"/>
              <a:gd name="connsiteX139" fmla="*/ 657160 w 1944000"/>
              <a:gd name="connsiteY139" fmla="*/ 387324 h 1944000"/>
              <a:gd name="connsiteX140" fmla="*/ 648260 w 1944000"/>
              <a:gd name="connsiteY140" fmla="*/ 391134 h 1944000"/>
              <a:gd name="connsiteX141" fmla="*/ 639996 w 1944000"/>
              <a:gd name="connsiteY141" fmla="*/ 395262 h 1944000"/>
              <a:gd name="connsiteX142" fmla="*/ 632050 w 1944000"/>
              <a:gd name="connsiteY142" fmla="*/ 399072 h 1944000"/>
              <a:gd name="connsiteX143" fmla="*/ 624103 w 1944000"/>
              <a:gd name="connsiteY143" fmla="*/ 403517 h 1944000"/>
              <a:gd name="connsiteX144" fmla="*/ 616792 w 1944000"/>
              <a:gd name="connsiteY144" fmla="*/ 407644 h 1944000"/>
              <a:gd name="connsiteX145" fmla="*/ 609481 w 1944000"/>
              <a:gd name="connsiteY145" fmla="*/ 412089 h 1944000"/>
              <a:gd name="connsiteX146" fmla="*/ 602806 w 1944000"/>
              <a:gd name="connsiteY146" fmla="*/ 416534 h 1944000"/>
              <a:gd name="connsiteX147" fmla="*/ 593906 w 1944000"/>
              <a:gd name="connsiteY147" fmla="*/ 422567 h 1944000"/>
              <a:gd name="connsiteX148" fmla="*/ 585642 w 1944000"/>
              <a:gd name="connsiteY148" fmla="*/ 428282 h 1944000"/>
              <a:gd name="connsiteX149" fmla="*/ 577060 w 1944000"/>
              <a:gd name="connsiteY149" fmla="*/ 434632 h 1944000"/>
              <a:gd name="connsiteX150" fmla="*/ 569113 w 1944000"/>
              <a:gd name="connsiteY150" fmla="*/ 440982 h 1944000"/>
              <a:gd name="connsiteX151" fmla="*/ 561167 w 1944000"/>
              <a:gd name="connsiteY151" fmla="*/ 447967 h 1944000"/>
              <a:gd name="connsiteX152" fmla="*/ 553538 w 1944000"/>
              <a:gd name="connsiteY152" fmla="*/ 454317 h 1944000"/>
              <a:gd name="connsiteX153" fmla="*/ 545910 w 1944000"/>
              <a:gd name="connsiteY153" fmla="*/ 461302 h 1944000"/>
              <a:gd name="connsiteX154" fmla="*/ 538917 w 1944000"/>
              <a:gd name="connsiteY154" fmla="*/ 468604 h 1944000"/>
              <a:gd name="connsiteX155" fmla="*/ 532241 w 1944000"/>
              <a:gd name="connsiteY155" fmla="*/ 475907 h 1944000"/>
              <a:gd name="connsiteX156" fmla="*/ 525249 w 1944000"/>
              <a:gd name="connsiteY156" fmla="*/ 483527 h 1944000"/>
              <a:gd name="connsiteX157" fmla="*/ 518891 w 1944000"/>
              <a:gd name="connsiteY157" fmla="*/ 491464 h 1944000"/>
              <a:gd name="connsiteX158" fmla="*/ 512534 w 1944000"/>
              <a:gd name="connsiteY158" fmla="*/ 499402 h 1944000"/>
              <a:gd name="connsiteX159" fmla="*/ 506813 w 1944000"/>
              <a:gd name="connsiteY159" fmla="*/ 507022 h 1944000"/>
              <a:gd name="connsiteX160" fmla="*/ 501091 w 1944000"/>
              <a:gd name="connsiteY160" fmla="*/ 515277 h 1944000"/>
              <a:gd name="connsiteX161" fmla="*/ 495370 w 1944000"/>
              <a:gd name="connsiteY161" fmla="*/ 523849 h 1944000"/>
              <a:gd name="connsiteX162" fmla="*/ 490284 w 1944000"/>
              <a:gd name="connsiteY162" fmla="*/ 532422 h 1944000"/>
              <a:gd name="connsiteX163" fmla="*/ 485198 w 1944000"/>
              <a:gd name="connsiteY163" fmla="*/ 541312 h 1944000"/>
              <a:gd name="connsiteX164" fmla="*/ 480430 w 1944000"/>
              <a:gd name="connsiteY164" fmla="*/ 550202 h 1944000"/>
              <a:gd name="connsiteX165" fmla="*/ 475980 w 1944000"/>
              <a:gd name="connsiteY165" fmla="*/ 559092 h 1944000"/>
              <a:gd name="connsiteX166" fmla="*/ 472166 w 1944000"/>
              <a:gd name="connsiteY166" fmla="*/ 568299 h 1944000"/>
              <a:gd name="connsiteX167" fmla="*/ 468352 w 1944000"/>
              <a:gd name="connsiteY167" fmla="*/ 577507 h 1944000"/>
              <a:gd name="connsiteX168" fmla="*/ 464855 w 1944000"/>
              <a:gd name="connsiteY168" fmla="*/ 586714 h 1944000"/>
              <a:gd name="connsiteX169" fmla="*/ 461994 w 1944000"/>
              <a:gd name="connsiteY169" fmla="*/ 596239 h 1944000"/>
              <a:gd name="connsiteX170" fmla="*/ 459134 w 1944000"/>
              <a:gd name="connsiteY170" fmla="*/ 605764 h 1944000"/>
              <a:gd name="connsiteX171" fmla="*/ 456591 w 1944000"/>
              <a:gd name="connsiteY171" fmla="*/ 615289 h 1944000"/>
              <a:gd name="connsiteX172" fmla="*/ 454684 w 1944000"/>
              <a:gd name="connsiteY172" fmla="*/ 624814 h 1944000"/>
              <a:gd name="connsiteX173" fmla="*/ 453094 w 1944000"/>
              <a:gd name="connsiteY173" fmla="*/ 634657 h 1944000"/>
              <a:gd name="connsiteX174" fmla="*/ 451187 w 1944000"/>
              <a:gd name="connsiteY174" fmla="*/ 644182 h 1944000"/>
              <a:gd name="connsiteX175" fmla="*/ 450234 w 1944000"/>
              <a:gd name="connsiteY175" fmla="*/ 654024 h 1944000"/>
              <a:gd name="connsiteX176" fmla="*/ 449280 w 1944000"/>
              <a:gd name="connsiteY176" fmla="*/ 664184 h 1944000"/>
              <a:gd name="connsiteX177" fmla="*/ 448962 w 1944000"/>
              <a:gd name="connsiteY177" fmla="*/ 674344 h 1944000"/>
              <a:gd name="connsiteX178" fmla="*/ 448644 w 1944000"/>
              <a:gd name="connsiteY178" fmla="*/ 684822 h 1944000"/>
              <a:gd name="connsiteX179" fmla="*/ 448962 w 1944000"/>
              <a:gd name="connsiteY179" fmla="*/ 695934 h 1944000"/>
              <a:gd name="connsiteX180" fmla="*/ 449598 w 1944000"/>
              <a:gd name="connsiteY180" fmla="*/ 706729 h 1944000"/>
              <a:gd name="connsiteX181" fmla="*/ 450552 w 1944000"/>
              <a:gd name="connsiteY181" fmla="*/ 717842 h 1944000"/>
              <a:gd name="connsiteX182" fmla="*/ 452141 w 1944000"/>
              <a:gd name="connsiteY182" fmla="*/ 728637 h 1944000"/>
              <a:gd name="connsiteX183" fmla="*/ 453730 w 1944000"/>
              <a:gd name="connsiteY183" fmla="*/ 739432 h 1944000"/>
              <a:gd name="connsiteX184" fmla="*/ 455955 w 1944000"/>
              <a:gd name="connsiteY184" fmla="*/ 749909 h 1944000"/>
              <a:gd name="connsiteX185" fmla="*/ 458180 w 1944000"/>
              <a:gd name="connsiteY185" fmla="*/ 760387 h 1944000"/>
              <a:gd name="connsiteX186" fmla="*/ 461359 w 1944000"/>
              <a:gd name="connsiteY186" fmla="*/ 770547 h 1944000"/>
              <a:gd name="connsiteX187" fmla="*/ 464537 w 1944000"/>
              <a:gd name="connsiteY187" fmla="*/ 781024 h 1944000"/>
              <a:gd name="connsiteX188" fmla="*/ 468352 w 1944000"/>
              <a:gd name="connsiteY188" fmla="*/ 791184 h 1944000"/>
              <a:gd name="connsiteX189" fmla="*/ 472484 w 1944000"/>
              <a:gd name="connsiteY189" fmla="*/ 801027 h 1944000"/>
              <a:gd name="connsiteX190" fmla="*/ 476934 w 1944000"/>
              <a:gd name="connsiteY190" fmla="*/ 810869 h 1944000"/>
              <a:gd name="connsiteX191" fmla="*/ 482020 w 1944000"/>
              <a:gd name="connsiteY191" fmla="*/ 820712 h 1944000"/>
              <a:gd name="connsiteX192" fmla="*/ 487423 w 1944000"/>
              <a:gd name="connsiteY192" fmla="*/ 830237 h 1944000"/>
              <a:gd name="connsiteX193" fmla="*/ 492827 w 1944000"/>
              <a:gd name="connsiteY193" fmla="*/ 839762 h 1944000"/>
              <a:gd name="connsiteX194" fmla="*/ 498866 w 1944000"/>
              <a:gd name="connsiteY194" fmla="*/ 848969 h 1944000"/>
              <a:gd name="connsiteX195" fmla="*/ 505541 w 1944000"/>
              <a:gd name="connsiteY195" fmla="*/ 858177 h 1944000"/>
              <a:gd name="connsiteX196" fmla="*/ 512216 w 1944000"/>
              <a:gd name="connsiteY196" fmla="*/ 867067 h 1944000"/>
              <a:gd name="connsiteX197" fmla="*/ 519527 w 1944000"/>
              <a:gd name="connsiteY197" fmla="*/ 875957 h 1944000"/>
              <a:gd name="connsiteX198" fmla="*/ 527156 w 1944000"/>
              <a:gd name="connsiteY198" fmla="*/ 884212 h 1944000"/>
              <a:gd name="connsiteX199" fmla="*/ 535102 w 1944000"/>
              <a:gd name="connsiteY199" fmla="*/ 892467 h 1944000"/>
              <a:gd name="connsiteX200" fmla="*/ 543367 w 1944000"/>
              <a:gd name="connsiteY200" fmla="*/ 900404 h 1944000"/>
              <a:gd name="connsiteX201" fmla="*/ 551949 w 1944000"/>
              <a:gd name="connsiteY201" fmla="*/ 908024 h 1944000"/>
              <a:gd name="connsiteX202" fmla="*/ 561167 w 1944000"/>
              <a:gd name="connsiteY202" fmla="*/ 915644 h 1944000"/>
              <a:gd name="connsiteX203" fmla="*/ 570385 w 1944000"/>
              <a:gd name="connsiteY203" fmla="*/ 922947 h 1944000"/>
              <a:gd name="connsiteX204" fmla="*/ 580238 w 1944000"/>
              <a:gd name="connsiteY204" fmla="*/ 929932 h 1944000"/>
              <a:gd name="connsiteX205" fmla="*/ 590410 w 1944000"/>
              <a:gd name="connsiteY205" fmla="*/ 936282 h 1944000"/>
              <a:gd name="connsiteX206" fmla="*/ 600899 w 1944000"/>
              <a:gd name="connsiteY206" fmla="*/ 942632 h 1944000"/>
              <a:gd name="connsiteX207" fmla="*/ 611706 w 1944000"/>
              <a:gd name="connsiteY207" fmla="*/ 948982 h 1944000"/>
              <a:gd name="connsiteX208" fmla="*/ 623149 w 1944000"/>
              <a:gd name="connsiteY208" fmla="*/ 954697 h 1944000"/>
              <a:gd name="connsiteX209" fmla="*/ 634592 w 1944000"/>
              <a:gd name="connsiteY209" fmla="*/ 960412 h 1944000"/>
              <a:gd name="connsiteX210" fmla="*/ 646671 w 1944000"/>
              <a:gd name="connsiteY210" fmla="*/ 966127 h 1944000"/>
              <a:gd name="connsiteX211" fmla="*/ 666378 w 1944000"/>
              <a:gd name="connsiteY211" fmla="*/ 974064 h 1944000"/>
              <a:gd name="connsiteX212" fmla="*/ 688629 w 1944000"/>
              <a:gd name="connsiteY212" fmla="*/ 982637 h 1944000"/>
              <a:gd name="connsiteX213" fmla="*/ 713739 w 1944000"/>
              <a:gd name="connsiteY213" fmla="*/ 991209 h 1944000"/>
              <a:gd name="connsiteX214" fmla="*/ 741711 w 1944000"/>
              <a:gd name="connsiteY214" fmla="*/ 1000099 h 1944000"/>
              <a:gd name="connsiteX215" fmla="*/ 772544 w 1944000"/>
              <a:gd name="connsiteY215" fmla="*/ 1009307 h 1944000"/>
              <a:gd name="connsiteX216" fmla="*/ 805919 w 1944000"/>
              <a:gd name="connsiteY216" fmla="*/ 1018514 h 1944000"/>
              <a:gd name="connsiteX217" fmla="*/ 841837 w 1944000"/>
              <a:gd name="connsiteY217" fmla="*/ 1028357 h 1944000"/>
              <a:gd name="connsiteX218" fmla="*/ 880616 w 1944000"/>
              <a:gd name="connsiteY218" fmla="*/ 1038199 h 1944000"/>
              <a:gd name="connsiteX219" fmla="*/ 880616 w 1944000"/>
              <a:gd name="connsiteY219" fmla="*/ 1433487 h 1944000"/>
              <a:gd name="connsiteX220" fmla="*/ 870444 w 1944000"/>
              <a:gd name="connsiteY220" fmla="*/ 1431582 h 1944000"/>
              <a:gd name="connsiteX221" fmla="*/ 860591 w 1944000"/>
              <a:gd name="connsiteY221" fmla="*/ 1429042 h 1944000"/>
              <a:gd name="connsiteX222" fmla="*/ 850737 w 1944000"/>
              <a:gd name="connsiteY222" fmla="*/ 1426820 h 1944000"/>
              <a:gd name="connsiteX223" fmla="*/ 841519 w 1944000"/>
              <a:gd name="connsiteY223" fmla="*/ 1424280 h 1944000"/>
              <a:gd name="connsiteX224" fmla="*/ 831983 w 1944000"/>
              <a:gd name="connsiteY224" fmla="*/ 1421422 h 1944000"/>
              <a:gd name="connsiteX225" fmla="*/ 823083 w 1944000"/>
              <a:gd name="connsiteY225" fmla="*/ 1418247 h 1944000"/>
              <a:gd name="connsiteX226" fmla="*/ 814183 w 1944000"/>
              <a:gd name="connsiteY226" fmla="*/ 1415072 h 1944000"/>
              <a:gd name="connsiteX227" fmla="*/ 805283 w 1944000"/>
              <a:gd name="connsiteY227" fmla="*/ 1411580 h 1944000"/>
              <a:gd name="connsiteX228" fmla="*/ 796701 w 1944000"/>
              <a:gd name="connsiteY228" fmla="*/ 1408087 h 1944000"/>
              <a:gd name="connsiteX229" fmla="*/ 788437 w 1944000"/>
              <a:gd name="connsiteY229" fmla="*/ 1404277 h 1944000"/>
              <a:gd name="connsiteX230" fmla="*/ 780490 w 1944000"/>
              <a:gd name="connsiteY230" fmla="*/ 1400150 h 1944000"/>
              <a:gd name="connsiteX231" fmla="*/ 772544 w 1944000"/>
              <a:gd name="connsiteY231" fmla="*/ 1396022 h 1944000"/>
              <a:gd name="connsiteX232" fmla="*/ 764915 w 1944000"/>
              <a:gd name="connsiteY232" fmla="*/ 1391260 h 1944000"/>
              <a:gd name="connsiteX233" fmla="*/ 757604 w 1944000"/>
              <a:gd name="connsiteY233" fmla="*/ 1386815 h 1944000"/>
              <a:gd name="connsiteX234" fmla="*/ 750293 w 1944000"/>
              <a:gd name="connsiteY234" fmla="*/ 1381735 h 1944000"/>
              <a:gd name="connsiteX235" fmla="*/ 743618 w 1944000"/>
              <a:gd name="connsiteY235" fmla="*/ 1376655 h 1944000"/>
              <a:gd name="connsiteX236" fmla="*/ 732811 w 1944000"/>
              <a:gd name="connsiteY236" fmla="*/ 1368082 h 1944000"/>
              <a:gd name="connsiteX237" fmla="*/ 722640 w 1944000"/>
              <a:gd name="connsiteY237" fmla="*/ 1359192 h 1944000"/>
              <a:gd name="connsiteX238" fmla="*/ 713104 w 1944000"/>
              <a:gd name="connsiteY238" fmla="*/ 1349985 h 1944000"/>
              <a:gd name="connsiteX239" fmla="*/ 704204 w 1944000"/>
              <a:gd name="connsiteY239" fmla="*/ 1340142 h 1944000"/>
              <a:gd name="connsiteX240" fmla="*/ 695621 w 1944000"/>
              <a:gd name="connsiteY240" fmla="*/ 1329982 h 1944000"/>
              <a:gd name="connsiteX241" fmla="*/ 687675 w 1944000"/>
              <a:gd name="connsiteY241" fmla="*/ 1319187 h 1944000"/>
              <a:gd name="connsiteX242" fmla="*/ 680046 w 1944000"/>
              <a:gd name="connsiteY242" fmla="*/ 1308075 h 1944000"/>
              <a:gd name="connsiteX243" fmla="*/ 673371 w 1944000"/>
              <a:gd name="connsiteY243" fmla="*/ 1296327 h 1944000"/>
              <a:gd name="connsiteX244" fmla="*/ 667014 w 1944000"/>
              <a:gd name="connsiteY244" fmla="*/ 1284262 h 1944000"/>
              <a:gd name="connsiteX245" fmla="*/ 660975 w 1944000"/>
              <a:gd name="connsiteY245" fmla="*/ 1271562 h 1944000"/>
              <a:gd name="connsiteX246" fmla="*/ 655889 w 1944000"/>
              <a:gd name="connsiteY246" fmla="*/ 1258862 h 1944000"/>
              <a:gd name="connsiteX247" fmla="*/ 651121 w 1944000"/>
              <a:gd name="connsiteY247" fmla="*/ 1245209 h 1944000"/>
              <a:gd name="connsiteX248" fmla="*/ 646989 w 1944000"/>
              <a:gd name="connsiteY248" fmla="*/ 1231557 h 1944000"/>
              <a:gd name="connsiteX249" fmla="*/ 642857 w 1944000"/>
              <a:gd name="connsiteY249" fmla="*/ 1217269 h 1944000"/>
              <a:gd name="connsiteX250" fmla="*/ 639996 w 1944000"/>
              <a:gd name="connsiteY250" fmla="*/ 1202664 h 1944000"/>
              <a:gd name="connsiteX251" fmla="*/ 637453 w 1944000"/>
              <a:gd name="connsiteY251" fmla="*/ 1187424 h 1944000"/>
              <a:gd name="connsiteX252" fmla="*/ 410819 w 1944000"/>
              <a:gd name="connsiteY252" fmla="*/ 1219492 h 1944000"/>
              <a:gd name="connsiteX253" fmla="*/ 413044 w 1944000"/>
              <a:gd name="connsiteY253" fmla="*/ 1231557 h 1944000"/>
              <a:gd name="connsiteX254" fmla="*/ 415587 w 1944000"/>
              <a:gd name="connsiteY254" fmla="*/ 1243304 h 1944000"/>
              <a:gd name="connsiteX255" fmla="*/ 418766 w 1944000"/>
              <a:gd name="connsiteY255" fmla="*/ 1255370 h 1944000"/>
              <a:gd name="connsiteX256" fmla="*/ 421626 w 1944000"/>
              <a:gd name="connsiteY256" fmla="*/ 1266800 h 1944000"/>
              <a:gd name="connsiteX257" fmla="*/ 424805 w 1944000"/>
              <a:gd name="connsiteY257" fmla="*/ 1278230 h 1944000"/>
              <a:gd name="connsiteX258" fmla="*/ 428619 w 1944000"/>
              <a:gd name="connsiteY258" fmla="*/ 1289660 h 1944000"/>
              <a:gd name="connsiteX259" fmla="*/ 432116 w 1944000"/>
              <a:gd name="connsiteY259" fmla="*/ 1300455 h 1944000"/>
              <a:gd name="connsiteX260" fmla="*/ 435930 w 1944000"/>
              <a:gd name="connsiteY260" fmla="*/ 1311250 h 1944000"/>
              <a:gd name="connsiteX261" fmla="*/ 440062 w 1944000"/>
              <a:gd name="connsiteY261" fmla="*/ 1321727 h 1944000"/>
              <a:gd name="connsiteX262" fmla="*/ 444512 w 1944000"/>
              <a:gd name="connsiteY262" fmla="*/ 1332205 h 1944000"/>
              <a:gd name="connsiteX263" fmla="*/ 448644 w 1944000"/>
              <a:gd name="connsiteY263" fmla="*/ 1342682 h 1944000"/>
              <a:gd name="connsiteX264" fmla="*/ 453412 w 1944000"/>
              <a:gd name="connsiteY264" fmla="*/ 1352525 h 1944000"/>
              <a:gd name="connsiteX265" fmla="*/ 458180 w 1944000"/>
              <a:gd name="connsiteY265" fmla="*/ 1362367 h 1944000"/>
              <a:gd name="connsiteX266" fmla="*/ 463266 w 1944000"/>
              <a:gd name="connsiteY266" fmla="*/ 1372210 h 1944000"/>
              <a:gd name="connsiteX267" fmla="*/ 468352 w 1944000"/>
              <a:gd name="connsiteY267" fmla="*/ 1381735 h 1944000"/>
              <a:gd name="connsiteX268" fmla="*/ 473755 w 1944000"/>
              <a:gd name="connsiteY268" fmla="*/ 1390942 h 1944000"/>
              <a:gd name="connsiteX269" fmla="*/ 479477 w 1944000"/>
              <a:gd name="connsiteY269" fmla="*/ 1399832 h 1944000"/>
              <a:gd name="connsiteX270" fmla="*/ 485198 w 1944000"/>
              <a:gd name="connsiteY270" fmla="*/ 1409040 h 1944000"/>
              <a:gd name="connsiteX271" fmla="*/ 491238 w 1944000"/>
              <a:gd name="connsiteY271" fmla="*/ 1417612 h 1944000"/>
              <a:gd name="connsiteX272" fmla="*/ 497595 w 1944000"/>
              <a:gd name="connsiteY272" fmla="*/ 1426185 h 1944000"/>
              <a:gd name="connsiteX273" fmla="*/ 503634 w 1944000"/>
              <a:gd name="connsiteY273" fmla="*/ 1434757 h 1944000"/>
              <a:gd name="connsiteX274" fmla="*/ 510309 w 1944000"/>
              <a:gd name="connsiteY274" fmla="*/ 1442695 h 1944000"/>
              <a:gd name="connsiteX275" fmla="*/ 517302 w 1944000"/>
              <a:gd name="connsiteY275" fmla="*/ 1450950 h 1944000"/>
              <a:gd name="connsiteX276" fmla="*/ 524295 w 1944000"/>
              <a:gd name="connsiteY276" fmla="*/ 1458570 h 1944000"/>
              <a:gd name="connsiteX277" fmla="*/ 531288 w 1944000"/>
              <a:gd name="connsiteY277" fmla="*/ 1466190 h 1944000"/>
              <a:gd name="connsiteX278" fmla="*/ 538599 w 1944000"/>
              <a:gd name="connsiteY278" fmla="*/ 1473492 h 1944000"/>
              <a:gd name="connsiteX279" fmla="*/ 546227 w 1944000"/>
              <a:gd name="connsiteY279" fmla="*/ 1480795 h 1944000"/>
              <a:gd name="connsiteX280" fmla="*/ 553856 w 1944000"/>
              <a:gd name="connsiteY280" fmla="*/ 1487780 h 1944000"/>
              <a:gd name="connsiteX281" fmla="*/ 561802 w 1944000"/>
              <a:gd name="connsiteY281" fmla="*/ 1494765 h 1944000"/>
              <a:gd name="connsiteX282" fmla="*/ 570067 w 1944000"/>
              <a:gd name="connsiteY282" fmla="*/ 1501750 h 1944000"/>
              <a:gd name="connsiteX283" fmla="*/ 578331 w 1944000"/>
              <a:gd name="connsiteY283" fmla="*/ 1507782 h 1944000"/>
              <a:gd name="connsiteX284" fmla="*/ 586913 w 1944000"/>
              <a:gd name="connsiteY284" fmla="*/ 1514132 h 1944000"/>
              <a:gd name="connsiteX285" fmla="*/ 600581 w 1944000"/>
              <a:gd name="connsiteY285" fmla="*/ 1523657 h 1944000"/>
              <a:gd name="connsiteX286" fmla="*/ 615203 w 1944000"/>
              <a:gd name="connsiteY286" fmla="*/ 1532865 h 1944000"/>
              <a:gd name="connsiteX287" fmla="*/ 630142 w 1944000"/>
              <a:gd name="connsiteY287" fmla="*/ 1541437 h 1944000"/>
              <a:gd name="connsiteX288" fmla="*/ 645717 w 1944000"/>
              <a:gd name="connsiteY288" fmla="*/ 1549375 h 1944000"/>
              <a:gd name="connsiteX289" fmla="*/ 661928 w 1944000"/>
              <a:gd name="connsiteY289" fmla="*/ 1556995 h 1944000"/>
              <a:gd name="connsiteX290" fmla="*/ 678775 w 1944000"/>
              <a:gd name="connsiteY290" fmla="*/ 1563980 h 1944000"/>
              <a:gd name="connsiteX291" fmla="*/ 696257 w 1944000"/>
              <a:gd name="connsiteY291" fmla="*/ 1570647 h 1944000"/>
              <a:gd name="connsiteX292" fmla="*/ 714375 w 1944000"/>
              <a:gd name="connsiteY292" fmla="*/ 1576680 h 1944000"/>
              <a:gd name="connsiteX293" fmla="*/ 733129 w 1944000"/>
              <a:gd name="connsiteY293" fmla="*/ 1582395 h 1944000"/>
              <a:gd name="connsiteX294" fmla="*/ 752518 w 1944000"/>
              <a:gd name="connsiteY294" fmla="*/ 1587475 h 1944000"/>
              <a:gd name="connsiteX295" fmla="*/ 772544 w 1944000"/>
              <a:gd name="connsiteY295" fmla="*/ 1592237 h 1944000"/>
              <a:gd name="connsiteX296" fmla="*/ 792887 w 1944000"/>
              <a:gd name="connsiteY296" fmla="*/ 1596365 h 1944000"/>
              <a:gd name="connsiteX297" fmla="*/ 814183 w 1944000"/>
              <a:gd name="connsiteY297" fmla="*/ 1600175 h 1944000"/>
              <a:gd name="connsiteX298" fmla="*/ 835480 w 1944000"/>
              <a:gd name="connsiteY298" fmla="*/ 1603350 h 1944000"/>
              <a:gd name="connsiteX299" fmla="*/ 858048 w 1944000"/>
              <a:gd name="connsiteY299" fmla="*/ 1606525 h 1944000"/>
              <a:gd name="connsiteX300" fmla="*/ 880616 w 1944000"/>
              <a:gd name="connsiteY300" fmla="*/ 1608747 h 1944000"/>
              <a:gd name="connsiteX301" fmla="*/ 880616 w 1944000"/>
              <a:gd name="connsiteY301" fmla="*/ 1726857 h 1944000"/>
              <a:gd name="connsiteX302" fmla="*/ 1063385 w 1944000"/>
              <a:gd name="connsiteY302" fmla="*/ 1726857 h 1944000"/>
              <a:gd name="connsiteX303" fmla="*/ 1063385 w 1944000"/>
              <a:gd name="connsiteY303" fmla="*/ 1610652 h 1944000"/>
              <a:gd name="connsiteX304" fmla="*/ 1077371 w 1944000"/>
              <a:gd name="connsiteY304" fmla="*/ 1609382 h 1944000"/>
              <a:gd name="connsiteX305" fmla="*/ 1091675 w 1944000"/>
              <a:gd name="connsiteY305" fmla="*/ 1607795 h 1944000"/>
              <a:gd name="connsiteX306" fmla="*/ 1105661 w 1944000"/>
              <a:gd name="connsiteY306" fmla="*/ 1606207 h 1944000"/>
              <a:gd name="connsiteX307" fmla="*/ 1119329 w 1944000"/>
              <a:gd name="connsiteY307" fmla="*/ 1603985 h 1944000"/>
              <a:gd name="connsiteX308" fmla="*/ 1133314 w 1944000"/>
              <a:gd name="connsiteY308" fmla="*/ 1602080 h 1944000"/>
              <a:gd name="connsiteX309" fmla="*/ 1146665 w 1944000"/>
              <a:gd name="connsiteY309" fmla="*/ 1599857 h 1944000"/>
              <a:gd name="connsiteX310" fmla="*/ 1160015 w 1944000"/>
              <a:gd name="connsiteY310" fmla="*/ 1597317 h 1944000"/>
              <a:gd name="connsiteX311" fmla="*/ 1173047 w 1944000"/>
              <a:gd name="connsiteY311" fmla="*/ 1594142 h 1944000"/>
              <a:gd name="connsiteX312" fmla="*/ 1186397 w 1944000"/>
              <a:gd name="connsiteY312" fmla="*/ 1591285 h 1944000"/>
              <a:gd name="connsiteX313" fmla="*/ 1199111 w 1944000"/>
              <a:gd name="connsiteY313" fmla="*/ 1587792 h 1944000"/>
              <a:gd name="connsiteX314" fmla="*/ 1212144 w 1944000"/>
              <a:gd name="connsiteY314" fmla="*/ 1584300 h 1944000"/>
              <a:gd name="connsiteX315" fmla="*/ 1224540 w 1944000"/>
              <a:gd name="connsiteY315" fmla="*/ 1580807 h 1944000"/>
              <a:gd name="connsiteX316" fmla="*/ 1236937 w 1944000"/>
              <a:gd name="connsiteY316" fmla="*/ 1576680 h 1944000"/>
              <a:gd name="connsiteX317" fmla="*/ 1249333 w 1944000"/>
              <a:gd name="connsiteY317" fmla="*/ 1572552 h 1944000"/>
              <a:gd name="connsiteX318" fmla="*/ 1261412 w 1944000"/>
              <a:gd name="connsiteY318" fmla="*/ 1567790 h 1944000"/>
              <a:gd name="connsiteX319" fmla="*/ 1273491 w 1944000"/>
              <a:gd name="connsiteY319" fmla="*/ 1563345 h 1944000"/>
              <a:gd name="connsiteX320" fmla="*/ 1288748 w 1944000"/>
              <a:gd name="connsiteY320" fmla="*/ 1556995 h 1944000"/>
              <a:gd name="connsiteX321" fmla="*/ 1304005 w 1944000"/>
              <a:gd name="connsiteY321" fmla="*/ 1550010 h 1944000"/>
              <a:gd name="connsiteX322" fmla="*/ 1318627 w 1944000"/>
              <a:gd name="connsiteY322" fmla="*/ 1543025 h 1944000"/>
              <a:gd name="connsiteX323" fmla="*/ 1332613 w 1944000"/>
              <a:gd name="connsiteY323" fmla="*/ 1535722 h 1944000"/>
              <a:gd name="connsiteX324" fmla="*/ 1346598 w 1944000"/>
              <a:gd name="connsiteY324" fmla="*/ 1528102 h 1944000"/>
              <a:gd name="connsiteX325" fmla="*/ 1359631 w 1944000"/>
              <a:gd name="connsiteY325" fmla="*/ 1519847 h 1944000"/>
              <a:gd name="connsiteX326" fmla="*/ 1372345 w 1944000"/>
              <a:gd name="connsiteY326" fmla="*/ 1511592 h 1944000"/>
              <a:gd name="connsiteX327" fmla="*/ 1384742 w 1944000"/>
              <a:gd name="connsiteY327" fmla="*/ 1502702 h 1944000"/>
              <a:gd name="connsiteX328" fmla="*/ 1396185 w 1944000"/>
              <a:gd name="connsiteY328" fmla="*/ 1493812 h 1944000"/>
              <a:gd name="connsiteX329" fmla="*/ 1407945 w 1944000"/>
              <a:gd name="connsiteY329" fmla="*/ 1484287 h 1944000"/>
              <a:gd name="connsiteX330" fmla="*/ 1418753 w 1944000"/>
              <a:gd name="connsiteY330" fmla="*/ 1474762 h 1944000"/>
              <a:gd name="connsiteX331" fmla="*/ 1429242 w 1944000"/>
              <a:gd name="connsiteY331" fmla="*/ 1464602 h 1944000"/>
              <a:gd name="connsiteX332" fmla="*/ 1439096 w 1944000"/>
              <a:gd name="connsiteY332" fmla="*/ 1454125 h 1944000"/>
              <a:gd name="connsiteX333" fmla="*/ 1448631 w 1944000"/>
              <a:gd name="connsiteY333" fmla="*/ 1443647 h 1944000"/>
              <a:gd name="connsiteX334" fmla="*/ 1457531 w 1944000"/>
              <a:gd name="connsiteY334" fmla="*/ 1432535 h 1944000"/>
              <a:gd name="connsiteX335" fmla="*/ 1466114 w 1944000"/>
              <a:gd name="connsiteY335" fmla="*/ 1421422 h 1944000"/>
              <a:gd name="connsiteX336" fmla="*/ 1474378 w 1944000"/>
              <a:gd name="connsiteY336" fmla="*/ 1409675 h 1944000"/>
              <a:gd name="connsiteX337" fmla="*/ 1482007 w 1944000"/>
              <a:gd name="connsiteY337" fmla="*/ 1398245 h 1944000"/>
              <a:gd name="connsiteX338" fmla="*/ 1489000 w 1944000"/>
              <a:gd name="connsiteY338" fmla="*/ 1386497 h 1944000"/>
              <a:gd name="connsiteX339" fmla="*/ 1495675 w 1944000"/>
              <a:gd name="connsiteY339" fmla="*/ 1374432 h 1944000"/>
              <a:gd name="connsiteX340" fmla="*/ 1501396 w 1944000"/>
              <a:gd name="connsiteY340" fmla="*/ 1362685 h 1944000"/>
              <a:gd name="connsiteX341" fmla="*/ 1507118 w 1944000"/>
              <a:gd name="connsiteY341" fmla="*/ 1350620 h 1944000"/>
              <a:gd name="connsiteX342" fmla="*/ 1512203 w 1944000"/>
              <a:gd name="connsiteY342" fmla="*/ 1338555 h 1944000"/>
              <a:gd name="connsiteX343" fmla="*/ 1516335 w 1944000"/>
              <a:gd name="connsiteY343" fmla="*/ 1326490 h 1944000"/>
              <a:gd name="connsiteX344" fmla="*/ 1520468 w 1944000"/>
              <a:gd name="connsiteY344" fmla="*/ 1314107 h 1944000"/>
              <a:gd name="connsiteX345" fmla="*/ 1523964 w 1944000"/>
              <a:gd name="connsiteY345" fmla="*/ 1301725 h 1944000"/>
              <a:gd name="connsiteX346" fmla="*/ 1526507 w 1944000"/>
              <a:gd name="connsiteY346" fmla="*/ 1289025 h 1944000"/>
              <a:gd name="connsiteX347" fmla="*/ 1528732 w 1944000"/>
              <a:gd name="connsiteY347" fmla="*/ 1276642 h 1944000"/>
              <a:gd name="connsiteX348" fmla="*/ 1530957 w 1944000"/>
              <a:gd name="connsiteY348" fmla="*/ 1263942 h 1944000"/>
              <a:gd name="connsiteX349" fmla="*/ 1532228 w 1944000"/>
              <a:gd name="connsiteY349" fmla="*/ 1251242 h 1944000"/>
              <a:gd name="connsiteX350" fmla="*/ 1532864 w 1944000"/>
              <a:gd name="connsiteY350" fmla="*/ 1238542 h 1944000"/>
              <a:gd name="connsiteX351" fmla="*/ 1533182 w 1944000"/>
              <a:gd name="connsiteY351" fmla="*/ 1225207 h 1944000"/>
              <a:gd name="connsiteX352" fmla="*/ 1533182 w 1944000"/>
              <a:gd name="connsiteY352" fmla="*/ 1212189 h 1944000"/>
              <a:gd name="connsiteX353" fmla="*/ 1532546 w 1944000"/>
              <a:gd name="connsiteY353" fmla="*/ 1199172 h 1944000"/>
              <a:gd name="connsiteX354" fmla="*/ 1531275 w 1944000"/>
              <a:gd name="connsiteY354" fmla="*/ 1186789 h 1944000"/>
              <a:gd name="connsiteX355" fmla="*/ 1530003 w 1944000"/>
              <a:gd name="connsiteY355" fmla="*/ 1174407 h 1944000"/>
              <a:gd name="connsiteX356" fmla="*/ 1527778 w 1944000"/>
              <a:gd name="connsiteY356" fmla="*/ 1162342 h 1944000"/>
              <a:gd name="connsiteX357" fmla="*/ 1525553 w 1944000"/>
              <a:gd name="connsiteY357" fmla="*/ 1150594 h 1944000"/>
              <a:gd name="connsiteX358" fmla="*/ 1522693 w 1944000"/>
              <a:gd name="connsiteY358" fmla="*/ 1138847 h 1944000"/>
              <a:gd name="connsiteX359" fmla="*/ 1519514 w 1944000"/>
              <a:gd name="connsiteY359" fmla="*/ 1127734 h 1944000"/>
              <a:gd name="connsiteX360" fmla="*/ 1516018 w 1944000"/>
              <a:gd name="connsiteY360" fmla="*/ 1116939 h 1944000"/>
              <a:gd name="connsiteX361" fmla="*/ 1511885 w 1944000"/>
              <a:gd name="connsiteY361" fmla="*/ 1106144 h 1944000"/>
              <a:gd name="connsiteX362" fmla="*/ 1507435 w 1944000"/>
              <a:gd name="connsiteY362" fmla="*/ 1095349 h 1944000"/>
              <a:gd name="connsiteX363" fmla="*/ 1502350 w 1944000"/>
              <a:gd name="connsiteY363" fmla="*/ 1085189 h 1944000"/>
              <a:gd name="connsiteX364" fmla="*/ 1496946 w 1944000"/>
              <a:gd name="connsiteY364" fmla="*/ 1075347 h 1944000"/>
              <a:gd name="connsiteX365" fmla="*/ 1491225 w 1944000"/>
              <a:gd name="connsiteY365" fmla="*/ 1065822 h 1944000"/>
              <a:gd name="connsiteX366" fmla="*/ 1485185 w 1944000"/>
              <a:gd name="connsiteY366" fmla="*/ 1056614 h 1944000"/>
              <a:gd name="connsiteX367" fmla="*/ 1478510 w 1944000"/>
              <a:gd name="connsiteY367" fmla="*/ 1047407 h 1944000"/>
              <a:gd name="connsiteX368" fmla="*/ 1471517 w 1944000"/>
              <a:gd name="connsiteY368" fmla="*/ 1038517 h 1944000"/>
              <a:gd name="connsiteX369" fmla="*/ 1463889 w 1944000"/>
              <a:gd name="connsiteY369" fmla="*/ 1029944 h 1944000"/>
              <a:gd name="connsiteX370" fmla="*/ 1456260 w 1944000"/>
              <a:gd name="connsiteY370" fmla="*/ 1021689 h 1944000"/>
              <a:gd name="connsiteX371" fmla="*/ 1448314 w 1944000"/>
              <a:gd name="connsiteY371" fmla="*/ 1013752 h 1944000"/>
              <a:gd name="connsiteX372" fmla="*/ 1440049 w 1944000"/>
              <a:gd name="connsiteY372" fmla="*/ 1005814 h 1944000"/>
              <a:gd name="connsiteX373" fmla="*/ 1431467 w 1944000"/>
              <a:gd name="connsiteY373" fmla="*/ 998512 h 1944000"/>
              <a:gd name="connsiteX374" fmla="*/ 1422567 w 1944000"/>
              <a:gd name="connsiteY374" fmla="*/ 991527 h 1944000"/>
              <a:gd name="connsiteX375" fmla="*/ 1413349 w 1944000"/>
              <a:gd name="connsiteY375" fmla="*/ 984542 h 1944000"/>
              <a:gd name="connsiteX376" fmla="*/ 1403813 w 1944000"/>
              <a:gd name="connsiteY376" fmla="*/ 977557 h 1944000"/>
              <a:gd name="connsiteX377" fmla="*/ 1393959 w 1944000"/>
              <a:gd name="connsiteY377" fmla="*/ 971207 h 1944000"/>
              <a:gd name="connsiteX378" fmla="*/ 1383788 w 1944000"/>
              <a:gd name="connsiteY378" fmla="*/ 965174 h 1944000"/>
              <a:gd name="connsiteX379" fmla="*/ 1373299 w 1944000"/>
              <a:gd name="connsiteY379" fmla="*/ 959142 h 1944000"/>
              <a:gd name="connsiteX380" fmla="*/ 1362491 w 1944000"/>
              <a:gd name="connsiteY380" fmla="*/ 953427 h 1944000"/>
              <a:gd name="connsiteX381" fmla="*/ 1351048 w 1944000"/>
              <a:gd name="connsiteY381" fmla="*/ 948347 h 1944000"/>
              <a:gd name="connsiteX382" fmla="*/ 1339605 w 1944000"/>
              <a:gd name="connsiteY382" fmla="*/ 942949 h 1944000"/>
              <a:gd name="connsiteX383" fmla="*/ 1327845 w 1944000"/>
              <a:gd name="connsiteY383" fmla="*/ 937869 h 1944000"/>
              <a:gd name="connsiteX384" fmla="*/ 1305912 w 1944000"/>
              <a:gd name="connsiteY384" fmla="*/ 930249 h 1944000"/>
              <a:gd name="connsiteX385" fmla="*/ 1280801 w 1944000"/>
              <a:gd name="connsiteY385" fmla="*/ 921677 h 1944000"/>
              <a:gd name="connsiteX386" fmla="*/ 1252512 w 1944000"/>
              <a:gd name="connsiteY386" fmla="*/ 912469 h 1944000"/>
              <a:gd name="connsiteX387" fmla="*/ 1221362 w 1944000"/>
              <a:gd name="connsiteY387" fmla="*/ 902627 h 1944000"/>
              <a:gd name="connsiteX388" fmla="*/ 1186397 w 1944000"/>
              <a:gd name="connsiteY388" fmla="*/ 892784 h 1944000"/>
              <a:gd name="connsiteX389" fmla="*/ 1148572 w 1944000"/>
              <a:gd name="connsiteY389" fmla="*/ 882307 h 1944000"/>
              <a:gd name="connsiteX390" fmla="*/ 1107568 w 1944000"/>
              <a:gd name="connsiteY390" fmla="*/ 871512 h 1944000"/>
              <a:gd name="connsiteX391" fmla="*/ 1063385 w 1944000"/>
              <a:gd name="connsiteY391" fmla="*/ 860399 h 1944000"/>
              <a:gd name="connsiteX392" fmla="*/ 1063385 w 1944000"/>
              <a:gd name="connsiteY392" fmla="*/ 511149 h 1944000"/>
              <a:gd name="connsiteX393" fmla="*/ 1078960 w 1944000"/>
              <a:gd name="connsiteY393" fmla="*/ 514642 h 1944000"/>
              <a:gd name="connsiteX394" fmla="*/ 1093582 w 1944000"/>
              <a:gd name="connsiteY394" fmla="*/ 518769 h 1944000"/>
              <a:gd name="connsiteX395" fmla="*/ 1108204 w 1944000"/>
              <a:gd name="connsiteY395" fmla="*/ 523214 h 1944000"/>
              <a:gd name="connsiteX396" fmla="*/ 1121554 w 1944000"/>
              <a:gd name="connsiteY396" fmla="*/ 528612 h 1944000"/>
              <a:gd name="connsiteX397" fmla="*/ 1128229 w 1944000"/>
              <a:gd name="connsiteY397" fmla="*/ 531469 h 1944000"/>
              <a:gd name="connsiteX398" fmla="*/ 1134904 w 1944000"/>
              <a:gd name="connsiteY398" fmla="*/ 534644 h 1944000"/>
              <a:gd name="connsiteX399" fmla="*/ 1141261 w 1944000"/>
              <a:gd name="connsiteY399" fmla="*/ 537502 h 1944000"/>
              <a:gd name="connsiteX400" fmla="*/ 1146982 w 1944000"/>
              <a:gd name="connsiteY400" fmla="*/ 540677 h 1944000"/>
              <a:gd name="connsiteX401" fmla="*/ 1153022 w 1944000"/>
              <a:gd name="connsiteY401" fmla="*/ 544169 h 1944000"/>
              <a:gd name="connsiteX402" fmla="*/ 1159061 w 1944000"/>
              <a:gd name="connsiteY402" fmla="*/ 547662 h 1944000"/>
              <a:gd name="connsiteX403" fmla="*/ 1164465 w 1944000"/>
              <a:gd name="connsiteY403" fmla="*/ 551154 h 1944000"/>
              <a:gd name="connsiteX404" fmla="*/ 1169868 w 1944000"/>
              <a:gd name="connsiteY404" fmla="*/ 555282 h 1944000"/>
              <a:gd name="connsiteX405" fmla="*/ 1178768 w 1944000"/>
              <a:gd name="connsiteY405" fmla="*/ 561949 h 1944000"/>
              <a:gd name="connsiteX406" fmla="*/ 1187351 w 1944000"/>
              <a:gd name="connsiteY406" fmla="*/ 568934 h 1944000"/>
              <a:gd name="connsiteX407" fmla="*/ 1195297 w 1944000"/>
              <a:gd name="connsiteY407" fmla="*/ 576554 h 1944000"/>
              <a:gd name="connsiteX408" fmla="*/ 1202926 w 1944000"/>
              <a:gd name="connsiteY408" fmla="*/ 584174 h 1944000"/>
              <a:gd name="connsiteX409" fmla="*/ 1209919 w 1944000"/>
              <a:gd name="connsiteY409" fmla="*/ 592429 h 1944000"/>
              <a:gd name="connsiteX410" fmla="*/ 1216594 w 1944000"/>
              <a:gd name="connsiteY410" fmla="*/ 601002 h 1944000"/>
              <a:gd name="connsiteX411" fmla="*/ 1222633 w 1944000"/>
              <a:gd name="connsiteY411" fmla="*/ 609574 h 1944000"/>
              <a:gd name="connsiteX412" fmla="*/ 1228355 w 1944000"/>
              <a:gd name="connsiteY412" fmla="*/ 618782 h 1944000"/>
              <a:gd name="connsiteX413" fmla="*/ 1233758 w 1944000"/>
              <a:gd name="connsiteY413" fmla="*/ 627989 h 1944000"/>
              <a:gd name="connsiteX414" fmla="*/ 1238844 w 1944000"/>
              <a:gd name="connsiteY414" fmla="*/ 637832 h 1944000"/>
              <a:gd name="connsiteX415" fmla="*/ 1242976 w 1944000"/>
              <a:gd name="connsiteY415" fmla="*/ 647674 h 1944000"/>
              <a:gd name="connsiteX416" fmla="*/ 1247108 w 1944000"/>
              <a:gd name="connsiteY416" fmla="*/ 658469 h 1944000"/>
              <a:gd name="connsiteX417" fmla="*/ 1250287 w 1944000"/>
              <a:gd name="connsiteY417" fmla="*/ 668947 h 1944000"/>
              <a:gd name="connsiteX418" fmla="*/ 1253465 w 1944000"/>
              <a:gd name="connsiteY418" fmla="*/ 680059 h 1944000"/>
              <a:gd name="connsiteX419" fmla="*/ 1256326 w 1944000"/>
              <a:gd name="connsiteY419" fmla="*/ 691172 h 1944000"/>
              <a:gd name="connsiteX420" fmla="*/ 1258233 w 1944000"/>
              <a:gd name="connsiteY420" fmla="*/ 702919 h 1944000"/>
              <a:gd name="connsiteX421" fmla="*/ 1482324 w 1944000"/>
              <a:gd name="connsiteY421" fmla="*/ 675297 h 1944000"/>
              <a:gd name="connsiteX422" fmla="*/ 1479464 w 1944000"/>
              <a:gd name="connsiteY422" fmla="*/ 660692 h 1944000"/>
              <a:gd name="connsiteX423" fmla="*/ 1475967 w 1944000"/>
              <a:gd name="connsiteY423" fmla="*/ 646087 h 1944000"/>
              <a:gd name="connsiteX424" fmla="*/ 1472789 w 1944000"/>
              <a:gd name="connsiteY424" fmla="*/ 632434 h 1944000"/>
              <a:gd name="connsiteX425" fmla="*/ 1469292 w 1944000"/>
              <a:gd name="connsiteY425" fmla="*/ 618782 h 1944000"/>
              <a:gd name="connsiteX426" fmla="*/ 1465160 w 1944000"/>
              <a:gd name="connsiteY426" fmla="*/ 605764 h 1944000"/>
              <a:gd name="connsiteX427" fmla="*/ 1461028 w 1944000"/>
              <a:gd name="connsiteY427" fmla="*/ 592747 h 1944000"/>
              <a:gd name="connsiteX428" fmla="*/ 1456260 w 1944000"/>
              <a:gd name="connsiteY428" fmla="*/ 580364 h 1944000"/>
              <a:gd name="connsiteX429" fmla="*/ 1451810 w 1944000"/>
              <a:gd name="connsiteY429" fmla="*/ 568299 h 1944000"/>
              <a:gd name="connsiteX430" fmla="*/ 1446406 w 1944000"/>
              <a:gd name="connsiteY430" fmla="*/ 556552 h 1944000"/>
              <a:gd name="connsiteX431" fmla="*/ 1441321 w 1944000"/>
              <a:gd name="connsiteY431" fmla="*/ 545439 h 1944000"/>
              <a:gd name="connsiteX432" fmla="*/ 1435599 w 1944000"/>
              <a:gd name="connsiteY432" fmla="*/ 534644 h 1944000"/>
              <a:gd name="connsiteX433" fmla="*/ 1429560 w 1944000"/>
              <a:gd name="connsiteY433" fmla="*/ 523532 h 1944000"/>
              <a:gd name="connsiteX434" fmla="*/ 1423838 w 1944000"/>
              <a:gd name="connsiteY434" fmla="*/ 513689 h 1944000"/>
              <a:gd name="connsiteX435" fmla="*/ 1417163 w 1944000"/>
              <a:gd name="connsiteY435" fmla="*/ 503847 h 1944000"/>
              <a:gd name="connsiteX436" fmla="*/ 1410488 w 1944000"/>
              <a:gd name="connsiteY436" fmla="*/ 494322 h 1944000"/>
              <a:gd name="connsiteX437" fmla="*/ 1403177 w 1944000"/>
              <a:gd name="connsiteY437" fmla="*/ 485432 h 1944000"/>
              <a:gd name="connsiteX438" fmla="*/ 1395867 w 1944000"/>
              <a:gd name="connsiteY438" fmla="*/ 476542 h 1944000"/>
              <a:gd name="connsiteX439" fmla="*/ 1388238 w 1944000"/>
              <a:gd name="connsiteY439" fmla="*/ 467969 h 1944000"/>
              <a:gd name="connsiteX440" fmla="*/ 1379974 w 1944000"/>
              <a:gd name="connsiteY440" fmla="*/ 459714 h 1944000"/>
              <a:gd name="connsiteX441" fmla="*/ 1371074 w 1944000"/>
              <a:gd name="connsiteY441" fmla="*/ 451459 h 1944000"/>
              <a:gd name="connsiteX442" fmla="*/ 1361538 w 1944000"/>
              <a:gd name="connsiteY442" fmla="*/ 443522 h 1944000"/>
              <a:gd name="connsiteX443" fmla="*/ 1351366 w 1944000"/>
              <a:gd name="connsiteY443" fmla="*/ 435902 h 1944000"/>
              <a:gd name="connsiteX444" fmla="*/ 1341195 w 1944000"/>
              <a:gd name="connsiteY444" fmla="*/ 428599 h 1944000"/>
              <a:gd name="connsiteX445" fmla="*/ 1330388 w 1944000"/>
              <a:gd name="connsiteY445" fmla="*/ 421614 h 1944000"/>
              <a:gd name="connsiteX446" fmla="*/ 1319262 w 1944000"/>
              <a:gd name="connsiteY446" fmla="*/ 414629 h 1944000"/>
              <a:gd name="connsiteX447" fmla="*/ 1307184 w 1944000"/>
              <a:gd name="connsiteY447" fmla="*/ 407962 h 1944000"/>
              <a:gd name="connsiteX448" fmla="*/ 1294787 w 1944000"/>
              <a:gd name="connsiteY448" fmla="*/ 401294 h 1944000"/>
              <a:gd name="connsiteX449" fmla="*/ 1282073 w 1944000"/>
              <a:gd name="connsiteY449" fmla="*/ 395262 h 1944000"/>
              <a:gd name="connsiteX450" fmla="*/ 1268723 w 1944000"/>
              <a:gd name="connsiteY450" fmla="*/ 389229 h 1944000"/>
              <a:gd name="connsiteX451" fmla="*/ 1254737 w 1944000"/>
              <a:gd name="connsiteY451" fmla="*/ 383197 h 1944000"/>
              <a:gd name="connsiteX452" fmla="*/ 1240751 w 1944000"/>
              <a:gd name="connsiteY452" fmla="*/ 378117 h 1944000"/>
              <a:gd name="connsiteX453" fmla="*/ 1225812 w 1944000"/>
              <a:gd name="connsiteY453" fmla="*/ 372402 h 1944000"/>
              <a:gd name="connsiteX454" fmla="*/ 1207058 w 1944000"/>
              <a:gd name="connsiteY454" fmla="*/ 366369 h 1944000"/>
              <a:gd name="connsiteX455" fmla="*/ 1187986 w 1944000"/>
              <a:gd name="connsiteY455" fmla="*/ 360972 h 1944000"/>
              <a:gd name="connsiteX456" fmla="*/ 1168279 w 1944000"/>
              <a:gd name="connsiteY456" fmla="*/ 355574 h 1944000"/>
              <a:gd name="connsiteX457" fmla="*/ 1147936 w 1944000"/>
              <a:gd name="connsiteY457" fmla="*/ 351129 h 1944000"/>
              <a:gd name="connsiteX458" fmla="*/ 1127593 w 1944000"/>
              <a:gd name="connsiteY458" fmla="*/ 346684 h 1944000"/>
              <a:gd name="connsiteX459" fmla="*/ 1106614 w 1944000"/>
              <a:gd name="connsiteY459" fmla="*/ 343192 h 1944000"/>
              <a:gd name="connsiteX460" fmla="*/ 1085000 w 1944000"/>
              <a:gd name="connsiteY460" fmla="*/ 339699 h 1944000"/>
              <a:gd name="connsiteX461" fmla="*/ 1063385 w 1944000"/>
              <a:gd name="connsiteY461" fmla="*/ 337159 h 1944000"/>
              <a:gd name="connsiteX462" fmla="*/ 1063385 w 1944000"/>
              <a:gd name="connsiteY462" fmla="*/ 217144 h 1944000"/>
              <a:gd name="connsiteX463" fmla="*/ 972000 w 1944000"/>
              <a:gd name="connsiteY463" fmla="*/ 0 h 1944000"/>
              <a:gd name="connsiteX464" fmla="*/ 1944000 w 1944000"/>
              <a:gd name="connsiteY464" fmla="*/ 972000 h 1944000"/>
              <a:gd name="connsiteX465" fmla="*/ 972000 w 1944000"/>
              <a:gd name="connsiteY465" fmla="*/ 1944000 h 1944000"/>
              <a:gd name="connsiteX466" fmla="*/ 0 w 1944000"/>
              <a:gd name="connsiteY466" fmla="*/ 972000 h 1944000"/>
              <a:gd name="connsiteX467" fmla="*/ 972000 w 1944000"/>
              <a:gd name="connsiteY467" fmla="*/ 0 h 19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</a:cxnLst>
            <a:rect l="l" t="t" r="r" b="b"/>
            <a:pathLst>
              <a:path w="1944000" h="1944000">
                <a:moveTo>
                  <a:pt x="1063385" y="1082014"/>
                </a:moveTo>
                <a:lnTo>
                  <a:pt x="1093900" y="1089952"/>
                </a:lnTo>
                <a:lnTo>
                  <a:pt x="1121871" y="1097572"/>
                </a:lnTo>
                <a:lnTo>
                  <a:pt x="1146982" y="1104557"/>
                </a:lnTo>
                <a:lnTo>
                  <a:pt x="1169550" y="1111542"/>
                </a:lnTo>
                <a:lnTo>
                  <a:pt x="1188940" y="1118209"/>
                </a:lnTo>
                <a:lnTo>
                  <a:pt x="1205469" y="1124559"/>
                </a:lnTo>
                <a:lnTo>
                  <a:pt x="1212779" y="1127734"/>
                </a:lnTo>
                <a:lnTo>
                  <a:pt x="1219137" y="1130592"/>
                </a:lnTo>
                <a:lnTo>
                  <a:pt x="1225176" y="1133449"/>
                </a:lnTo>
                <a:lnTo>
                  <a:pt x="1230262" y="1136307"/>
                </a:lnTo>
                <a:lnTo>
                  <a:pt x="1238526" y="1141704"/>
                </a:lnTo>
                <a:lnTo>
                  <a:pt x="1245837" y="1146784"/>
                </a:lnTo>
                <a:lnTo>
                  <a:pt x="1253148" y="1152499"/>
                </a:lnTo>
                <a:lnTo>
                  <a:pt x="1259823" y="1158532"/>
                </a:lnTo>
                <a:lnTo>
                  <a:pt x="1265862" y="1164564"/>
                </a:lnTo>
                <a:lnTo>
                  <a:pt x="1271266" y="1170914"/>
                </a:lnTo>
                <a:lnTo>
                  <a:pt x="1276351" y="1177582"/>
                </a:lnTo>
                <a:lnTo>
                  <a:pt x="1280801" y="1184567"/>
                </a:lnTo>
                <a:lnTo>
                  <a:pt x="1284934" y="1191234"/>
                </a:lnTo>
                <a:lnTo>
                  <a:pt x="1288112" y="1198537"/>
                </a:lnTo>
                <a:lnTo>
                  <a:pt x="1291291" y="1206157"/>
                </a:lnTo>
                <a:lnTo>
                  <a:pt x="1293516" y="1214094"/>
                </a:lnTo>
                <a:lnTo>
                  <a:pt x="1295423" y="1222032"/>
                </a:lnTo>
                <a:lnTo>
                  <a:pt x="1296694" y="1230287"/>
                </a:lnTo>
                <a:lnTo>
                  <a:pt x="1297330" y="1238859"/>
                </a:lnTo>
                <a:lnTo>
                  <a:pt x="1297648" y="1247432"/>
                </a:lnTo>
                <a:lnTo>
                  <a:pt x="1297330" y="1257275"/>
                </a:lnTo>
                <a:lnTo>
                  <a:pt x="1296377" y="1266800"/>
                </a:lnTo>
                <a:lnTo>
                  <a:pt x="1295105" y="1276007"/>
                </a:lnTo>
                <a:lnTo>
                  <a:pt x="1292880" y="1285215"/>
                </a:lnTo>
                <a:lnTo>
                  <a:pt x="1290019" y="1294422"/>
                </a:lnTo>
                <a:lnTo>
                  <a:pt x="1286841" y="1303312"/>
                </a:lnTo>
                <a:lnTo>
                  <a:pt x="1283344" y="1312202"/>
                </a:lnTo>
                <a:lnTo>
                  <a:pt x="1278576" y="1320775"/>
                </a:lnTo>
                <a:lnTo>
                  <a:pt x="1273808" y="1329347"/>
                </a:lnTo>
                <a:lnTo>
                  <a:pt x="1267769" y="1337602"/>
                </a:lnTo>
                <a:lnTo>
                  <a:pt x="1261412" y="1345857"/>
                </a:lnTo>
                <a:lnTo>
                  <a:pt x="1254737" y="1353795"/>
                </a:lnTo>
                <a:lnTo>
                  <a:pt x="1247426" y="1361732"/>
                </a:lnTo>
                <a:lnTo>
                  <a:pt x="1239162" y="1369670"/>
                </a:lnTo>
                <a:lnTo>
                  <a:pt x="1230580" y="1376655"/>
                </a:lnTo>
                <a:lnTo>
                  <a:pt x="1221362" y="1384275"/>
                </a:lnTo>
                <a:lnTo>
                  <a:pt x="1214051" y="1389672"/>
                </a:lnTo>
                <a:lnTo>
                  <a:pt x="1206422" y="1394435"/>
                </a:lnTo>
                <a:lnTo>
                  <a:pt x="1198476" y="1399515"/>
                </a:lnTo>
                <a:lnTo>
                  <a:pt x="1190211" y="1403960"/>
                </a:lnTo>
                <a:lnTo>
                  <a:pt x="1181311" y="1408087"/>
                </a:lnTo>
                <a:lnTo>
                  <a:pt x="1172411" y="1411897"/>
                </a:lnTo>
                <a:lnTo>
                  <a:pt x="1163193" y="1416025"/>
                </a:lnTo>
                <a:lnTo>
                  <a:pt x="1153340" y="1419517"/>
                </a:lnTo>
                <a:lnTo>
                  <a:pt x="1143486" y="1422692"/>
                </a:lnTo>
                <a:lnTo>
                  <a:pt x="1132997" y="1425867"/>
                </a:lnTo>
                <a:lnTo>
                  <a:pt x="1122189" y="1428407"/>
                </a:lnTo>
                <a:lnTo>
                  <a:pt x="1111064" y="1431265"/>
                </a:lnTo>
                <a:lnTo>
                  <a:pt x="1099621" y="1433487"/>
                </a:lnTo>
                <a:lnTo>
                  <a:pt x="1087860" y="1435392"/>
                </a:lnTo>
                <a:lnTo>
                  <a:pt x="1075782" y="1436980"/>
                </a:lnTo>
                <a:lnTo>
                  <a:pt x="1063385" y="1438567"/>
                </a:lnTo>
                <a:close/>
                <a:moveTo>
                  <a:pt x="880616" y="505752"/>
                </a:moveTo>
                <a:lnTo>
                  <a:pt x="880616" y="814362"/>
                </a:lnTo>
                <a:lnTo>
                  <a:pt x="847241" y="805789"/>
                </a:lnTo>
                <a:lnTo>
                  <a:pt x="820223" y="798804"/>
                </a:lnTo>
                <a:lnTo>
                  <a:pt x="799879" y="793089"/>
                </a:lnTo>
                <a:lnTo>
                  <a:pt x="785894" y="788327"/>
                </a:lnTo>
                <a:lnTo>
                  <a:pt x="771590" y="782929"/>
                </a:lnTo>
                <a:lnTo>
                  <a:pt x="757922" y="776897"/>
                </a:lnTo>
                <a:lnTo>
                  <a:pt x="745843" y="770229"/>
                </a:lnTo>
                <a:lnTo>
                  <a:pt x="739804" y="767054"/>
                </a:lnTo>
                <a:lnTo>
                  <a:pt x="734400" y="763879"/>
                </a:lnTo>
                <a:lnTo>
                  <a:pt x="728679" y="760069"/>
                </a:lnTo>
                <a:lnTo>
                  <a:pt x="723593" y="756577"/>
                </a:lnTo>
                <a:lnTo>
                  <a:pt x="718825" y="752767"/>
                </a:lnTo>
                <a:lnTo>
                  <a:pt x="714057" y="749274"/>
                </a:lnTo>
                <a:lnTo>
                  <a:pt x="709925" y="745464"/>
                </a:lnTo>
                <a:lnTo>
                  <a:pt x="705475" y="741337"/>
                </a:lnTo>
                <a:lnTo>
                  <a:pt x="701979" y="737209"/>
                </a:lnTo>
                <a:lnTo>
                  <a:pt x="698164" y="733082"/>
                </a:lnTo>
                <a:lnTo>
                  <a:pt x="694668" y="728954"/>
                </a:lnTo>
                <a:lnTo>
                  <a:pt x="691807" y="724827"/>
                </a:lnTo>
                <a:lnTo>
                  <a:pt x="688629" y="720699"/>
                </a:lnTo>
                <a:lnTo>
                  <a:pt x="686086" y="716254"/>
                </a:lnTo>
                <a:lnTo>
                  <a:pt x="683543" y="712127"/>
                </a:lnTo>
                <a:lnTo>
                  <a:pt x="681000" y="707682"/>
                </a:lnTo>
                <a:lnTo>
                  <a:pt x="679093" y="703237"/>
                </a:lnTo>
                <a:lnTo>
                  <a:pt x="677186" y="698474"/>
                </a:lnTo>
                <a:lnTo>
                  <a:pt x="675596" y="694347"/>
                </a:lnTo>
                <a:lnTo>
                  <a:pt x="674325" y="689584"/>
                </a:lnTo>
                <a:lnTo>
                  <a:pt x="673053" y="684822"/>
                </a:lnTo>
                <a:lnTo>
                  <a:pt x="671782" y="680059"/>
                </a:lnTo>
                <a:lnTo>
                  <a:pt x="671146" y="675297"/>
                </a:lnTo>
                <a:lnTo>
                  <a:pt x="670511" y="670217"/>
                </a:lnTo>
                <a:lnTo>
                  <a:pt x="670193" y="665137"/>
                </a:lnTo>
                <a:lnTo>
                  <a:pt x="670193" y="660374"/>
                </a:lnTo>
                <a:lnTo>
                  <a:pt x="670511" y="652437"/>
                </a:lnTo>
                <a:lnTo>
                  <a:pt x="671146" y="644499"/>
                </a:lnTo>
                <a:lnTo>
                  <a:pt x="672736" y="636879"/>
                </a:lnTo>
                <a:lnTo>
                  <a:pt x="674643" y="629259"/>
                </a:lnTo>
                <a:lnTo>
                  <a:pt x="676868" y="622274"/>
                </a:lnTo>
                <a:lnTo>
                  <a:pt x="679728" y="614972"/>
                </a:lnTo>
                <a:lnTo>
                  <a:pt x="683225" y="607669"/>
                </a:lnTo>
                <a:lnTo>
                  <a:pt x="687039" y="600684"/>
                </a:lnTo>
                <a:lnTo>
                  <a:pt x="691807" y="593699"/>
                </a:lnTo>
                <a:lnTo>
                  <a:pt x="696575" y="587349"/>
                </a:lnTo>
                <a:lnTo>
                  <a:pt x="702297" y="580682"/>
                </a:lnTo>
                <a:lnTo>
                  <a:pt x="708336" y="574014"/>
                </a:lnTo>
                <a:lnTo>
                  <a:pt x="714693" y="567664"/>
                </a:lnTo>
                <a:lnTo>
                  <a:pt x="722004" y="561632"/>
                </a:lnTo>
                <a:lnTo>
                  <a:pt x="729632" y="555282"/>
                </a:lnTo>
                <a:lnTo>
                  <a:pt x="737897" y="549249"/>
                </a:lnTo>
                <a:lnTo>
                  <a:pt x="743936" y="545122"/>
                </a:lnTo>
                <a:lnTo>
                  <a:pt x="750293" y="540994"/>
                </a:lnTo>
                <a:lnTo>
                  <a:pt x="757286" y="537502"/>
                </a:lnTo>
                <a:lnTo>
                  <a:pt x="764597" y="533692"/>
                </a:lnTo>
                <a:lnTo>
                  <a:pt x="772544" y="530517"/>
                </a:lnTo>
                <a:lnTo>
                  <a:pt x="780490" y="527342"/>
                </a:lnTo>
                <a:lnTo>
                  <a:pt x="789072" y="524167"/>
                </a:lnTo>
                <a:lnTo>
                  <a:pt x="797654" y="521627"/>
                </a:lnTo>
                <a:lnTo>
                  <a:pt x="806872" y="519087"/>
                </a:lnTo>
                <a:lnTo>
                  <a:pt x="816408" y="516229"/>
                </a:lnTo>
                <a:lnTo>
                  <a:pt x="825944" y="514324"/>
                </a:lnTo>
                <a:lnTo>
                  <a:pt x="836116" y="512102"/>
                </a:lnTo>
                <a:lnTo>
                  <a:pt x="846923" y="510514"/>
                </a:lnTo>
                <a:lnTo>
                  <a:pt x="858048" y="508927"/>
                </a:lnTo>
                <a:lnTo>
                  <a:pt x="869173" y="507022"/>
                </a:lnTo>
                <a:close/>
                <a:moveTo>
                  <a:pt x="880616" y="217144"/>
                </a:moveTo>
                <a:lnTo>
                  <a:pt x="880616" y="333984"/>
                </a:lnTo>
                <a:lnTo>
                  <a:pt x="863451" y="335254"/>
                </a:lnTo>
                <a:lnTo>
                  <a:pt x="846287" y="337159"/>
                </a:lnTo>
                <a:lnTo>
                  <a:pt x="829440" y="339382"/>
                </a:lnTo>
                <a:lnTo>
                  <a:pt x="812912" y="341922"/>
                </a:lnTo>
                <a:lnTo>
                  <a:pt x="796701" y="344779"/>
                </a:lnTo>
                <a:lnTo>
                  <a:pt x="780490" y="347954"/>
                </a:lnTo>
                <a:lnTo>
                  <a:pt x="764279" y="351764"/>
                </a:lnTo>
                <a:lnTo>
                  <a:pt x="748386" y="355892"/>
                </a:lnTo>
                <a:lnTo>
                  <a:pt x="726136" y="362242"/>
                </a:lnTo>
                <a:lnTo>
                  <a:pt x="704839" y="368909"/>
                </a:lnTo>
                <a:lnTo>
                  <a:pt x="684814" y="375894"/>
                </a:lnTo>
                <a:lnTo>
                  <a:pt x="666061" y="383197"/>
                </a:lnTo>
                <a:lnTo>
                  <a:pt x="657160" y="387324"/>
                </a:lnTo>
                <a:lnTo>
                  <a:pt x="648260" y="391134"/>
                </a:lnTo>
                <a:lnTo>
                  <a:pt x="639996" y="395262"/>
                </a:lnTo>
                <a:lnTo>
                  <a:pt x="632050" y="399072"/>
                </a:lnTo>
                <a:lnTo>
                  <a:pt x="624103" y="403517"/>
                </a:lnTo>
                <a:lnTo>
                  <a:pt x="616792" y="407644"/>
                </a:lnTo>
                <a:lnTo>
                  <a:pt x="609481" y="412089"/>
                </a:lnTo>
                <a:lnTo>
                  <a:pt x="602806" y="416534"/>
                </a:lnTo>
                <a:lnTo>
                  <a:pt x="593906" y="422567"/>
                </a:lnTo>
                <a:lnTo>
                  <a:pt x="585642" y="428282"/>
                </a:lnTo>
                <a:lnTo>
                  <a:pt x="577060" y="434632"/>
                </a:lnTo>
                <a:lnTo>
                  <a:pt x="569113" y="440982"/>
                </a:lnTo>
                <a:lnTo>
                  <a:pt x="561167" y="447967"/>
                </a:lnTo>
                <a:lnTo>
                  <a:pt x="553538" y="454317"/>
                </a:lnTo>
                <a:lnTo>
                  <a:pt x="545910" y="461302"/>
                </a:lnTo>
                <a:lnTo>
                  <a:pt x="538917" y="468604"/>
                </a:lnTo>
                <a:lnTo>
                  <a:pt x="532241" y="475907"/>
                </a:lnTo>
                <a:lnTo>
                  <a:pt x="525249" y="483527"/>
                </a:lnTo>
                <a:lnTo>
                  <a:pt x="518891" y="491464"/>
                </a:lnTo>
                <a:lnTo>
                  <a:pt x="512534" y="499402"/>
                </a:lnTo>
                <a:lnTo>
                  <a:pt x="506813" y="507022"/>
                </a:lnTo>
                <a:lnTo>
                  <a:pt x="501091" y="515277"/>
                </a:lnTo>
                <a:lnTo>
                  <a:pt x="495370" y="523849"/>
                </a:lnTo>
                <a:lnTo>
                  <a:pt x="490284" y="532422"/>
                </a:lnTo>
                <a:lnTo>
                  <a:pt x="485198" y="541312"/>
                </a:lnTo>
                <a:lnTo>
                  <a:pt x="480430" y="550202"/>
                </a:lnTo>
                <a:lnTo>
                  <a:pt x="475980" y="559092"/>
                </a:lnTo>
                <a:lnTo>
                  <a:pt x="472166" y="568299"/>
                </a:lnTo>
                <a:lnTo>
                  <a:pt x="468352" y="577507"/>
                </a:lnTo>
                <a:lnTo>
                  <a:pt x="464855" y="586714"/>
                </a:lnTo>
                <a:lnTo>
                  <a:pt x="461994" y="596239"/>
                </a:lnTo>
                <a:lnTo>
                  <a:pt x="459134" y="605764"/>
                </a:lnTo>
                <a:lnTo>
                  <a:pt x="456591" y="615289"/>
                </a:lnTo>
                <a:lnTo>
                  <a:pt x="454684" y="624814"/>
                </a:lnTo>
                <a:lnTo>
                  <a:pt x="453094" y="634657"/>
                </a:lnTo>
                <a:lnTo>
                  <a:pt x="451187" y="644182"/>
                </a:lnTo>
                <a:lnTo>
                  <a:pt x="450234" y="654024"/>
                </a:lnTo>
                <a:lnTo>
                  <a:pt x="449280" y="664184"/>
                </a:lnTo>
                <a:lnTo>
                  <a:pt x="448962" y="674344"/>
                </a:lnTo>
                <a:lnTo>
                  <a:pt x="448644" y="684822"/>
                </a:lnTo>
                <a:lnTo>
                  <a:pt x="448962" y="695934"/>
                </a:lnTo>
                <a:lnTo>
                  <a:pt x="449598" y="706729"/>
                </a:lnTo>
                <a:lnTo>
                  <a:pt x="450552" y="717842"/>
                </a:lnTo>
                <a:lnTo>
                  <a:pt x="452141" y="728637"/>
                </a:lnTo>
                <a:lnTo>
                  <a:pt x="453730" y="739432"/>
                </a:lnTo>
                <a:lnTo>
                  <a:pt x="455955" y="749909"/>
                </a:lnTo>
                <a:lnTo>
                  <a:pt x="458180" y="760387"/>
                </a:lnTo>
                <a:lnTo>
                  <a:pt x="461359" y="770547"/>
                </a:lnTo>
                <a:lnTo>
                  <a:pt x="464537" y="781024"/>
                </a:lnTo>
                <a:lnTo>
                  <a:pt x="468352" y="791184"/>
                </a:lnTo>
                <a:lnTo>
                  <a:pt x="472484" y="801027"/>
                </a:lnTo>
                <a:lnTo>
                  <a:pt x="476934" y="810869"/>
                </a:lnTo>
                <a:lnTo>
                  <a:pt x="482020" y="820712"/>
                </a:lnTo>
                <a:lnTo>
                  <a:pt x="487423" y="830237"/>
                </a:lnTo>
                <a:lnTo>
                  <a:pt x="492827" y="839762"/>
                </a:lnTo>
                <a:lnTo>
                  <a:pt x="498866" y="848969"/>
                </a:lnTo>
                <a:lnTo>
                  <a:pt x="505541" y="858177"/>
                </a:lnTo>
                <a:lnTo>
                  <a:pt x="512216" y="867067"/>
                </a:lnTo>
                <a:lnTo>
                  <a:pt x="519527" y="875957"/>
                </a:lnTo>
                <a:lnTo>
                  <a:pt x="527156" y="884212"/>
                </a:lnTo>
                <a:lnTo>
                  <a:pt x="535102" y="892467"/>
                </a:lnTo>
                <a:lnTo>
                  <a:pt x="543367" y="900404"/>
                </a:lnTo>
                <a:lnTo>
                  <a:pt x="551949" y="908024"/>
                </a:lnTo>
                <a:lnTo>
                  <a:pt x="561167" y="915644"/>
                </a:lnTo>
                <a:lnTo>
                  <a:pt x="570385" y="922947"/>
                </a:lnTo>
                <a:lnTo>
                  <a:pt x="580238" y="929932"/>
                </a:lnTo>
                <a:lnTo>
                  <a:pt x="590410" y="936282"/>
                </a:lnTo>
                <a:lnTo>
                  <a:pt x="600899" y="942632"/>
                </a:lnTo>
                <a:lnTo>
                  <a:pt x="611706" y="948982"/>
                </a:lnTo>
                <a:lnTo>
                  <a:pt x="623149" y="954697"/>
                </a:lnTo>
                <a:lnTo>
                  <a:pt x="634592" y="960412"/>
                </a:lnTo>
                <a:lnTo>
                  <a:pt x="646671" y="966127"/>
                </a:lnTo>
                <a:lnTo>
                  <a:pt x="666378" y="974064"/>
                </a:lnTo>
                <a:lnTo>
                  <a:pt x="688629" y="982637"/>
                </a:lnTo>
                <a:lnTo>
                  <a:pt x="713739" y="991209"/>
                </a:lnTo>
                <a:lnTo>
                  <a:pt x="741711" y="1000099"/>
                </a:lnTo>
                <a:lnTo>
                  <a:pt x="772544" y="1009307"/>
                </a:lnTo>
                <a:lnTo>
                  <a:pt x="805919" y="1018514"/>
                </a:lnTo>
                <a:lnTo>
                  <a:pt x="841837" y="1028357"/>
                </a:lnTo>
                <a:lnTo>
                  <a:pt x="880616" y="1038199"/>
                </a:lnTo>
                <a:lnTo>
                  <a:pt x="880616" y="1433487"/>
                </a:lnTo>
                <a:lnTo>
                  <a:pt x="870444" y="1431582"/>
                </a:lnTo>
                <a:lnTo>
                  <a:pt x="860591" y="1429042"/>
                </a:lnTo>
                <a:lnTo>
                  <a:pt x="850737" y="1426820"/>
                </a:lnTo>
                <a:lnTo>
                  <a:pt x="841519" y="1424280"/>
                </a:lnTo>
                <a:lnTo>
                  <a:pt x="831983" y="1421422"/>
                </a:lnTo>
                <a:lnTo>
                  <a:pt x="823083" y="1418247"/>
                </a:lnTo>
                <a:lnTo>
                  <a:pt x="814183" y="1415072"/>
                </a:lnTo>
                <a:lnTo>
                  <a:pt x="805283" y="1411580"/>
                </a:lnTo>
                <a:lnTo>
                  <a:pt x="796701" y="1408087"/>
                </a:lnTo>
                <a:lnTo>
                  <a:pt x="788437" y="1404277"/>
                </a:lnTo>
                <a:lnTo>
                  <a:pt x="780490" y="1400150"/>
                </a:lnTo>
                <a:lnTo>
                  <a:pt x="772544" y="1396022"/>
                </a:lnTo>
                <a:lnTo>
                  <a:pt x="764915" y="1391260"/>
                </a:lnTo>
                <a:lnTo>
                  <a:pt x="757604" y="1386815"/>
                </a:lnTo>
                <a:lnTo>
                  <a:pt x="750293" y="1381735"/>
                </a:lnTo>
                <a:lnTo>
                  <a:pt x="743618" y="1376655"/>
                </a:lnTo>
                <a:lnTo>
                  <a:pt x="732811" y="1368082"/>
                </a:lnTo>
                <a:lnTo>
                  <a:pt x="722640" y="1359192"/>
                </a:lnTo>
                <a:lnTo>
                  <a:pt x="713104" y="1349985"/>
                </a:lnTo>
                <a:lnTo>
                  <a:pt x="704204" y="1340142"/>
                </a:lnTo>
                <a:lnTo>
                  <a:pt x="695621" y="1329982"/>
                </a:lnTo>
                <a:lnTo>
                  <a:pt x="687675" y="1319187"/>
                </a:lnTo>
                <a:lnTo>
                  <a:pt x="680046" y="1308075"/>
                </a:lnTo>
                <a:lnTo>
                  <a:pt x="673371" y="1296327"/>
                </a:lnTo>
                <a:lnTo>
                  <a:pt x="667014" y="1284262"/>
                </a:lnTo>
                <a:lnTo>
                  <a:pt x="660975" y="1271562"/>
                </a:lnTo>
                <a:lnTo>
                  <a:pt x="655889" y="1258862"/>
                </a:lnTo>
                <a:lnTo>
                  <a:pt x="651121" y="1245209"/>
                </a:lnTo>
                <a:lnTo>
                  <a:pt x="646989" y="1231557"/>
                </a:lnTo>
                <a:lnTo>
                  <a:pt x="642857" y="1217269"/>
                </a:lnTo>
                <a:lnTo>
                  <a:pt x="639996" y="1202664"/>
                </a:lnTo>
                <a:lnTo>
                  <a:pt x="637453" y="1187424"/>
                </a:lnTo>
                <a:lnTo>
                  <a:pt x="410819" y="1219492"/>
                </a:lnTo>
                <a:lnTo>
                  <a:pt x="413044" y="1231557"/>
                </a:lnTo>
                <a:lnTo>
                  <a:pt x="415587" y="1243304"/>
                </a:lnTo>
                <a:lnTo>
                  <a:pt x="418766" y="1255370"/>
                </a:lnTo>
                <a:lnTo>
                  <a:pt x="421626" y="1266800"/>
                </a:lnTo>
                <a:lnTo>
                  <a:pt x="424805" y="1278230"/>
                </a:lnTo>
                <a:lnTo>
                  <a:pt x="428619" y="1289660"/>
                </a:lnTo>
                <a:lnTo>
                  <a:pt x="432116" y="1300455"/>
                </a:lnTo>
                <a:lnTo>
                  <a:pt x="435930" y="1311250"/>
                </a:lnTo>
                <a:lnTo>
                  <a:pt x="440062" y="1321727"/>
                </a:lnTo>
                <a:lnTo>
                  <a:pt x="444512" y="1332205"/>
                </a:lnTo>
                <a:lnTo>
                  <a:pt x="448644" y="1342682"/>
                </a:lnTo>
                <a:lnTo>
                  <a:pt x="453412" y="1352525"/>
                </a:lnTo>
                <a:lnTo>
                  <a:pt x="458180" y="1362367"/>
                </a:lnTo>
                <a:lnTo>
                  <a:pt x="463266" y="1372210"/>
                </a:lnTo>
                <a:lnTo>
                  <a:pt x="468352" y="1381735"/>
                </a:lnTo>
                <a:lnTo>
                  <a:pt x="473755" y="1390942"/>
                </a:lnTo>
                <a:lnTo>
                  <a:pt x="479477" y="1399832"/>
                </a:lnTo>
                <a:lnTo>
                  <a:pt x="485198" y="1409040"/>
                </a:lnTo>
                <a:lnTo>
                  <a:pt x="491238" y="1417612"/>
                </a:lnTo>
                <a:lnTo>
                  <a:pt x="497595" y="1426185"/>
                </a:lnTo>
                <a:lnTo>
                  <a:pt x="503634" y="1434757"/>
                </a:lnTo>
                <a:lnTo>
                  <a:pt x="510309" y="1442695"/>
                </a:lnTo>
                <a:lnTo>
                  <a:pt x="517302" y="1450950"/>
                </a:lnTo>
                <a:lnTo>
                  <a:pt x="524295" y="1458570"/>
                </a:lnTo>
                <a:lnTo>
                  <a:pt x="531288" y="1466190"/>
                </a:lnTo>
                <a:lnTo>
                  <a:pt x="538599" y="1473492"/>
                </a:lnTo>
                <a:lnTo>
                  <a:pt x="546227" y="1480795"/>
                </a:lnTo>
                <a:lnTo>
                  <a:pt x="553856" y="1487780"/>
                </a:lnTo>
                <a:lnTo>
                  <a:pt x="561802" y="1494765"/>
                </a:lnTo>
                <a:lnTo>
                  <a:pt x="570067" y="1501750"/>
                </a:lnTo>
                <a:lnTo>
                  <a:pt x="578331" y="1507782"/>
                </a:lnTo>
                <a:lnTo>
                  <a:pt x="586913" y="1514132"/>
                </a:lnTo>
                <a:lnTo>
                  <a:pt x="600581" y="1523657"/>
                </a:lnTo>
                <a:lnTo>
                  <a:pt x="615203" y="1532865"/>
                </a:lnTo>
                <a:lnTo>
                  <a:pt x="630142" y="1541437"/>
                </a:lnTo>
                <a:lnTo>
                  <a:pt x="645717" y="1549375"/>
                </a:lnTo>
                <a:lnTo>
                  <a:pt x="661928" y="1556995"/>
                </a:lnTo>
                <a:lnTo>
                  <a:pt x="678775" y="1563980"/>
                </a:lnTo>
                <a:lnTo>
                  <a:pt x="696257" y="1570647"/>
                </a:lnTo>
                <a:lnTo>
                  <a:pt x="714375" y="1576680"/>
                </a:lnTo>
                <a:lnTo>
                  <a:pt x="733129" y="1582395"/>
                </a:lnTo>
                <a:lnTo>
                  <a:pt x="752518" y="1587475"/>
                </a:lnTo>
                <a:lnTo>
                  <a:pt x="772544" y="1592237"/>
                </a:lnTo>
                <a:lnTo>
                  <a:pt x="792887" y="1596365"/>
                </a:lnTo>
                <a:lnTo>
                  <a:pt x="814183" y="1600175"/>
                </a:lnTo>
                <a:lnTo>
                  <a:pt x="835480" y="1603350"/>
                </a:lnTo>
                <a:lnTo>
                  <a:pt x="858048" y="1606525"/>
                </a:lnTo>
                <a:lnTo>
                  <a:pt x="880616" y="1608747"/>
                </a:lnTo>
                <a:lnTo>
                  <a:pt x="880616" y="1726857"/>
                </a:lnTo>
                <a:lnTo>
                  <a:pt x="1063385" y="1726857"/>
                </a:lnTo>
                <a:lnTo>
                  <a:pt x="1063385" y="1610652"/>
                </a:lnTo>
                <a:lnTo>
                  <a:pt x="1077371" y="1609382"/>
                </a:lnTo>
                <a:lnTo>
                  <a:pt x="1091675" y="1607795"/>
                </a:lnTo>
                <a:lnTo>
                  <a:pt x="1105661" y="1606207"/>
                </a:lnTo>
                <a:lnTo>
                  <a:pt x="1119329" y="1603985"/>
                </a:lnTo>
                <a:lnTo>
                  <a:pt x="1133314" y="1602080"/>
                </a:lnTo>
                <a:lnTo>
                  <a:pt x="1146665" y="1599857"/>
                </a:lnTo>
                <a:lnTo>
                  <a:pt x="1160015" y="1597317"/>
                </a:lnTo>
                <a:lnTo>
                  <a:pt x="1173047" y="1594142"/>
                </a:lnTo>
                <a:lnTo>
                  <a:pt x="1186397" y="1591285"/>
                </a:lnTo>
                <a:lnTo>
                  <a:pt x="1199111" y="1587792"/>
                </a:lnTo>
                <a:lnTo>
                  <a:pt x="1212144" y="1584300"/>
                </a:lnTo>
                <a:lnTo>
                  <a:pt x="1224540" y="1580807"/>
                </a:lnTo>
                <a:lnTo>
                  <a:pt x="1236937" y="1576680"/>
                </a:lnTo>
                <a:lnTo>
                  <a:pt x="1249333" y="1572552"/>
                </a:lnTo>
                <a:lnTo>
                  <a:pt x="1261412" y="1567790"/>
                </a:lnTo>
                <a:lnTo>
                  <a:pt x="1273491" y="1563345"/>
                </a:lnTo>
                <a:lnTo>
                  <a:pt x="1288748" y="1556995"/>
                </a:lnTo>
                <a:lnTo>
                  <a:pt x="1304005" y="1550010"/>
                </a:lnTo>
                <a:lnTo>
                  <a:pt x="1318627" y="1543025"/>
                </a:lnTo>
                <a:lnTo>
                  <a:pt x="1332613" y="1535722"/>
                </a:lnTo>
                <a:lnTo>
                  <a:pt x="1346598" y="1528102"/>
                </a:lnTo>
                <a:lnTo>
                  <a:pt x="1359631" y="1519847"/>
                </a:lnTo>
                <a:lnTo>
                  <a:pt x="1372345" y="1511592"/>
                </a:lnTo>
                <a:lnTo>
                  <a:pt x="1384742" y="1502702"/>
                </a:lnTo>
                <a:lnTo>
                  <a:pt x="1396185" y="1493812"/>
                </a:lnTo>
                <a:lnTo>
                  <a:pt x="1407945" y="1484287"/>
                </a:lnTo>
                <a:lnTo>
                  <a:pt x="1418753" y="1474762"/>
                </a:lnTo>
                <a:lnTo>
                  <a:pt x="1429242" y="1464602"/>
                </a:lnTo>
                <a:lnTo>
                  <a:pt x="1439096" y="1454125"/>
                </a:lnTo>
                <a:lnTo>
                  <a:pt x="1448631" y="1443647"/>
                </a:lnTo>
                <a:lnTo>
                  <a:pt x="1457531" y="1432535"/>
                </a:lnTo>
                <a:lnTo>
                  <a:pt x="1466114" y="1421422"/>
                </a:lnTo>
                <a:lnTo>
                  <a:pt x="1474378" y="1409675"/>
                </a:lnTo>
                <a:lnTo>
                  <a:pt x="1482007" y="1398245"/>
                </a:lnTo>
                <a:lnTo>
                  <a:pt x="1489000" y="1386497"/>
                </a:lnTo>
                <a:lnTo>
                  <a:pt x="1495675" y="1374432"/>
                </a:lnTo>
                <a:lnTo>
                  <a:pt x="1501396" y="1362685"/>
                </a:lnTo>
                <a:lnTo>
                  <a:pt x="1507118" y="1350620"/>
                </a:lnTo>
                <a:lnTo>
                  <a:pt x="1512203" y="1338555"/>
                </a:lnTo>
                <a:lnTo>
                  <a:pt x="1516335" y="1326490"/>
                </a:lnTo>
                <a:lnTo>
                  <a:pt x="1520468" y="1314107"/>
                </a:lnTo>
                <a:lnTo>
                  <a:pt x="1523964" y="1301725"/>
                </a:lnTo>
                <a:lnTo>
                  <a:pt x="1526507" y="1289025"/>
                </a:lnTo>
                <a:lnTo>
                  <a:pt x="1528732" y="1276642"/>
                </a:lnTo>
                <a:lnTo>
                  <a:pt x="1530957" y="1263942"/>
                </a:lnTo>
                <a:lnTo>
                  <a:pt x="1532228" y="1251242"/>
                </a:lnTo>
                <a:lnTo>
                  <a:pt x="1532864" y="1238542"/>
                </a:lnTo>
                <a:lnTo>
                  <a:pt x="1533182" y="1225207"/>
                </a:lnTo>
                <a:lnTo>
                  <a:pt x="1533182" y="1212189"/>
                </a:lnTo>
                <a:lnTo>
                  <a:pt x="1532546" y="1199172"/>
                </a:lnTo>
                <a:lnTo>
                  <a:pt x="1531275" y="1186789"/>
                </a:lnTo>
                <a:lnTo>
                  <a:pt x="1530003" y="1174407"/>
                </a:lnTo>
                <a:lnTo>
                  <a:pt x="1527778" y="1162342"/>
                </a:lnTo>
                <a:lnTo>
                  <a:pt x="1525553" y="1150594"/>
                </a:lnTo>
                <a:lnTo>
                  <a:pt x="1522693" y="1138847"/>
                </a:lnTo>
                <a:lnTo>
                  <a:pt x="1519514" y="1127734"/>
                </a:lnTo>
                <a:lnTo>
                  <a:pt x="1516018" y="1116939"/>
                </a:lnTo>
                <a:lnTo>
                  <a:pt x="1511885" y="1106144"/>
                </a:lnTo>
                <a:lnTo>
                  <a:pt x="1507435" y="1095349"/>
                </a:lnTo>
                <a:lnTo>
                  <a:pt x="1502350" y="1085189"/>
                </a:lnTo>
                <a:lnTo>
                  <a:pt x="1496946" y="1075347"/>
                </a:lnTo>
                <a:lnTo>
                  <a:pt x="1491225" y="1065822"/>
                </a:lnTo>
                <a:lnTo>
                  <a:pt x="1485185" y="1056614"/>
                </a:lnTo>
                <a:lnTo>
                  <a:pt x="1478510" y="1047407"/>
                </a:lnTo>
                <a:lnTo>
                  <a:pt x="1471517" y="1038517"/>
                </a:lnTo>
                <a:lnTo>
                  <a:pt x="1463889" y="1029944"/>
                </a:lnTo>
                <a:lnTo>
                  <a:pt x="1456260" y="1021689"/>
                </a:lnTo>
                <a:lnTo>
                  <a:pt x="1448314" y="1013752"/>
                </a:lnTo>
                <a:lnTo>
                  <a:pt x="1440049" y="1005814"/>
                </a:lnTo>
                <a:lnTo>
                  <a:pt x="1431467" y="998512"/>
                </a:lnTo>
                <a:lnTo>
                  <a:pt x="1422567" y="991527"/>
                </a:lnTo>
                <a:lnTo>
                  <a:pt x="1413349" y="984542"/>
                </a:lnTo>
                <a:lnTo>
                  <a:pt x="1403813" y="977557"/>
                </a:lnTo>
                <a:lnTo>
                  <a:pt x="1393959" y="971207"/>
                </a:lnTo>
                <a:lnTo>
                  <a:pt x="1383788" y="965174"/>
                </a:lnTo>
                <a:lnTo>
                  <a:pt x="1373299" y="959142"/>
                </a:lnTo>
                <a:lnTo>
                  <a:pt x="1362491" y="953427"/>
                </a:lnTo>
                <a:lnTo>
                  <a:pt x="1351048" y="948347"/>
                </a:lnTo>
                <a:lnTo>
                  <a:pt x="1339605" y="942949"/>
                </a:lnTo>
                <a:lnTo>
                  <a:pt x="1327845" y="937869"/>
                </a:lnTo>
                <a:lnTo>
                  <a:pt x="1305912" y="930249"/>
                </a:lnTo>
                <a:lnTo>
                  <a:pt x="1280801" y="921677"/>
                </a:lnTo>
                <a:lnTo>
                  <a:pt x="1252512" y="912469"/>
                </a:lnTo>
                <a:lnTo>
                  <a:pt x="1221362" y="902627"/>
                </a:lnTo>
                <a:lnTo>
                  <a:pt x="1186397" y="892784"/>
                </a:lnTo>
                <a:lnTo>
                  <a:pt x="1148572" y="882307"/>
                </a:lnTo>
                <a:lnTo>
                  <a:pt x="1107568" y="871512"/>
                </a:lnTo>
                <a:lnTo>
                  <a:pt x="1063385" y="860399"/>
                </a:lnTo>
                <a:lnTo>
                  <a:pt x="1063385" y="511149"/>
                </a:lnTo>
                <a:lnTo>
                  <a:pt x="1078960" y="514642"/>
                </a:lnTo>
                <a:lnTo>
                  <a:pt x="1093582" y="518769"/>
                </a:lnTo>
                <a:lnTo>
                  <a:pt x="1108204" y="523214"/>
                </a:lnTo>
                <a:lnTo>
                  <a:pt x="1121554" y="528612"/>
                </a:lnTo>
                <a:lnTo>
                  <a:pt x="1128229" y="531469"/>
                </a:lnTo>
                <a:lnTo>
                  <a:pt x="1134904" y="534644"/>
                </a:lnTo>
                <a:lnTo>
                  <a:pt x="1141261" y="537502"/>
                </a:lnTo>
                <a:lnTo>
                  <a:pt x="1146982" y="540677"/>
                </a:lnTo>
                <a:lnTo>
                  <a:pt x="1153022" y="544169"/>
                </a:lnTo>
                <a:lnTo>
                  <a:pt x="1159061" y="547662"/>
                </a:lnTo>
                <a:lnTo>
                  <a:pt x="1164465" y="551154"/>
                </a:lnTo>
                <a:lnTo>
                  <a:pt x="1169868" y="555282"/>
                </a:lnTo>
                <a:lnTo>
                  <a:pt x="1178768" y="561949"/>
                </a:lnTo>
                <a:lnTo>
                  <a:pt x="1187351" y="568934"/>
                </a:lnTo>
                <a:lnTo>
                  <a:pt x="1195297" y="576554"/>
                </a:lnTo>
                <a:lnTo>
                  <a:pt x="1202926" y="584174"/>
                </a:lnTo>
                <a:lnTo>
                  <a:pt x="1209919" y="592429"/>
                </a:lnTo>
                <a:lnTo>
                  <a:pt x="1216594" y="601002"/>
                </a:lnTo>
                <a:lnTo>
                  <a:pt x="1222633" y="609574"/>
                </a:lnTo>
                <a:lnTo>
                  <a:pt x="1228355" y="618782"/>
                </a:lnTo>
                <a:lnTo>
                  <a:pt x="1233758" y="627989"/>
                </a:lnTo>
                <a:lnTo>
                  <a:pt x="1238844" y="637832"/>
                </a:lnTo>
                <a:lnTo>
                  <a:pt x="1242976" y="647674"/>
                </a:lnTo>
                <a:lnTo>
                  <a:pt x="1247108" y="658469"/>
                </a:lnTo>
                <a:lnTo>
                  <a:pt x="1250287" y="668947"/>
                </a:lnTo>
                <a:lnTo>
                  <a:pt x="1253465" y="680059"/>
                </a:lnTo>
                <a:lnTo>
                  <a:pt x="1256326" y="691172"/>
                </a:lnTo>
                <a:lnTo>
                  <a:pt x="1258233" y="702919"/>
                </a:lnTo>
                <a:lnTo>
                  <a:pt x="1482324" y="675297"/>
                </a:lnTo>
                <a:lnTo>
                  <a:pt x="1479464" y="660692"/>
                </a:lnTo>
                <a:lnTo>
                  <a:pt x="1475967" y="646087"/>
                </a:lnTo>
                <a:lnTo>
                  <a:pt x="1472789" y="632434"/>
                </a:lnTo>
                <a:lnTo>
                  <a:pt x="1469292" y="618782"/>
                </a:lnTo>
                <a:lnTo>
                  <a:pt x="1465160" y="605764"/>
                </a:lnTo>
                <a:lnTo>
                  <a:pt x="1461028" y="592747"/>
                </a:lnTo>
                <a:lnTo>
                  <a:pt x="1456260" y="580364"/>
                </a:lnTo>
                <a:lnTo>
                  <a:pt x="1451810" y="568299"/>
                </a:lnTo>
                <a:lnTo>
                  <a:pt x="1446406" y="556552"/>
                </a:lnTo>
                <a:lnTo>
                  <a:pt x="1441321" y="545439"/>
                </a:lnTo>
                <a:lnTo>
                  <a:pt x="1435599" y="534644"/>
                </a:lnTo>
                <a:lnTo>
                  <a:pt x="1429560" y="523532"/>
                </a:lnTo>
                <a:lnTo>
                  <a:pt x="1423838" y="513689"/>
                </a:lnTo>
                <a:lnTo>
                  <a:pt x="1417163" y="503847"/>
                </a:lnTo>
                <a:lnTo>
                  <a:pt x="1410488" y="494322"/>
                </a:lnTo>
                <a:lnTo>
                  <a:pt x="1403177" y="485432"/>
                </a:lnTo>
                <a:lnTo>
                  <a:pt x="1395867" y="476542"/>
                </a:lnTo>
                <a:lnTo>
                  <a:pt x="1388238" y="467969"/>
                </a:lnTo>
                <a:lnTo>
                  <a:pt x="1379974" y="459714"/>
                </a:lnTo>
                <a:lnTo>
                  <a:pt x="1371074" y="451459"/>
                </a:lnTo>
                <a:lnTo>
                  <a:pt x="1361538" y="443522"/>
                </a:lnTo>
                <a:lnTo>
                  <a:pt x="1351366" y="435902"/>
                </a:lnTo>
                <a:lnTo>
                  <a:pt x="1341195" y="428599"/>
                </a:lnTo>
                <a:lnTo>
                  <a:pt x="1330388" y="421614"/>
                </a:lnTo>
                <a:lnTo>
                  <a:pt x="1319262" y="414629"/>
                </a:lnTo>
                <a:lnTo>
                  <a:pt x="1307184" y="407962"/>
                </a:lnTo>
                <a:lnTo>
                  <a:pt x="1294787" y="401294"/>
                </a:lnTo>
                <a:lnTo>
                  <a:pt x="1282073" y="395262"/>
                </a:lnTo>
                <a:lnTo>
                  <a:pt x="1268723" y="389229"/>
                </a:lnTo>
                <a:lnTo>
                  <a:pt x="1254737" y="383197"/>
                </a:lnTo>
                <a:lnTo>
                  <a:pt x="1240751" y="378117"/>
                </a:lnTo>
                <a:lnTo>
                  <a:pt x="1225812" y="372402"/>
                </a:lnTo>
                <a:lnTo>
                  <a:pt x="1207058" y="366369"/>
                </a:lnTo>
                <a:lnTo>
                  <a:pt x="1187986" y="360972"/>
                </a:lnTo>
                <a:lnTo>
                  <a:pt x="1168279" y="355574"/>
                </a:lnTo>
                <a:lnTo>
                  <a:pt x="1147936" y="351129"/>
                </a:lnTo>
                <a:lnTo>
                  <a:pt x="1127593" y="346684"/>
                </a:lnTo>
                <a:lnTo>
                  <a:pt x="1106614" y="343192"/>
                </a:lnTo>
                <a:lnTo>
                  <a:pt x="1085000" y="339699"/>
                </a:lnTo>
                <a:lnTo>
                  <a:pt x="1063385" y="337159"/>
                </a:lnTo>
                <a:lnTo>
                  <a:pt x="1063385" y="217144"/>
                </a:lnTo>
                <a:close/>
                <a:moveTo>
                  <a:pt x="972000" y="0"/>
                </a:moveTo>
                <a:cubicBezTo>
                  <a:pt x="1508821" y="0"/>
                  <a:pt x="1944000" y="435179"/>
                  <a:pt x="1944000" y="972000"/>
                </a:cubicBezTo>
                <a:cubicBezTo>
                  <a:pt x="1944000" y="1508821"/>
                  <a:pt x="1508821" y="1944000"/>
                  <a:pt x="972000" y="1944000"/>
                </a:cubicBezTo>
                <a:cubicBezTo>
                  <a:pt x="435179" y="1944000"/>
                  <a:pt x="0" y="1508821"/>
                  <a:pt x="0" y="972000"/>
                </a:cubicBezTo>
                <a:cubicBezTo>
                  <a:pt x="0" y="435179"/>
                  <a:pt x="435179" y="0"/>
                  <a:pt x="972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368C013-141C-C93E-6EA5-1FFCDDE105F9}"/>
              </a:ext>
            </a:extLst>
          </p:cNvPr>
          <p:cNvGrpSpPr/>
          <p:nvPr/>
        </p:nvGrpSpPr>
        <p:grpSpPr>
          <a:xfrm>
            <a:off x="8025896" y="1723845"/>
            <a:ext cx="2966425" cy="816522"/>
            <a:chOff x="283598" y="1906534"/>
            <a:chExt cx="2966425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26DEA83-3D74-7ACE-6704-F8565D7D6D7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0BD924A-2703-8B78-5BDF-9ACC1006AB2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2030B5C-4C95-4EFF-8529-DA25F922395F}"/>
              </a:ext>
            </a:extLst>
          </p:cNvPr>
          <p:cNvGrpSpPr/>
          <p:nvPr/>
        </p:nvGrpSpPr>
        <p:grpSpPr>
          <a:xfrm>
            <a:off x="1204090" y="1723845"/>
            <a:ext cx="2984539" cy="816522"/>
            <a:chOff x="283598" y="1906534"/>
            <a:chExt cx="2984539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E976010-6ADA-DC23-7D95-05B9F6AD3B3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A10F9EB-E485-B285-FD79-1F97701B99F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2418F761-F927-1A1E-C449-68A0A36B15E4}"/>
              </a:ext>
            </a:extLst>
          </p:cNvPr>
          <p:cNvGrpSpPr/>
          <p:nvPr/>
        </p:nvGrpSpPr>
        <p:grpSpPr>
          <a:xfrm>
            <a:off x="8760963" y="3354618"/>
            <a:ext cx="2966425" cy="816522"/>
            <a:chOff x="283598" y="1906534"/>
            <a:chExt cx="2966425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5172FCB-C70D-5E45-C7E4-CA59BFE7F6D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740F8B7-12C5-7DB5-9600-4666298AD2C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1C1507A7-E408-8AA3-C6AE-EE2D2EDBDD89}"/>
              </a:ext>
            </a:extLst>
          </p:cNvPr>
          <p:cNvGrpSpPr/>
          <p:nvPr/>
        </p:nvGrpSpPr>
        <p:grpSpPr>
          <a:xfrm>
            <a:off x="1939157" y="3354618"/>
            <a:ext cx="2984539" cy="816522"/>
            <a:chOff x="283598" y="1906534"/>
            <a:chExt cx="2984539" cy="8165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5905E0D-776B-FE01-FBCC-63EA552A98C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95246B3-79F5-6AE4-88E3-284165ED64D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F702C492-9DE5-3018-605A-C6C5AADF22B4}"/>
              </a:ext>
            </a:extLst>
          </p:cNvPr>
          <p:cNvGrpSpPr/>
          <p:nvPr/>
        </p:nvGrpSpPr>
        <p:grpSpPr>
          <a:xfrm>
            <a:off x="8025896" y="4915024"/>
            <a:ext cx="2966425" cy="816522"/>
            <a:chOff x="283598" y="1906534"/>
            <a:chExt cx="2966425" cy="8165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66F2698-0D0E-3CAD-2C41-9C0315B502F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CDFBECEF-8588-0C2E-5A09-247A6AF19B1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67A31514-BAE8-CD1B-F2B5-087F333054E9}"/>
              </a:ext>
            </a:extLst>
          </p:cNvPr>
          <p:cNvGrpSpPr/>
          <p:nvPr/>
        </p:nvGrpSpPr>
        <p:grpSpPr>
          <a:xfrm>
            <a:off x="1204090" y="4915024"/>
            <a:ext cx="2984539" cy="816522"/>
            <a:chOff x="283598" y="1906534"/>
            <a:chExt cx="2984539" cy="8165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C53435B-4793-589D-C7FC-7E873555EA3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093B062-9B9E-F415-95E3-97A4002E749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69094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30E9F86B-5AB4-5FDC-DB29-17945F4DCB52}"/>
              </a:ext>
            </a:extLst>
          </p:cNvPr>
          <p:cNvSpPr txBox="1"/>
          <p:nvPr/>
        </p:nvSpPr>
        <p:spPr>
          <a:xfrm>
            <a:off x="936939" y="576437"/>
            <a:ext cx="5492209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4400" dirty="0">
                <a:solidFill>
                  <a:srgbClr val="507CE2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03</a:t>
            </a:r>
            <a:endParaRPr lang="zh-CN" altLang="en-US" sz="34400" dirty="0">
              <a:solidFill>
                <a:srgbClr val="507CE2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3" name="缺角矩形 2">
            <a:extLst>
              <a:ext uri="{FF2B5EF4-FFF2-40B4-BE49-F238E27FC236}">
                <a16:creationId xmlns:a16="http://schemas.microsoft.com/office/drawing/2014/main" id="{A6D0E1D0-F239-AE18-1ED1-8EE39FD5E871}"/>
              </a:ext>
            </a:extLst>
          </p:cNvPr>
          <p:cNvSpPr/>
          <p:nvPr/>
        </p:nvSpPr>
        <p:spPr>
          <a:xfrm>
            <a:off x="4846206" y="3939176"/>
            <a:ext cx="914400" cy="914400"/>
          </a:xfrm>
          <a:prstGeom prst="plaque">
            <a:avLst>
              <a:gd name="adj" fmla="val 50000"/>
            </a:avLst>
          </a:prstGeom>
          <a:solidFill>
            <a:srgbClr val="507CE2"/>
          </a:solidFill>
          <a:ln w="25400"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缺角矩形 10">
            <a:extLst>
              <a:ext uri="{FF2B5EF4-FFF2-40B4-BE49-F238E27FC236}">
                <a16:creationId xmlns:a16="http://schemas.microsoft.com/office/drawing/2014/main" id="{1CF3E6D8-8036-AD96-0F86-36D55738AC90}"/>
              </a:ext>
            </a:extLst>
          </p:cNvPr>
          <p:cNvSpPr/>
          <p:nvPr/>
        </p:nvSpPr>
        <p:spPr>
          <a:xfrm>
            <a:off x="1686625" y="1455681"/>
            <a:ext cx="547107" cy="547107"/>
          </a:xfrm>
          <a:prstGeom prst="plaque">
            <a:avLst>
              <a:gd name="adj" fmla="val 50000"/>
            </a:avLst>
          </a:prstGeom>
          <a:solidFill>
            <a:srgbClr val="46FABC"/>
          </a:solidFill>
          <a:ln w="38100"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3BD215AF-7E7A-4D8D-0120-85A4ED5B1B06}"/>
              </a:ext>
            </a:extLst>
          </p:cNvPr>
          <p:cNvGrpSpPr/>
          <p:nvPr/>
        </p:nvGrpSpPr>
        <p:grpSpPr>
          <a:xfrm>
            <a:off x="590896" y="6221054"/>
            <a:ext cx="692087" cy="169881"/>
            <a:chOff x="444222" y="5794192"/>
            <a:chExt cx="1241740" cy="304800"/>
          </a:xfrm>
        </p:grpSpPr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B632E743-C578-623D-D187-60DB3420F4ED}"/>
                </a:ext>
              </a:extLst>
            </p:cNvPr>
            <p:cNvSpPr/>
            <p:nvPr/>
          </p:nvSpPr>
          <p:spPr>
            <a:xfrm>
              <a:off x="444222" y="5794192"/>
              <a:ext cx="304800" cy="304800"/>
            </a:xfrm>
            <a:prstGeom prst="ellipse">
              <a:avLst/>
            </a:prstGeom>
            <a:solidFill>
              <a:srgbClr val="46FAB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FAA30034-C94A-FF66-94E9-D2E4F8061CF8}"/>
                </a:ext>
              </a:extLst>
            </p:cNvPr>
            <p:cNvSpPr/>
            <p:nvPr/>
          </p:nvSpPr>
          <p:spPr>
            <a:xfrm>
              <a:off x="912692" y="5794192"/>
              <a:ext cx="304800" cy="304800"/>
            </a:xfrm>
            <a:prstGeom prst="ellipse">
              <a:avLst/>
            </a:prstGeom>
            <a:solidFill>
              <a:srgbClr val="507CE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2416C4F3-4A02-A5CF-F3DB-E031F7145F08}"/>
                </a:ext>
              </a:extLst>
            </p:cNvPr>
            <p:cNvSpPr/>
            <p:nvPr/>
          </p:nvSpPr>
          <p:spPr>
            <a:xfrm>
              <a:off x="1381162" y="5794192"/>
              <a:ext cx="304800" cy="304800"/>
            </a:xfrm>
            <a:prstGeom prst="ellipse">
              <a:avLst/>
            </a:prstGeom>
            <a:solidFill>
              <a:srgbClr val="B0FCF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A8C8126F-9091-3D8D-7415-B374FD2BD57B}"/>
              </a:ext>
            </a:extLst>
          </p:cNvPr>
          <p:cNvSpPr txBox="1"/>
          <p:nvPr/>
        </p:nvSpPr>
        <p:spPr>
          <a:xfrm>
            <a:off x="2233732" y="3342276"/>
            <a:ext cx="16818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gradFill flip="none" rotWithShape="1">
                  <a:gsLst>
                    <a:gs pos="20000">
                      <a:srgbClr val="46FABC">
                        <a:alpha val="0"/>
                      </a:srgbClr>
                    </a:gs>
                    <a:gs pos="100000">
                      <a:srgbClr val="46FABC"/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PART</a:t>
            </a:r>
            <a:endParaRPr lang="zh-CN" altLang="en-US" sz="4000" dirty="0">
              <a:gradFill flip="none" rotWithShape="1">
                <a:gsLst>
                  <a:gs pos="20000">
                    <a:srgbClr val="46FABC">
                      <a:alpha val="0"/>
                    </a:srgbClr>
                  </a:gs>
                  <a:gs pos="100000">
                    <a:srgbClr val="46FABC"/>
                  </a:gs>
                </a:gsLst>
                <a:lin ang="162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C39DD65B-F6CE-6D7E-B473-FA844408B704}"/>
              </a:ext>
            </a:extLst>
          </p:cNvPr>
          <p:cNvGrpSpPr/>
          <p:nvPr/>
        </p:nvGrpSpPr>
        <p:grpSpPr>
          <a:xfrm>
            <a:off x="1557810" y="6189748"/>
            <a:ext cx="9523890" cy="221436"/>
            <a:chOff x="-6748272" y="5089645"/>
            <a:chExt cx="15567416" cy="361951"/>
          </a:xfrm>
        </p:grpSpPr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C7D7F175-1281-99D2-F59D-599A6B1207EA}"/>
                </a:ext>
              </a:extLst>
            </p:cNvPr>
            <p:cNvCxnSpPr>
              <a:cxnSpLocks/>
            </p:cNvCxnSpPr>
            <p:nvPr/>
          </p:nvCxnSpPr>
          <p:spPr>
            <a:xfrm>
              <a:off x="-6748272" y="5273743"/>
              <a:ext cx="15556991" cy="0"/>
            </a:xfrm>
            <a:prstGeom prst="line">
              <a:avLst/>
            </a:prstGeom>
            <a:ln w="25400">
              <a:solidFill>
                <a:srgbClr val="507CE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0CF0384C-B8D4-3BC0-0C87-3B4A1AFBF920}"/>
                </a:ext>
              </a:extLst>
            </p:cNvPr>
            <p:cNvSpPr/>
            <p:nvPr/>
          </p:nvSpPr>
          <p:spPr>
            <a:xfrm>
              <a:off x="8519106" y="5089645"/>
              <a:ext cx="300038" cy="180975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507CE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E45F820E-808F-E3CA-C5EE-61FB44C283BA}"/>
                </a:ext>
              </a:extLst>
            </p:cNvPr>
            <p:cNvSpPr/>
            <p:nvPr/>
          </p:nvSpPr>
          <p:spPr>
            <a:xfrm flipV="1">
              <a:off x="8519106" y="5270620"/>
              <a:ext cx="300038" cy="180976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507CE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2" name="文本框 111">
            <a:extLst>
              <a:ext uri="{FF2B5EF4-FFF2-40B4-BE49-F238E27FC236}">
                <a16:creationId xmlns:a16="http://schemas.microsoft.com/office/drawing/2014/main" id="{E257759C-EF4F-A535-BDFD-7BDF30A3BF92}"/>
              </a:ext>
            </a:extLst>
          </p:cNvPr>
          <p:cNvSpPr txBox="1"/>
          <p:nvPr/>
        </p:nvSpPr>
        <p:spPr>
          <a:xfrm>
            <a:off x="1686625" y="5939724"/>
            <a:ext cx="9003424" cy="254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BUSINESS POWERPOINT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B6C4E276-E0C2-33B5-245E-31F117A09C99}"/>
              </a:ext>
            </a:extLst>
          </p:cNvPr>
          <p:cNvGrpSpPr/>
          <p:nvPr/>
        </p:nvGrpSpPr>
        <p:grpSpPr>
          <a:xfrm>
            <a:off x="6701042" y="2101186"/>
            <a:ext cx="3717113" cy="707886"/>
            <a:chOff x="1959786" y="2262671"/>
            <a:chExt cx="3717113" cy="707886"/>
          </a:xfrm>
        </p:grpSpPr>
        <p:sp>
          <p:nvSpPr>
            <p:cNvPr id="90" name="矩形: 圆角 89">
              <a:extLst>
                <a:ext uri="{FF2B5EF4-FFF2-40B4-BE49-F238E27FC236}">
                  <a16:creationId xmlns:a16="http://schemas.microsoft.com/office/drawing/2014/main" id="{0A4E5910-0B73-EC46-53E7-3ADF6D041FDA}"/>
                </a:ext>
              </a:extLst>
            </p:cNvPr>
            <p:cNvSpPr/>
            <p:nvPr/>
          </p:nvSpPr>
          <p:spPr>
            <a:xfrm>
              <a:off x="1959786" y="2262671"/>
              <a:ext cx="3717113" cy="70788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507CE2"/>
                </a:gs>
                <a:gs pos="100000">
                  <a:srgbClr val="46FABC"/>
                </a:gs>
              </a:gsLst>
              <a:lin ang="10800000" scaled="1"/>
              <a:tileRect/>
            </a:gradFill>
            <a:ln w="254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D6340E8-C399-4E21-4736-9DD95579E983}"/>
                </a:ext>
              </a:extLst>
            </p:cNvPr>
            <p:cNvSpPr txBox="1"/>
            <p:nvPr/>
          </p:nvSpPr>
          <p:spPr>
            <a:xfrm>
              <a:off x="2808885" y="2385781"/>
              <a:ext cx="201891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BF0C152D-11A7-3BBC-593C-0CFF9A3E1B1E}"/>
              </a:ext>
            </a:extLst>
          </p:cNvPr>
          <p:cNvSpPr txBox="1"/>
          <p:nvPr/>
        </p:nvSpPr>
        <p:spPr>
          <a:xfrm>
            <a:off x="6596743" y="3041751"/>
            <a:ext cx="4855028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200</a:t>
            </a: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字以内，据统计每页幻灯片的最好控制在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265559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8B687896-3DEE-49B9-087B-ECE169B31BD5}"/>
              </a:ext>
            </a:extLst>
          </p:cNvPr>
          <p:cNvSpPr txBox="1"/>
          <p:nvPr/>
        </p:nvSpPr>
        <p:spPr>
          <a:xfrm>
            <a:off x="249551" y="316978"/>
            <a:ext cx="7312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E8B6E30-A909-0E8C-878D-0C8B5D2AF2E1}"/>
              </a:ext>
            </a:extLst>
          </p:cNvPr>
          <p:cNvSpPr txBox="1"/>
          <p:nvPr/>
        </p:nvSpPr>
        <p:spPr>
          <a:xfrm>
            <a:off x="1635084" y="338620"/>
            <a:ext cx="34068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507CE2"/>
                </a:solidFill>
              </a:rPr>
              <a:t>单击此处添加标题文本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796FAFC-5F6D-7363-9DCC-EBDD6B70BC38}"/>
              </a:ext>
            </a:extLst>
          </p:cNvPr>
          <p:cNvSpPr txBox="1"/>
          <p:nvPr/>
        </p:nvSpPr>
        <p:spPr>
          <a:xfrm>
            <a:off x="1660484" y="727973"/>
            <a:ext cx="275911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title text</a:t>
            </a:r>
          </a:p>
        </p:txBody>
      </p:sp>
      <p:sp>
        <p:nvSpPr>
          <p:cNvPr id="50" name="矩形"/>
          <p:cNvSpPr/>
          <p:nvPr/>
        </p:nvSpPr>
        <p:spPr>
          <a:xfrm>
            <a:off x="3116303" y="1523999"/>
            <a:ext cx="2554994" cy="4175865"/>
          </a:xfrm>
          <a:prstGeom prst="rect">
            <a:avLst/>
          </a:prstGeom>
          <a:solidFill>
            <a:srgbClr val="507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2" name="矩形">
            <a:extLst>
              <a:ext uri="{FF2B5EF4-FFF2-40B4-BE49-F238E27FC236}">
                <a16:creationId xmlns:a16="http://schemas.microsoft.com/office/drawing/2014/main" id="{F9FA1A53-4B82-FF42-EA0A-0AE042FDB749}"/>
              </a:ext>
            </a:extLst>
          </p:cNvPr>
          <p:cNvSpPr/>
          <p:nvPr/>
        </p:nvSpPr>
        <p:spPr>
          <a:xfrm>
            <a:off x="874713" y="1523999"/>
            <a:ext cx="2241590" cy="4175865"/>
          </a:xfrm>
          <a:prstGeom prst="rect">
            <a:avLst/>
          </a:prstGeom>
          <a:blipFill dpi="0" rotWithShape="1">
            <a:blip r:embed="rId3"/>
            <a:srcRect/>
            <a:tile tx="0" ty="-381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993B7F0-6E2A-1596-E6AE-9033B3F66284}"/>
              </a:ext>
            </a:extLst>
          </p:cNvPr>
          <p:cNvGrpSpPr/>
          <p:nvPr/>
        </p:nvGrpSpPr>
        <p:grpSpPr>
          <a:xfrm>
            <a:off x="3435729" y="3344899"/>
            <a:ext cx="2004887" cy="1139943"/>
            <a:chOff x="283598" y="2002632"/>
            <a:chExt cx="2004887" cy="1139943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5F3E5EF-CCB9-8581-EB62-C1D96E727EAD}"/>
                </a:ext>
              </a:extLst>
            </p:cNvPr>
            <p:cNvSpPr txBox="1"/>
            <p:nvPr/>
          </p:nvSpPr>
          <p:spPr>
            <a:xfrm>
              <a:off x="283598" y="2379289"/>
              <a:ext cx="200488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CE79AF0-E3DF-A4E0-7940-5F64C76DE7AD}"/>
                </a:ext>
              </a:extLst>
            </p:cNvPr>
            <p:cNvSpPr txBox="1"/>
            <p:nvPr/>
          </p:nvSpPr>
          <p:spPr>
            <a:xfrm>
              <a:off x="283600" y="2002632"/>
              <a:ext cx="17077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C66038F-6C27-AE55-B317-1E8720B34E99}"/>
              </a:ext>
            </a:extLst>
          </p:cNvPr>
          <p:cNvCxnSpPr/>
          <p:nvPr/>
        </p:nvCxnSpPr>
        <p:spPr>
          <a:xfrm>
            <a:off x="3541312" y="3038475"/>
            <a:ext cx="1704975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eform 183" descr="D:\51PPT模板网\51pptmoban.com\图片.jpg">
            <a:extLst>
              <a:ext uri="{FF2B5EF4-FFF2-40B4-BE49-F238E27FC236}">
                <a16:creationId xmlns:a16="http://schemas.microsoft.com/office/drawing/2014/main" id="{DBAC8DF5-3528-4E5E-1B20-D8B5EBBA56C8}"/>
              </a:ext>
            </a:extLst>
          </p:cNvPr>
          <p:cNvSpPr/>
          <p:nvPr/>
        </p:nvSpPr>
        <p:spPr bwMode="auto">
          <a:xfrm>
            <a:off x="4018441" y="2203489"/>
            <a:ext cx="601184" cy="495250"/>
          </a:xfrm>
          <a:custGeom>
            <a:avLst/>
            <a:gdLst>
              <a:gd name="T0" fmla="*/ 85 w 105"/>
              <a:gd name="T1" fmla="*/ 87 h 87"/>
              <a:gd name="T2" fmla="*/ 80 w 105"/>
              <a:gd name="T3" fmla="*/ 30 h 87"/>
              <a:gd name="T4" fmla="*/ 69 w 105"/>
              <a:gd name="T5" fmla="*/ 43 h 87"/>
              <a:gd name="T6" fmla="*/ 54 w 105"/>
              <a:gd name="T7" fmla="*/ 0 h 87"/>
              <a:gd name="T8" fmla="*/ 24 w 105"/>
              <a:gd name="T9" fmla="*/ 49 h 87"/>
              <a:gd name="T10" fmla="*/ 15 w 105"/>
              <a:gd name="T11" fmla="*/ 34 h 87"/>
              <a:gd name="T12" fmla="*/ 11 w 105"/>
              <a:gd name="T13" fmla="*/ 87 h 87"/>
              <a:gd name="T14" fmla="*/ 28 w 105"/>
              <a:gd name="T15" fmla="*/ 87 h 87"/>
              <a:gd name="T16" fmla="*/ 44 w 105"/>
              <a:gd name="T17" fmla="*/ 42 h 87"/>
              <a:gd name="T18" fmla="*/ 60 w 105"/>
              <a:gd name="T19" fmla="*/ 68 h 87"/>
              <a:gd name="T20" fmla="*/ 65 w 105"/>
              <a:gd name="T21" fmla="*/ 60 h 87"/>
              <a:gd name="T22" fmla="*/ 68 w 105"/>
              <a:gd name="T23" fmla="*/ 87 h 87"/>
              <a:gd name="T24" fmla="*/ 85 w 105"/>
              <a:gd name="T25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5" h="87">
                <a:moveTo>
                  <a:pt x="85" y="87"/>
                </a:moveTo>
                <a:cubicBezTo>
                  <a:pt x="105" y="66"/>
                  <a:pt x="83" y="46"/>
                  <a:pt x="80" y="30"/>
                </a:cubicBezTo>
                <a:cubicBezTo>
                  <a:pt x="75" y="32"/>
                  <a:pt x="71" y="38"/>
                  <a:pt x="69" y="43"/>
                </a:cubicBezTo>
                <a:cubicBezTo>
                  <a:pt x="68" y="21"/>
                  <a:pt x="49" y="18"/>
                  <a:pt x="54" y="0"/>
                </a:cubicBezTo>
                <a:cubicBezTo>
                  <a:pt x="41" y="8"/>
                  <a:pt x="22" y="20"/>
                  <a:pt x="24" y="49"/>
                </a:cubicBezTo>
                <a:cubicBezTo>
                  <a:pt x="24" y="42"/>
                  <a:pt x="16" y="44"/>
                  <a:pt x="15" y="34"/>
                </a:cubicBezTo>
                <a:cubicBezTo>
                  <a:pt x="0" y="53"/>
                  <a:pt x="1" y="71"/>
                  <a:pt x="11" y="87"/>
                </a:cubicBezTo>
                <a:cubicBezTo>
                  <a:pt x="28" y="87"/>
                  <a:pt x="28" y="87"/>
                  <a:pt x="28" y="87"/>
                </a:cubicBezTo>
                <a:cubicBezTo>
                  <a:pt x="16" y="64"/>
                  <a:pt x="51" y="57"/>
                  <a:pt x="44" y="42"/>
                </a:cubicBezTo>
                <a:cubicBezTo>
                  <a:pt x="51" y="46"/>
                  <a:pt x="61" y="52"/>
                  <a:pt x="60" y="68"/>
                </a:cubicBezTo>
                <a:cubicBezTo>
                  <a:pt x="62" y="64"/>
                  <a:pt x="64" y="64"/>
                  <a:pt x="65" y="60"/>
                </a:cubicBezTo>
                <a:cubicBezTo>
                  <a:pt x="72" y="70"/>
                  <a:pt x="72" y="79"/>
                  <a:pt x="68" y="87"/>
                </a:cubicBezTo>
                <a:lnTo>
                  <a:pt x="85" y="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矩形">
            <a:extLst>
              <a:ext uri="{FF2B5EF4-FFF2-40B4-BE49-F238E27FC236}">
                <a16:creationId xmlns:a16="http://schemas.microsoft.com/office/drawing/2014/main" id="{FAA2C149-D91C-8B01-4146-948F3820E990}"/>
              </a:ext>
            </a:extLst>
          </p:cNvPr>
          <p:cNvSpPr/>
          <p:nvPr/>
        </p:nvSpPr>
        <p:spPr>
          <a:xfrm>
            <a:off x="8762294" y="1523999"/>
            <a:ext cx="2554994" cy="4175865"/>
          </a:xfrm>
          <a:prstGeom prst="rect">
            <a:avLst/>
          </a:prstGeom>
          <a:solidFill>
            <a:srgbClr val="46FA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13" name="矩形" descr="D:\51PPT模板网\51pptmoban.com\图片.jpg">
            <a:extLst>
              <a:ext uri="{FF2B5EF4-FFF2-40B4-BE49-F238E27FC236}">
                <a16:creationId xmlns:a16="http://schemas.microsoft.com/office/drawing/2014/main" id="{88A133F4-91C2-C6F4-A3B1-E4A4BFFF3DDD}"/>
              </a:ext>
            </a:extLst>
          </p:cNvPr>
          <p:cNvSpPr/>
          <p:nvPr/>
        </p:nvSpPr>
        <p:spPr>
          <a:xfrm>
            <a:off x="6520704" y="1523999"/>
            <a:ext cx="2241590" cy="4175865"/>
          </a:xfrm>
          <a:prstGeom prst="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39BADDB-61F7-3B5C-939B-4630D1BA24A2}"/>
              </a:ext>
            </a:extLst>
          </p:cNvPr>
          <p:cNvGrpSpPr/>
          <p:nvPr/>
        </p:nvGrpSpPr>
        <p:grpSpPr>
          <a:xfrm>
            <a:off x="9081720" y="3344899"/>
            <a:ext cx="2004887" cy="1139943"/>
            <a:chOff x="283598" y="2002632"/>
            <a:chExt cx="2004887" cy="1139943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6D00D1A-76F3-9D2B-9805-82A05068C5FF}"/>
                </a:ext>
              </a:extLst>
            </p:cNvPr>
            <p:cNvSpPr txBox="1"/>
            <p:nvPr/>
          </p:nvSpPr>
          <p:spPr>
            <a:xfrm>
              <a:off x="283598" y="2379289"/>
              <a:ext cx="200488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6B58726-45E2-4B3E-BD04-555245CFB9C7}"/>
                </a:ext>
              </a:extLst>
            </p:cNvPr>
            <p:cNvSpPr txBox="1"/>
            <p:nvPr/>
          </p:nvSpPr>
          <p:spPr>
            <a:xfrm>
              <a:off x="283600" y="2002632"/>
              <a:ext cx="17077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D7212720-A0A6-CA9D-0C91-8BEA07CD0D5C}"/>
              </a:ext>
            </a:extLst>
          </p:cNvPr>
          <p:cNvCxnSpPr/>
          <p:nvPr/>
        </p:nvCxnSpPr>
        <p:spPr>
          <a:xfrm>
            <a:off x="9187303" y="3038475"/>
            <a:ext cx="1704975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 138">
            <a:extLst>
              <a:ext uri="{FF2B5EF4-FFF2-40B4-BE49-F238E27FC236}">
                <a16:creationId xmlns:a16="http://schemas.microsoft.com/office/drawing/2014/main" id="{BB10596E-2DDD-A653-CC06-013A92ED3B08}"/>
              </a:ext>
            </a:extLst>
          </p:cNvPr>
          <p:cNvSpPr>
            <a:spLocks noEditPoints="1"/>
          </p:cNvSpPr>
          <p:nvPr/>
        </p:nvSpPr>
        <p:spPr bwMode="auto">
          <a:xfrm>
            <a:off x="9772977" y="2227324"/>
            <a:ext cx="622371" cy="447579"/>
          </a:xfrm>
          <a:custGeom>
            <a:avLst/>
            <a:gdLst>
              <a:gd name="T0" fmla="*/ 79 w 109"/>
              <a:gd name="T1" fmla="*/ 16 h 78"/>
              <a:gd name="T2" fmla="*/ 79 w 109"/>
              <a:gd name="T3" fmla="*/ 14 h 78"/>
              <a:gd name="T4" fmla="*/ 74 w 109"/>
              <a:gd name="T5" fmla="*/ 10 h 78"/>
              <a:gd name="T6" fmla="*/ 36 w 109"/>
              <a:gd name="T7" fmla="*/ 10 h 78"/>
              <a:gd name="T8" fmla="*/ 28 w 109"/>
              <a:gd name="T9" fmla="*/ 0 h 78"/>
              <a:gd name="T10" fmla="*/ 5 w 109"/>
              <a:gd name="T11" fmla="*/ 0 h 78"/>
              <a:gd name="T12" fmla="*/ 0 w 109"/>
              <a:gd name="T13" fmla="*/ 5 h 78"/>
              <a:gd name="T14" fmla="*/ 0 w 109"/>
              <a:gd name="T15" fmla="*/ 54 h 78"/>
              <a:gd name="T16" fmla="*/ 4 w 109"/>
              <a:gd name="T17" fmla="*/ 58 h 78"/>
              <a:gd name="T18" fmla="*/ 14 w 109"/>
              <a:gd name="T19" fmla="*/ 27 h 78"/>
              <a:gd name="T20" fmla="*/ 21 w 109"/>
              <a:gd name="T21" fmla="*/ 19 h 78"/>
              <a:gd name="T22" fmla="*/ 30 w 109"/>
              <a:gd name="T23" fmla="*/ 16 h 78"/>
              <a:gd name="T24" fmla="*/ 79 w 109"/>
              <a:gd name="T25" fmla="*/ 16 h 78"/>
              <a:gd name="T26" fmla="*/ 77 w 109"/>
              <a:gd name="T27" fmla="*/ 78 h 78"/>
              <a:gd name="T28" fmla="*/ 77 w 109"/>
              <a:gd name="T29" fmla="*/ 43 h 78"/>
              <a:gd name="T30" fmla="*/ 77 w 109"/>
              <a:gd name="T31" fmla="*/ 78 h 78"/>
              <a:gd name="T32" fmla="*/ 63 w 109"/>
              <a:gd name="T33" fmla="*/ 58 h 78"/>
              <a:gd name="T34" fmla="*/ 61 w 109"/>
              <a:gd name="T35" fmla="*/ 54 h 78"/>
              <a:gd name="T36" fmla="*/ 64 w 109"/>
              <a:gd name="T37" fmla="*/ 54 h 78"/>
              <a:gd name="T38" fmla="*/ 63 w 109"/>
              <a:gd name="T39" fmla="*/ 58 h 78"/>
              <a:gd name="T40" fmla="*/ 61 w 109"/>
              <a:gd name="T41" fmla="*/ 51 h 78"/>
              <a:gd name="T42" fmla="*/ 74 w 109"/>
              <a:gd name="T43" fmla="*/ 46 h 78"/>
              <a:gd name="T44" fmla="*/ 65 w 109"/>
              <a:gd name="T45" fmla="*/ 52 h 78"/>
              <a:gd name="T46" fmla="*/ 61 w 109"/>
              <a:gd name="T47" fmla="*/ 51 h 78"/>
              <a:gd name="T48" fmla="*/ 95 w 109"/>
              <a:gd name="T49" fmla="*/ 36 h 78"/>
              <a:gd name="T50" fmla="*/ 77 w 109"/>
              <a:gd name="T51" fmla="*/ 35 h 78"/>
              <a:gd name="T52" fmla="*/ 54 w 109"/>
              <a:gd name="T53" fmla="*/ 40 h 78"/>
              <a:gd name="T54" fmla="*/ 52 w 109"/>
              <a:gd name="T55" fmla="*/ 62 h 78"/>
              <a:gd name="T56" fmla="*/ 56 w 109"/>
              <a:gd name="T57" fmla="*/ 69 h 78"/>
              <a:gd name="T58" fmla="*/ 11 w 109"/>
              <a:gd name="T59" fmla="*/ 69 h 78"/>
              <a:gd name="T60" fmla="*/ 23 w 109"/>
              <a:gd name="T61" fmla="*/ 34 h 78"/>
              <a:gd name="T62" fmla="*/ 28 w 109"/>
              <a:gd name="T63" fmla="*/ 28 h 78"/>
              <a:gd name="T64" fmla="*/ 34 w 109"/>
              <a:gd name="T65" fmla="*/ 25 h 78"/>
              <a:gd name="T66" fmla="*/ 92 w 109"/>
              <a:gd name="T67" fmla="*/ 25 h 78"/>
              <a:gd name="T68" fmla="*/ 94 w 109"/>
              <a:gd name="T69" fmla="*/ 26 h 78"/>
              <a:gd name="T70" fmla="*/ 96 w 109"/>
              <a:gd name="T71" fmla="*/ 27 h 78"/>
              <a:gd name="T72" fmla="*/ 97 w 109"/>
              <a:gd name="T73" fmla="*/ 30 h 78"/>
              <a:gd name="T74" fmla="*/ 96 w 109"/>
              <a:gd name="T75" fmla="*/ 32 h 78"/>
              <a:gd name="T76" fmla="*/ 95 w 109"/>
              <a:gd name="T77" fmla="*/ 36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9" h="78">
                <a:moveTo>
                  <a:pt x="79" y="16"/>
                </a:moveTo>
                <a:cubicBezTo>
                  <a:pt x="79" y="14"/>
                  <a:pt x="79" y="14"/>
                  <a:pt x="79" y="14"/>
                </a:cubicBezTo>
                <a:cubicBezTo>
                  <a:pt x="79" y="12"/>
                  <a:pt x="77" y="10"/>
                  <a:pt x="74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28" y="0"/>
                  <a:pt x="28" y="0"/>
                  <a:pt x="28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2" y="58"/>
                  <a:pt x="4" y="58"/>
                </a:cubicBezTo>
                <a:cubicBezTo>
                  <a:pt x="14" y="27"/>
                  <a:pt x="14" y="27"/>
                  <a:pt x="14" y="27"/>
                </a:cubicBezTo>
                <a:cubicBezTo>
                  <a:pt x="16" y="24"/>
                  <a:pt x="18" y="21"/>
                  <a:pt x="21" y="19"/>
                </a:cubicBezTo>
                <a:cubicBezTo>
                  <a:pt x="23" y="17"/>
                  <a:pt x="27" y="16"/>
                  <a:pt x="30" y="16"/>
                </a:cubicBezTo>
                <a:cubicBezTo>
                  <a:pt x="79" y="16"/>
                  <a:pt x="79" y="16"/>
                  <a:pt x="79" y="16"/>
                </a:cubicBezTo>
                <a:close/>
                <a:moveTo>
                  <a:pt x="77" y="78"/>
                </a:moveTo>
                <a:cubicBezTo>
                  <a:pt x="45" y="59"/>
                  <a:pt x="55" y="33"/>
                  <a:pt x="77" y="43"/>
                </a:cubicBezTo>
                <a:cubicBezTo>
                  <a:pt x="99" y="33"/>
                  <a:pt x="109" y="59"/>
                  <a:pt x="77" y="78"/>
                </a:cubicBezTo>
                <a:close/>
                <a:moveTo>
                  <a:pt x="63" y="58"/>
                </a:moveTo>
                <a:cubicBezTo>
                  <a:pt x="62" y="57"/>
                  <a:pt x="61" y="55"/>
                  <a:pt x="61" y="54"/>
                </a:cubicBezTo>
                <a:cubicBezTo>
                  <a:pt x="64" y="54"/>
                  <a:pt x="64" y="54"/>
                  <a:pt x="64" y="54"/>
                </a:cubicBezTo>
                <a:cubicBezTo>
                  <a:pt x="63" y="56"/>
                  <a:pt x="63" y="57"/>
                  <a:pt x="63" y="58"/>
                </a:cubicBezTo>
                <a:close/>
                <a:moveTo>
                  <a:pt x="61" y="51"/>
                </a:moveTo>
                <a:cubicBezTo>
                  <a:pt x="62" y="46"/>
                  <a:pt x="67" y="45"/>
                  <a:pt x="74" y="46"/>
                </a:cubicBezTo>
                <a:cubicBezTo>
                  <a:pt x="70" y="47"/>
                  <a:pt x="67" y="48"/>
                  <a:pt x="65" y="52"/>
                </a:cubicBezTo>
                <a:cubicBezTo>
                  <a:pt x="61" y="51"/>
                  <a:pt x="61" y="51"/>
                  <a:pt x="61" y="51"/>
                </a:cubicBezTo>
                <a:close/>
                <a:moveTo>
                  <a:pt x="95" y="36"/>
                </a:moveTo>
                <a:cubicBezTo>
                  <a:pt x="90" y="33"/>
                  <a:pt x="83" y="33"/>
                  <a:pt x="77" y="35"/>
                </a:cubicBezTo>
                <a:cubicBezTo>
                  <a:pt x="69" y="33"/>
                  <a:pt x="60" y="33"/>
                  <a:pt x="54" y="40"/>
                </a:cubicBezTo>
                <a:cubicBezTo>
                  <a:pt x="48" y="46"/>
                  <a:pt x="49" y="55"/>
                  <a:pt x="52" y="62"/>
                </a:cubicBezTo>
                <a:cubicBezTo>
                  <a:pt x="53" y="64"/>
                  <a:pt x="54" y="67"/>
                  <a:pt x="56" y="69"/>
                </a:cubicBezTo>
                <a:cubicBezTo>
                  <a:pt x="11" y="69"/>
                  <a:pt x="11" y="69"/>
                  <a:pt x="11" y="69"/>
                </a:cubicBezTo>
                <a:cubicBezTo>
                  <a:pt x="23" y="34"/>
                  <a:pt x="23" y="34"/>
                  <a:pt x="23" y="34"/>
                </a:cubicBezTo>
                <a:cubicBezTo>
                  <a:pt x="24" y="31"/>
                  <a:pt x="25" y="29"/>
                  <a:pt x="28" y="28"/>
                </a:cubicBezTo>
                <a:cubicBezTo>
                  <a:pt x="30" y="26"/>
                  <a:pt x="32" y="25"/>
                  <a:pt x="34" y="25"/>
                </a:cubicBezTo>
                <a:cubicBezTo>
                  <a:pt x="92" y="25"/>
                  <a:pt x="92" y="25"/>
                  <a:pt x="92" y="25"/>
                </a:cubicBezTo>
                <a:cubicBezTo>
                  <a:pt x="93" y="25"/>
                  <a:pt x="93" y="25"/>
                  <a:pt x="94" y="26"/>
                </a:cubicBezTo>
                <a:cubicBezTo>
                  <a:pt x="95" y="26"/>
                  <a:pt x="95" y="26"/>
                  <a:pt x="96" y="27"/>
                </a:cubicBezTo>
                <a:cubicBezTo>
                  <a:pt x="96" y="28"/>
                  <a:pt x="97" y="29"/>
                  <a:pt x="97" y="30"/>
                </a:cubicBezTo>
                <a:cubicBezTo>
                  <a:pt x="97" y="31"/>
                  <a:pt x="97" y="31"/>
                  <a:pt x="96" y="32"/>
                </a:cubicBezTo>
                <a:lnTo>
                  <a:pt x="95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03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8B687896-3DEE-49B9-087B-ECE169B31BD5}"/>
              </a:ext>
            </a:extLst>
          </p:cNvPr>
          <p:cNvSpPr txBox="1"/>
          <p:nvPr/>
        </p:nvSpPr>
        <p:spPr>
          <a:xfrm>
            <a:off x="249551" y="316978"/>
            <a:ext cx="7312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E8B6E30-A909-0E8C-878D-0C8B5D2AF2E1}"/>
              </a:ext>
            </a:extLst>
          </p:cNvPr>
          <p:cNvSpPr txBox="1"/>
          <p:nvPr/>
        </p:nvSpPr>
        <p:spPr>
          <a:xfrm>
            <a:off x="1635084" y="338620"/>
            <a:ext cx="34068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507CE2"/>
                </a:solidFill>
              </a:rPr>
              <a:t>单击此处添加标题文本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796FAFC-5F6D-7363-9DCC-EBDD6B70BC38}"/>
              </a:ext>
            </a:extLst>
          </p:cNvPr>
          <p:cNvSpPr txBox="1"/>
          <p:nvPr/>
        </p:nvSpPr>
        <p:spPr>
          <a:xfrm>
            <a:off x="1660484" y="727973"/>
            <a:ext cx="275911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title text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124CF7B-C63D-2139-34DB-F54A5E52ECD7}"/>
              </a:ext>
            </a:extLst>
          </p:cNvPr>
          <p:cNvGrpSpPr/>
          <p:nvPr/>
        </p:nvGrpSpPr>
        <p:grpSpPr>
          <a:xfrm>
            <a:off x="3301637" y="1733932"/>
            <a:ext cx="5588726" cy="3722913"/>
            <a:chOff x="4576593" y="883496"/>
            <a:chExt cx="7451634" cy="4963884"/>
          </a:xfrm>
        </p:grpSpPr>
        <p:graphicFrame>
          <p:nvGraphicFramePr>
            <p:cNvPr id="3" name="图表 2">
              <a:extLst>
                <a:ext uri="{FF2B5EF4-FFF2-40B4-BE49-F238E27FC236}">
                  <a16:creationId xmlns:a16="http://schemas.microsoft.com/office/drawing/2014/main" id="{FCAAFB17-FBD0-7D57-E61D-4260B5C1D6E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580433105"/>
                </p:ext>
              </p:extLst>
            </p:nvPr>
          </p:nvGraphicFramePr>
          <p:xfrm>
            <a:off x="4576593" y="883496"/>
            <a:ext cx="7451634" cy="49638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4" name="直角三角形 3">
              <a:extLst>
                <a:ext uri="{FF2B5EF4-FFF2-40B4-BE49-F238E27FC236}">
                  <a16:creationId xmlns:a16="http://schemas.microsoft.com/office/drawing/2014/main" id="{3064E0E0-61B1-E66B-FA2B-8D9EB4956C90}"/>
                </a:ext>
              </a:extLst>
            </p:cNvPr>
            <p:cNvSpPr/>
            <p:nvPr/>
          </p:nvSpPr>
          <p:spPr>
            <a:xfrm rot="10800000">
              <a:off x="9594179" y="1550403"/>
              <a:ext cx="744583" cy="744583"/>
            </a:xfrm>
            <a:prstGeom prst="rtTriangle">
              <a:avLst/>
            </a:prstGeom>
            <a:solidFill>
              <a:srgbClr val="46FA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5" name="直角三角形 4">
              <a:extLst>
                <a:ext uri="{FF2B5EF4-FFF2-40B4-BE49-F238E27FC236}">
                  <a16:creationId xmlns:a16="http://schemas.microsoft.com/office/drawing/2014/main" id="{37BE69A8-6C1D-C0DF-98F8-C33AA9C6E89B}"/>
                </a:ext>
              </a:extLst>
            </p:cNvPr>
            <p:cNvSpPr/>
            <p:nvPr/>
          </p:nvSpPr>
          <p:spPr>
            <a:xfrm>
              <a:off x="6328466" y="4537832"/>
              <a:ext cx="744583" cy="744583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6" name="直角三角形 5">
              <a:extLst>
                <a:ext uri="{FF2B5EF4-FFF2-40B4-BE49-F238E27FC236}">
                  <a16:creationId xmlns:a16="http://schemas.microsoft.com/office/drawing/2014/main" id="{0A38B0BB-4F73-CAA8-83B9-725482D1EC79}"/>
                </a:ext>
              </a:extLst>
            </p:cNvPr>
            <p:cNvSpPr/>
            <p:nvPr/>
          </p:nvSpPr>
          <p:spPr>
            <a:xfrm rot="10800000" flipH="1">
              <a:off x="6328467" y="1484388"/>
              <a:ext cx="744583" cy="744583"/>
            </a:xfrm>
            <a:prstGeom prst="rtTriangle">
              <a:avLst/>
            </a:prstGeom>
            <a:solidFill>
              <a:srgbClr val="507C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" name="直角三角形 6">
              <a:extLst>
                <a:ext uri="{FF2B5EF4-FFF2-40B4-BE49-F238E27FC236}">
                  <a16:creationId xmlns:a16="http://schemas.microsoft.com/office/drawing/2014/main" id="{54C37BB3-1A82-916C-43AB-F6EBD9BB30D1}"/>
                </a:ext>
              </a:extLst>
            </p:cNvPr>
            <p:cNvSpPr/>
            <p:nvPr/>
          </p:nvSpPr>
          <p:spPr>
            <a:xfrm flipH="1">
              <a:off x="9594178" y="4407202"/>
              <a:ext cx="744583" cy="744583"/>
            </a:xfrm>
            <a:prstGeom prst="rtTriangle">
              <a:avLst/>
            </a:prstGeom>
            <a:solidFill>
              <a:srgbClr val="3E41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8" name="文本框 20">
              <a:extLst>
                <a:ext uri="{FF2B5EF4-FFF2-40B4-BE49-F238E27FC236}">
                  <a16:creationId xmlns:a16="http://schemas.microsoft.com/office/drawing/2014/main" id="{FAAE0502-8EEB-B6DB-B0D8-DC9BB35A825C}"/>
                </a:ext>
              </a:extLst>
            </p:cNvPr>
            <p:cNvSpPr txBox="1"/>
            <p:nvPr/>
          </p:nvSpPr>
          <p:spPr>
            <a:xfrm rot="18900000">
              <a:off x="6328464" y="1557315"/>
              <a:ext cx="901337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latin typeface="+mn-ea"/>
                </a:rPr>
                <a:t>01</a:t>
              </a:r>
              <a:endParaRPr lang="zh-CN" altLang="en-US" sz="27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文本框 21">
              <a:extLst>
                <a:ext uri="{FF2B5EF4-FFF2-40B4-BE49-F238E27FC236}">
                  <a16:creationId xmlns:a16="http://schemas.microsoft.com/office/drawing/2014/main" id="{2C6B09C9-F27E-4F0D-7F19-5BC0AB4E7CAC}"/>
                </a:ext>
              </a:extLst>
            </p:cNvPr>
            <p:cNvSpPr txBox="1"/>
            <p:nvPr/>
          </p:nvSpPr>
          <p:spPr>
            <a:xfrm rot="18900000">
              <a:off x="6139988" y="2008611"/>
              <a:ext cx="205740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12" name="文本框 32">
              <a:extLst>
                <a:ext uri="{FF2B5EF4-FFF2-40B4-BE49-F238E27FC236}">
                  <a16:creationId xmlns:a16="http://schemas.microsoft.com/office/drawing/2014/main" id="{B6C8C83C-B766-8BE4-A464-29D80B631C1F}"/>
                </a:ext>
              </a:extLst>
            </p:cNvPr>
            <p:cNvSpPr txBox="1"/>
            <p:nvPr/>
          </p:nvSpPr>
          <p:spPr>
            <a:xfrm rot="2700000" flipH="1">
              <a:off x="9380101" y="1577281"/>
              <a:ext cx="901337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latin typeface="+mn-ea"/>
                </a:rPr>
                <a:t>02</a:t>
              </a:r>
              <a:endParaRPr lang="zh-CN" altLang="en-US" sz="27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3" name="文本框 33">
              <a:extLst>
                <a:ext uri="{FF2B5EF4-FFF2-40B4-BE49-F238E27FC236}">
                  <a16:creationId xmlns:a16="http://schemas.microsoft.com/office/drawing/2014/main" id="{F38D3A0E-8C71-07A9-AB27-C390C5EDF11E}"/>
                </a:ext>
              </a:extLst>
            </p:cNvPr>
            <p:cNvSpPr txBox="1"/>
            <p:nvPr/>
          </p:nvSpPr>
          <p:spPr>
            <a:xfrm rot="2700000" flipH="1">
              <a:off x="8405730" y="2048156"/>
              <a:ext cx="205740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14" name="文本框 34">
              <a:extLst>
                <a:ext uri="{FF2B5EF4-FFF2-40B4-BE49-F238E27FC236}">
                  <a16:creationId xmlns:a16="http://schemas.microsoft.com/office/drawing/2014/main" id="{4E7AFFE2-F616-6D81-6706-67ED927E3394}"/>
                </a:ext>
              </a:extLst>
            </p:cNvPr>
            <p:cNvSpPr txBox="1"/>
            <p:nvPr/>
          </p:nvSpPr>
          <p:spPr>
            <a:xfrm rot="13500000">
              <a:off x="6094447" y="4217885"/>
              <a:ext cx="205740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15" name="文本框 35">
              <a:extLst>
                <a:ext uri="{FF2B5EF4-FFF2-40B4-BE49-F238E27FC236}">
                  <a16:creationId xmlns:a16="http://schemas.microsoft.com/office/drawing/2014/main" id="{F9050229-6922-D308-778E-E9269D7842DE}"/>
                </a:ext>
              </a:extLst>
            </p:cNvPr>
            <p:cNvSpPr txBox="1"/>
            <p:nvPr/>
          </p:nvSpPr>
          <p:spPr>
            <a:xfrm rot="13500000">
              <a:off x="6328463" y="4483568"/>
              <a:ext cx="901337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03</a:t>
              </a:r>
              <a:endParaRPr lang="zh-CN" altLang="en-US" sz="2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6" name="文本框 36">
              <a:extLst>
                <a:ext uri="{FF2B5EF4-FFF2-40B4-BE49-F238E27FC236}">
                  <a16:creationId xmlns:a16="http://schemas.microsoft.com/office/drawing/2014/main" id="{EDD5E47C-7E50-2443-4DC1-302390BC4F3F}"/>
                </a:ext>
              </a:extLst>
            </p:cNvPr>
            <p:cNvSpPr txBox="1"/>
            <p:nvPr/>
          </p:nvSpPr>
          <p:spPr>
            <a:xfrm rot="8100000">
              <a:off x="9430089" y="4373815"/>
              <a:ext cx="901337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latin typeface="+mn-ea"/>
                </a:rPr>
                <a:t>04</a:t>
              </a:r>
              <a:endParaRPr lang="zh-CN" altLang="en-US" sz="27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7" name="文本框 37">
              <a:extLst>
                <a:ext uri="{FF2B5EF4-FFF2-40B4-BE49-F238E27FC236}">
                  <a16:creationId xmlns:a16="http://schemas.microsoft.com/office/drawing/2014/main" id="{6F285CF1-EC3B-4360-EDA0-89CA8609D8A5}"/>
                </a:ext>
              </a:extLst>
            </p:cNvPr>
            <p:cNvSpPr txBox="1"/>
            <p:nvPr/>
          </p:nvSpPr>
          <p:spPr>
            <a:xfrm rot="8100000" flipH="1">
              <a:off x="8480389" y="4217885"/>
              <a:ext cx="205740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+mn-ea"/>
                </a:rPr>
                <a:t>添加标题文本</a:t>
              </a:r>
            </a:p>
          </p:txBody>
        </p:sp>
      </p:grpSp>
      <p:sp>
        <p:nvSpPr>
          <p:cNvPr id="19" name="TextBox 2">
            <a:extLst>
              <a:ext uri="{FF2B5EF4-FFF2-40B4-BE49-F238E27FC236}">
                <a16:creationId xmlns:a16="http://schemas.microsoft.com/office/drawing/2014/main" id="{6BEDFC7E-D6E7-1E0C-7AA4-1E939A3EFB43}"/>
              </a:ext>
            </a:extLst>
          </p:cNvPr>
          <p:cNvSpPr txBox="1"/>
          <p:nvPr/>
        </p:nvSpPr>
        <p:spPr>
          <a:xfrm>
            <a:off x="5573376" y="3399159"/>
            <a:ext cx="1250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+mn-ea"/>
              </a:rPr>
              <a:t>添加标题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FF0188D-AD60-A946-49E7-E373D33EBAF1}"/>
              </a:ext>
            </a:extLst>
          </p:cNvPr>
          <p:cNvGrpSpPr/>
          <p:nvPr/>
        </p:nvGrpSpPr>
        <p:grpSpPr>
          <a:xfrm>
            <a:off x="8025896" y="1825524"/>
            <a:ext cx="2966425" cy="816522"/>
            <a:chOff x="283598" y="1906534"/>
            <a:chExt cx="296642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EF8C581-7565-F12D-D53C-C56CCEE4FE3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08994AE-45C4-244B-0EFB-3937B658D68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3386861-819B-EFF0-7B39-9D31809FE5B4}"/>
              </a:ext>
            </a:extLst>
          </p:cNvPr>
          <p:cNvGrpSpPr/>
          <p:nvPr/>
        </p:nvGrpSpPr>
        <p:grpSpPr>
          <a:xfrm>
            <a:off x="1204090" y="1825524"/>
            <a:ext cx="2984539" cy="816522"/>
            <a:chOff x="283598" y="1906534"/>
            <a:chExt cx="2984539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593484B-BA2D-7F8C-B067-50B1525E7A7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F511C89-8257-072E-90E8-BB7624C1766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9CB87234-0E06-02DB-739D-660F27BDEB67}"/>
              </a:ext>
            </a:extLst>
          </p:cNvPr>
          <p:cNvGrpSpPr/>
          <p:nvPr/>
        </p:nvGrpSpPr>
        <p:grpSpPr>
          <a:xfrm>
            <a:off x="8025896" y="4591963"/>
            <a:ext cx="2966425" cy="816522"/>
            <a:chOff x="283598" y="1906534"/>
            <a:chExt cx="2966425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1D88A6A-4E94-C985-3BF6-4E088D7796C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018C556-5DF1-CA3D-5E9D-692A7199707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010183E-F89C-82CF-08B9-94E07F7B3DAA}"/>
              </a:ext>
            </a:extLst>
          </p:cNvPr>
          <p:cNvGrpSpPr/>
          <p:nvPr/>
        </p:nvGrpSpPr>
        <p:grpSpPr>
          <a:xfrm>
            <a:off x="1204090" y="4591963"/>
            <a:ext cx="2984539" cy="816522"/>
            <a:chOff x="283598" y="1906534"/>
            <a:chExt cx="2984539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D24F311-5AA7-ECE4-BACD-F97916BFA47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FA1AAF4-95E3-28D2-8C86-589FCF05F56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78031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8B687896-3DEE-49B9-087B-ECE169B31BD5}"/>
              </a:ext>
            </a:extLst>
          </p:cNvPr>
          <p:cNvSpPr txBox="1"/>
          <p:nvPr/>
        </p:nvSpPr>
        <p:spPr>
          <a:xfrm>
            <a:off x="249551" y="316978"/>
            <a:ext cx="7312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E8B6E30-A909-0E8C-878D-0C8B5D2AF2E1}"/>
              </a:ext>
            </a:extLst>
          </p:cNvPr>
          <p:cNvSpPr txBox="1"/>
          <p:nvPr/>
        </p:nvSpPr>
        <p:spPr>
          <a:xfrm>
            <a:off x="1635084" y="338620"/>
            <a:ext cx="34068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507CE2"/>
                </a:solidFill>
              </a:rPr>
              <a:t>单击此处添加标题文本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796FAFC-5F6D-7363-9DCC-EBDD6B70BC38}"/>
              </a:ext>
            </a:extLst>
          </p:cNvPr>
          <p:cNvSpPr txBox="1"/>
          <p:nvPr/>
        </p:nvSpPr>
        <p:spPr>
          <a:xfrm>
            <a:off x="1660484" y="727973"/>
            <a:ext cx="275911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title text</a:t>
            </a:r>
          </a:p>
        </p:txBody>
      </p:sp>
      <p:sp>
        <p:nvSpPr>
          <p:cNvPr id="20" name="椭圆 19"/>
          <p:cNvSpPr>
            <a:spLocks noChangeArrowheads="1"/>
          </p:cNvSpPr>
          <p:nvPr/>
        </p:nvSpPr>
        <p:spPr bwMode="auto">
          <a:xfrm>
            <a:off x="3977641" y="1411334"/>
            <a:ext cx="4236720" cy="4238532"/>
          </a:xfrm>
          <a:prstGeom prst="ellipse">
            <a:avLst/>
          </a:prstGeom>
          <a:noFill/>
          <a:ln w="12700" algn="ctr">
            <a:solidFill>
              <a:srgbClr val="3E4150"/>
            </a:solidFill>
            <a:prstDash val="dash"/>
            <a:miter lim="800000"/>
          </a:ln>
        </p:spPr>
        <p:txBody>
          <a:bodyPr lIns="68588" tIns="34295" rIns="68588" bIns="34295" anchor="ctr"/>
          <a:lstStyle/>
          <a:p>
            <a:pPr algn="ctr" defTabSz="685800"/>
            <a:endParaRPr lang="zh-CN" altLang="en-US" sz="13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" name="任意多边形: 形状 39"/>
          <p:cNvSpPr/>
          <p:nvPr>
            <p:custDataLst>
              <p:tags r:id="rId1"/>
            </p:custDataLst>
          </p:nvPr>
        </p:nvSpPr>
        <p:spPr>
          <a:xfrm>
            <a:off x="1094959" y="1727197"/>
            <a:ext cx="1333185" cy="287734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8705850 w 12192000"/>
              <a:gd name="connsiteY3" fmla="*/ 3429000 h 3429000"/>
              <a:gd name="connsiteX4" fmla="*/ 8640080 w 12192000"/>
              <a:gd name="connsiteY4" fmla="*/ 3429000 h 3429000"/>
              <a:gd name="connsiteX5" fmla="*/ 3551920 w 12192000"/>
              <a:gd name="connsiteY5" fmla="*/ 3429000 h 3429000"/>
              <a:gd name="connsiteX6" fmla="*/ 3486150 w 12192000"/>
              <a:gd name="connsiteY6" fmla="*/ 3429000 h 3429000"/>
              <a:gd name="connsiteX7" fmla="*/ 0 w 12192000"/>
              <a:gd name="connsiteY7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8705850" y="3429000"/>
                </a:lnTo>
                <a:lnTo>
                  <a:pt x="8640080" y="3429000"/>
                </a:lnTo>
                <a:lnTo>
                  <a:pt x="3551920" y="3429000"/>
                </a:lnTo>
                <a:lnTo>
                  <a:pt x="3486150" y="3429000"/>
                </a:lnTo>
                <a:lnTo>
                  <a:pt x="0" y="3429000"/>
                </a:lnTo>
                <a:close/>
              </a:path>
            </a:pathLst>
          </a:custGeom>
          <a:solidFill>
            <a:srgbClr val="507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4" name="任意多边形: 形状 39"/>
          <p:cNvSpPr/>
          <p:nvPr>
            <p:custDataLst>
              <p:tags r:id="rId2"/>
            </p:custDataLst>
          </p:nvPr>
        </p:nvSpPr>
        <p:spPr>
          <a:xfrm>
            <a:off x="1094959" y="4248192"/>
            <a:ext cx="1333185" cy="287734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8705850 w 12192000"/>
              <a:gd name="connsiteY3" fmla="*/ 3429000 h 3429000"/>
              <a:gd name="connsiteX4" fmla="*/ 8640080 w 12192000"/>
              <a:gd name="connsiteY4" fmla="*/ 3429000 h 3429000"/>
              <a:gd name="connsiteX5" fmla="*/ 3551920 w 12192000"/>
              <a:gd name="connsiteY5" fmla="*/ 3429000 h 3429000"/>
              <a:gd name="connsiteX6" fmla="*/ 3486150 w 12192000"/>
              <a:gd name="connsiteY6" fmla="*/ 3429000 h 3429000"/>
              <a:gd name="connsiteX7" fmla="*/ 0 w 12192000"/>
              <a:gd name="connsiteY7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8705850" y="3429000"/>
                </a:lnTo>
                <a:lnTo>
                  <a:pt x="8640080" y="3429000"/>
                </a:lnTo>
                <a:lnTo>
                  <a:pt x="3551920" y="3429000"/>
                </a:lnTo>
                <a:lnTo>
                  <a:pt x="3486150" y="3429000"/>
                </a:lnTo>
                <a:lnTo>
                  <a:pt x="0" y="3429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6" name="任意多边形: 形状 39"/>
          <p:cNvSpPr/>
          <p:nvPr>
            <p:custDataLst>
              <p:tags r:id="rId3"/>
            </p:custDataLst>
          </p:nvPr>
        </p:nvSpPr>
        <p:spPr>
          <a:xfrm>
            <a:off x="9763858" y="1727197"/>
            <a:ext cx="1333185" cy="287734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8705850 w 12192000"/>
              <a:gd name="connsiteY3" fmla="*/ 3429000 h 3429000"/>
              <a:gd name="connsiteX4" fmla="*/ 8640080 w 12192000"/>
              <a:gd name="connsiteY4" fmla="*/ 3429000 h 3429000"/>
              <a:gd name="connsiteX5" fmla="*/ 3551920 w 12192000"/>
              <a:gd name="connsiteY5" fmla="*/ 3429000 h 3429000"/>
              <a:gd name="connsiteX6" fmla="*/ 3486150 w 12192000"/>
              <a:gd name="connsiteY6" fmla="*/ 3429000 h 3429000"/>
              <a:gd name="connsiteX7" fmla="*/ 0 w 12192000"/>
              <a:gd name="connsiteY7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8705850" y="3429000"/>
                </a:lnTo>
                <a:lnTo>
                  <a:pt x="8640080" y="3429000"/>
                </a:lnTo>
                <a:lnTo>
                  <a:pt x="3551920" y="3429000"/>
                </a:lnTo>
                <a:lnTo>
                  <a:pt x="3486150" y="3429000"/>
                </a:lnTo>
                <a:lnTo>
                  <a:pt x="0" y="3429000"/>
                </a:lnTo>
                <a:close/>
              </a:path>
            </a:pathLst>
          </a:custGeom>
          <a:solidFill>
            <a:srgbClr val="46FA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8" name="任意多边形: 形状 39"/>
          <p:cNvSpPr/>
          <p:nvPr>
            <p:custDataLst>
              <p:tags r:id="rId4"/>
            </p:custDataLst>
          </p:nvPr>
        </p:nvSpPr>
        <p:spPr>
          <a:xfrm>
            <a:off x="9763858" y="4248192"/>
            <a:ext cx="1333185" cy="287734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8705850 w 12192000"/>
              <a:gd name="connsiteY3" fmla="*/ 3429000 h 3429000"/>
              <a:gd name="connsiteX4" fmla="*/ 8640080 w 12192000"/>
              <a:gd name="connsiteY4" fmla="*/ 3429000 h 3429000"/>
              <a:gd name="connsiteX5" fmla="*/ 3551920 w 12192000"/>
              <a:gd name="connsiteY5" fmla="*/ 3429000 h 3429000"/>
              <a:gd name="connsiteX6" fmla="*/ 3486150 w 12192000"/>
              <a:gd name="connsiteY6" fmla="*/ 3429000 h 3429000"/>
              <a:gd name="connsiteX7" fmla="*/ 0 w 12192000"/>
              <a:gd name="connsiteY7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8705850" y="3429000"/>
                </a:lnTo>
                <a:lnTo>
                  <a:pt x="8640080" y="3429000"/>
                </a:lnTo>
                <a:lnTo>
                  <a:pt x="3551920" y="3429000"/>
                </a:lnTo>
                <a:lnTo>
                  <a:pt x="3486150" y="3429000"/>
                </a:lnTo>
                <a:lnTo>
                  <a:pt x="0" y="3429000"/>
                </a:lnTo>
                <a:close/>
              </a:path>
            </a:pathLst>
          </a:cu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3" name="椭圆 32" descr="D:\51PPT模板网\51pptmoban.com\图片.jpg"/>
          <p:cNvSpPr/>
          <p:nvPr/>
        </p:nvSpPr>
        <p:spPr>
          <a:xfrm>
            <a:off x="4269232" y="1716024"/>
            <a:ext cx="3653536" cy="3653536"/>
          </a:xfrm>
          <a:prstGeom prst="ellipse">
            <a:avLst/>
          </a:prstGeom>
          <a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0">
            <a:solidFill>
              <a:srgbClr val="303F6A"/>
            </a:solidFill>
            <a:prstDash val="solid"/>
            <a:round/>
          </a:ln>
        </p:spPr>
        <p:txBody>
          <a:bodyPr vert="horz" wrap="square" lIns="121882" tIns="60941" rIns="121882" bIns="60941" numCol="1" anchor="t" anchorCtr="0" compatLnSpc="1"/>
          <a:lstStyle/>
          <a:p>
            <a:endParaRPr lang="zh-CN" alt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7E9D794-CBBD-D79F-34B9-8114C58B69B1}"/>
              </a:ext>
            </a:extLst>
          </p:cNvPr>
          <p:cNvSpPr txBox="1"/>
          <p:nvPr/>
        </p:nvSpPr>
        <p:spPr>
          <a:xfrm>
            <a:off x="980841" y="2094128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111FEC2-7635-FA87-04DE-31DEB19E06E6}"/>
              </a:ext>
            </a:extLst>
          </p:cNvPr>
          <p:cNvSpPr txBox="1"/>
          <p:nvPr/>
        </p:nvSpPr>
        <p:spPr>
          <a:xfrm>
            <a:off x="8214359" y="2094128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12D4264-E5FF-458D-C8D6-227E9EB708E5}"/>
              </a:ext>
            </a:extLst>
          </p:cNvPr>
          <p:cNvSpPr txBox="1"/>
          <p:nvPr/>
        </p:nvSpPr>
        <p:spPr>
          <a:xfrm>
            <a:off x="980841" y="4652978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6FD7FFD-0D79-B681-4BAF-7FE2817FA365}"/>
              </a:ext>
            </a:extLst>
          </p:cNvPr>
          <p:cNvSpPr txBox="1"/>
          <p:nvPr/>
        </p:nvSpPr>
        <p:spPr>
          <a:xfrm>
            <a:off x="8214359" y="4652978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4270531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8B687896-3DEE-49B9-087B-ECE169B31BD5}"/>
              </a:ext>
            </a:extLst>
          </p:cNvPr>
          <p:cNvSpPr txBox="1"/>
          <p:nvPr/>
        </p:nvSpPr>
        <p:spPr>
          <a:xfrm>
            <a:off x="249551" y="316978"/>
            <a:ext cx="7312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E8B6E30-A909-0E8C-878D-0C8B5D2AF2E1}"/>
              </a:ext>
            </a:extLst>
          </p:cNvPr>
          <p:cNvSpPr txBox="1"/>
          <p:nvPr/>
        </p:nvSpPr>
        <p:spPr>
          <a:xfrm>
            <a:off x="1635084" y="338620"/>
            <a:ext cx="34068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507CE2"/>
                </a:solidFill>
              </a:rPr>
              <a:t>单击此处添加标题文本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796FAFC-5F6D-7363-9DCC-EBDD6B70BC38}"/>
              </a:ext>
            </a:extLst>
          </p:cNvPr>
          <p:cNvSpPr txBox="1"/>
          <p:nvPr/>
        </p:nvSpPr>
        <p:spPr>
          <a:xfrm>
            <a:off x="1660484" y="727973"/>
            <a:ext cx="275911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title text</a:t>
            </a:r>
          </a:p>
        </p:txBody>
      </p:sp>
      <p:sp>
        <p:nvSpPr>
          <p:cNvPr id="2" name="环形箭头 11">
            <a:extLst>
              <a:ext uri="{FF2B5EF4-FFF2-40B4-BE49-F238E27FC236}">
                <a16:creationId xmlns:a16="http://schemas.microsoft.com/office/drawing/2014/main" id="{9D8D9AA0-D6E2-CB67-285B-FD05854FD096}"/>
              </a:ext>
            </a:extLst>
          </p:cNvPr>
          <p:cNvSpPr/>
          <p:nvPr/>
        </p:nvSpPr>
        <p:spPr>
          <a:xfrm>
            <a:off x="5504306" y="3115825"/>
            <a:ext cx="2494657" cy="2494656"/>
          </a:xfrm>
          <a:prstGeom prst="circularArrow">
            <a:avLst>
              <a:gd name="adj1" fmla="val 4688"/>
              <a:gd name="adj2" fmla="val 299029"/>
              <a:gd name="adj3" fmla="val 2539295"/>
              <a:gd name="adj4" fmla="val 15812321"/>
              <a:gd name="adj5" fmla="val 5469"/>
            </a:avLst>
          </a:prstGeom>
          <a:solidFill>
            <a:schemeClr val="bg1"/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" name="形状 2">
            <a:extLst>
              <a:ext uri="{FF2B5EF4-FFF2-40B4-BE49-F238E27FC236}">
                <a16:creationId xmlns:a16="http://schemas.microsoft.com/office/drawing/2014/main" id="{513BB4DD-C127-6444-D2C6-A5DA8F35414D}"/>
              </a:ext>
            </a:extLst>
          </p:cNvPr>
          <p:cNvSpPr/>
          <p:nvPr/>
        </p:nvSpPr>
        <p:spPr>
          <a:xfrm>
            <a:off x="4260268" y="2637313"/>
            <a:ext cx="1812524" cy="1812524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  <a:solidFill>
            <a:schemeClr val="bg1"/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" name="环形箭头 13">
            <a:extLst>
              <a:ext uri="{FF2B5EF4-FFF2-40B4-BE49-F238E27FC236}">
                <a16:creationId xmlns:a16="http://schemas.microsoft.com/office/drawing/2014/main" id="{30A9E959-886C-5B66-7E7F-3FBFB14956F9}"/>
              </a:ext>
            </a:extLst>
          </p:cNvPr>
          <p:cNvSpPr/>
          <p:nvPr/>
        </p:nvSpPr>
        <p:spPr>
          <a:xfrm>
            <a:off x="4983951" y="1668865"/>
            <a:ext cx="1954266" cy="1954265"/>
          </a:xfrm>
          <a:prstGeom prst="circularArrow">
            <a:avLst>
              <a:gd name="adj1" fmla="val 5984"/>
              <a:gd name="adj2" fmla="val 394124"/>
              <a:gd name="adj3" fmla="val 13313824"/>
              <a:gd name="adj4" fmla="val 10508221"/>
              <a:gd name="adj5" fmla="val 6981"/>
            </a:avLst>
          </a:prstGeom>
          <a:solidFill>
            <a:schemeClr val="bg1"/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71B8EB5E-9E72-CFD3-77F1-BE7288035F93}"/>
              </a:ext>
            </a:extLst>
          </p:cNvPr>
          <p:cNvSpPr/>
          <p:nvPr/>
        </p:nvSpPr>
        <p:spPr bwMode="auto">
          <a:xfrm>
            <a:off x="5233144" y="3288997"/>
            <a:ext cx="323898" cy="323897"/>
          </a:xfrm>
          <a:custGeom>
            <a:avLst/>
            <a:gdLst>
              <a:gd name="T0" fmla="*/ 0 w 47"/>
              <a:gd name="T1" fmla="*/ 0 h 47"/>
              <a:gd name="T2" fmla="*/ 0 w 47"/>
              <a:gd name="T3" fmla="*/ 47 h 47"/>
              <a:gd name="T4" fmla="*/ 47 w 47"/>
              <a:gd name="T5" fmla="*/ 47 h 47"/>
              <a:gd name="T6" fmla="*/ 0 w 47"/>
              <a:gd name="T7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" h="47">
                <a:moveTo>
                  <a:pt x="0" y="0"/>
                </a:moveTo>
                <a:cubicBezTo>
                  <a:pt x="0" y="47"/>
                  <a:pt x="0" y="47"/>
                  <a:pt x="0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21"/>
                  <a:pt x="26" y="0"/>
                  <a:pt x="0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Freeform 10">
            <a:extLst>
              <a:ext uri="{FF2B5EF4-FFF2-40B4-BE49-F238E27FC236}">
                <a16:creationId xmlns:a16="http://schemas.microsoft.com/office/drawing/2014/main" id="{463DE9EB-0204-3839-2BC1-0E0717327572}"/>
              </a:ext>
            </a:extLst>
          </p:cNvPr>
          <p:cNvSpPr/>
          <p:nvPr/>
        </p:nvSpPr>
        <p:spPr bwMode="auto">
          <a:xfrm>
            <a:off x="5803512" y="2286110"/>
            <a:ext cx="284138" cy="130425"/>
          </a:xfrm>
          <a:custGeom>
            <a:avLst/>
            <a:gdLst>
              <a:gd name="T0" fmla="*/ 43 w 50"/>
              <a:gd name="T1" fmla="*/ 22 h 23"/>
              <a:gd name="T2" fmla="*/ 50 w 50"/>
              <a:gd name="T3" fmla="*/ 0 h 23"/>
              <a:gd name="T4" fmla="*/ 15 w 50"/>
              <a:gd name="T5" fmla="*/ 0 h 23"/>
              <a:gd name="T6" fmla="*/ 20 w 50"/>
              <a:gd name="T7" fmla="*/ 21 h 23"/>
              <a:gd name="T8" fmla="*/ 0 w 50"/>
              <a:gd name="T9" fmla="*/ 11 h 23"/>
              <a:gd name="T10" fmla="*/ 1 w 50"/>
              <a:gd name="T11" fmla="*/ 14 h 23"/>
              <a:gd name="T12" fmla="*/ 19 w 50"/>
              <a:gd name="T13" fmla="*/ 23 h 23"/>
              <a:gd name="T14" fmla="*/ 20 w 50"/>
              <a:gd name="T15" fmla="*/ 22 h 23"/>
              <a:gd name="T16" fmla="*/ 43 w 50"/>
              <a:gd name="T17" fmla="*/ 22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23">
                <a:moveTo>
                  <a:pt x="43" y="22"/>
                </a:moveTo>
                <a:cubicBezTo>
                  <a:pt x="50" y="0"/>
                  <a:pt x="50" y="0"/>
                  <a:pt x="50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20" y="21"/>
                  <a:pt x="20" y="21"/>
                  <a:pt x="20" y="21"/>
                </a:cubicBezTo>
                <a:cubicBezTo>
                  <a:pt x="17" y="17"/>
                  <a:pt x="8" y="8"/>
                  <a:pt x="0" y="11"/>
                </a:cubicBezTo>
                <a:cubicBezTo>
                  <a:pt x="1" y="14"/>
                  <a:pt x="1" y="14"/>
                  <a:pt x="1" y="14"/>
                </a:cubicBezTo>
                <a:cubicBezTo>
                  <a:pt x="8" y="11"/>
                  <a:pt x="16" y="20"/>
                  <a:pt x="19" y="23"/>
                </a:cubicBezTo>
                <a:cubicBezTo>
                  <a:pt x="20" y="22"/>
                  <a:pt x="20" y="22"/>
                  <a:pt x="20" y="22"/>
                </a:cubicBezTo>
                <a:lnTo>
                  <a:pt x="43" y="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9A33B1C1-B3A2-9BA2-8BAF-34962D251E13}"/>
              </a:ext>
            </a:extLst>
          </p:cNvPr>
          <p:cNvGrpSpPr/>
          <p:nvPr/>
        </p:nvGrpSpPr>
        <p:grpSpPr>
          <a:xfrm>
            <a:off x="4511291" y="1820435"/>
            <a:ext cx="3082886" cy="3543545"/>
            <a:chOff x="5548730" y="1501755"/>
            <a:chExt cx="2520186" cy="2896764"/>
          </a:xfrm>
        </p:grpSpPr>
        <p:sp>
          <p:nvSpPr>
            <p:cNvPr id="8" name="任意多边形 17">
              <a:extLst>
                <a:ext uri="{FF2B5EF4-FFF2-40B4-BE49-F238E27FC236}">
                  <a16:creationId xmlns:a16="http://schemas.microsoft.com/office/drawing/2014/main" id="{0320C226-3838-8A75-B222-E141DDFDFA26}"/>
                </a:ext>
              </a:extLst>
            </p:cNvPr>
            <p:cNvSpPr/>
            <p:nvPr/>
          </p:nvSpPr>
          <p:spPr>
            <a:xfrm>
              <a:off x="6475695" y="2805299"/>
              <a:ext cx="1593221" cy="1593220"/>
            </a:xfrm>
            <a:custGeom>
              <a:avLst/>
              <a:gdLst>
                <a:gd name="connsiteX0" fmla="*/ 2115406 w 2980266"/>
                <a:gd name="connsiteY0" fmla="*/ 475169 h 2980266"/>
                <a:gd name="connsiteX1" fmla="*/ 2347223 w 2980266"/>
                <a:gd name="connsiteY1" fmla="*/ 280641 h 2980266"/>
                <a:gd name="connsiteX2" fmla="*/ 2532418 w 2980266"/>
                <a:gd name="connsiteY2" fmla="*/ 436038 h 2980266"/>
                <a:gd name="connsiteX3" fmla="*/ 2381100 w 2980266"/>
                <a:gd name="connsiteY3" fmla="*/ 698113 h 2980266"/>
                <a:gd name="connsiteX4" fmla="*/ 2621526 w 2980266"/>
                <a:gd name="connsiteY4" fmla="*/ 1114543 h 2980266"/>
                <a:gd name="connsiteX5" fmla="*/ 2924149 w 2980266"/>
                <a:gd name="connsiteY5" fmla="*/ 1114535 h 2980266"/>
                <a:gd name="connsiteX6" fmla="*/ 2966129 w 2980266"/>
                <a:gd name="connsiteY6" fmla="*/ 1352617 h 2980266"/>
                <a:gd name="connsiteX7" fmla="*/ 2681754 w 2980266"/>
                <a:gd name="connsiteY7" fmla="*/ 1456113 h 2980266"/>
                <a:gd name="connsiteX8" fmla="*/ 2598255 w 2980266"/>
                <a:gd name="connsiteY8" fmla="*/ 1929659 h 2980266"/>
                <a:gd name="connsiteX9" fmla="*/ 2830082 w 2980266"/>
                <a:gd name="connsiteY9" fmla="*/ 2124176 h 2980266"/>
                <a:gd name="connsiteX10" fmla="*/ 2709205 w 2980266"/>
                <a:gd name="connsiteY10" fmla="*/ 2333542 h 2980266"/>
                <a:gd name="connsiteX11" fmla="*/ 2424835 w 2980266"/>
                <a:gd name="connsiteY11" fmla="*/ 2230031 h 2980266"/>
                <a:gd name="connsiteX12" fmla="*/ 2056481 w 2980266"/>
                <a:gd name="connsiteY12" fmla="*/ 2539116 h 2980266"/>
                <a:gd name="connsiteX13" fmla="*/ 2109039 w 2980266"/>
                <a:gd name="connsiteY13" fmla="*/ 2837141 h 2980266"/>
                <a:gd name="connsiteX14" fmla="*/ 1881863 w 2980266"/>
                <a:gd name="connsiteY14" fmla="*/ 2919826 h 2980266"/>
                <a:gd name="connsiteX15" fmla="*/ 1730559 w 2980266"/>
                <a:gd name="connsiteY15" fmla="*/ 2657743 h 2980266"/>
                <a:gd name="connsiteX16" fmla="*/ 1249707 w 2980266"/>
                <a:gd name="connsiteY16" fmla="*/ 2657743 h 2980266"/>
                <a:gd name="connsiteX17" fmla="*/ 1098403 w 2980266"/>
                <a:gd name="connsiteY17" fmla="*/ 2919826 h 2980266"/>
                <a:gd name="connsiteX18" fmla="*/ 871227 w 2980266"/>
                <a:gd name="connsiteY18" fmla="*/ 2837141 h 2980266"/>
                <a:gd name="connsiteX19" fmla="*/ 923785 w 2980266"/>
                <a:gd name="connsiteY19" fmla="*/ 2539117 h 2980266"/>
                <a:gd name="connsiteX20" fmla="*/ 555431 w 2980266"/>
                <a:gd name="connsiteY20" fmla="*/ 2230032 h 2980266"/>
                <a:gd name="connsiteX21" fmla="*/ 271061 w 2980266"/>
                <a:gd name="connsiteY21" fmla="*/ 2333542 h 2980266"/>
                <a:gd name="connsiteX22" fmla="*/ 150184 w 2980266"/>
                <a:gd name="connsiteY22" fmla="*/ 2124176 h 2980266"/>
                <a:gd name="connsiteX23" fmla="*/ 382011 w 2980266"/>
                <a:gd name="connsiteY23" fmla="*/ 1929660 h 2980266"/>
                <a:gd name="connsiteX24" fmla="*/ 298512 w 2980266"/>
                <a:gd name="connsiteY24" fmla="*/ 1456114 h 2980266"/>
                <a:gd name="connsiteX25" fmla="*/ 14137 w 2980266"/>
                <a:gd name="connsiteY25" fmla="*/ 1352617 h 2980266"/>
                <a:gd name="connsiteX26" fmla="*/ 56117 w 2980266"/>
                <a:gd name="connsiteY26" fmla="*/ 1114535 h 2980266"/>
                <a:gd name="connsiteX27" fmla="*/ 358740 w 2980266"/>
                <a:gd name="connsiteY27" fmla="*/ 1114543 h 2980266"/>
                <a:gd name="connsiteX28" fmla="*/ 599166 w 2980266"/>
                <a:gd name="connsiteY28" fmla="*/ 698113 h 2980266"/>
                <a:gd name="connsiteX29" fmla="*/ 447848 w 2980266"/>
                <a:gd name="connsiteY29" fmla="*/ 436038 h 2980266"/>
                <a:gd name="connsiteX30" fmla="*/ 633043 w 2980266"/>
                <a:gd name="connsiteY30" fmla="*/ 280641 h 2980266"/>
                <a:gd name="connsiteX31" fmla="*/ 864860 w 2980266"/>
                <a:gd name="connsiteY31" fmla="*/ 475169 h 2980266"/>
                <a:gd name="connsiteX32" fmla="*/ 1316713 w 2980266"/>
                <a:gd name="connsiteY32" fmla="*/ 310708 h 2980266"/>
                <a:gd name="connsiteX33" fmla="*/ 1369255 w 2980266"/>
                <a:gd name="connsiteY33" fmla="*/ 12681 h 2980266"/>
                <a:gd name="connsiteX34" fmla="*/ 1611011 w 2980266"/>
                <a:gd name="connsiteY34" fmla="*/ 12681 h 2980266"/>
                <a:gd name="connsiteX35" fmla="*/ 1663553 w 2980266"/>
                <a:gd name="connsiteY35" fmla="*/ 310708 h 2980266"/>
                <a:gd name="connsiteX36" fmla="*/ 2115406 w 2980266"/>
                <a:gd name="connsiteY36" fmla="*/ 475169 h 2980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980266" h="2980266">
                  <a:moveTo>
                    <a:pt x="2115406" y="475169"/>
                  </a:moveTo>
                  <a:lnTo>
                    <a:pt x="2347223" y="280641"/>
                  </a:lnTo>
                  <a:lnTo>
                    <a:pt x="2532418" y="436038"/>
                  </a:lnTo>
                  <a:lnTo>
                    <a:pt x="2381100" y="698113"/>
                  </a:lnTo>
                  <a:cubicBezTo>
                    <a:pt x="2488696" y="819151"/>
                    <a:pt x="2570502" y="960843"/>
                    <a:pt x="2621526" y="1114543"/>
                  </a:cubicBezTo>
                  <a:lnTo>
                    <a:pt x="2924149" y="1114535"/>
                  </a:lnTo>
                  <a:lnTo>
                    <a:pt x="2966129" y="1352617"/>
                  </a:lnTo>
                  <a:lnTo>
                    <a:pt x="2681754" y="1456113"/>
                  </a:lnTo>
                  <a:cubicBezTo>
                    <a:pt x="2686376" y="1617995"/>
                    <a:pt x="2657965" y="1779121"/>
                    <a:pt x="2598255" y="1929659"/>
                  </a:cubicBezTo>
                  <a:lnTo>
                    <a:pt x="2830082" y="2124176"/>
                  </a:lnTo>
                  <a:lnTo>
                    <a:pt x="2709205" y="2333542"/>
                  </a:lnTo>
                  <a:lnTo>
                    <a:pt x="2424835" y="2230031"/>
                  </a:lnTo>
                  <a:cubicBezTo>
                    <a:pt x="2324320" y="2357010"/>
                    <a:pt x="2198986" y="2462178"/>
                    <a:pt x="2056481" y="2539116"/>
                  </a:cubicBezTo>
                  <a:lnTo>
                    <a:pt x="2109039" y="2837141"/>
                  </a:lnTo>
                  <a:lnTo>
                    <a:pt x="1881863" y="2919826"/>
                  </a:lnTo>
                  <a:lnTo>
                    <a:pt x="1730559" y="2657743"/>
                  </a:lnTo>
                  <a:cubicBezTo>
                    <a:pt x="1571939" y="2690405"/>
                    <a:pt x="1408327" y="2690405"/>
                    <a:pt x="1249707" y="2657743"/>
                  </a:cubicBezTo>
                  <a:lnTo>
                    <a:pt x="1098403" y="2919826"/>
                  </a:lnTo>
                  <a:lnTo>
                    <a:pt x="871227" y="2837141"/>
                  </a:lnTo>
                  <a:lnTo>
                    <a:pt x="923785" y="2539117"/>
                  </a:lnTo>
                  <a:cubicBezTo>
                    <a:pt x="781280" y="2462179"/>
                    <a:pt x="655947" y="2357011"/>
                    <a:pt x="555431" y="2230032"/>
                  </a:cubicBezTo>
                  <a:lnTo>
                    <a:pt x="271061" y="2333542"/>
                  </a:lnTo>
                  <a:lnTo>
                    <a:pt x="150184" y="2124176"/>
                  </a:lnTo>
                  <a:lnTo>
                    <a:pt x="382011" y="1929660"/>
                  </a:lnTo>
                  <a:cubicBezTo>
                    <a:pt x="322301" y="1779122"/>
                    <a:pt x="293890" y="1617995"/>
                    <a:pt x="298512" y="1456114"/>
                  </a:cubicBezTo>
                  <a:lnTo>
                    <a:pt x="14137" y="1352617"/>
                  </a:lnTo>
                  <a:lnTo>
                    <a:pt x="56117" y="1114535"/>
                  </a:lnTo>
                  <a:lnTo>
                    <a:pt x="358740" y="1114543"/>
                  </a:lnTo>
                  <a:cubicBezTo>
                    <a:pt x="409764" y="960843"/>
                    <a:pt x="491570" y="819151"/>
                    <a:pt x="599166" y="698113"/>
                  </a:cubicBezTo>
                  <a:lnTo>
                    <a:pt x="447848" y="436038"/>
                  </a:lnTo>
                  <a:lnTo>
                    <a:pt x="633043" y="280641"/>
                  </a:lnTo>
                  <a:lnTo>
                    <a:pt x="864860" y="475169"/>
                  </a:lnTo>
                  <a:cubicBezTo>
                    <a:pt x="1002743" y="390226"/>
                    <a:pt x="1156488" y="334267"/>
                    <a:pt x="1316713" y="310708"/>
                  </a:cubicBezTo>
                  <a:lnTo>
                    <a:pt x="1369255" y="12681"/>
                  </a:lnTo>
                  <a:lnTo>
                    <a:pt x="1611011" y="12681"/>
                  </a:lnTo>
                  <a:lnTo>
                    <a:pt x="1663553" y="310708"/>
                  </a:lnTo>
                  <a:cubicBezTo>
                    <a:pt x="1823778" y="334267"/>
                    <a:pt x="1977523" y="390226"/>
                    <a:pt x="2115406" y="475169"/>
                  </a:cubicBezTo>
                  <a:close/>
                </a:path>
              </a:pathLst>
            </a:custGeom>
            <a:solidFill>
              <a:srgbClr val="507CE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61396" tIns="760343" rIns="661396" bIns="812465" numCol="1" spcCol="1270" anchor="ctr" anchorCtr="0">
              <a:noAutofit/>
            </a:bodyPr>
            <a:lstStyle/>
            <a:p>
              <a:pPr algn="ctr" defTabSz="163322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/>
            </a:p>
          </p:txBody>
        </p:sp>
        <p:sp>
          <p:nvSpPr>
            <p:cNvPr id="11" name="任意多边形 18">
              <a:extLst>
                <a:ext uri="{FF2B5EF4-FFF2-40B4-BE49-F238E27FC236}">
                  <a16:creationId xmlns:a16="http://schemas.microsoft.com/office/drawing/2014/main" id="{6648283F-B409-EB7F-9C40-74E957BD669D}"/>
                </a:ext>
              </a:extLst>
            </p:cNvPr>
            <p:cNvSpPr/>
            <p:nvPr/>
          </p:nvSpPr>
          <p:spPr>
            <a:xfrm>
              <a:off x="5548730" y="2428720"/>
              <a:ext cx="1158706" cy="1158705"/>
            </a:xfrm>
            <a:custGeom>
              <a:avLst/>
              <a:gdLst>
                <a:gd name="connsiteX0" fmla="*/ 1621800 w 2167466"/>
                <a:gd name="connsiteY0" fmla="*/ 548964 h 2167466"/>
                <a:gd name="connsiteX1" fmla="*/ 1941574 w 2167466"/>
                <a:gd name="connsiteY1" fmla="*/ 452590 h 2167466"/>
                <a:gd name="connsiteX2" fmla="*/ 2059240 w 2167466"/>
                <a:gd name="connsiteY2" fmla="*/ 656392 h 2167466"/>
                <a:gd name="connsiteX3" fmla="*/ 1815890 w 2167466"/>
                <a:gd name="connsiteY3" fmla="*/ 885138 h 2167466"/>
                <a:gd name="connsiteX4" fmla="*/ 1815890 w 2167466"/>
                <a:gd name="connsiteY4" fmla="*/ 1282328 h 2167466"/>
                <a:gd name="connsiteX5" fmla="*/ 2059240 w 2167466"/>
                <a:gd name="connsiteY5" fmla="*/ 1511074 h 2167466"/>
                <a:gd name="connsiteX6" fmla="*/ 1941574 w 2167466"/>
                <a:gd name="connsiteY6" fmla="*/ 1714876 h 2167466"/>
                <a:gd name="connsiteX7" fmla="*/ 1621800 w 2167466"/>
                <a:gd name="connsiteY7" fmla="*/ 1618502 h 2167466"/>
                <a:gd name="connsiteX8" fmla="*/ 1277823 w 2167466"/>
                <a:gd name="connsiteY8" fmla="*/ 1817097 h 2167466"/>
                <a:gd name="connsiteX9" fmla="*/ 1201398 w 2167466"/>
                <a:gd name="connsiteY9" fmla="*/ 2142217 h 2167466"/>
                <a:gd name="connsiteX10" fmla="*/ 966068 w 2167466"/>
                <a:gd name="connsiteY10" fmla="*/ 2142217 h 2167466"/>
                <a:gd name="connsiteX11" fmla="*/ 889643 w 2167466"/>
                <a:gd name="connsiteY11" fmla="*/ 1817097 h 2167466"/>
                <a:gd name="connsiteX12" fmla="*/ 545666 w 2167466"/>
                <a:gd name="connsiteY12" fmla="*/ 1618502 h 2167466"/>
                <a:gd name="connsiteX13" fmla="*/ 225892 w 2167466"/>
                <a:gd name="connsiteY13" fmla="*/ 1714876 h 2167466"/>
                <a:gd name="connsiteX14" fmla="*/ 108226 w 2167466"/>
                <a:gd name="connsiteY14" fmla="*/ 1511074 h 2167466"/>
                <a:gd name="connsiteX15" fmla="*/ 351576 w 2167466"/>
                <a:gd name="connsiteY15" fmla="*/ 1282328 h 2167466"/>
                <a:gd name="connsiteX16" fmla="*/ 351576 w 2167466"/>
                <a:gd name="connsiteY16" fmla="*/ 885138 h 2167466"/>
                <a:gd name="connsiteX17" fmla="*/ 108226 w 2167466"/>
                <a:gd name="connsiteY17" fmla="*/ 656392 h 2167466"/>
                <a:gd name="connsiteX18" fmla="*/ 225892 w 2167466"/>
                <a:gd name="connsiteY18" fmla="*/ 452590 h 2167466"/>
                <a:gd name="connsiteX19" fmla="*/ 545666 w 2167466"/>
                <a:gd name="connsiteY19" fmla="*/ 548964 h 2167466"/>
                <a:gd name="connsiteX20" fmla="*/ 889643 w 2167466"/>
                <a:gd name="connsiteY20" fmla="*/ 350369 h 2167466"/>
                <a:gd name="connsiteX21" fmla="*/ 966068 w 2167466"/>
                <a:gd name="connsiteY21" fmla="*/ 25249 h 2167466"/>
                <a:gd name="connsiteX22" fmla="*/ 1201398 w 2167466"/>
                <a:gd name="connsiteY22" fmla="*/ 25249 h 2167466"/>
                <a:gd name="connsiteX23" fmla="*/ 1277823 w 2167466"/>
                <a:gd name="connsiteY23" fmla="*/ 350369 h 2167466"/>
                <a:gd name="connsiteX24" fmla="*/ 1621800 w 2167466"/>
                <a:gd name="connsiteY24" fmla="*/ 548964 h 21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67466" h="2167466">
                  <a:moveTo>
                    <a:pt x="1621800" y="548964"/>
                  </a:moveTo>
                  <a:lnTo>
                    <a:pt x="1941574" y="452590"/>
                  </a:lnTo>
                  <a:lnTo>
                    <a:pt x="2059240" y="656392"/>
                  </a:lnTo>
                  <a:lnTo>
                    <a:pt x="1815890" y="885138"/>
                  </a:lnTo>
                  <a:cubicBezTo>
                    <a:pt x="1851165" y="1015185"/>
                    <a:pt x="1851165" y="1152281"/>
                    <a:pt x="1815890" y="1282328"/>
                  </a:cubicBezTo>
                  <a:lnTo>
                    <a:pt x="2059240" y="1511074"/>
                  </a:lnTo>
                  <a:lnTo>
                    <a:pt x="1941574" y="1714876"/>
                  </a:lnTo>
                  <a:lnTo>
                    <a:pt x="1621800" y="1618502"/>
                  </a:lnTo>
                  <a:cubicBezTo>
                    <a:pt x="1526813" y="1714075"/>
                    <a:pt x="1408085" y="1782623"/>
                    <a:pt x="1277823" y="1817097"/>
                  </a:cubicBezTo>
                  <a:lnTo>
                    <a:pt x="1201398" y="2142217"/>
                  </a:lnTo>
                  <a:lnTo>
                    <a:pt x="966068" y="2142217"/>
                  </a:lnTo>
                  <a:lnTo>
                    <a:pt x="889643" y="1817097"/>
                  </a:lnTo>
                  <a:cubicBezTo>
                    <a:pt x="759381" y="1782622"/>
                    <a:pt x="640653" y="1714074"/>
                    <a:pt x="545666" y="1618502"/>
                  </a:cubicBezTo>
                  <a:lnTo>
                    <a:pt x="225892" y="1714876"/>
                  </a:lnTo>
                  <a:lnTo>
                    <a:pt x="108226" y="1511074"/>
                  </a:lnTo>
                  <a:lnTo>
                    <a:pt x="351576" y="1282328"/>
                  </a:lnTo>
                  <a:cubicBezTo>
                    <a:pt x="316301" y="1152281"/>
                    <a:pt x="316301" y="1015185"/>
                    <a:pt x="351576" y="885138"/>
                  </a:cubicBezTo>
                  <a:lnTo>
                    <a:pt x="108226" y="656392"/>
                  </a:lnTo>
                  <a:lnTo>
                    <a:pt x="225892" y="452590"/>
                  </a:lnTo>
                  <a:lnTo>
                    <a:pt x="545666" y="548964"/>
                  </a:lnTo>
                  <a:cubicBezTo>
                    <a:pt x="640653" y="453391"/>
                    <a:pt x="759381" y="384843"/>
                    <a:pt x="889643" y="350369"/>
                  </a:cubicBezTo>
                  <a:lnTo>
                    <a:pt x="966068" y="25249"/>
                  </a:lnTo>
                  <a:lnTo>
                    <a:pt x="1201398" y="25249"/>
                  </a:lnTo>
                  <a:lnTo>
                    <a:pt x="1277823" y="350369"/>
                  </a:lnTo>
                  <a:cubicBezTo>
                    <a:pt x="1408085" y="384844"/>
                    <a:pt x="1526813" y="453392"/>
                    <a:pt x="1621800" y="548964"/>
                  </a:cubicBezTo>
                  <a:close/>
                </a:path>
              </a:pathLst>
            </a:custGeom>
            <a:solidFill>
              <a:srgbClr val="46FAB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86306" tIns="589604" rIns="586306" bIns="589604" numCol="1" spcCol="1270" anchor="ctr" anchorCtr="0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400"/>
            </a:p>
          </p:txBody>
        </p:sp>
        <p:sp>
          <p:nvSpPr>
            <p:cNvPr id="12" name="任意多边形 19">
              <a:extLst>
                <a:ext uri="{FF2B5EF4-FFF2-40B4-BE49-F238E27FC236}">
                  <a16:creationId xmlns:a16="http://schemas.microsoft.com/office/drawing/2014/main" id="{37B2FD5F-BB1C-981B-3FB9-4F21CF8E134D}"/>
                </a:ext>
              </a:extLst>
            </p:cNvPr>
            <p:cNvSpPr/>
            <p:nvPr/>
          </p:nvSpPr>
          <p:spPr>
            <a:xfrm>
              <a:off x="6070147" y="1501755"/>
              <a:ext cx="1390448" cy="1390447"/>
            </a:xfrm>
            <a:custGeom>
              <a:avLst/>
              <a:gdLst>
                <a:gd name="connsiteX0" fmla="*/ 1589033 w 2123675"/>
                <a:gd name="connsiteY0" fmla="*/ 537873 h 2123675"/>
                <a:gd name="connsiteX1" fmla="*/ 1902347 w 2123675"/>
                <a:gd name="connsiteY1" fmla="*/ 443446 h 2123675"/>
                <a:gd name="connsiteX2" fmla="*/ 2017635 w 2123675"/>
                <a:gd name="connsiteY2" fmla="*/ 643130 h 2123675"/>
                <a:gd name="connsiteX3" fmla="*/ 1779202 w 2123675"/>
                <a:gd name="connsiteY3" fmla="*/ 867255 h 2123675"/>
                <a:gd name="connsiteX4" fmla="*/ 1779202 w 2123675"/>
                <a:gd name="connsiteY4" fmla="*/ 1256420 h 2123675"/>
                <a:gd name="connsiteX5" fmla="*/ 2017635 w 2123675"/>
                <a:gd name="connsiteY5" fmla="*/ 1480545 h 2123675"/>
                <a:gd name="connsiteX6" fmla="*/ 1902347 w 2123675"/>
                <a:gd name="connsiteY6" fmla="*/ 1680229 h 2123675"/>
                <a:gd name="connsiteX7" fmla="*/ 1589033 w 2123675"/>
                <a:gd name="connsiteY7" fmla="*/ 1585802 h 2123675"/>
                <a:gd name="connsiteX8" fmla="*/ 1252006 w 2123675"/>
                <a:gd name="connsiteY8" fmla="*/ 1780385 h 2123675"/>
                <a:gd name="connsiteX9" fmla="*/ 1177125 w 2123675"/>
                <a:gd name="connsiteY9" fmla="*/ 2098936 h 2123675"/>
                <a:gd name="connsiteX10" fmla="*/ 946550 w 2123675"/>
                <a:gd name="connsiteY10" fmla="*/ 2098936 h 2123675"/>
                <a:gd name="connsiteX11" fmla="*/ 871669 w 2123675"/>
                <a:gd name="connsiteY11" fmla="*/ 1780385 h 2123675"/>
                <a:gd name="connsiteX12" fmla="*/ 534642 w 2123675"/>
                <a:gd name="connsiteY12" fmla="*/ 1585802 h 2123675"/>
                <a:gd name="connsiteX13" fmla="*/ 221328 w 2123675"/>
                <a:gd name="connsiteY13" fmla="*/ 1680229 h 2123675"/>
                <a:gd name="connsiteX14" fmla="*/ 106040 w 2123675"/>
                <a:gd name="connsiteY14" fmla="*/ 1480545 h 2123675"/>
                <a:gd name="connsiteX15" fmla="*/ 344473 w 2123675"/>
                <a:gd name="connsiteY15" fmla="*/ 1256420 h 2123675"/>
                <a:gd name="connsiteX16" fmla="*/ 344473 w 2123675"/>
                <a:gd name="connsiteY16" fmla="*/ 867255 h 2123675"/>
                <a:gd name="connsiteX17" fmla="*/ 106040 w 2123675"/>
                <a:gd name="connsiteY17" fmla="*/ 643130 h 2123675"/>
                <a:gd name="connsiteX18" fmla="*/ 221328 w 2123675"/>
                <a:gd name="connsiteY18" fmla="*/ 443446 h 2123675"/>
                <a:gd name="connsiteX19" fmla="*/ 534642 w 2123675"/>
                <a:gd name="connsiteY19" fmla="*/ 537873 h 2123675"/>
                <a:gd name="connsiteX20" fmla="*/ 871669 w 2123675"/>
                <a:gd name="connsiteY20" fmla="*/ 343290 h 2123675"/>
                <a:gd name="connsiteX21" fmla="*/ 946550 w 2123675"/>
                <a:gd name="connsiteY21" fmla="*/ 24739 h 2123675"/>
                <a:gd name="connsiteX22" fmla="*/ 1177125 w 2123675"/>
                <a:gd name="connsiteY22" fmla="*/ 24739 h 2123675"/>
                <a:gd name="connsiteX23" fmla="*/ 1252006 w 2123675"/>
                <a:gd name="connsiteY23" fmla="*/ 343290 h 2123675"/>
                <a:gd name="connsiteX24" fmla="*/ 1589033 w 2123675"/>
                <a:gd name="connsiteY24" fmla="*/ 537873 h 212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23675" h="2123675">
                  <a:moveTo>
                    <a:pt x="1366897" y="537190"/>
                  </a:moveTo>
                  <a:lnTo>
                    <a:pt x="1594045" y="396507"/>
                  </a:lnTo>
                  <a:lnTo>
                    <a:pt x="1727168" y="529630"/>
                  </a:lnTo>
                  <a:lnTo>
                    <a:pt x="1586485" y="756778"/>
                  </a:lnTo>
                  <a:cubicBezTo>
                    <a:pt x="1640670" y="849967"/>
                    <a:pt x="1669056" y="955907"/>
                    <a:pt x="1668725" y="1063703"/>
                  </a:cubicBezTo>
                  <a:lnTo>
                    <a:pt x="1904134" y="1190078"/>
                  </a:lnTo>
                  <a:lnTo>
                    <a:pt x="1855408" y="1371927"/>
                  </a:lnTo>
                  <a:lnTo>
                    <a:pt x="1588350" y="1363666"/>
                  </a:lnTo>
                  <a:cubicBezTo>
                    <a:pt x="1534739" y="1457186"/>
                    <a:pt x="1457186" y="1534739"/>
                    <a:pt x="1363666" y="1588351"/>
                  </a:cubicBezTo>
                  <a:lnTo>
                    <a:pt x="1371926" y="1855408"/>
                  </a:lnTo>
                  <a:lnTo>
                    <a:pt x="1190078" y="1904134"/>
                  </a:lnTo>
                  <a:lnTo>
                    <a:pt x="1063703" y="1668725"/>
                  </a:lnTo>
                  <a:cubicBezTo>
                    <a:pt x="955907" y="1669057"/>
                    <a:pt x="849967" y="1640670"/>
                    <a:pt x="756778" y="1586485"/>
                  </a:cubicBezTo>
                  <a:lnTo>
                    <a:pt x="529630" y="1727168"/>
                  </a:lnTo>
                  <a:lnTo>
                    <a:pt x="396507" y="1594045"/>
                  </a:lnTo>
                  <a:lnTo>
                    <a:pt x="537190" y="1366897"/>
                  </a:lnTo>
                  <a:cubicBezTo>
                    <a:pt x="483005" y="1273708"/>
                    <a:pt x="454619" y="1167768"/>
                    <a:pt x="454950" y="1059972"/>
                  </a:cubicBezTo>
                  <a:lnTo>
                    <a:pt x="219541" y="933597"/>
                  </a:lnTo>
                  <a:lnTo>
                    <a:pt x="268267" y="751748"/>
                  </a:lnTo>
                  <a:lnTo>
                    <a:pt x="535325" y="760009"/>
                  </a:lnTo>
                  <a:cubicBezTo>
                    <a:pt x="588936" y="666489"/>
                    <a:pt x="666489" y="588936"/>
                    <a:pt x="760009" y="535324"/>
                  </a:cubicBezTo>
                  <a:lnTo>
                    <a:pt x="751749" y="268267"/>
                  </a:lnTo>
                  <a:lnTo>
                    <a:pt x="933597" y="219541"/>
                  </a:lnTo>
                  <a:lnTo>
                    <a:pt x="1059972" y="454950"/>
                  </a:lnTo>
                  <a:cubicBezTo>
                    <a:pt x="1167768" y="454618"/>
                    <a:pt x="1273708" y="483005"/>
                    <a:pt x="1366897" y="537190"/>
                  </a:cubicBezTo>
                  <a:close/>
                </a:path>
              </a:pathLst>
            </a:custGeom>
            <a:solidFill>
              <a:srgbClr val="3E41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46337" tIns="746337" rIns="746338" bIns="746338" numCol="1" spcCol="1270" anchor="ctr" anchorCtr="0">
              <a:noAutofit/>
            </a:bodyPr>
            <a:lstStyle/>
            <a:p>
              <a:pPr algn="ctr" defTabSz="109982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500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B1631A37-BB4F-BFB9-935F-5CD620ADF37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981350" y="3363904"/>
              <a:ext cx="579557" cy="432923"/>
            </a:xfrm>
            <a:custGeom>
              <a:avLst/>
              <a:gdLst>
                <a:gd name="T0" fmla="*/ 485 w 527"/>
                <a:gd name="T1" fmla="*/ 294 h 394"/>
                <a:gd name="T2" fmla="*/ 42 w 527"/>
                <a:gd name="T3" fmla="*/ 294 h 394"/>
                <a:gd name="T4" fmla="*/ 9 w 527"/>
                <a:gd name="T5" fmla="*/ 359 h 394"/>
                <a:gd name="T6" fmla="*/ 518 w 527"/>
                <a:gd name="T7" fmla="*/ 359 h 394"/>
                <a:gd name="T8" fmla="*/ 485 w 527"/>
                <a:gd name="T9" fmla="*/ 294 h 394"/>
                <a:gd name="T10" fmla="*/ 208 w 527"/>
                <a:gd name="T11" fmla="*/ 343 h 394"/>
                <a:gd name="T12" fmla="*/ 222 w 527"/>
                <a:gd name="T13" fmla="*/ 317 h 394"/>
                <a:gd name="T14" fmla="*/ 307 w 527"/>
                <a:gd name="T15" fmla="*/ 317 h 394"/>
                <a:gd name="T16" fmla="*/ 319 w 527"/>
                <a:gd name="T17" fmla="*/ 343 h 394"/>
                <a:gd name="T18" fmla="*/ 208 w 527"/>
                <a:gd name="T19" fmla="*/ 343 h 394"/>
                <a:gd name="T20" fmla="*/ 478 w 527"/>
                <a:gd name="T21" fmla="*/ 280 h 394"/>
                <a:gd name="T22" fmla="*/ 478 w 527"/>
                <a:gd name="T23" fmla="*/ 278 h 394"/>
                <a:gd name="T24" fmla="*/ 478 w 527"/>
                <a:gd name="T25" fmla="*/ 277 h 394"/>
                <a:gd name="T26" fmla="*/ 478 w 527"/>
                <a:gd name="T27" fmla="*/ 12 h 394"/>
                <a:gd name="T28" fmla="*/ 465 w 527"/>
                <a:gd name="T29" fmla="*/ 0 h 394"/>
                <a:gd name="T30" fmla="*/ 62 w 527"/>
                <a:gd name="T31" fmla="*/ 0 h 394"/>
                <a:gd name="T32" fmla="*/ 49 w 527"/>
                <a:gd name="T33" fmla="*/ 12 h 394"/>
                <a:gd name="T34" fmla="*/ 49 w 527"/>
                <a:gd name="T35" fmla="*/ 277 h 394"/>
                <a:gd name="T36" fmla="*/ 50 w 527"/>
                <a:gd name="T37" fmla="*/ 278 h 394"/>
                <a:gd name="T38" fmla="*/ 49 w 527"/>
                <a:gd name="T39" fmla="*/ 280 h 394"/>
                <a:gd name="T40" fmla="*/ 49 w 527"/>
                <a:gd name="T41" fmla="*/ 280 h 394"/>
                <a:gd name="T42" fmla="*/ 478 w 527"/>
                <a:gd name="T43" fmla="*/ 280 h 394"/>
                <a:gd name="T44" fmla="*/ 447 w 527"/>
                <a:gd name="T45" fmla="*/ 259 h 394"/>
                <a:gd name="T46" fmla="*/ 80 w 527"/>
                <a:gd name="T47" fmla="*/ 259 h 394"/>
                <a:gd name="T48" fmla="*/ 80 w 527"/>
                <a:gd name="T49" fmla="*/ 30 h 394"/>
                <a:gd name="T50" fmla="*/ 447 w 527"/>
                <a:gd name="T51" fmla="*/ 30 h 394"/>
                <a:gd name="T52" fmla="*/ 447 w 527"/>
                <a:gd name="T53" fmla="*/ 259 h 394"/>
                <a:gd name="T54" fmla="*/ 526 w 527"/>
                <a:gd name="T55" fmla="*/ 373 h 394"/>
                <a:gd name="T56" fmla="*/ 1 w 527"/>
                <a:gd name="T57" fmla="*/ 373 h 394"/>
                <a:gd name="T58" fmla="*/ 0 w 527"/>
                <a:gd name="T59" fmla="*/ 376 h 394"/>
                <a:gd name="T60" fmla="*/ 12 w 527"/>
                <a:gd name="T61" fmla="*/ 394 h 394"/>
                <a:gd name="T62" fmla="*/ 515 w 527"/>
                <a:gd name="T63" fmla="*/ 394 h 394"/>
                <a:gd name="T64" fmla="*/ 527 w 527"/>
                <a:gd name="T65" fmla="*/ 376 h 394"/>
                <a:gd name="T66" fmla="*/ 526 w 527"/>
                <a:gd name="T67" fmla="*/ 37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7" h="394">
                  <a:moveTo>
                    <a:pt x="485" y="294"/>
                  </a:moveTo>
                  <a:cubicBezTo>
                    <a:pt x="42" y="294"/>
                    <a:pt x="42" y="294"/>
                    <a:pt x="42" y="294"/>
                  </a:cubicBezTo>
                  <a:cubicBezTo>
                    <a:pt x="9" y="359"/>
                    <a:pt x="9" y="359"/>
                    <a:pt x="9" y="359"/>
                  </a:cubicBezTo>
                  <a:cubicBezTo>
                    <a:pt x="518" y="359"/>
                    <a:pt x="518" y="359"/>
                    <a:pt x="518" y="359"/>
                  </a:cubicBezTo>
                  <a:lnTo>
                    <a:pt x="485" y="294"/>
                  </a:lnTo>
                  <a:close/>
                  <a:moveTo>
                    <a:pt x="208" y="343"/>
                  </a:moveTo>
                  <a:cubicBezTo>
                    <a:pt x="222" y="317"/>
                    <a:pt x="222" y="317"/>
                    <a:pt x="222" y="317"/>
                  </a:cubicBezTo>
                  <a:cubicBezTo>
                    <a:pt x="307" y="317"/>
                    <a:pt x="307" y="317"/>
                    <a:pt x="307" y="317"/>
                  </a:cubicBezTo>
                  <a:cubicBezTo>
                    <a:pt x="319" y="343"/>
                    <a:pt x="319" y="343"/>
                    <a:pt x="319" y="343"/>
                  </a:cubicBezTo>
                  <a:lnTo>
                    <a:pt x="208" y="343"/>
                  </a:lnTo>
                  <a:close/>
                  <a:moveTo>
                    <a:pt x="478" y="280"/>
                  </a:moveTo>
                  <a:cubicBezTo>
                    <a:pt x="478" y="279"/>
                    <a:pt x="478" y="279"/>
                    <a:pt x="478" y="278"/>
                  </a:cubicBezTo>
                  <a:cubicBezTo>
                    <a:pt x="478" y="278"/>
                    <a:pt x="478" y="278"/>
                    <a:pt x="478" y="277"/>
                  </a:cubicBezTo>
                  <a:cubicBezTo>
                    <a:pt x="478" y="12"/>
                    <a:pt x="478" y="12"/>
                    <a:pt x="478" y="12"/>
                  </a:cubicBezTo>
                  <a:cubicBezTo>
                    <a:pt x="478" y="5"/>
                    <a:pt x="472" y="0"/>
                    <a:pt x="46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5" y="0"/>
                    <a:pt x="49" y="5"/>
                    <a:pt x="49" y="12"/>
                  </a:cubicBezTo>
                  <a:cubicBezTo>
                    <a:pt x="49" y="277"/>
                    <a:pt x="49" y="277"/>
                    <a:pt x="49" y="277"/>
                  </a:cubicBezTo>
                  <a:cubicBezTo>
                    <a:pt x="49" y="278"/>
                    <a:pt x="50" y="278"/>
                    <a:pt x="50" y="278"/>
                  </a:cubicBezTo>
                  <a:cubicBezTo>
                    <a:pt x="50" y="279"/>
                    <a:pt x="49" y="279"/>
                    <a:pt x="49" y="280"/>
                  </a:cubicBezTo>
                  <a:cubicBezTo>
                    <a:pt x="49" y="280"/>
                    <a:pt x="49" y="280"/>
                    <a:pt x="49" y="280"/>
                  </a:cubicBezTo>
                  <a:cubicBezTo>
                    <a:pt x="478" y="280"/>
                    <a:pt x="478" y="280"/>
                    <a:pt x="478" y="280"/>
                  </a:cubicBezTo>
                  <a:close/>
                  <a:moveTo>
                    <a:pt x="447" y="259"/>
                  </a:moveTo>
                  <a:cubicBezTo>
                    <a:pt x="80" y="259"/>
                    <a:pt x="80" y="259"/>
                    <a:pt x="80" y="259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447" y="30"/>
                    <a:pt x="447" y="30"/>
                    <a:pt x="447" y="30"/>
                  </a:cubicBezTo>
                  <a:lnTo>
                    <a:pt x="447" y="259"/>
                  </a:lnTo>
                  <a:close/>
                  <a:moveTo>
                    <a:pt x="526" y="373"/>
                  </a:moveTo>
                  <a:cubicBezTo>
                    <a:pt x="1" y="373"/>
                    <a:pt x="1" y="373"/>
                    <a:pt x="1" y="373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382"/>
                    <a:pt x="6" y="394"/>
                    <a:pt x="12" y="394"/>
                  </a:cubicBezTo>
                  <a:cubicBezTo>
                    <a:pt x="515" y="394"/>
                    <a:pt x="515" y="394"/>
                    <a:pt x="515" y="394"/>
                  </a:cubicBezTo>
                  <a:cubicBezTo>
                    <a:pt x="521" y="394"/>
                    <a:pt x="527" y="382"/>
                    <a:pt x="527" y="376"/>
                  </a:cubicBezTo>
                  <a:lnTo>
                    <a:pt x="526" y="3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defTabSz="783590">
                <a:defRPr/>
              </a:pPr>
              <a:endParaRPr lang="zh-CN" altLang="en-US" sz="1800" kern="0">
                <a:solidFill>
                  <a:srgbClr val="464646"/>
                </a:solidFill>
                <a:latin typeface="Segoe UI" panose="020B0502040204020203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3EAB068F-B15C-837D-AA02-F79EC33845DD}"/>
                </a:ext>
              </a:extLst>
            </p:cNvPr>
            <p:cNvSpPr/>
            <p:nvPr/>
          </p:nvSpPr>
          <p:spPr bwMode="auto">
            <a:xfrm>
              <a:off x="5840028" y="2736291"/>
              <a:ext cx="535474" cy="529556"/>
            </a:xfrm>
            <a:custGeom>
              <a:avLst/>
              <a:gdLst>
                <a:gd name="T0" fmla="*/ 47 w 95"/>
                <a:gd name="T1" fmla="*/ 0 h 94"/>
                <a:gd name="T2" fmla="*/ 0 w 95"/>
                <a:gd name="T3" fmla="*/ 47 h 94"/>
                <a:gd name="T4" fmla="*/ 47 w 95"/>
                <a:gd name="T5" fmla="*/ 94 h 94"/>
                <a:gd name="T6" fmla="*/ 95 w 95"/>
                <a:gd name="T7" fmla="*/ 47 h 94"/>
                <a:gd name="T8" fmla="*/ 47 w 95"/>
                <a:gd name="T9" fmla="*/ 47 h 94"/>
                <a:gd name="T10" fmla="*/ 47 w 95"/>
                <a:gd name="T11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94">
                  <a:moveTo>
                    <a:pt x="47" y="0"/>
                  </a:move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1" y="94"/>
                    <a:pt x="47" y="94"/>
                  </a:cubicBezTo>
                  <a:cubicBezTo>
                    <a:pt x="73" y="94"/>
                    <a:pt x="95" y="73"/>
                    <a:pt x="95" y="47"/>
                  </a:cubicBezTo>
                  <a:cubicBezTo>
                    <a:pt x="47" y="47"/>
                    <a:pt x="47" y="47"/>
                    <a:pt x="47" y="47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6" name="文本框 43">
            <a:extLst>
              <a:ext uri="{FF2B5EF4-FFF2-40B4-BE49-F238E27FC236}">
                <a16:creationId xmlns:a16="http://schemas.microsoft.com/office/drawing/2014/main" id="{D463BD6B-DB08-1513-FEF4-B010644552FA}"/>
              </a:ext>
            </a:extLst>
          </p:cNvPr>
          <p:cNvSpPr txBox="1"/>
          <p:nvPr/>
        </p:nvSpPr>
        <p:spPr>
          <a:xfrm>
            <a:off x="5163287" y="1394325"/>
            <a:ext cx="617798" cy="37702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45%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7" name="文本框 44">
            <a:extLst>
              <a:ext uri="{FF2B5EF4-FFF2-40B4-BE49-F238E27FC236}">
                <a16:creationId xmlns:a16="http://schemas.microsoft.com/office/drawing/2014/main" id="{0EE2F026-0065-D7EE-DE29-1D85DCD94972}"/>
              </a:ext>
            </a:extLst>
          </p:cNvPr>
          <p:cNvSpPr txBox="1"/>
          <p:nvPr/>
        </p:nvSpPr>
        <p:spPr>
          <a:xfrm>
            <a:off x="3685037" y="3796998"/>
            <a:ext cx="617798" cy="37702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68%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9" name="文本框 45">
            <a:extLst>
              <a:ext uri="{FF2B5EF4-FFF2-40B4-BE49-F238E27FC236}">
                <a16:creationId xmlns:a16="http://schemas.microsoft.com/office/drawing/2014/main" id="{8515B556-CB54-9D95-30C9-2269B3FB5BB3}"/>
              </a:ext>
            </a:extLst>
          </p:cNvPr>
          <p:cNvSpPr txBox="1"/>
          <p:nvPr/>
        </p:nvSpPr>
        <p:spPr>
          <a:xfrm>
            <a:off x="7026938" y="5190799"/>
            <a:ext cx="617798" cy="37702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75%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1" name="Freeform 138" descr="D:\51PPT模板网\51pptmoban.com\图片.jpg">
            <a:extLst>
              <a:ext uri="{FF2B5EF4-FFF2-40B4-BE49-F238E27FC236}">
                <a16:creationId xmlns:a16="http://schemas.microsoft.com/office/drawing/2014/main" id="{92EBBF19-F66F-92DA-0D30-86828A9F7C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6109" y="2462407"/>
            <a:ext cx="442471" cy="432640"/>
          </a:xfrm>
          <a:custGeom>
            <a:avLst/>
            <a:gdLst>
              <a:gd name="T0" fmla="*/ 203841 w 594"/>
              <a:gd name="T1" fmla="*/ 122628 h 581"/>
              <a:gd name="T2" fmla="*/ 201316 w 594"/>
              <a:gd name="T3" fmla="*/ 122628 h 581"/>
              <a:gd name="T4" fmla="*/ 196265 w 594"/>
              <a:gd name="T5" fmla="*/ 140301 h 581"/>
              <a:gd name="T6" fmla="*/ 196265 w 594"/>
              <a:gd name="T7" fmla="*/ 142826 h 581"/>
              <a:gd name="T8" fmla="*/ 196265 w 594"/>
              <a:gd name="T9" fmla="*/ 145351 h 581"/>
              <a:gd name="T10" fmla="*/ 196265 w 594"/>
              <a:gd name="T11" fmla="*/ 145351 h 581"/>
              <a:gd name="T12" fmla="*/ 193739 w 594"/>
              <a:gd name="T13" fmla="*/ 147875 h 581"/>
              <a:gd name="T14" fmla="*/ 185802 w 594"/>
              <a:gd name="T15" fmla="*/ 150400 h 581"/>
              <a:gd name="T16" fmla="*/ 185802 w 594"/>
              <a:gd name="T17" fmla="*/ 150400 h 581"/>
              <a:gd name="T18" fmla="*/ 155497 w 594"/>
              <a:gd name="T19" fmla="*/ 122628 h 581"/>
              <a:gd name="T20" fmla="*/ 155497 w 594"/>
              <a:gd name="T21" fmla="*/ 122628 h 581"/>
              <a:gd name="T22" fmla="*/ 50870 w 594"/>
              <a:gd name="T23" fmla="*/ 112169 h 581"/>
              <a:gd name="T24" fmla="*/ 60972 w 594"/>
              <a:gd name="T25" fmla="*/ 0 h 581"/>
              <a:gd name="T26" fmla="*/ 213943 w 594"/>
              <a:gd name="T27" fmla="*/ 10459 h 581"/>
              <a:gd name="T28" fmla="*/ 203841 w 594"/>
              <a:gd name="T29" fmla="*/ 122628 h 581"/>
              <a:gd name="T30" fmla="*/ 150446 w 594"/>
              <a:gd name="T31" fmla="*/ 132727 h 581"/>
              <a:gd name="T32" fmla="*/ 173175 w 594"/>
              <a:gd name="T33" fmla="*/ 155810 h 581"/>
              <a:gd name="T34" fmla="*/ 185802 w 594"/>
              <a:gd name="T35" fmla="*/ 168433 h 581"/>
              <a:gd name="T36" fmla="*/ 175700 w 594"/>
              <a:gd name="T37" fmla="*/ 178532 h 581"/>
              <a:gd name="T38" fmla="*/ 104266 w 594"/>
              <a:gd name="T39" fmla="*/ 178532 h 581"/>
              <a:gd name="T40" fmla="*/ 81537 w 594"/>
              <a:gd name="T41" fmla="*/ 178532 h 581"/>
              <a:gd name="T42" fmla="*/ 71074 w 594"/>
              <a:gd name="T43" fmla="*/ 178532 h 581"/>
              <a:gd name="T44" fmla="*/ 40768 w 594"/>
              <a:gd name="T45" fmla="*/ 204140 h 581"/>
              <a:gd name="T46" fmla="*/ 32831 w 594"/>
              <a:gd name="T47" fmla="*/ 209189 h 581"/>
              <a:gd name="T48" fmla="*/ 32831 w 594"/>
              <a:gd name="T49" fmla="*/ 209189 h 581"/>
              <a:gd name="T50" fmla="*/ 25255 w 594"/>
              <a:gd name="T51" fmla="*/ 204140 h 581"/>
              <a:gd name="T52" fmla="*/ 25255 w 594"/>
              <a:gd name="T53" fmla="*/ 204140 h 581"/>
              <a:gd name="T54" fmla="*/ 25255 w 594"/>
              <a:gd name="T55" fmla="*/ 201615 h 581"/>
              <a:gd name="T56" fmla="*/ 22729 w 594"/>
              <a:gd name="T57" fmla="*/ 199091 h 581"/>
              <a:gd name="T58" fmla="*/ 22729 w 594"/>
              <a:gd name="T59" fmla="*/ 178532 h 581"/>
              <a:gd name="T60" fmla="*/ 22729 w 594"/>
              <a:gd name="T61" fmla="*/ 178532 h 581"/>
              <a:gd name="T62" fmla="*/ 0 w 594"/>
              <a:gd name="T63" fmla="*/ 168433 h 581"/>
              <a:gd name="T64" fmla="*/ 0 w 594"/>
              <a:gd name="T65" fmla="*/ 51215 h 581"/>
              <a:gd name="T66" fmla="*/ 40768 w 594"/>
              <a:gd name="T67" fmla="*/ 40756 h 581"/>
              <a:gd name="T68" fmla="*/ 60972 w 594"/>
              <a:gd name="T69" fmla="*/ 132727 h 58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594" h="581">
                <a:moveTo>
                  <a:pt x="565" y="340"/>
                </a:moveTo>
                <a:lnTo>
                  <a:pt x="565" y="340"/>
                </a:lnTo>
                <a:cubicBezTo>
                  <a:pt x="558" y="340"/>
                  <a:pt x="558" y="340"/>
                  <a:pt x="558" y="340"/>
                </a:cubicBezTo>
                <a:cubicBezTo>
                  <a:pt x="544" y="340"/>
                  <a:pt x="544" y="340"/>
                  <a:pt x="544" y="340"/>
                </a:cubicBezTo>
                <a:cubicBezTo>
                  <a:pt x="544" y="389"/>
                  <a:pt x="544" y="389"/>
                  <a:pt x="544" y="389"/>
                </a:cubicBezTo>
                <a:lnTo>
                  <a:pt x="544" y="396"/>
                </a:lnTo>
                <a:cubicBezTo>
                  <a:pt x="544" y="396"/>
                  <a:pt x="544" y="396"/>
                  <a:pt x="544" y="403"/>
                </a:cubicBezTo>
                <a:lnTo>
                  <a:pt x="537" y="410"/>
                </a:lnTo>
                <a:cubicBezTo>
                  <a:pt x="530" y="417"/>
                  <a:pt x="523" y="417"/>
                  <a:pt x="515" y="417"/>
                </a:cubicBezTo>
                <a:cubicBezTo>
                  <a:pt x="508" y="417"/>
                  <a:pt x="501" y="417"/>
                  <a:pt x="501" y="410"/>
                </a:cubicBezTo>
                <a:cubicBezTo>
                  <a:pt x="431" y="340"/>
                  <a:pt x="431" y="340"/>
                  <a:pt x="431" y="340"/>
                </a:cubicBezTo>
                <a:cubicBezTo>
                  <a:pt x="169" y="340"/>
                  <a:pt x="169" y="340"/>
                  <a:pt x="169" y="340"/>
                </a:cubicBezTo>
                <a:cubicBezTo>
                  <a:pt x="155" y="340"/>
                  <a:pt x="141" y="332"/>
                  <a:pt x="141" y="311"/>
                </a:cubicBezTo>
                <a:cubicBezTo>
                  <a:pt x="141" y="29"/>
                  <a:pt x="141" y="29"/>
                  <a:pt x="141" y="29"/>
                </a:cubicBezTo>
                <a:cubicBezTo>
                  <a:pt x="141" y="14"/>
                  <a:pt x="155" y="0"/>
                  <a:pt x="169" y="0"/>
                </a:cubicBezTo>
                <a:cubicBezTo>
                  <a:pt x="565" y="0"/>
                  <a:pt x="565" y="0"/>
                  <a:pt x="565" y="0"/>
                </a:cubicBezTo>
                <a:cubicBezTo>
                  <a:pt x="579" y="0"/>
                  <a:pt x="593" y="14"/>
                  <a:pt x="593" y="29"/>
                </a:cubicBezTo>
                <a:cubicBezTo>
                  <a:pt x="593" y="311"/>
                  <a:pt x="593" y="311"/>
                  <a:pt x="593" y="311"/>
                </a:cubicBezTo>
                <a:cubicBezTo>
                  <a:pt x="593" y="332"/>
                  <a:pt x="579" y="340"/>
                  <a:pt x="565" y="340"/>
                </a:cubicBezTo>
                <a:close/>
                <a:moveTo>
                  <a:pt x="417" y="368"/>
                </a:moveTo>
                <a:lnTo>
                  <a:pt x="417" y="368"/>
                </a:lnTo>
                <a:cubicBezTo>
                  <a:pt x="480" y="432"/>
                  <a:pt x="480" y="432"/>
                  <a:pt x="480" y="432"/>
                </a:cubicBezTo>
                <a:cubicBezTo>
                  <a:pt x="487" y="439"/>
                  <a:pt x="501" y="446"/>
                  <a:pt x="515" y="446"/>
                </a:cubicBezTo>
                <a:cubicBezTo>
                  <a:pt x="515" y="467"/>
                  <a:pt x="515" y="467"/>
                  <a:pt x="515" y="467"/>
                </a:cubicBezTo>
                <a:cubicBezTo>
                  <a:pt x="515" y="481"/>
                  <a:pt x="508" y="495"/>
                  <a:pt x="487" y="495"/>
                </a:cubicBezTo>
                <a:cubicBezTo>
                  <a:pt x="289" y="495"/>
                  <a:pt x="289" y="495"/>
                  <a:pt x="289" y="495"/>
                </a:cubicBezTo>
                <a:cubicBezTo>
                  <a:pt x="226" y="495"/>
                  <a:pt x="226" y="495"/>
                  <a:pt x="226" y="495"/>
                </a:cubicBezTo>
                <a:cubicBezTo>
                  <a:pt x="197" y="495"/>
                  <a:pt x="197" y="495"/>
                  <a:pt x="197" y="495"/>
                </a:cubicBezTo>
                <a:cubicBezTo>
                  <a:pt x="190" y="495"/>
                  <a:pt x="190" y="495"/>
                  <a:pt x="190" y="495"/>
                </a:cubicBezTo>
                <a:cubicBezTo>
                  <a:pt x="113" y="566"/>
                  <a:pt x="113" y="566"/>
                  <a:pt x="113" y="566"/>
                </a:cubicBezTo>
                <a:cubicBezTo>
                  <a:pt x="106" y="573"/>
                  <a:pt x="99" y="580"/>
                  <a:pt x="91" y="580"/>
                </a:cubicBezTo>
                <a:cubicBezTo>
                  <a:pt x="84" y="580"/>
                  <a:pt x="77" y="573"/>
                  <a:pt x="77" y="566"/>
                </a:cubicBezTo>
                <a:cubicBezTo>
                  <a:pt x="70" y="566"/>
                  <a:pt x="70" y="566"/>
                  <a:pt x="70" y="566"/>
                </a:cubicBezTo>
                <a:lnTo>
                  <a:pt x="70" y="559"/>
                </a:lnTo>
                <a:cubicBezTo>
                  <a:pt x="70" y="559"/>
                  <a:pt x="63" y="559"/>
                  <a:pt x="63" y="552"/>
                </a:cubicBezTo>
                <a:cubicBezTo>
                  <a:pt x="63" y="495"/>
                  <a:pt x="63" y="495"/>
                  <a:pt x="63" y="495"/>
                </a:cubicBezTo>
                <a:cubicBezTo>
                  <a:pt x="28" y="495"/>
                  <a:pt x="28" y="495"/>
                  <a:pt x="28" y="495"/>
                </a:cubicBezTo>
                <a:cubicBezTo>
                  <a:pt x="14" y="495"/>
                  <a:pt x="0" y="481"/>
                  <a:pt x="0" y="467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28"/>
                  <a:pt x="14" y="113"/>
                  <a:pt x="28" y="113"/>
                </a:cubicBezTo>
                <a:cubicBezTo>
                  <a:pt x="113" y="113"/>
                  <a:pt x="113" y="113"/>
                  <a:pt x="113" y="113"/>
                </a:cubicBezTo>
                <a:cubicBezTo>
                  <a:pt x="113" y="311"/>
                  <a:pt x="113" y="311"/>
                  <a:pt x="113" y="311"/>
                </a:cubicBezTo>
                <a:cubicBezTo>
                  <a:pt x="113" y="347"/>
                  <a:pt x="141" y="368"/>
                  <a:pt x="169" y="368"/>
                </a:cubicBezTo>
                <a:lnTo>
                  <a:pt x="417" y="3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C191DC5-AD4B-A890-2BB6-FEE41CCB23A6}"/>
              </a:ext>
            </a:extLst>
          </p:cNvPr>
          <p:cNvGrpSpPr/>
          <p:nvPr/>
        </p:nvGrpSpPr>
        <p:grpSpPr>
          <a:xfrm>
            <a:off x="6648023" y="1836089"/>
            <a:ext cx="2966425" cy="816522"/>
            <a:chOff x="283598" y="1906534"/>
            <a:chExt cx="2966425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328DA7D-4F9F-64FB-46CF-66C7601056C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94AD3BB-23C2-155D-D61C-B34CFBDC3F3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06D5432-6CBB-25DA-D2CE-5F347A6335EF}"/>
              </a:ext>
            </a:extLst>
          </p:cNvPr>
          <p:cNvGrpSpPr/>
          <p:nvPr/>
        </p:nvGrpSpPr>
        <p:grpSpPr>
          <a:xfrm>
            <a:off x="1897748" y="4280583"/>
            <a:ext cx="2984539" cy="816522"/>
            <a:chOff x="283598" y="1906534"/>
            <a:chExt cx="2984539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311A78A-65B4-EF55-0CDA-A13C5A38B29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5F1866E-6D13-393C-E365-42891266233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D7EA22E-3C05-5881-2C17-51FC3818CB1A}"/>
              </a:ext>
            </a:extLst>
          </p:cNvPr>
          <p:cNvGrpSpPr/>
          <p:nvPr/>
        </p:nvGrpSpPr>
        <p:grpSpPr>
          <a:xfrm>
            <a:off x="7897462" y="4974165"/>
            <a:ext cx="2966425" cy="816522"/>
            <a:chOff x="283598" y="1906534"/>
            <a:chExt cx="2966425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C83F12B-936F-4C7B-F28E-1853482C873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8670F78-95D3-5A90-3C5A-240123FA588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294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30E9F86B-5AB4-5FDC-DB29-17945F4DCB52}"/>
              </a:ext>
            </a:extLst>
          </p:cNvPr>
          <p:cNvSpPr txBox="1"/>
          <p:nvPr/>
        </p:nvSpPr>
        <p:spPr>
          <a:xfrm>
            <a:off x="936939" y="576437"/>
            <a:ext cx="5492209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4400" dirty="0">
                <a:solidFill>
                  <a:srgbClr val="507CE2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04</a:t>
            </a:r>
            <a:endParaRPr lang="zh-CN" altLang="en-US" sz="34400" dirty="0">
              <a:solidFill>
                <a:srgbClr val="507CE2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3" name="缺角矩形 2">
            <a:extLst>
              <a:ext uri="{FF2B5EF4-FFF2-40B4-BE49-F238E27FC236}">
                <a16:creationId xmlns:a16="http://schemas.microsoft.com/office/drawing/2014/main" id="{A6D0E1D0-F239-AE18-1ED1-8EE39FD5E871}"/>
              </a:ext>
            </a:extLst>
          </p:cNvPr>
          <p:cNvSpPr/>
          <p:nvPr/>
        </p:nvSpPr>
        <p:spPr>
          <a:xfrm>
            <a:off x="4846206" y="3939176"/>
            <a:ext cx="914400" cy="914400"/>
          </a:xfrm>
          <a:prstGeom prst="plaque">
            <a:avLst>
              <a:gd name="adj" fmla="val 50000"/>
            </a:avLst>
          </a:prstGeom>
          <a:solidFill>
            <a:srgbClr val="507CE2"/>
          </a:solidFill>
          <a:ln w="25400"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缺角矩形 10">
            <a:extLst>
              <a:ext uri="{FF2B5EF4-FFF2-40B4-BE49-F238E27FC236}">
                <a16:creationId xmlns:a16="http://schemas.microsoft.com/office/drawing/2014/main" id="{1CF3E6D8-8036-AD96-0F86-36D55738AC90}"/>
              </a:ext>
            </a:extLst>
          </p:cNvPr>
          <p:cNvSpPr/>
          <p:nvPr/>
        </p:nvSpPr>
        <p:spPr>
          <a:xfrm>
            <a:off x="1686625" y="1455681"/>
            <a:ext cx="547107" cy="547107"/>
          </a:xfrm>
          <a:prstGeom prst="plaque">
            <a:avLst>
              <a:gd name="adj" fmla="val 50000"/>
            </a:avLst>
          </a:prstGeom>
          <a:solidFill>
            <a:srgbClr val="46FABC"/>
          </a:solidFill>
          <a:ln w="38100"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3BD215AF-7E7A-4D8D-0120-85A4ED5B1B06}"/>
              </a:ext>
            </a:extLst>
          </p:cNvPr>
          <p:cNvGrpSpPr/>
          <p:nvPr/>
        </p:nvGrpSpPr>
        <p:grpSpPr>
          <a:xfrm>
            <a:off x="590896" y="6221054"/>
            <a:ext cx="692087" cy="169881"/>
            <a:chOff x="444222" y="5794192"/>
            <a:chExt cx="1241740" cy="304800"/>
          </a:xfrm>
        </p:grpSpPr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B632E743-C578-623D-D187-60DB3420F4ED}"/>
                </a:ext>
              </a:extLst>
            </p:cNvPr>
            <p:cNvSpPr/>
            <p:nvPr/>
          </p:nvSpPr>
          <p:spPr>
            <a:xfrm>
              <a:off x="444222" y="5794192"/>
              <a:ext cx="304800" cy="304800"/>
            </a:xfrm>
            <a:prstGeom prst="ellipse">
              <a:avLst/>
            </a:prstGeom>
            <a:solidFill>
              <a:srgbClr val="46FAB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FAA30034-C94A-FF66-94E9-D2E4F8061CF8}"/>
                </a:ext>
              </a:extLst>
            </p:cNvPr>
            <p:cNvSpPr/>
            <p:nvPr/>
          </p:nvSpPr>
          <p:spPr>
            <a:xfrm>
              <a:off x="912692" y="5794192"/>
              <a:ext cx="304800" cy="304800"/>
            </a:xfrm>
            <a:prstGeom prst="ellipse">
              <a:avLst/>
            </a:prstGeom>
            <a:solidFill>
              <a:srgbClr val="507CE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2416C4F3-4A02-A5CF-F3DB-E031F7145F08}"/>
                </a:ext>
              </a:extLst>
            </p:cNvPr>
            <p:cNvSpPr/>
            <p:nvPr/>
          </p:nvSpPr>
          <p:spPr>
            <a:xfrm>
              <a:off x="1381162" y="5794192"/>
              <a:ext cx="304800" cy="304800"/>
            </a:xfrm>
            <a:prstGeom prst="ellipse">
              <a:avLst/>
            </a:prstGeom>
            <a:solidFill>
              <a:srgbClr val="B0FCF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A8C8126F-9091-3D8D-7415-B374FD2BD57B}"/>
              </a:ext>
            </a:extLst>
          </p:cNvPr>
          <p:cNvSpPr txBox="1"/>
          <p:nvPr/>
        </p:nvSpPr>
        <p:spPr>
          <a:xfrm>
            <a:off x="2233732" y="3342276"/>
            <a:ext cx="16818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gradFill flip="none" rotWithShape="1">
                  <a:gsLst>
                    <a:gs pos="20000">
                      <a:srgbClr val="46FABC">
                        <a:alpha val="0"/>
                      </a:srgbClr>
                    </a:gs>
                    <a:gs pos="100000">
                      <a:srgbClr val="46FABC"/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PART</a:t>
            </a:r>
            <a:endParaRPr lang="zh-CN" altLang="en-US" sz="4000" dirty="0">
              <a:gradFill flip="none" rotWithShape="1">
                <a:gsLst>
                  <a:gs pos="20000">
                    <a:srgbClr val="46FABC">
                      <a:alpha val="0"/>
                    </a:srgbClr>
                  </a:gs>
                  <a:gs pos="100000">
                    <a:srgbClr val="46FABC"/>
                  </a:gs>
                </a:gsLst>
                <a:lin ang="162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C39DD65B-F6CE-6D7E-B473-FA844408B704}"/>
              </a:ext>
            </a:extLst>
          </p:cNvPr>
          <p:cNvGrpSpPr/>
          <p:nvPr/>
        </p:nvGrpSpPr>
        <p:grpSpPr>
          <a:xfrm>
            <a:off x="1557810" y="6189748"/>
            <a:ext cx="9523890" cy="221436"/>
            <a:chOff x="-6748272" y="5089645"/>
            <a:chExt cx="15567416" cy="361951"/>
          </a:xfrm>
        </p:grpSpPr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C7D7F175-1281-99D2-F59D-599A6B1207EA}"/>
                </a:ext>
              </a:extLst>
            </p:cNvPr>
            <p:cNvCxnSpPr>
              <a:cxnSpLocks/>
            </p:cNvCxnSpPr>
            <p:nvPr/>
          </p:nvCxnSpPr>
          <p:spPr>
            <a:xfrm>
              <a:off x="-6748272" y="5273743"/>
              <a:ext cx="15556991" cy="0"/>
            </a:xfrm>
            <a:prstGeom prst="line">
              <a:avLst/>
            </a:prstGeom>
            <a:ln w="25400">
              <a:solidFill>
                <a:srgbClr val="507CE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0CF0384C-B8D4-3BC0-0C87-3B4A1AFBF920}"/>
                </a:ext>
              </a:extLst>
            </p:cNvPr>
            <p:cNvSpPr/>
            <p:nvPr/>
          </p:nvSpPr>
          <p:spPr>
            <a:xfrm>
              <a:off x="8519106" y="5089645"/>
              <a:ext cx="300038" cy="180975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507CE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E45F820E-808F-E3CA-C5EE-61FB44C283BA}"/>
                </a:ext>
              </a:extLst>
            </p:cNvPr>
            <p:cNvSpPr/>
            <p:nvPr/>
          </p:nvSpPr>
          <p:spPr>
            <a:xfrm flipV="1">
              <a:off x="8519106" y="5270620"/>
              <a:ext cx="300038" cy="180976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507CE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2" name="文本框 111">
            <a:extLst>
              <a:ext uri="{FF2B5EF4-FFF2-40B4-BE49-F238E27FC236}">
                <a16:creationId xmlns:a16="http://schemas.microsoft.com/office/drawing/2014/main" id="{E257759C-EF4F-A535-BDFD-7BDF30A3BF92}"/>
              </a:ext>
            </a:extLst>
          </p:cNvPr>
          <p:cNvSpPr txBox="1"/>
          <p:nvPr/>
        </p:nvSpPr>
        <p:spPr>
          <a:xfrm>
            <a:off x="1686625" y="5939724"/>
            <a:ext cx="9003424" cy="254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BUSINESS POWERPOINT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B6C4E276-E0C2-33B5-245E-31F117A09C99}"/>
              </a:ext>
            </a:extLst>
          </p:cNvPr>
          <p:cNvGrpSpPr/>
          <p:nvPr/>
        </p:nvGrpSpPr>
        <p:grpSpPr>
          <a:xfrm>
            <a:off x="6701042" y="2101186"/>
            <a:ext cx="3717113" cy="707886"/>
            <a:chOff x="1959786" y="2262671"/>
            <a:chExt cx="3717113" cy="707886"/>
          </a:xfrm>
        </p:grpSpPr>
        <p:sp>
          <p:nvSpPr>
            <p:cNvPr id="90" name="矩形: 圆角 89">
              <a:extLst>
                <a:ext uri="{FF2B5EF4-FFF2-40B4-BE49-F238E27FC236}">
                  <a16:creationId xmlns:a16="http://schemas.microsoft.com/office/drawing/2014/main" id="{0A4E5910-0B73-EC46-53E7-3ADF6D041FDA}"/>
                </a:ext>
              </a:extLst>
            </p:cNvPr>
            <p:cNvSpPr/>
            <p:nvPr/>
          </p:nvSpPr>
          <p:spPr>
            <a:xfrm>
              <a:off x="1959786" y="2262671"/>
              <a:ext cx="3717113" cy="70788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507CE2"/>
                </a:gs>
                <a:gs pos="100000">
                  <a:srgbClr val="46FABC"/>
                </a:gs>
              </a:gsLst>
              <a:lin ang="10800000" scaled="1"/>
              <a:tileRect/>
            </a:gradFill>
            <a:ln w="254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D6340E8-C399-4E21-4736-9DD95579E983}"/>
                </a:ext>
              </a:extLst>
            </p:cNvPr>
            <p:cNvSpPr txBox="1"/>
            <p:nvPr/>
          </p:nvSpPr>
          <p:spPr>
            <a:xfrm>
              <a:off x="2808885" y="2385781"/>
              <a:ext cx="201891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BF0C152D-11A7-3BBC-593C-0CFF9A3E1B1E}"/>
              </a:ext>
            </a:extLst>
          </p:cNvPr>
          <p:cNvSpPr txBox="1"/>
          <p:nvPr/>
        </p:nvSpPr>
        <p:spPr>
          <a:xfrm>
            <a:off x="6596743" y="3041751"/>
            <a:ext cx="4855028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200</a:t>
            </a: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字以内，据统计每页幻灯片的最好控制在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223680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8B687896-3DEE-49B9-087B-ECE169B31BD5}"/>
              </a:ext>
            </a:extLst>
          </p:cNvPr>
          <p:cNvSpPr txBox="1"/>
          <p:nvPr/>
        </p:nvSpPr>
        <p:spPr>
          <a:xfrm>
            <a:off x="249551" y="315164"/>
            <a:ext cx="7393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E8B6E30-A909-0E8C-878D-0C8B5D2AF2E1}"/>
              </a:ext>
            </a:extLst>
          </p:cNvPr>
          <p:cNvSpPr txBox="1"/>
          <p:nvPr/>
        </p:nvSpPr>
        <p:spPr>
          <a:xfrm>
            <a:off x="1635084" y="338620"/>
            <a:ext cx="34068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507CE2"/>
                </a:solidFill>
              </a:rPr>
              <a:t>单击此处添加标题文本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796FAFC-5F6D-7363-9DCC-EBDD6B70BC38}"/>
              </a:ext>
            </a:extLst>
          </p:cNvPr>
          <p:cNvSpPr txBox="1"/>
          <p:nvPr/>
        </p:nvSpPr>
        <p:spPr>
          <a:xfrm>
            <a:off x="1660484" y="727973"/>
            <a:ext cx="275911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title text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217AA5D-E0C9-A6D7-E5CC-21203BF757B3}"/>
              </a:ext>
            </a:extLst>
          </p:cNvPr>
          <p:cNvGrpSpPr/>
          <p:nvPr/>
        </p:nvGrpSpPr>
        <p:grpSpPr>
          <a:xfrm>
            <a:off x="874713" y="1595882"/>
            <a:ext cx="2351087" cy="3053147"/>
            <a:chOff x="1134719" y="1538356"/>
            <a:chExt cx="2090057" cy="2714171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0A8AD672-7C81-E3CC-9C8A-131049D06448}"/>
                </a:ext>
              </a:extLst>
            </p:cNvPr>
            <p:cNvGrpSpPr/>
            <p:nvPr/>
          </p:nvGrpSpPr>
          <p:grpSpPr>
            <a:xfrm>
              <a:off x="1134719" y="1538356"/>
              <a:ext cx="2090057" cy="2714171"/>
              <a:chOff x="1349829" y="1494972"/>
              <a:chExt cx="2090057" cy="2714171"/>
            </a:xfrm>
          </p:grpSpPr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A1709512-A3F4-A9AB-0CCD-FA2F729171A5}"/>
                  </a:ext>
                </a:extLst>
              </p:cNvPr>
              <p:cNvSpPr/>
              <p:nvPr/>
            </p:nvSpPr>
            <p:spPr>
              <a:xfrm>
                <a:off x="1349829" y="1625600"/>
                <a:ext cx="2090057" cy="2583543"/>
              </a:xfrm>
              <a:prstGeom prst="rect">
                <a:avLst/>
              </a:prstGeom>
              <a:solidFill>
                <a:srgbClr val="507C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梯形 26">
                <a:extLst>
                  <a:ext uri="{FF2B5EF4-FFF2-40B4-BE49-F238E27FC236}">
                    <a16:creationId xmlns:a16="http://schemas.microsoft.com/office/drawing/2014/main" id="{F13B6DED-5639-838E-0A27-7FACA835759B}"/>
                  </a:ext>
                </a:extLst>
              </p:cNvPr>
              <p:cNvSpPr/>
              <p:nvPr/>
            </p:nvSpPr>
            <p:spPr>
              <a:xfrm>
                <a:off x="1797715" y="1494972"/>
                <a:ext cx="254923" cy="130626"/>
              </a:xfrm>
              <a:prstGeom prst="trapezoid">
                <a:avLst>
                  <a:gd name="adj" fmla="val 52958"/>
                </a:avLst>
              </a:prstGeom>
              <a:solidFill>
                <a:srgbClr val="3E41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9BE9CEB5-06B6-4D3E-BBE7-3FA6495CD5F3}"/>
                  </a:ext>
                </a:extLst>
              </p:cNvPr>
              <p:cNvSpPr/>
              <p:nvPr/>
            </p:nvSpPr>
            <p:spPr>
              <a:xfrm>
                <a:off x="1614233" y="1494973"/>
                <a:ext cx="366967" cy="55880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3A79B80C-FEC8-CF56-6BCB-412B3F823E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51235" y="2248302"/>
              <a:ext cx="1850894" cy="1850894"/>
            </a:xfrm>
            <a:custGeom>
              <a:avLst/>
              <a:gdLst>
                <a:gd name="connsiteX0" fmla="*/ 0 w 5018139"/>
                <a:gd name="connsiteY0" fmla="*/ 0 h 5018139"/>
                <a:gd name="connsiteX1" fmla="*/ 5018139 w 5018139"/>
                <a:gd name="connsiteY1" fmla="*/ 0 h 5018139"/>
                <a:gd name="connsiteX2" fmla="*/ 5018139 w 5018139"/>
                <a:gd name="connsiteY2" fmla="*/ 5018139 h 5018139"/>
                <a:gd name="connsiteX3" fmla="*/ 0 w 5018139"/>
                <a:gd name="connsiteY3" fmla="*/ 5018139 h 5018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18139" h="5018139">
                  <a:moveTo>
                    <a:pt x="0" y="0"/>
                  </a:moveTo>
                  <a:lnTo>
                    <a:pt x="5018139" y="0"/>
                  </a:lnTo>
                  <a:lnTo>
                    <a:pt x="5018139" y="5018139"/>
                  </a:lnTo>
                  <a:lnTo>
                    <a:pt x="0" y="5018139"/>
                  </a:lnTo>
                  <a:close/>
                </a:path>
              </a:pathLst>
            </a:custGeom>
          </p:spPr>
        </p:pic>
        <p:sp>
          <p:nvSpPr>
            <p:cNvPr id="25" name="TextBox 76">
              <a:extLst>
                <a:ext uri="{FF2B5EF4-FFF2-40B4-BE49-F238E27FC236}">
                  <a16:creationId xmlns:a16="http://schemas.microsoft.com/office/drawing/2014/main" id="{9097B2F3-05EE-59A7-1160-B3506B8F0AC4}"/>
                </a:ext>
              </a:extLst>
            </p:cNvPr>
            <p:cNvSpPr txBox="1"/>
            <p:nvPr/>
          </p:nvSpPr>
          <p:spPr>
            <a:xfrm>
              <a:off x="1458561" y="1721331"/>
              <a:ext cx="311296" cy="338550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0E995176-2EE8-C059-2AFF-F0C0D5ACB952}"/>
              </a:ext>
            </a:extLst>
          </p:cNvPr>
          <p:cNvGrpSpPr/>
          <p:nvPr/>
        </p:nvGrpSpPr>
        <p:grpSpPr>
          <a:xfrm>
            <a:off x="3579813" y="1595882"/>
            <a:ext cx="2351087" cy="3053147"/>
            <a:chOff x="1134719" y="1538356"/>
            <a:chExt cx="2090057" cy="2714171"/>
          </a:xfrm>
        </p:grpSpPr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49B1FA26-8515-4A2E-7002-786CE9C334B1}"/>
                </a:ext>
              </a:extLst>
            </p:cNvPr>
            <p:cNvGrpSpPr/>
            <p:nvPr/>
          </p:nvGrpSpPr>
          <p:grpSpPr>
            <a:xfrm>
              <a:off x="1134719" y="1538356"/>
              <a:ext cx="2090057" cy="2714171"/>
              <a:chOff x="1349829" y="1494972"/>
              <a:chExt cx="2090057" cy="2714171"/>
            </a:xfrm>
          </p:grpSpPr>
          <p:sp>
            <p:nvSpPr>
              <p:cNvPr id="75" name="矩形 74">
                <a:extLst>
                  <a:ext uri="{FF2B5EF4-FFF2-40B4-BE49-F238E27FC236}">
                    <a16:creationId xmlns:a16="http://schemas.microsoft.com/office/drawing/2014/main" id="{F41D9D9D-2320-D7BD-8E21-967E10046092}"/>
                  </a:ext>
                </a:extLst>
              </p:cNvPr>
              <p:cNvSpPr/>
              <p:nvPr/>
            </p:nvSpPr>
            <p:spPr>
              <a:xfrm>
                <a:off x="1349829" y="1625600"/>
                <a:ext cx="2090057" cy="2583543"/>
              </a:xfrm>
              <a:prstGeom prst="rect">
                <a:avLst/>
              </a:prstGeom>
              <a:solidFill>
                <a:srgbClr val="46FA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梯形 75">
                <a:extLst>
                  <a:ext uri="{FF2B5EF4-FFF2-40B4-BE49-F238E27FC236}">
                    <a16:creationId xmlns:a16="http://schemas.microsoft.com/office/drawing/2014/main" id="{6CD9BE7F-81E1-91AC-DA61-35C207DC6CF8}"/>
                  </a:ext>
                </a:extLst>
              </p:cNvPr>
              <p:cNvSpPr/>
              <p:nvPr/>
            </p:nvSpPr>
            <p:spPr>
              <a:xfrm>
                <a:off x="1797715" y="1494972"/>
                <a:ext cx="254923" cy="130626"/>
              </a:xfrm>
              <a:prstGeom prst="trapezoid">
                <a:avLst>
                  <a:gd name="adj" fmla="val 52958"/>
                </a:avLst>
              </a:prstGeom>
              <a:solidFill>
                <a:srgbClr val="3E41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矩形 76">
                <a:extLst>
                  <a:ext uri="{FF2B5EF4-FFF2-40B4-BE49-F238E27FC236}">
                    <a16:creationId xmlns:a16="http://schemas.microsoft.com/office/drawing/2014/main" id="{47734765-C7DD-227B-0B23-BB1207429B70}"/>
                  </a:ext>
                </a:extLst>
              </p:cNvPr>
              <p:cNvSpPr/>
              <p:nvPr/>
            </p:nvSpPr>
            <p:spPr>
              <a:xfrm>
                <a:off x="1614233" y="1494973"/>
                <a:ext cx="366967" cy="55880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73" name="图片 72">
              <a:extLst>
                <a:ext uri="{FF2B5EF4-FFF2-40B4-BE49-F238E27FC236}">
                  <a16:creationId xmlns:a16="http://schemas.microsoft.com/office/drawing/2014/main" id="{CBBA7432-EF90-A6C8-B8F2-3A19B40D61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51235" y="2248302"/>
              <a:ext cx="1850894" cy="1850894"/>
            </a:xfrm>
            <a:custGeom>
              <a:avLst/>
              <a:gdLst>
                <a:gd name="connsiteX0" fmla="*/ 0 w 5018139"/>
                <a:gd name="connsiteY0" fmla="*/ 0 h 5018139"/>
                <a:gd name="connsiteX1" fmla="*/ 5018139 w 5018139"/>
                <a:gd name="connsiteY1" fmla="*/ 0 h 5018139"/>
                <a:gd name="connsiteX2" fmla="*/ 5018139 w 5018139"/>
                <a:gd name="connsiteY2" fmla="*/ 5018139 h 5018139"/>
                <a:gd name="connsiteX3" fmla="*/ 0 w 5018139"/>
                <a:gd name="connsiteY3" fmla="*/ 5018139 h 5018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18139" h="5018139">
                  <a:moveTo>
                    <a:pt x="0" y="0"/>
                  </a:moveTo>
                  <a:lnTo>
                    <a:pt x="5018139" y="0"/>
                  </a:lnTo>
                  <a:lnTo>
                    <a:pt x="5018139" y="5018139"/>
                  </a:lnTo>
                  <a:lnTo>
                    <a:pt x="0" y="5018139"/>
                  </a:lnTo>
                  <a:close/>
                </a:path>
              </a:pathLst>
            </a:custGeom>
          </p:spPr>
        </p:pic>
        <p:sp>
          <p:nvSpPr>
            <p:cNvPr id="74" name="TextBox 76">
              <a:extLst>
                <a:ext uri="{FF2B5EF4-FFF2-40B4-BE49-F238E27FC236}">
                  <a16:creationId xmlns:a16="http://schemas.microsoft.com/office/drawing/2014/main" id="{094C1019-DBBD-4345-7795-01C03D4EAA44}"/>
                </a:ext>
              </a:extLst>
            </p:cNvPr>
            <p:cNvSpPr txBox="1"/>
            <p:nvPr/>
          </p:nvSpPr>
          <p:spPr>
            <a:xfrm>
              <a:off x="1458561" y="1721331"/>
              <a:ext cx="276734" cy="300962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2BF999EA-36A5-0868-DC47-D71AD5815909}"/>
              </a:ext>
            </a:extLst>
          </p:cNvPr>
          <p:cNvGrpSpPr/>
          <p:nvPr/>
        </p:nvGrpSpPr>
        <p:grpSpPr>
          <a:xfrm>
            <a:off x="6284913" y="1595882"/>
            <a:ext cx="2351087" cy="3053147"/>
            <a:chOff x="1134719" y="1538356"/>
            <a:chExt cx="2090057" cy="2714171"/>
          </a:xfrm>
        </p:grpSpPr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5B726896-29B6-BBE2-C776-5FFF2B743E42}"/>
                </a:ext>
              </a:extLst>
            </p:cNvPr>
            <p:cNvGrpSpPr/>
            <p:nvPr/>
          </p:nvGrpSpPr>
          <p:grpSpPr>
            <a:xfrm>
              <a:off x="1134719" y="1538356"/>
              <a:ext cx="2090057" cy="2714171"/>
              <a:chOff x="1349829" y="1494972"/>
              <a:chExt cx="2090057" cy="2714171"/>
            </a:xfrm>
          </p:grpSpPr>
          <p:sp>
            <p:nvSpPr>
              <p:cNvPr id="82" name="矩形 81">
                <a:extLst>
                  <a:ext uri="{FF2B5EF4-FFF2-40B4-BE49-F238E27FC236}">
                    <a16:creationId xmlns:a16="http://schemas.microsoft.com/office/drawing/2014/main" id="{454CBF8C-7E2D-77C8-699B-B45EF6F8B7FA}"/>
                  </a:ext>
                </a:extLst>
              </p:cNvPr>
              <p:cNvSpPr/>
              <p:nvPr/>
            </p:nvSpPr>
            <p:spPr>
              <a:xfrm>
                <a:off x="1349829" y="1625600"/>
                <a:ext cx="2090057" cy="2583543"/>
              </a:xfrm>
              <a:prstGeom prst="rect">
                <a:avLst/>
              </a:prstGeom>
              <a:solidFill>
                <a:srgbClr val="3E41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梯形 82">
                <a:extLst>
                  <a:ext uri="{FF2B5EF4-FFF2-40B4-BE49-F238E27FC236}">
                    <a16:creationId xmlns:a16="http://schemas.microsoft.com/office/drawing/2014/main" id="{AA665EBB-2291-0484-F129-63C227A6B26A}"/>
                  </a:ext>
                </a:extLst>
              </p:cNvPr>
              <p:cNvSpPr/>
              <p:nvPr/>
            </p:nvSpPr>
            <p:spPr>
              <a:xfrm>
                <a:off x="1797715" y="1494972"/>
                <a:ext cx="254923" cy="130626"/>
              </a:xfrm>
              <a:prstGeom prst="trapezoid">
                <a:avLst>
                  <a:gd name="adj" fmla="val 52958"/>
                </a:avLst>
              </a:prstGeom>
              <a:solidFill>
                <a:srgbClr val="3E41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矩形 83">
                <a:extLst>
                  <a:ext uri="{FF2B5EF4-FFF2-40B4-BE49-F238E27FC236}">
                    <a16:creationId xmlns:a16="http://schemas.microsoft.com/office/drawing/2014/main" id="{6660E4E8-3FAC-20AF-864B-84F0202C2870}"/>
                  </a:ext>
                </a:extLst>
              </p:cNvPr>
              <p:cNvSpPr/>
              <p:nvPr/>
            </p:nvSpPr>
            <p:spPr>
              <a:xfrm>
                <a:off x="1614233" y="1494973"/>
                <a:ext cx="366967" cy="55880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80" name="图片 79" descr="D:\51PPT模板网\51pptmoban.com\图片.jpg">
              <a:extLst>
                <a:ext uri="{FF2B5EF4-FFF2-40B4-BE49-F238E27FC236}">
                  <a16:creationId xmlns:a16="http://schemas.microsoft.com/office/drawing/2014/main" id="{2632B3ED-E4DD-21A7-F4E6-E7A36692292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51235" y="2248302"/>
              <a:ext cx="1850894" cy="1850894"/>
            </a:xfrm>
            <a:custGeom>
              <a:avLst/>
              <a:gdLst>
                <a:gd name="connsiteX0" fmla="*/ 0 w 5018139"/>
                <a:gd name="connsiteY0" fmla="*/ 0 h 5018139"/>
                <a:gd name="connsiteX1" fmla="*/ 5018139 w 5018139"/>
                <a:gd name="connsiteY1" fmla="*/ 0 h 5018139"/>
                <a:gd name="connsiteX2" fmla="*/ 5018139 w 5018139"/>
                <a:gd name="connsiteY2" fmla="*/ 5018139 h 5018139"/>
                <a:gd name="connsiteX3" fmla="*/ 0 w 5018139"/>
                <a:gd name="connsiteY3" fmla="*/ 5018139 h 5018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18139" h="5018139">
                  <a:moveTo>
                    <a:pt x="0" y="0"/>
                  </a:moveTo>
                  <a:lnTo>
                    <a:pt x="5018139" y="0"/>
                  </a:lnTo>
                  <a:lnTo>
                    <a:pt x="5018139" y="5018139"/>
                  </a:lnTo>
                  <a:lnTo>
                    <a:pt x="0" y="5018139"/>
                  </a:lnTo>
                  <a:close/>
                </a:path>
              </a:pathLst>
            </a:custGeom>
          </p:spPr>
        </p:pic>
        <p:sp>
          <p:nvSpPr>
            <p:cNvPr id="81" name="TextBox 76">
              <a:extLst>
                <a:ext uri="{FF2B5EF4-FFF2-40B4-BE49-F238E27FC236}">
                  <a16:creationId xmlns:a16="http://schemas.microsoft.com/office/drawing/2014/main" id="{396ECFB4-39A9-0D4F-4A65-E30AE44D24DC}"/>
                </a:ext>
              </a:extLst>
            </p:cNvPr>
            <p:cNvSpPr txBox="1"/>
            <p:nvPr/>
          </p:nvSpPr>
          <p:spPr>
            <a:xfrm>
              <a:off x="1447271" y="1721331"/>
              <a:ext cx="276734" cy="300962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3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C137FACB-9E0B-5149-DA14-3AAED6C32636}"/>
              </a:ext>
            </a:extLst>
          </p:cNvPr>
          <p:cNvGrpSpPr/>
          <p:nvPr/>
        </p:nvGrpSpPr>
        <p:grpSpPr>
          <a:xfrm>
            <a:off x="8990013" y="1595882"/>
            <a:ext cx="2351087" cy="3053147"/>
            <a:chOff x="1134719" y="1538356"/>
            <a:chExt cx="2090057" cy="2714171"/>
          </a:xfrm>
        </p:grpSpPr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EFFA1DBD-C2A6-806A-7EA8-8CAE238B8558}"/>
                </a:ext>
              </a:extLst>
            </p:cNvPr>
            <p:cNvGrpSpPr/>
            <p:nvPr/>
          </p:nvGrpSpPr>
          <p:grpSpPr>
            <a:xfrm>
              <a:off x="1134719" y="1538356"/>
              <a:ext cx="2090057" cy="2714171"/>
              <a:chOff x="1349829" y="1494972"/>
              <a:chExt cx="2090057" cy="2714171"/>
            </a:xfrm>
          </p:grpSpPr>
          <p:sp>
            <p:nvSpPr>
              <p:cNvPr id="89" name="矩形 88">
                <a:extLst>
                  <a:ext uri="{FF2B5EF4-FFF2-40B4-BE49-F238E27FC236}">
                    <a16:creationId xmlns:a16="http://schemas.microsoft.com/office/drawing/2014/main" id="{C6774ED2-314D-82AE-D5E0-5B70C59DF59A}"/>
                  </a:ext>
                </a:extLst>
              </p:cNvPr>
              <p:cNvSpPr/>
              <p:nvPr/>
            </p:nvSpPr>
            <p:spPr>
              <a:xfrm>
                <a:off x="1349829" y="1625600"/>
                <a:ext cx="2090057" cy="258354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梯形 89">
                <a:extLst>
                  <a:ext uri="{FF2B5EF4-FFF2-40B4-BE49-F238E27FC236}">
                    <a16:creationId xmlns:a16="http://schemas.microsoft.com/office/drawing/2014/main" id="{CD48A858-06E6-99F3-487E-2E99B655B1BF}"/>
                  </a:ext>
                </a:extLst>
              </p:cNvPr>
              <p:cNvSpPr/>
              <p:nvPr/>
            </p:nvSpPr>
            <p:spPr>
              <a:xfrm>
                <a:off x="1797715" y="1494972"/>
                <a:ext cx="254923" cy="130626"/>
              </a:xfrm>
              <a:prstGeom prst="trapezoid">
                <a:avLst>
                  <a:gd name="adj" fmla="val 52958"/>
                </a:avLst>
              </a:prstGeom>
              <a:solidFill>
                <a:srgbClr val="3E41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矩形 90">
                <a:extLst>
                  <a:ext uri="{FF2B5EF4-FFF2-40B4-BE49-F238E27FC236}">
                    <a16:creationId xmlns:a16="http://schemas.microsoft.com/office/drawing/2014/main" id="{D3713D23-FDE9-C586-6B27-7C25A99552D6}"/>
                  </a:ext>
                </a:extLst>
              </p:cNvPr>
              <p:cNvSpPr/>
              <p:nvPr/>
            </p:nvSpPr>
            <p:spPr>
              <a:xfrm>
                <a:off x="1614233" y="1494973"/>
                <a:ext cx="366967" cy="55880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3E41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87" name="图片 86">
              <a:extLst>
                <a:ext uri="{FF2B5EF4-FFF2-40B4-BE49-F238E27FC236}">
                  <a16:creationId xmlns:a16="http://schemas.microsoft.com/office/drawing/2014/main" id="{AAA58F50-B855-BCE9-58E9-40E2FA2FA05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51235" y="2248302"/>
              <a:ext cx="1850894" cy="1850894"/>
            </a:xfrm>
            <a:custGeom>
              <a:avLst/>
              <a:gdLst>
                <a:gd name="connsiteX0" fmla="*/ 0 w 5018139"/>
                <a:gd name="connsiteY0" fmla="*/ 0 h 5018139"/>
                <a:gd name="connsiteX1" fmla="*/ 5018139 w 5018139"/>
                <a:gd name="connsiteY1" fmla="*/ 0 h 5018139"/>
                <a:gd name="connsiteX2" fmla="*/ 5018139 w 5018139"/>
                <a:gd name="connsiteY2" fmla="*/ 5018139 h 5018139"/>
                <a:gd name="connsiteX3" fmla="*/ 0 w 5018139"/>
                <a:gd name="connsiteY3" fmla="*/ 5018139 h 5018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18139" h="5018139">
                  <a:moveTo>
                    <a:pt x="0" y="0"/>
                  </a:moveTo>
                  <a:lnTo>
                    <a:pt x="5018139" y="0"/>
                  </a:lnTo>
                  <a:lnTo>
                    <a:pt x="5018139" y="5018139"/>
                  </a:lnTo>
                  <a:lnTo>
                    <a:pt x="0" y="5018139"/>
                  </a:lnTo>
                  <a:close/>
                </a:path>
              </a:pathLst>
            </a:custGeom>
          </p:spPr>
        </p:pic>
        <p:sp>
          <p:nvSpPr>
            <p:cNvPr id="88" name="TextBox 76">
              <a:extLst>
                <a:ext uri="{FF2B5EF4-FFF2-40B4-BE49-F238E27FC236}">
                  <a16:creationId xmlns:a16="http://schemas.microsoft.com/office/drawing/2014/main" id="{68F13B9D-2F36-5140-EBC3-CC92BE4E2426}"/>
                </a:ext>
              </a:extLst>
            </p:cNvPr>
            <p:cNvSpPr txBox="1"/>
            <p:nvPr/>
          </p:nvSpPr>
          <p:spPr>
            <a:xfrm>
              <a:off x="1447271" y="1721331"/>
              <a:ext cx="276734" cy="300962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4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85ADFBBA-E750-8F40-1B13-13FEFCCE67C5}"/>
              </a:ext>
            </a:extLst>
          </p:cNvPr>
          <p:cNvGrpSpPr/>
          <p:nvPr/>
        </p:nvGrpSpPr>
        <p:grpSpPr>
          <a:xfrm>
            <a:off x="1075258" y="1944805"/>
            <a:ext cx="2012579" cy="3602171"/>
            <a:chOff x="507956" y="-707807"/>
            <a:chExt cx="2012579" cy="3602171"/>
          </a:xfrm>
        </p:grpSpPr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4605B8B5-6C13-39E9-9C4F-7E913DA81363}"/>
                </a:ext>
              </a:extLst>
            </p:cNvPr>
            <p:cNvSpPr txBox="1"/>
            <p:nvPr/>
          </p:nvSpPr>
          <p:spPr>
            <a:xfrm>
              <a:off x="507956" y="2131078"/>
              <a:ext cx="19431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B7C8C26B-8589-7C07-B2F5-C28399CCA782}"/>
                </a:ext>
              </a:extLst>
            </p:cNvPr>
            <p:cNvSpPr txBox="1"/>
            <p:nvPr/>
          </p:nvSpPr>
          <p:spPr>
            <a:xfrm>
              <a:off x="1093183" y="-707807"/>
              <a:ext cx="14273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04DCA4F0-CB8E-8CE5-8223-F28612415BC1}"/>
              </a:ext>
            </a:extLst>
          </p:cNvPr>
          <p:cNvGrpSpPr/>
          <p:nvPr/>
        </p:nvGrpSpPr>
        <p:grpSpPr>
          <a:xfrm>
            <a:off x="3796879" y="1944805"/>
            <a:ext cx="2012579" cy="3602171"/>
            <a:chOff x="507956" y="-707807"/>
            <a:chExt cx="2012579" cy="3602171"/>
          </a:xfrm>
        </p:grpSpPr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14647AEB-7F16-DD18-2487-33B77FC727CD}"/>
                </a:ext>
              </a:extLst>
            </p:cNvPr>
            <p:cNvSpPr txBox="1"/>
            <p:nvPr/>
          </p:nvSpPr>
          <p:spPr>
            <a:xfrm>
              <a:off x="507956" y="2131078"/>
              <a:ext cx="19431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75CD6EB1-6068-1D56-E1DB-94B2D837E1A6}"/>
                </a:ext>
              </a:extLst>
            </p:cNvPr>
            <p:cNvSpPr txBox="1"/>
            <p:nvPr/>
          </p:nvSpPr>
          <p:spPr>
            <a:xfrm>
              <a:off x="1093183" y="-707807"/>
              <a:ext cx="14273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E2694488-8A79-473E-ED61-6B292D6C44D8}"/>
              </a:ext>
            </a:extLst>
          </p:cNvPr>
          <p:cNvGrpSpPr/>
          <p:nvPr/>
        </p:nvGrpSpPr>
        <p:grpSpPr>
          <a:xfrm>
            <a:off x="6505800" y="1944805"/>
            <a:ext cx="2012579" cy="3602171"/>
            <a:chOff x="507956" y="-707807"/>
            <a:chExt cx="2012579" cy="3602171"/>
          </a:xfrm>
        </p:grpSpPr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C025DB58-E660-0231-D20C-CE7E8EC9AADF}"/>
                </a:ext>
              </a:extLst>
            </p:cNvPr>
            <p:cNvSpPr txBox="1"/>
            <p:nvPr/>
          </p:nvSpPr>
          <p:spPr>
            <a:xfrm>
              <a:off x="507956" y="2131078"/>
              <a:ext cx="19431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E2396FDC-B7E3-29CD-C505-CFAFB79A00D2}"/>
                </a:ext>
              </a:extLst>
            </p:cNvPr>
            <p:cNvSpPr txBox="1"/>
            <p:nvPr/>
          </p:nvSpPr>
          <p:spPr>
            <a:xfrm>
              <a:off x="1093183" y="-707807"/>
              <a:ext cx="14273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51966A5D-2E43-15CA-0606-15E1250D83AB}"/>
              </a:ext>
            </a:extLst>
          </p:cNvPr>
          <p:cNvGrpSpPr/>
          <p:nvPr/>
        </p:nvGrpSpPr>
        <p:grpSpPr>
          <a:xfrm>
            <a:off x="9214721" y="1944805"/>
            <a:ext cx="2012579" cy="3602171"/>
            <a:chOff x="507956" y="-707807"/>
            <a:chExt cx="2012579" cy="3602171"/>
          </a:xfrm>
        </p:grpSpPr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75D4CE97-0E3C-6A5A-1CF9-C5BB4F8CCE04}"/>
                </a:ext>
              </a:extLst>
            </p:cNvPr>
            <p:cNvSpPr txBox="1"/>
            <p:nvPr/>
          </p:nvSpPr>
          <p:spPr>
            <a:xfrm>
              <a:off x="507956" y="2131078"/>
              <a:ext cx="19431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2B9BE9E5-C203-7B5B-9359-40A3B3377FB0}"/>
                </a:ext>
              </a:extLst>
            </p:cNvPr>
            <p:cNvSpPr txBox="1"/>
            <p:nvPr/>
          </p:nvSpPr>
          <p:spPr>
            <a:xfrm>
              <a:off x="1093183" y="-707807"/>
              <a:ext cx="14273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3E41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67230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30E9F86B-5AB4-5FDC-DB29-17945F4DCB52}"/>
              </a:ext>
            </a:extLst>
          </p:cNvPr>
          <p:cNvSpPr txBox="1"/>
          <p:nvPr/>
        </p:nvSpPr>
        <p:spPr>
          <a:xfrm>
            <a:off x="5303406" y="367837"/>
            <a:ext cx="1556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507CE2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目录</a:t>
            </a:r>
          </a:p>
        </p:txBody>
      </p:sp>
      <p:sp>
        <p:nvSpPr>
          <p:cNvPr id="3" name="缺角矩形 2">
            <a:extLst>
              <a:ext uri="{FF2B5EF4-FFF2-40B4-BE49-F238E27FC236}">
                <a16:creationId xmlns:a16="http://schemas.microsoft.com/office/drawing/2014/main" id="{A6D0E1D0-F239-AE18-1ED1-8EE39FD5E871}"/>
              </a:ext>
            </a:extLst>
          </p:cNvPr>
          <p:cNvSpPr/>
          <p:nvPr/>
        </p:nvSpPr>
        <p:spPr>
          <a:xfrm>
            <a:off x="7384644" y="470125"/>
            <a:ext cx="914400" cy="914400"/>
          </a:xfrm>
          <a:prstGeom prst="plaque">
            <a:avLst>
              <a:gd name="adj" fmla="val 50000"/>
            </a:avLst>
          </a:prstGeom>
          <a:solidFill>
            <a:srgbClr val="507CE2"/>
          </a:solidFill>
          <a:ln w="25400"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缺角矩形 10" descr="D:\51PPT模板网\51pptmoban.com\图片.jpg">
            <a:extLst>
              <a:ext uri="{FF2B5EF4-FFF2-40B4-BE49-F238E27FC236}">
                <a16:creationId xmlns:a16="http://schemas.microsoft.com/office/drawing/2014/main" id="{1CF3E6D8-8036-AD96-0F86-36D55738AC90}"/>
              </a:ext>
            </a:extLst>
          </p:cNvPr>
          <p:cNvSpPr/>
          <p:nvPr/>
        </p:nvSpPr>
        <p:spPr>
          <a:xfrm>
            <a:off x="4379330" y="507377"/>
            <a:ext cx="547107" cy="547107"/>
          </a:xfrm>
          <a:prstGeom prst="plaque">
            <a:avLst>
              <a:gd name="adj" fmla="val 50000"/>
            </a:avLst>
          </a:prstGeom>
          <a:solidFill>
            <a:srgbClr val="46FABC"/>
          </a:solidFill>
          <a:ln w="38100"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3BD215AF-7E7A-4D8D-0120-85A4ED5B1B06}"/>
              </a:ext>
            </a:extLst>
          </p:cNvPr>
          <p:cNvGrpSpPr/>
          <p:nvPr/>
        </p:nvGrpSpPr>
        <p:grpSpPr>
          <a:xfrm>
            <a:off x="590896" y="6221054"/>
            <a:ext cx="692087" cy="169881"/>
            <a:chOff x="444222" y="5794192"/>
            <a:chExt cx="1241740" cy="304800"/>
          </a:xfrm>
        </p:grpSpPr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B632E743-C578-623D-D187-60DB3420F4ED}"/>
                </a:ext>
              </a:extLst>
            </p:cNvPr>
            <p:cNvSpPr/>
            <p:nvPr/>
          </p:nvSpPr>
          <p:spPr>
            <a:xfrm>
              <a:off x="444222" y="5794192"/>
              <a:ext cx="304800" cy="304800"/>
            </a:xfrm>
            <a:prstGeom prst="ellipse">
              <a:avLst/>
            </a:prstGeom>
            <a:solidFill>
              <a:srgbClr val="46FAB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FAA30034-C94A-FF66-94E9-D2E4F8061CF8}"/>
                </a:ext>
              </a:extLst>
            </p:cNvPr>
            <p:cNvSpPr/>
            <p:nvPr/>
          </p:nvSpPr>
          <p:spPr>
            <a:xfrm>
              <a:off x="912692" y="5794192"/>
              <a:ext cx="304800" cy="304800"/>
            </a:xfrm>
            <a:prstGeom prst="ellipse">
              <a:avLst/>
            </a:prstGeom>
            <a:solidFill>
              <a:srgbClr val="507CE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2416C4F3-4A02-A5CF-F3DB-E031F7145F08}"/>
                </a:ext>
              </a:extLst>
            </p:cNvPr>
            <p:cNvSpPr/>
            <p:nvPr/>
          </p:nvSpPr>
          <p:spPr>
            <a:xfrm>
              <a:off x="1381162" y="5794192"/>
              <a:ext cx="304800" cy="304800"/>
            </a:xfrm>
            <a:prstGeom prst="ellipse">
              <a:avLst/>
            </a:prstGeom>
            <a:solidFill>
              <a:srgbClr val="B0FCF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A8C8126F-9091-3D8D-7415-B374FD2BD57B}"/>
              </a:ext>
            </a:extLst>
          </p:cNvPr>
          <p:cNvSpPr txBox="1"/>
          <p:nvPr/>
        </p:nvSpPr>
        <p:spPr>
          <a:xfrm>
            <a:off x="4520908" y="1108433"/>
            <a:ext cx="31967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gradFill flip="none" rotWithShape="1">
                  <a:gsLst>
                    <a:gs pos="20000">
                      <a:srgbClr val="46FABC">
                        <a:alpha val="0"/>
                      </a:srgbClr>
                    </a:gs>
                    <a:gs pos="100000">
                      <a:srgbClr val="46FABC"/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CONTENTS</a:t>
            </a:r>
            <a:endParaRPr lang="zh-CN" altLang="en-US" sz="4000" dirty="0">
              <a:gradFill flip="none" rotWithShape="1">
                <a:gsLst>
                  <a:gs pos="20000">
                    <a:srgbClr val="46FABC">
                      <a:alpha val="0"/>
                    </a:srgbClr>
                  </a:gs>
                  <a:gs pos="100000">
                    <a:srgbClr val="46FABC"/>
                  </a:gs>
                </a:gsLst>
                <a:lin ang="162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C39DD65B-F6CE-6D7E-B473-FA844408B704}"/>
              </a:ext>
            </a:extLst>
          </p:cNvPr>
          <p:cNvGrpSpPr/>
          <p:nvPr/>
        </p:nvGrpSpPr>
        <p:grpSpPr>
          <a:xfrm>
            <a:off x="1557810" y="6189748"/>
            <a:ext cx="9523890" cy="221436"/>
            <a:chOff x="-6748272" y="5089645"/>
            <a:chExt cx="15567416" cy="361951"/>
          </a:xfrm>
        </p:grpSpPr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C7D7F175-1281-99D2-F59D-599A6B1207EA}"/>
                </a:ext>
              </a:extLst>
            </p:cNvPr>
            <p:cNvCxnSpPr>
              <a:cxnSpLocks/>
            </p:cNvCxnSpPr>
            <p:nvPr/>
          </p:nvCxnSpPr>
          <p:spPr>
            <a:xfrm>
              <a:off x="-6748272" y="5273743"/>
              <a:ext cx="15556991" cy="0"/>
            </a:xfrm>
            <a:prstGeom prst="line">
              <a:avLst/>
            </a:prstGeom>
            <a:ln w="25400">
              <a:solidFill>
                <a:srgbClr val="507CE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0CF0384C-B8D4-3BC0-0C87-3B4A1AFBF920}"/>
                </a:ext>
              </a:extLst>
            </p:cNvPr>
            <p:cNvSpPr/>
            <p:nvPr/>
          </p:nvSpPr>
          <p:spPr>
            <a:xfrm>
              <a:off x="8519106" y="5089645"/>
              <a:ext cx="300038" cy="180975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507CE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E45F820E-808F-E3CA-C5EE-61FB44C283BA}"/>
                </a:ext>
              </a:extLst>
            </p:cNvPr>
            <p:cNvSpPr/>
            <p:nvPr/>
          </p:nvSpPr>
          <p:spPr>
            <a:xfrm flipV="1">
              <a:off x="8519106" y="5270620"/>
              <a:ext cx="300038" cy="180976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507CE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2" name="文本框 111">
            <a:extLst>
              <a:ext uri="{FF2B5EF4-FFF2-40B4-BE49-F238E27FC236}">
                <a16:creationId xmlns:a16="http://schemas.microsoft.com/office/drawing/2014/main" id="{E257759C-EF4F-A535-BDFD-7BDF30A3BF92}"/>
              </a:ext>
            </a:extLst>
          </p:cNvPr>
          <p:cNvSpPr txBox="1"/>
          <p:nvPr/>
        </p:nvSpPr>
        <p:spPr>
          <a:xfrm>
            <a:off x="1686625" y="5939724"/>
            <a:ext cx="9003424" cy="254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BUSINESS POWERPOINT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B6C4E276-E0C2-33B5-245E-31F117A09C99}"/>
              </a:ext>
            </a:extLst>
          </p:cNvPr>
          <p:cNvGrpSpPr/>
          <p:nvPr/>
        </p:nvGrpSpPr>
        <p:grpSpPr>
          <a:xfrm>
            <a:off x="1968664" y="2007094"/>
            <a:ext cx="3717113" cy="963463"/>
            <a:chOff x="1959786" y="2007094"/>
            <a:chExt cx="3717113" cy="963463"/>
          </a:xfrm>
        </p:grpSpPr>
        <p:sp>
          <p:nvSpPr>
            <p:cNvPr id="90" name="矩形: 圆角 89">
              <a:extLst>
                <a:ext uri="{FF2B5EF4-FFF2-40B4-BE49-F238E27FC236}">
                  <a16:creationId xmlns:a16="http://schemas.microsoft.com/office/drawing/2014/main" id="{0A4E5910-0B73-EC46-53E7-3ADF6D041FDA}"/>
                </a:ext>
              </a:extLst>
            </p:cNvPr>
            <p:cNvSpPr/>
            <p:nvPr/>
          </p:nvSpPr>
          <p:spPr>
            <a:xfrm>
              <a:off x="1959786" y="2262671"/>
              <a:ext cx="3717113" cy="70788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507CE2"/>
                </a:gs>
                <a:gs pos="100000">
                  <a:srgbClr val="46FABC"/>
                </a:gs>
              </a:gsLst>
              <a:lin ang="10800000" scaled="1"/>
              <a:tileRect/>
            </a:gradFill>
            <a:ln w="254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缺角矩形 1">
              <a:extLst>
                <a:ext uri="{FF2B5EF4-FFF2-40B4-BE49-F238E27FC236}">
                  <a16:creationId xmlns:a16="http://schemas.microsoft.com/office/drawing/2014/main" id="{BBCCCB21-6B31-4E38-89CE-F5C0E2DF66C0}"/>
                </a:ext>
              </a:extLst>
            </p:cNvPr>
            <p:cNvSpPr/>
            <p:nvPr/>
          </p:nvSpPr>
          <p:spPr>
            <a:xfrm>
              <a:off x="2713645" y="2007094"/>
              <a:ext cx="547107" cy="547107"/>
            </a:xfrm>
            <a:prstGeom prst="plaque">
              <a:avLst>
                <a:gd name="adj" fmla="val 50000"/>
              </a:avLst>
            </a:prstGeom>
            <a:solidFill>
              <a:srgbClr val="46FABC"/>
            </a:solidFill>
            <a:ln w="12700"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DAD69D48-252B-8CD2-7E53-68067D190B56}"/>
                </a:ext>
              </a:extLst>
            </p:cNvPr>
            <p:cNvSpPr txBox="1"/>
            <p:nvPr/>
          </p:nvSpPr>
          <p:spPr>
            <a:xfrm>
              <a:off x="2098490" y="2354706"/>
              <a:ext cx="68320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D6340E8-C399-4E21-4736-9DD95579E983}"/>
                </a:ext>
              </a:extLst>
            </p:cNvPr>
            <p:cNvSpPr txBox="1"/>
            <p:nvPr/>
          </p:nvSpPr>
          <p:spPr>
            <a:xfrm>
              <a:off x="3322592" y="2385781"/>
              <a:ext cx="201891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AA57C087-8E0A-4EE9-EFD3-4BF6068F74E2}"/>
              </a:ext>
            </a:extLst>
          </p:cNvPr>
          <p:cNvGrpSpPr/>
          <p:nvPr/>
        </p:nvGrpSpPr>
        <p:grpSpPr>
          <a:xfrm>
            <a:off x="6514031" y="2007094"/>
            <a:ext cx="3717113" cy="963463"/>
            <a:chOff x="1959786" y="2007094"/>
            <a:chExt cx="3717113" cy="963463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C2EB4259-D914-6361-4846-34117E977AEA}"/>
                </a:ext>
              </a:extLst>
            </p:cNvPr>
            <p:cNvSpPr/>
            <p:nvPr/>
          </p:nvSpPr>
          <p:spPr>
            <a:xfrm>
              <a:off x="1959786" y="2262671"/>
              <a:ext cx="3717113" cy="70788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507CE2"/>
                </a:gs>
                <a:gs pos="100000">
                  <a:srgbClr val="46FABC"/>
                </a:gs>
              </a:gsLst>
              <a:lin ang="10800000" scaled="1"/>
              <a:tileRect/>
            </a:gradFill>
            <a:ln w="254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缺角矩形 11">
              <a:extLst>
                <a:ext uri="{FF2B5EF4-FFF2-40B4-BE49-F238E27FC236}">
                  <a16:creationId xmlns:a16="http://schemas.microsoft.com/office/drawing/2014/main" id="{1B41BB3E-AD06-64D6-2F50-D468A885D861}"/>
                </a:ext>
              </a:extLst>
            </p:cNvPr>
            <p:cNvSpPr/>
            <p:nvPr/>
          </p:nvSpPr>
          <p:spPr>
            <a:xfrm>
              <a:off x="2713645" y="2007094"/>
              <a:ext cx="547107" cy="547107"/>
            </a:xfrm>
            <a:prstGeom prst="plaque">
              <a:avLst>
                <a:gd name="adj" fmla="val 50000"/>
              </a:avLst>
            </a:prstGeom>
            <a:solidFill>
              <a:srgbClr val="46FABC"/>
            </a:solidFill>
            <a:ln w="12700"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A686F13-43A3-00A4-2FC0-CF1A2E6D2AC2}"/>
                </a:ext>
              </a:extLst>
            </p:cNvPr>
            <p:cNvSpPr txBox="1"/>
            <p:nvPr/>
          </p:nvSpPr>
          <p:spPr>
            <a:xfrm>
              <a:off x="2098490" y="2354706"/>
              <a:ext cx="72968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F152CC5-3292-573B-A774-6CA5FE8B04CF}"/>
                </a:ext>
              </a:extLst>
            </p:cNvPr>
            <p:cNvSpPr txBox="1"/>
            <p:nvPr/>
          </p:nvSpPr>
          <p:spPr>
            <a:xfrm>
              <a:off x="3322592" y="2385781"/>
              <a:ext cx="201891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015CD5B-9A7F-55F9-5E6E-0C2B7A152D52}"/>
              </a:ext>
            </a:extLst>
          </p:cNvPr>
          <p:cNvGrpSpPr/>
          <p:nvPr/>
        </p:nvGrpSpPr>
        <p:grpSpPr>
          <a:xfrm>
            <a:off x="1968664" y="3631708"/>
            <a:ext cx="3717113" cy="963463"/>
            <a:chOff x="1959786" y="2007094"/>
            <a:chExt cx="3717113" cy="963463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00A32C68-805D-365A-1935-46890A376A18}"/>
                </a:ext>
              </a:extLst>
            </p:cNvPr>
            <p:cNvSpPr/>
            <p:nvPr/>
          </p:nvSpPr>
          <p:spPr>
            <a:xfrm>
              <a:off x="1959786" y="2262671"/>
              <a:ext cx="3717113" cy="70788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507CE2"/>
                </a:gs>
                <a:gs pos="100000">
                  <a:srgbClr val="46FABC"/>
                </a:gs>
              </a:gsLst>
              <a:lin ang="10800000" scaled="1"/>
              <a:tileRect/>
            </a:gradFill>
            <a:ln w="254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缺角矩形 16">
              <a:extLst>
                <a:ext uri="{FF2B5EF4-FFF2-40B4-BE49-F238E27FC236}">
                  <a16:creationId xmlns:a16="http://schemas.microsoft.com/office/drawing/2014/main" id="{C78C0A56-ED8B-F9DF-51ED-995B3C662E2C}"/>
                </a:ext>
              </a:extLst>
            </p:cNvPr>
            <p:cNvSpPr/>
            <p:nvPr/>
          </p:nvSpPr>
          <p:spPr>
            <a:xfrm>
              <a:off x="2713645" y="2007094"/>
              <a:ext cx="547107" cy="547107"/>
            </a:xfrm>
            <a:prstGeom prst="plaque">
              <a:avLst>
                <a:gd name="adj" fmla="val 50000"/>
              </a:avLst>
            </a:prstGeom>
            <a:solidFill>
              <a:srgbClr val="46FABC"/>
            </a:solidFill>
            <a:ln w="12700"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FBD7939-CB09-5DFC-7482-29F39A6B5CBA}"/>
                </a:ext>
              </a:extLst>
            </p:cNvPr>
            <p:cNvSpPr txBox="1"/>
            <p:nvPr/>
          </p:nvSpPr>
          <p:spPr>
            <a:xfrm>
              <a:off x="2098490" y="2354706"/>
              <a:ext cx="73129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A286924-447C-E55C-3CCC-089FA3684ADB}"/>
                </a:ext>
              </a:extLst>
            </p:cNvPr>
            <p:cNvSpPr txBox="1"/>
            <p:nvPr/>
          </p:nvSpPr>
          <p:spPr>
            <a:xfrm>
              <a:off x="3322592" y="2385781"/>
              <a:ext cx="201891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577758D-3225-3B13-6DB8-5496B9AA995C}"/>
              </a:ext>
            </a:extLst>
          </p:cNvPr>
          <p:cNvGrpSpPr/>
          <p:nvPr/>
        </p:nvGrpSpPr>
        <p:grpSpPr>
          <a:xfrm>
            <a:off x="6514031" y="3631708"/>
            <a:ext cx="3717113" cy="963463"/>
            <a:chOff x="1959786" y="2007094"/>
            <a:chExt cx="3717113" cy="963463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21A3DFDC-3642-1FC4-F4C2-E36FD10D98D1}"/>
                </a:ext>
              </a:extLst>
            </p:cNvPr>
            <p:cNvSpPr/>
            <p:nvPr/>
          </p:nvSpPr>
          <p:spPr>
            <a:xfrm>
              <a:off x="1959786" y="2262671"/>
              <a:ext cx="3717113" cy="70788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507CE2"/>
                </a:gs>
                <a:gs pos="100000">
                  <a:srgbClr val="46FABC"/>
                </a:gs>
              </a:gsLst>
              <a:lin ang="10800000" scaled="1"/>
              <a:tileRect/>
            </a:gradFill>
            <a:ln w="254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缺角矩形 21">
              <a:extLst>
                <a:ext uri="{FF2B5EF4-FFF2-40B4-BE49-F238E27FC236}">
                  <a16:creationId xmlns:a16="http://schemas.microsoft.com/office/drawing/2014/main" id="{67074B5B-B965-FB9C-A1C2-7FC9236F7455}"/>
                </a:ext>
              </a:extLst>
            </p:cNvPr>
            <p:cNvSpPr/>
            <p:nvPr/>
          </p:nvSpPr>
          <p:spPr>
            <a:xfrm>
              <a:off x="2713645" y="2007094"/>
              <a:ext cx="547107" cy="547107"/>
            </a:xfrm>
            <a:prstGeom prst="plaque">
              <a:avLst>
                <a:gd name="adj" fmla="val 50000"/>
              </a:avLst>
            </a:prstGeom>
            <a:solidFill>
              <a:srgbClr val="46FABC"/>
            </a:solidFill>
            <a:ln w="12700"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04E130E-5745-18E0-2ECE-953D9FC2E2F4}"/>
                </a:ext>
              </a:extLst>
            </p:cNvPr>
            <p:cNvSpPr txBox="1"/>
            <p:nvPr/>
          </p:nvSpPr>
          <p:spPr>
            <a:xfrm>
              <a:off x="2098490" y="2354706"/>
              <a:ext cx="73930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4144B95-9ED8-B3BE-A169-E3E58AFE16D3}"/>
                </a:ext>
              </a:extLst>
            </p:cNvPr>
            <p:cNvSpPr txBox="1"/>
            <p:nvPr/>
          </p:nvSpPr>
          <p:spPr>
            <a:xfrm>
              <a:off x="3322592" y="2385781"/>
              <a:ext cx="201891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63981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8B687896-3DEE-49B9-087B-ECE169B31BD5}"/>
              </a:ext>
            </a:extLst>
          </p:cNvPr>
          <p:cNvSpPr txBox="1"/>
          <p:nvPr/>
        </p:nvSpPr>
        <p:spPr>
          <a:xfrm>
            <a:off x="249551" y="315164"/>
            <a:ext cx="7393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E8B6E30-A909-0E8C-878D-0C8B5D2AF2E1}"/>
              </a:ext>
            </a:extLst>
          </p:cNvPr>
          <p:cNvSpPr txBox="1"/>
          <p:nvPr/>
        </p:nvSpPr>
        <p:spPr>
          <a:xfrm>
            <a:off x="1635084" y="338620"/>
            <a:ext cx="34068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507CE2"/>
                </a:solidFill>
              </a:rPr>
              <a:t>单击此处添加标题文本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796FAFC-5F6D-7363-9DCC-EBDD6B70BC38}"/>
              </a:ext>
            </a:extLst>
          </p:cNvPr>
          <p:cNvSpPr txBox="1"/>
          <p:nvPr/>
        </p:nvSpPr>
        <p:spPr>
          <a:xfrm>
            <a:off x="1660484" y="727973"/>
            <a:ext cx="275911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title text</a:t>
            </a:r>
          </a:p>
        </p:txBody>
      </p:sp>
      <p:sp>
        <p:nvSpPr>
          <p:cNvPr id="2" name="空心弧 1">
            <a:extLst>
              <a:ext uri="{FF2B5EF4-FFF2-40B4-BE49-F238E27FC236}">
                <a16:creationId xmlns:a16="http://schemas.microsoft.com/office/drawing/2014/main" id="{E9554D2F-2CEF-90A4-C460-D7BDE211365B}"/>
              </a:ext>
            </a:extLst>
          </p:cNvPr>
          <p:cNvSpPr/>
          <p:nvPr/>
        </p:nvSpPr>
        <p:spPr>
          <a:xfrm rot="5400000">
            <a:off x="7684394" y="1824031"/>
            <a:ext cx="2958206" cy="2958206"/>
          </a:xfrm>
          <a:prstGeom prst="blockArc">
            <a:avLst>
              <a:gd name="adj1" fmla="val 10884798"/>
              <a:gd name="adj2" fmla="val 21542696"/>
              <a:gd name="adj3" fmla="val 3108"/>
            </a:avLst>
          </a:prstGeom>
          <a:solidFill>
            <a:schemeClr val="bg1"/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右箭头 3">
            <a:extLst>
              <a:ext uri="{FF2B5EF4-FFF2-40B4-BE49-F238E27FC236}">
                <a16:creationId xmlns:a16="http://schemas.microsoft.com/office/drawing/2014/main" id="{FC576E3F-B8E4-8626-4855-195AD1069A7E}"/>
              </a:ext>
            </a:extLst>
          </p:cNvPr>
          <p:cNvSpPr/>
          <p:nvPr/>
        </p:nvSpPr>
        <p:spPr>
          <a:xfrm flipH="1">
            <a:off x="6438882" y="4620311"/>
            <a:ext cx="1860426" cy="145937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bg1"/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右箭头 4">
            <a:extLst>
              <a:ext uri="{FF2B5EF4-FFF2-40B4-BE49-F238E27FC236}">
                <a16:creationId xmlns:a16="http://schemas.microsoft.com/office/drawing/2014/main" id="{0A504C45-4D08-AC36-C7C9-DED449EEE408}"/>
              </a:ext>
            </a:extLst>
          </p:cNvPr>
          <p:cNvSpPr/>
          <p:nvPr/>
        </p:nvSpPr>
        <p:spPr>
          <a:xfrm>
            <a:off x="6355965" y="1872860"/>
            <a:ext cx="1860426" cy="145937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bg1"/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右箭头 6">
            <a:extLst>
              <a:ext uri="{FF2B5EF4-FFF2-40B4-BE49-F238E27FC236}">
                <a16:creationId xmlns:a16="http://schemas.microsoft.com/office/drawing/2014/main" id="{B7EB6F08-D72F-E4EB-0DF2-ACA7D4765241}"/>
              </a:ext>
            </a:extLst>
          </p:cNvPr>
          <p:cNvSpPr/>
          <p:nvPr/>
        </p:nvSpPr>
        <p:spPr>
          <a:xfrm flipH="1">
            <a:off x="3515655" y="4629245"/>
            <a:ext cx="1860426" cy="145937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bg1"/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右箭头 7">
            <a:extLst>
              <a:ext uri="{FF2B5EF4-FFF2-40B4-BE49-F238E27FC236}">
                <a16:creationId xmlns:a16="http://schemas.microsoft.com/office/drawing/2014/main" id="{A9EBA5E3-9CAB-9D44-8693-41E9199D2646}"/>
              </a:ext>
            </a:extLst>
          </p:cNvPr>
          <p:cNvSpPr/>
          <p:nvPr/>
        </p:nvSpPr>
        <p:spPr>
          <a:xfrm>
            <a:off x="3390391" y="1862946"/>
            <a:ext cx="1860426" cy="145937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bg1"/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EA243A6-0CA0-5912-25C9-04780ADD3CFD}"/>
              </a:ext>
            </a:extLst>
          </p:cNvPr>
          <p:cNvGrpSpPr/>
          <p:nvPr/>
        </p:nvGrpSpPr>
        <p:grpSpPr>
          <a:xfrm>
            <a:off x="2326365" y="1414850"/>
            <a:ext cx="1105968" cy="1105968"/>
            <a:chOff x="1925560" y="1317532"/>
            <a:chExt cx="1119836" cy="1119836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95BD5E60-F8B9-31AF-B57C-741745E41A7C}"/>
                </a:ext>
              </a:extLst>
            </p:cNvPr>
            <p:cNvSpPr/>
            <p:nvPr/>
          </p:nvSpPr>
          <p:spPr>
            <a:xfrm>
              <a:off x="1925560" y="1317532"/>
              <a:ext cx="1119836" cy="1119836"/>
            </a:xfrm>
            <a:prstGeom prst="ellipse">
              <a:avLst/>
            </a:prstGeom>
            <a:solidFill>
              <a:srgbClr val="507CE2"/>
            </a:solidFill>
            <a:ln w="9525">
              <a:noFill/>
              <a:round/>
            </a:ln>
          </p:spPr>
          <p:txBody>
            <a:bodyPr anchor="ctr"/>
            <a:lstStyle/>
            <a:p>
              <a:endParaRPr lang="zh-CN" altLang="en-US" sz="135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" name="Freeform 13">
              <a:extLst>
                <a:ext uri="{FF2B5EF4-FFF2-40B4-BE49-F238E27FC236}">
                  <a16:creationId xmlns:a16="http://schemas.microsoft.com/office/drawing/2014/main" id="{C1103448-2394-280C-6785-E16DC30D5D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8398" y="1492304"/>
              <a:ext cx="634159" cy="728727"/>
            </a:xfrm>
            <a:custGeom>
              <a:avLst/>
              <a:gdLst>
                <a:gd name="T0" fmla="*/ 27 w 94"/>
                <a:gd name="T1" fmla="*/ 39 h 108"/>
                <a:gd name="T2" fmla="*/ 52 w 94"/>
                <a:gd name="T3" fmla="*/ 37 h 108"/>
                <a:gd name="T4" fmla="*/ 93 w 94"/>
                <a:gd name="T5" fmla="*/ 58 h 108"/>
                <a:gd name="T6" fmla="*/ 90 w 94"/>
                <a:gd name="T7" fmla="*/ 50 h 108"/>
                <a:gd name="T8" fmla="*/ 88 w 94"/>
                <a:gd name="T9" fmla="*/ 43 h 108"/>
                <a:gd name="T10" fmla="*/ 89 w 94"/>
                <a:gd name="T11" fmla="*/ 39 h 108"/>
                <a:gd name="T12" fmla="*/ 87 w 94"/>
                <a:gd name="T13" fmla="*/ 32 h 108"/>
                <a:gd name="T14" fmla="*/ 84 w 94"/>
                <a:gd name="T15" fmla="*/ 25 h 108"/>
                <a:gd name="T16" fmla="*/ 84 w 94"/>
                <a:gd name="T17" fmla="*/ 19 h 108"/>
                <a:gd name="T18" fmla="*/ 80 w 94"/>
                <a:gd name="T19" fmla="*/ 14 h 108"/>
                <a:gd name="T20" fmla="*/ 76 w 94"/>
                <a:gd name="T21" fmla="*/ 10 h 108"/>
                <a:gd name="T22" fmla="*/ 75 w 94"/>
                <a:gd name="T23" fmla="*/ 7 h 108"/>
                <a:gd name="T24" fmla="*/ 70 w 94"/>
                <a:gd name="T25" fmla="*/ 4 h 108"/>
                <a:gd name="T26" fmla="*/ 65 w 94"/>
                <a:gd name="T27" fmla="*/ 2 h 108"/>
                <a:gd name="T28" fmla="*/ 58 w 94"/>
                <a:gd name="T29" fmla="*/ 1 h 108"/>
                <a:gd name="T30" fmla="*/ 51 w 94"/>
                <a:gd name="T31" fmla="*/ 0 h 108"/>
                <a:gd name="T32" fmla="*/ 45 w 94"/>
                <a:gd name="T33" fmla="*/ 0 h 108"/>
                <a:gd name="T34" fmla="*/ 38 w 94"/>
                <a:gd name="T35" fmla="*/ 1 h 108"/>
                <a:gd name="T36" fmla="*/ 31 w 94"/>
                <a:gd name="T37" fmla="*/ 2 h 108"/>
                <a:gd name="T38" fmla="*/ 24 w 94"/>
                <a:gd name="T39" fmla="*/ 4 h 108"/>
                <a:gd name="T40" fmla="*/ 18 w 94"/>
                <a:gd name="T41" fmla="*/ 8 h 108"/>
                <a:gd name="T42" fmla="*/ 13 w 94"/>
                <a:gd name="T43" fmla="*/ 12 h 108"/>
                <a:gd name="T44" fmla="*/ 8 w 94"/>
                <a:gd name="T45" fmla="*/ 17 h 108"/>
                <a:gd name="T46" fmla="*/ 5 w 94"/>
                <a:gd name="T47" fmla="*/ 22 h 108"/>
                <a:gd name="T48" fmla="*/ 2 w 94"/>
                <a:gd name="T49" fmla="*/ 28 h 108"/>
                <a:gd name="T50" fmla="*/ 0 w 94"/>
                <a:gd name="T51" fmla="*/ 36 h 108"/>
                <a:gd name="T52" fmla="*/ 1 w 94"/>
                <a:gd name="T53" fmla="*/ 49 h 108"/>
                <a:gd name="T54" fmla="*/ 24 w 94"/>
                <a:gd name="T55" fmla="*/ 97 h 108"/>
                <a:gd name="T56" fmla="*/ 71 w 94"/>
                <a:gd name="T57" fmla="*/ 107 h 108"/>
                <a:gd name="T58" fmla="*/ 72 w 94"/>
                <a:gd name="T59" fmla="*/ 93 h 108"/>
                <a:gd name="T60" fmla="*/ 73 w 94"/>
                <a:gd name="T61" fmla="*/ 90 h 108"/>
                <a:gd name="T62" fmla="*/ 76 w 94"/>
                <a:gd name="T63" fmla="*/ 89 h 108"/>
                <a:gd name="T64" fmla="*/ 79 w 94"/>
                <a:gd name="T65" fmla="*/ 89 h 108"/>
                <a:gd name="T66" fmla="*/ 82 w 94"/>
                <a:gd name="T67" fmla="*/ 90 h 108"/>
                <a:gd name="T68" fmla="*/ 83 w 94"/>
                <a:gd name="T69" fmla="*/ 90 h 108"/>
                <a:gd name="T70" fmla="*/ 86 w 94"/>
                <a:gd name="T71" fmla="*/ 90 h 108"/>
                <a:gd name="T72" fmla="*/ 89 w 94"/>
                <a:gd name="T73" fmla="*/ 88 h 108"/>
                <a:gd name="T74" fmla="*/ 89 w 94"/>
                <a:gd name="T75" fmla="*/ 84 h 108"/>
                <a:gd name="T76" fmla="*/ 90 w 94"/>
                <a:gd name="T77" fmla="*/ 81 h 108"/>
                <a:gd name="T78" fmla="*/ 91 w 94"/>
                <a:gd name="T79" fmla="*/ 79 h 108"/>
                <a:gd name="T80" fmla="*/ 90 w 94"/>
                <a:gd name="T81" fmla="*/ 77 h 108"/>
                <a:gd name="T82" fmla="*/ 89 w 94"/>
                <a:gd name="T83" fmla="*/ 75 h 108"/>
                <a:gd name="T84" fmla="*/ 90 w 94"/>
                <a:gd name="T85" fmla="*/ 73 h 108"/>
                <a:gd name="T86" fmla="*/ 91 w 94"/>
                <a:gd name="T87" fmla="*/ 71 h 108"/>
                <a:gd name="T88" fmla="*/ 90 w 94"/>
                <a:gd name="T89" fmla="*/ 66 h 108"/>
                <a:gd name="T90" fmla="*/ 92 w 94"/>
                <a:gd name="T91" fmla="*/ 63 h 108"/>
                <a:gd name="T92" fmla="*/ 94 w 94"/>
                <a:gd name="T93" fmla="*/ 61 h 108"/>
                <a:gd name="T94" fmla="*/ 28 w 94"/>
                <a:gd name="T95" fmla="*/ 46 h 108"/>
                <a:gd name="T96" fmla="*/ 22 w 94"/>
                <a:gd name="T97" fmla="*/ 47 h 108"/>
                <a:gd name="T98" fmla="*/ 18 w 94"/>
                <a:gd name="T99" fmla="*/ 44 h 108"/>
                <a:gd name="T100" fmla="*/ 17 w 94"/>
                <a:gd name="T101" fmla="*/ 38 h 108"/>
                <a:gd name="T102" fmla="*/ 20 w 94"/>
                <a:gd name="T103" fmla="*/ 33 h 108"/>
                <a:gd name="T104" fmla="*/ 26 w 94"/>
                <a:gd name="T105" fmla="*/ 33 h 108"/>
                <a:gd name="T106" fmla="*/ 30 w 94"/>
                <a:gd name="T107" fmla="*/ 36 h 108"/>
                <a:gd name="T108" fmla="*/ 31 w 94"/>
                <a:gd name="T109" fmla="*/ 42 h 108"/>
                <a:gd name="T110" fmla="*/ 67 w 94"/>
                <a:gd name="T111" fmla="*/ 35 h 108"/>
                <a:gd name="T112" fmla="*/ 59 w 94"/>
                <a:gd name="T113" fmla="*/ 44 h 108"/>
                <a:gd name="T114" fmla="*/ 47 w 94"/>
                <a:gd name="T115" fmla="*/ 45 h 108"/>
                <a:gd name="T116" fmla="*/ 38 w 94"/>
                <a:gd name="T117" fmla="*/ 37 h 108"/>
                <a:gd name="T118" fmla="*/ 37 w 94"/>
                <a:gd name="T119" fmla="*/ 25 h 108"/>
                <a:gd name="T120" fmla="*/ 45 w 94"/>
                <a:gd name="T121" fmla="*/ 16 h 108"/>
                <a:gd name="T122" fmla="*/ 57 w 94"/>
                <a:gd name="T123" fmla="*/ 15 h 108"/>
                <a:gd name="T124" fmla="*/ 66 w 94"/>
                <a:gd name="T125" fmla="*/ 2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4" h="108">
                  <a:moveTo>
                    <a:pt x="25" y="43"/>
                  </a:moveTo>
                  <a:cubicBezTo>
                    <a:pt x="23" y="43"/>
                    <a:pt x="22" y="42"/>
                    <a:pt x="21" y="41"/>
                  </a:cubicBezTo>
                  <a:cubicBezTo>
                    <a:pt x="21" y="39"/>
                    <a:pt x="22" y="37"/>
                    <a:pt x="23" y="37"/>
                  </a:cubicBezTo>
                  <a:cubicBezTo>
                    <a:pt x="25" y="36"/>
                    <a:pt x="27" y="37"/>
                    <a:pt x="27" y="39"/>
                  </a:cubicBezTo>
                  <a:cubicBezTo>
                    <a:pt x="28" y="41"/>
                    <a:pt x="27" y="43"/>
                    <a:pt x="25" y="43"/>
                  </a:cubicBezTo>
                  <a:close/>
                  <a:moveTo>
                    <a:pt x="52" y="24"/>
                  </a:moveTo>
                  <a:cubicBezTo>
                    <a:pt x="48" y="24"/>
                    <a:pt x="45" y="26"/>
                    <a:pt x="45" y="30"/>
                  </a:cubicBezTo>
                  <a:cubicBezTo>
                    <a:pt x="45" y="34"/>
                    <a:pt x="48" y="37"/>
                    <a:pt x="52" y="37"/>
                  </a:cubicBezTo>
                  <a:cubicBezTo>
                    <a:pt x="56" y="37"/>
                    <a:pt x="59" y="34"/>
                    <a:pt x="59" y="30"/>
                  </a:cubicBezTo>
                  <a:cubicBezTo>
                    <a:pt x="59" y="26"/>
                    <a:pt x="56" y="24"/>
                    <a:pt x="52" y="24"/>
                  </a:cubicBezTo>
                  <a:close/>
                  <a:moveTo>
                    <a:pt x="94" y="61"/>
                  </a:moveTo>
                  <a:cubicBezTo>
                    <a:pt x="93" y="58"/>
                    <a:pt x="93" y="58"/>
                    <a:pt x="93" y="58"/>
                  </a:cubicBezTo>
                  <a:cubicBezTo>
                    <a:pt x="92" y="56"/>
                    <a:pt x="92" y="56"/>
                    <a:pt x="92" y="56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25" y="83"/>
                    <a:pt x="24" y="97"/>
                    <a:pt x="24" y="97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71" y="108"/>
                    <a:pt x="71" y="108"/>
                    <a:pt x="71" y="108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4" y="90"/>
                    <a:pt x="84" y="90"/>
                    <a:pt x="84" y="90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86"/>
                    <a:pt x="89" y="86"/>
                    <a:pt x="89" y="86"/>
                  </a:cubicBezTo>
                  <a:cubicBezTo>
                    <a:pt x="89" y="85"/>
                    <a:pt x="89" y="85"/>
                    <a:pt x="89" y="85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1"/>
                    <a:pt x="94" y="61"/>
                    <a:pt x="94" y="61"/>
                  </a:cubicBezTo>
                  <a:close/>
                  <a:moveTo>
                    <a:pt x="33" y="44"/>
                  </a:moveTo>
                  <a:cubicBezTo>
                    <a:pt x="32" y="46"/>
                    <a:pt x="32" y="46"/>
                    <a:pt x="32" y="46"/>
                  </a:cubicBezTo>
                  <a:cubicBezTo>
                    <a:pt x="32" y="46"/>
                    <a:pt x="29" y="46"/>
                    <a:pt x="29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8" y="46"/>
                    <a:pt x="28" y="49"/>
                    <a:pt x="28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4" y="47"/>
                    <a:pt x="24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0" y="49"/>
                    <a:pt x="20" y="49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9" y="45"/>
                    <a:pt x="19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5" y="43"/>
                    <a:pt x="15" y="4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7" y="39"/>
                    <a:pt x="17" y="39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5" y="36"/>
                    <a:pt x="15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9" y="34"/>
                    <a:pt x="19" y="34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1" y="31"/>
                    <a:pt x="21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5" y="32"/>
                    <a:pt x="25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8" y="31"/>
                    <a:pt x="28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5"/>
                    <a:pt x="30" y="35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3" y="36"/>
                    <a:pt x="33" y="37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9"/>
                    <a:pt x="32" y="40"/>
                    <a:pt x="32" y="40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1" y="42"/>
                    <a:pt x="33" y="44"/>
                    <a:pt x="33" y="44"/>
                  </a:cubicBezTo>
                  <a:close/>
                  <a:moveTo>
                    <a:pt x="73" y="32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73" y="33"/>
                    <a:pt x="67" y="35"/>
                    <a:pt x="67" y="35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6" y="37"/>
                    <a:pt x="69" y="43"/>
                    <a:pt x="68" y="43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9" y="44"/>
                    <a:pt x="59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5"/>
                    <a:pt x="55" y="50"/>
                    <a:pt x="54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9" y="50"/>
                    <a:pt x="47" y="45"/>
                    <a:pt x="47" y="45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5" y="44"/>
                    <a:pt x="39" y="46"/>
                    <a:pt x="39" y="46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8" y="37"/>
                    <a:pt x="38" y="37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1" y="32"/>
                    <a:pt x="31" y="32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7" y="25"/>
                    <a:pt x="37" y="25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6" y="17"/>
                    <a:pt x="36" y="17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45" y="16"/>
                    <a:pt x="45" y="16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50" y="10"/>
                    <a:pt x="50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7" y="15"/>
                    <a:pt x="57" y="15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65" y="14"/>
                    <a:pt x="65" y="14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8"/>
                    <a:pt x="66" y="23"/>
                    <a:pt x="66" y="23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73" y="28"/>
                    <a:pt x="73" y="28"/>
                  </a:cubicBezTo>
                  <a:cubicBezTo>
                    <a:pt x="73" y="32"/>
                    <a:pt x="73" y="32"/>
                    <a:pt x="73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EC3288A-9314-3215-0D6A-D2DBE086DAC6}"/>
              </a:ext>
            </a:extLst>
          </p:cNvPr>
          <p:cNvGrpSpPr/>
          <p:nvPr/>
        </p:nvGrpSpPr>
        <p:grpSpPr>
          <a:xfrm>
            <a:off x="2345997" y="4076262"/>
            <a:ext cx="1105968" cy="1105968"/>
            <a:chOff x="1732369" y="4883949"/>
            <a:chExt cx="1119836" cy="1119836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3483AC9F-FF31-0486-E6FC-E6D483EB9325}"/>
                </a:ext>
              </a:extLst>
            </p:cNvPr>
            <p:cNvSpPr/>
            <p:nvPr/>
          </p:nvSpPr>
          <p:spPr>
            <a:xfrm>
              <a:off x="1732369" y="4883949"/>
              <a:ext cx="1119836" cy="1119836"/>
            </a:xfrm>
            <a:prstGeom prst="ellipse">
              <a:avLst/>
            </a:prstGeom>
            <a:solidFill>
              <a:srgbClr val="46FABC"/>
            </a:solidFill>
            <a:ln w="9525">
              <a:noFill/>
              <a:round/>
            </a:ln>
          </p:spPr>
          <p:txBody>
            <a:bodyPr anchor="ctr"/>
            <a:lstStyle/>
            <a:p>
              <a:endParaRPr lang="zh-CN" altLang="en-US" sz="135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29C1696F-4121-4AC3-E64C-FC1E65C6B2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63143" y="5145865"/>
              <a:ext cx="658288" cy="596004"/>
            </a:xfrm>
            <a:custGeom>
              <a:avLst/>
              <a:gdLst>
                <a:gd name="T0" fmla="*/ 70 w 288"/>
                <a:gd name="T1" fmla="*/ 96 h 260"/>
                <a:gd name="T2" fmla="*/ 70 w 288"/>
                <a:gd name="T3" fmla="*/ 76 h 260"/>
                <a:gd name="T4" fmla="*/ 70 w 288"/>
                <a:gd name="T5" fmla="*/ 72 h 260"/>
                <a:gd name="T6" fmla="*/ 139 w 288"/>
                <a:gd name="T7" fmla="*/ 53 h 260"/>
                <a:gd name="T8" fmla="*/ 40 w 288"/>
                <a:gd name="T9" fmla="*/ 52 h 260"/>
                <a:gd name="T10" fmla="*/ 47 w 288"/>
                <a:gd name="T11" fmla="*/ 58 h 260"/>
                <a:gd name="T12" fmla="*/ 59 w 288"/>
                <a:gd name="T13" fmla="*/ 54 h 260"/>
                <a:gd name="T14" fmla="*/ 70 w 288"/>
                <a:gd name="T15" fmla="*/ 101 h 260"/>
                <a:gd name="T16" fmla="*/ 70 w 288"/>
                <a:gd name="T17" fmla="*/ 122 h 260"/>
                <a:gd name="T18" fmla="*/ 70 w 288"/>
                <a:gd name="T19" fmla="*/ 101 h 260"/>
                <a:gd name="T20" fmla="*/ 0 w 288"/>
                <a:gd name="T21" fmla="*/ 128 h 260"/>
                <a:gd name="T22" fmla="*/ 139 w 288"/>
                <a:gd name="T23" fmla="*/ 108 h 260"/>
                <a:gd name="T24" fmla="*/ 0 w 288"/>
                <a:gd name="T25" fmla="*/ 133 h 260"/>
                <a:gd name="T26" fmla="*/ 139 w 288"/>
                <a:gd name="T27" fmla="*/ 154 h 260"/>
                <a:gd name="T28" fmla="*/ 70 w 288"/>
                <a:gd name="T29" fmla="*/ 177 h 260"/>
                <a:gd name="T30" fmla="*/ 70 w 288"/>
                <a:gd name="T31" fmla="*/ 197 h 260"/>
                <a:gd name="T32" fmla="*/ 70 w 288"/>
                <a:gd name="T33" fmla="*/ 177 h 260"/>
                <a:gd name="T34" fmla="*/ 0 w 288"/>
                <a:gd name="T35" fmla="*/ 203 h 260"/>
                <a:gd name="T36" fmla="*/ 139 w 288"/>
                <a:gd name="T37" fmla="*/ 183 h 260"/>
                <a:gd name="T38" fmla="*/ 150 w 288"/>
                <a:gd name="T39" fmla="*/ 58 h 260"/>
                <a:gd name="T40" fmla="*/ 258 w 288"/>
                <a:gd name="T41" fmla="*/ 43 h 260"/>
                <a:gd name="T42" fmla="*/ 118 w 288"/>
                <a:gd name="T43" fmla="*/ 23 h 260"/>
                <a:gd name="T44" fmla="*/ 149 w 288"/>
                <a:gd name="T45" fmla="*/ 58 h 260"/>
                <a:gd name="T46" fmla="*/ 258 w 288"/>
                <a:gd name="T47" fmla="*/ 19 h 260"/>
                <a:gd name="T48" fmla="*/ 155 w 288"/>
                <a:gd name="T49" fmla="*/ 20 h 260"/>
                <a:gd name="T50" fmla="*/ 216 w 288"/>
                <a:gd name="T51" fmla="*/ 20 h 260"/>
                <a:gd name="T52" fmla="*/ 200 w 288"/>
                <a:gd name="T53" fmla="*/ 13 h 260"/>
                <a:gd name="T54" fmla="*/ 157 w 288"/>
                <a:gd name="T55" fmla="*/ 15 h 260"/>
                <a:gd name="T56" fmla="*/ 258 w 288"/>
                <a:gd name="T57" fmla="*/ 68 h 260"/>
                <a:gd name="T58" fmla="*/ 150 w 288"/>
                <a:gd name="T59" fmla="*/ 64 h 260"/>
                <a:gd name="T60" fmla="*/ 150 w 288"/>
                <a:gd name="T61" fmla="*/ 84 h 260"/>
                <a:gd name="T62" fmla="*/ 150 w 288"/>
                <a:gd name="T63" fmla="*/ 109 h 260"/>
                <a:gd name="T64" fmla="*/ 258 w 288"/>
                <a:gd name="T65" fmla="*/ 94 h 260"/>
                <a:gd name="T66" fmla="*/ 150 w 288"/>
                <a:gd name="T67" fmla="*/ 90 h 260"/>
                <a:gd name="T68" fmla="*/ 150 w 288"/>
                <a:gd name="T69" fmla="*/ 109 h 260"/>
                <a:gd name="T70" fmla="*/ 229 w 288"/>
                <a:gd name="T71" fmla="*/ 114 h 260"/>
                <a:gd name="T72" fmla="*/ 177 w 288"/>
                <a:gd name="T73" fmla="*/ 118 h 260"/>
                <a:gd name="T74" fmla="*/ 218 w 288"/>
                <a:gd name="T75" fmla="*/ 164 h 260"/>
                <a:gd name="T76" fmla="*/ 218 w 288"/>
                <a:gd name="T77" fmla="*/ 184 h 260"/>
                <a:gd name="T78" fmla="*/ 218 w 288"/>
                <a:gd name="T79" fmla="*/ 164 h 260"/>
                <a:gd name="T80" fmla="*/ 218 w 288"/>
                <a:gd name="T81" fmla="*/ 160 h 260"/>
                <a:gd name="T82" fmla="*/ 229 w 288"/>
                <a:gd name="T83" fmla="*/ 140 h 260"/>
                <a:gd name="T84" fmla="*/ 246 w 288"/>
                <a:gd name="T85" fmla="*/ 146 h 260"/>
                <a:gd name="T86" fmla="*/ 241 w 288"/>
                <a:gd name="T87" fmla="*/ 137 h 260"/>
                <a:gd name="T88" fmla="*/ 229 w 288"/>
                <a:gd name="T89" fmla="*/ 137 h 260"/>
                <a:gd name="T90" fmla="*/ 149 w 288"/>
                <a:gd name="T91" fmla="*/ 170 h 260"/>
                <a:gd name="T92" fmla="*/ 288 w 288"/>
                <a:gd name="T93" fmla="*/ 190 h 260"/>
                <a:gd name="T94" fmla="*/ 218 w 288"/>
                <a:gd name="T95" fmla="*/ 215 h 260"/>
                <a:gd name="T96" fmla="*/ 218 w 288"/>
                <a:gd name="T97" fmla="*/ 235 h 260"/>
                <a:gd name="T98" fmla="*/ 218 w 288"/>
                <a:gd name="T99" fmla="*/ 215 h 260"/>
                <a:gd name="T100" fmla="*/ 149 w 288"/>
                <a:gd name="T101" fmla="*/ 241 h 260"/>
                <a:gd name="T102" fmla="*/ 288 w 288"/>
                <a:gd name="T103" fmla="*/ 221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8" h="260">
                  <a:moveTo>
                    <a:pt x="139" y="57"/>
                  </a:moveTo>
                  <a:cubicBezTo>
                    <a:pt x="139" y="77"/>
                    <a:pt x="139" y="77"/>
                    <a:pt x="139" y="77"/>
                  </a:cubicBezTo>
                  <a:cubicBezTo>
                    <a:pt x="139" y="88"/>
                    <a:pt x="108" y="96"/>
                    <a:pt x="70" y="96"/>
                  </a:cubicBezTo>
                  <a:cubicBezTo>
                    <a:pt x="31" y="96"/>
                    <a:pt x="0" y="88"/>
                    <a:pt x="0" y="7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7"/>
                    <a:pt x="31" y="76"/>
                    <a:pt x="70" y="76"/>
                  </a:cubicBezTo>
                  <a:cubicBezTo>
                    <a:pt x="108" y="76"/>
                    <a:pt x="139" y="67"/>
                    <a:pt x="139" y="57"/>
                  </a:cubicBezTo>
                  <a:close/>
                  <a:moveTo>
                    <a:pt x="139" y="53"/>
                  </a:moveTo>
                  <a:cubicBezTo>
                    <a:pt x="139" y="64"/>
                    <a:pt x="108" y="72"/>
                    <a:pt x="70" y="72"/>
                  </a:cubicBezTo>
                  <a:cubicBezTo>
                    <a:pt x="31" y="72"/>
                    <a:pt x="0" y="64"/>
                    <a:pt x="0" y="53"/>
                  </a:cubicBezTo>
                  <a:cubicBezTo>
                    <a:pt x="0" y="43"/>
                    <a:pt x="31" y="34"/>
                    <a:pt x="70" y="34"/>
                  </a:cubicBezTo>
                  <a:cubicBezTo>
                    <a:pt x="108" y="34"/>
                    <a:pt x="139" y="43"/>
                    <a:pt x="139" y="53"/>
                  </a:cubicBezTo>
                  <a:close/>
                  <a:moveTo>
                    <a:pt x="103" y="52"/>
                  </a:moveTo>
                  <a:cubicBezTo>
                    <a:pt x="42" y="48"/>
                    <a:pt x="42" y="48"/>
                    <a:pt x="42" y="48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5" y="52"/>
                    <a:pt x="49" y="53"/>
                    <a:pt x="47" y="57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60" y="56"/>
                    <a:pt x="60" y="55"/>
                    <a:pt x="59" y="54"/>
                  </a:cubicBezTo>
                  <a:cubicBezTo>
                    <a:pt x="101" y="56"/>
                    <a:pt x="101" y="56"/>
                    <a:pt x="101" y="56"/>
                  </a:cubicBezTo>
                  <a:lnTo>
                    <a:pt x="103" y="52"/>
                  </a:lnTo>
                  <a:close/>
                  <a:moveTo>
                    <a:pt x="70" y="101"/>
                  </a:moveTo>
                  <a:cubicBezTo>
                    <a:pt x="31" y="101"/>
                    <a:pt x="0" y="93"/>
                    <a:pt x="0" y="82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13"/>
                    <a:pt x="31" y="122"/>
                    <a:pt x="70" y="122"/>
                  </a:cubicBezTo>
                  <a:cubicBezTo>
                    <a:pt x="108" y="122"/>
                    <a:pt x="139" y="113"/>
                    <a:pt x="139" y="103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93"/>
                    <a:pt x="108" y="101"/>
                    <a:pt x="70" y="101"/>
                  </a:cubicBezTo>
                  <a:close/>
                  <a:moveTo>
                    <a:pt x="70" y="127"/>
                  </a:moveTo>
                  <a:cubicBezTo>
                    <a:pt x="31" y="127"/>
                    <a:pt x="0" y="119"/>
                    <a:pt x="0" y="10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9"/>
                    <a:pt x="31" y="147"/>
                    <a:pt x="70" y="147"/>
                  </a:cubicBezTo>
                  <a:cubicBezTo>
                    <a:pt x="108" y="147"/>
                    <a:pt x="139" y="139"/>
                    <a:pt x="139" y="128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9" y="119"/>
                    <a:pt x="108" y="127"/>
                    <a:pt x="70" y="127"/>
                  </a:cubicBezTo>
                  <a:close/>
                  <a:moveTo>
                    <a:pt x="70" y="152"/>
                  </a:moveTo>
                  <a:cubicBezTo>
                    <a:pt x="31" y="152"/>
                    <a:pt x="0" y="144"/>
                    <a:pt x="0" y="133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31" y="173"/>
                    <a:pt x="70" y="173"/>
                  </a:cubicBezTo>
                  <a:cubicBezTo>
                    <a:pt x="108" y="173"/>
                    <a:pt x="139" y="164"/>
                    <a:pt x="139" y="154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44"/>
                    <a:pt x="108" y="152"/>
                    <a:pt x="70" y="152"/>
                  </a:cubicBezTo>
                  <a:close/>
                  <a:moveTo>
                    <a:pt x="70" y="177"/>
                  </a:moveTo>
                  <a:cubicBezTo>
                    <a:pt x="31" y="177"/>
                    <a:pt x="0" y="169"/>
                    <a:pt x="0" y="15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89"/>
                    <a:pt x="31" y="197"/>
                    <a:pt x="70" y="197"/>
                  </a:cubicBezTo>
                  <a:cubicBezTo>
                    <a:pt x="108" y="197"/>
                    <a:pt x="139" y="189"/>
                    <a:pt x="139" y="178"/>
                  </a:cubicBezTo>
                  <a:cubicBezTo>
                    <a:pt x="139" y="158"/>
                    <a:pt x="139" y="158"/>
                    <a:pt x="139" y="158"/>
                  </a:cubicBezTo>
                  <a:cubicBezTo>
                    <a:pt x="139" y="169"/>
                    <a:pt x="108" y="177"/>
                    <a:pt x="70" y="177"/>
                  </a:cubicBezTo>
                  <a:close/>
                  <a:moveTo>
                    <a:pt x="70" y="202"/>
                  </a:moveTo>
                  <a:cubicBezTo>
                    <a:pt x="31" y="202"/>
                    <a:pt x="0" y="193"/>
                    <a:pt x="0" y="18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14"/>
                    <a:pt x="31" y="222"/>
                    <a:pt x="70" y="222"/>
                  </a:cubicBezTo>
                  <a:cubicBezTo>
                    <a:pt x="108" y="222"/>
                    <a:pt x="139" y="214"/>
                    <a:pt x="139" y="203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39" y="193"/>
                    <a:pt x="108" y="202"/>
                    <a:pt x="70" y="202"/>
                  </a:cubicBezTo>
                  <a:close/>
                  <a:moveTo>
                    <a:pt x="149" y="58"/>
                  </a:moveTo>
                  <a:cubicBezTo>
                    <a:pt x="150" y="58"/>
                    <a:pt x="150" y="58"/>
                    <a:pt x="150" y="58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61" y="61"/>
                    <a:pt x="174" y="62"/>
                    <a:pt x="188" y="62"/>
                  </a:cubicBezTo>
                  <a:cubicBezTo>
                    <a:pt x="227" y="62"/>
                    <a:pt x="258" y="53"/>
                    <a:pt x="258" y="43"/>
                  </a:cubicBezTo>
                  <a:cubicBezTo>
                    <a:pt x="258" y="23"/>
                    <a:pt x="258" y="23"/>
                    <a:pt x="258" y="23"/>
                  </a:cubicBezTo>
                  <a:cubicBezTo>
                    <a:pt x="258" y="33"/>
                    <a:pt x="227" y="42"/>
                    <a:pt x="188" y="42"/>
                  </a:cubicBezTo>
                  <a:cubicBezTo>
                    <a:pt x="150" y="42"/>
                    <a:pt x="118" y="33"/>
                    <a:pt x="118" y="23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35" y="34"/>
                    <a:pt x="150" y="41"/>
                    <a:pt x="150" y="54"/>
                  </a:cubicBezTo>
                  <a:cubicBezTo>
                    <a:pt x="150" y="56"/>
                    <a:pt x="149" y="57"/>
                    <a:pt x="149" y="58"/>
                  </a:cubicBezTo>
                  <a:close/>
                  <a:moveTo>
                    <a:pt x="118" y="19"/>
                  </a:moveTo>
                  <a:cubicBezTo>
                    <a:pt x="118" y="8"/>
                    <a:pt x="150" y="0"/>
                    <a:pt x="188" y="0"/>
                  </a:cubicBezTo>
                  <a:cubicBezTo>
                    <a:pt x="227" y="0"/>
                    <a:pt x="258" y="8"/>
                    <a:pt x="258" y="19"/>
                  </a:cubicBezTo>
                  <a:cubicBezTo>
                    <a:pt x="258" y="29"/>
                    <a:pt x="227" y="38"/>
                    <a:pt x="188" y="38"/>
                  </a:cubicBezTo>
                  <a:cubicBezTo>
                    <a:pt x="150" y="38"/>
                    <a:pt x="118" y="29"/>
                    <a:pt x="118" y="19"/>
                  </a:cubicBezTo>
                  <a:close/>
                  <a:moveTo>
                    <a:pt x="155" y="20"/>
                  </a:moveTo>
                  <a:cubicBezTo>
                    <a:pt x="216" y="24"/>
                    <a:pt x="216" y="24"/>
                    <a:pt x="216" y="24"/>
                  </a:cubicBezTo>
                  <a:cubicBezTo>
                    <a:pt x="218" y="20"/>
                    <a:pt x="218" y="20"/>
                    <a:pt x="218" y="20"/>
                  </a:cubicBezTo>
                  <a:cubicBezTo>
                    <a:pt x="216" y="20"/>
                    <a:pt x="216" y="20"/>
                    <a:pt x="216" y="20"/>
                  </a:cubicBezTo>
                  <a:cubicBezTo>
                    <a:pt x="213" y="20"/>
                    <a:pt x="209" y="19"/>
                    <a:pt x="210" y="15"/>
                  </a:cubicBezTo>
                  <a:cubicBezTo>
                    <a:pt x="211" y="14"/>
                    <a:pt x="211" y="14"/>
                    <a:pt x="211" y="14"/>
                  </a:cubicBezTo>
                  <a:cubicBezTo>
                    <a:pt x="200" y="13"/>
                    <a:pt x="200" y="13"/>
                    <a:pt x="200" y="13"/>
                  </a:cubicBezTo>
                  <a:cubicBezTo>
                    <a:pt x="199" y="15"/>
                    <a:pt x="199" y="15"/>
                    <a:pt x="199" y="15"/>
                  </a:cubicBezTo>
                  <a:cubicBezTo>
                    <a:pt x="198" y="16"/>
                    <a:pt x="198" y="17"/>
                    <a:pt x="198" y="18"/>
                  </a:cubicBezTo>
                  <a:cubicBezTo>
                    <a:pt x="157" y="15"/>
                    <a:pt x="157" y="15"/>
                    <a:pt x="157" y="15"/>
                  </a:cubicBezTo>
                  <a:lnTo>
                    <a:pt x="155" y="20"/>
                  </a:lnTo>
                  <a:close/>
                  <a:moveTo>
                    <a:pt x="188" y="87"/>
                  </a:moveTo>
                  <a:cubicBezTo>
                    <a:pt x="227" y="87"/>
                    <a:pt x="258" y="79"/>
                    <a:pt x="258" y="68"/>
                  </a:cubicBezTo>
                  <a:cubicBezTo>
                    <a:pt x="258" y="48"/>
                    <a:pt x="258" y="48"/>
                    <a:pt x="258" y="48"/>
                  </a:cubicBezTo>
                  <a:cubicBezTo>
                    <a:pt x="258" y="59"/>
                    <a:pt x="227" y="67"/>
                    <a:pt x="188" y="67"/>
                  </a:cubicBezTo>
                  <a:cubicBezTo>
                    <a:pt x="174" y="67"/>
                    <a:pt x="161" y="66"/>
                    <a:pt x="150" y="64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0" y="80"/>
                    <a:pt x="149" y="82"/>
                    <a:pt x="149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61" y="86"/>
                    <a:pt x="174" y="87"/>
                    <a:pt x="188" y="87"/>
                  </a:cubicBezTo>
                  <a:close/>
                  <a:moveTo>
                    <a:pt x="150" y="109"/>
                  </a:moveTo>
                  <a:cubicBezTo>
                    <a:pt x="150" y="110"/>
                    <a:pt x="150" y="110"/>
                    <a:pt x="150" y="110"/>
                  </a:cubicBezTo>
                  <a:cubicBezTo>
                    <a:pt x="161" y="112"/>
                    <a:pt x="174" y="113"/>
                    <a:pt x="188" y="113"/>
                  </a:cubicBezTo>
                  <a:cubicBezTo>
                    <a:pt x="227" y="113"/>
                    <a:pt x="258" y="105"/>
                    <a:pt x="258" y="9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84"/>
                    <a:pt x="227" y="93"/>
                    <a:pt x="188" y="93"/>
                  </a:cubicBezTo>
                  <a:cubicBezTo>
                    <a:pt x="174" y="93"/>
                    <a:pt x="161" y="92"/>
                    <a:pt x="150" y="90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50" y="106"/>
                    <a:pt x="149" y="108"/>
                    <a:pt x="149" y="109"/>
                  </a:cubicBezTo>
                  <a:lnTo>
                    <a:pt x="150" y="109"/>
                  </a:lnTo>
                  <a:close/>
                  <a:moveTo>
                    <a:pt x="258" y="117"/>
                  </a:moveTo>
                  <a:cubicBezTo>
                    <a:pt x="258" y="99"/>
                    <a:pt x="258" y="99"/>
                    <a:pt x="258" y="99"/>
                  </a:cubicBezTo>
                  <a:cubicBezTo>
                    <a:pt x="258" y="105"/>
                    <a:pt x="247" y="111"/>
                    <a:pt x="229" y="114"/>
                  </a:cubicBezTo>
                  <a:cubicBezTo>
                    <a:pt x="237" y="115"/>
                    <a:pt x="247" y="115"/>
                    <a:pt x="258" y="117"/>
                  </a:cubicBezTo>
                  <a:close/>
                  <a:moveTo>
                    <a:pt x="150" y="127"/>
                  </a:moveTo>
                  <a:cubicBezTo>
                    <a:pt x="156" y="123"/>
                    <a:pt x="166" y="120"/>
                    <a:pt x="177" y="118"/>
                  </a:cubicBezTo>
                  <a:cubicBezTo>
                    <a:pt x="167" y="117"/>
                    <a:pt x="158" y="116"/>
                    <a:pt x="150" y="115"/>
                  </a:cubicBezTo>
                  <a:lnTo>
                    <a:pt x="150" y="127"/>
                  </a:lnTo>
                  <a:close/>
                  <a:moveTo>
                    <a:pt x="218" y="164"/>
                  </a:moveTo>
                  <a:cubicBezTo>
                    <a:pt x="180" y="164"/>
                    <a:pt x="149" y="155"/>
                    <a:pt x="149" y="145"/>
                  </a:cubicBezTo>
                  <a:cubicBezTo>
                    <a:pt x="149" y="165"/>
                    <a:pt x="149" y="165"/>
                    <a:pt x="149" y="165"/>
                  </a:cubicBezTo>
                  <a:cubicBezTo>
                    <a:pt x="149" y="175"/>
                    <a:pt x="180" y="184"/>
                    <a:pt x="218" y="184"/>
                  </a:cubicBezTo>
                  <a:cubicBezTo>
                    <a:pt x="257" y="184"/>
                    <a:pt x="288" y="175"/>
                    <a:pt x="288" y="165"/>
                  </a:cubicBezTo>
                  <a:cubicBezTo>
                    <a:pt x="288" y="145"/>
                    <a:pt x="288" y="145"/>
                    <a:pt x="288" y="145"/>
                  </a:cubicBezTo>
                  <a:cubicBezTo>
                    <a:pt x="288" y="155"/>
                    <a:pt x="257" y="164"/>
                    <a:pt x="218" y="164"/>
                  </a:cubicBezTo>
                  <a:close/>
                  <a:moveTo>
                    <a:pt x="218" y="122"/>
                  </a:moveTo>
                  <a:cubicBezTo>
                    <a:pt x="257" y="122"/>
                    <a:pt x="288" y="130"/>
                    <a:pt x="288" y="141"/>
                  </a:cubicBezTo>
                  <a:cubicBezTo>
                    <a:pt x="288" y="151"/>
                    <a:pt x="257" y="160"/>
                    <a:pt x="218" y="160"/>
                  </a:cubicBezTo>
                  <a:cubicBezTo>
                    <a:pt x="180" y="160"/>
                    <a:pt x="149" y="151"/>
                    <a:pt x="149" y="141"/>
                  </a:cubicBezTo>
                  <a:cubicBezTo>
                    <a:pt x="149" y="130"/>
                    <a:pt x="180" y="122"/>
                    <a:pt x="218" y="122"/>
                  </a:cubicBezTo>
                  <a:close/>
                  <a:moveTo>
                    <a:pt x="229" y="140"/>
                  </a:moveTo>
                  <a:cubicBezTo>
                    <a:pt x="187" y="137"/>
                    <a:pt x="187" y="137"/>
                    <a:pt x="187" y="137"/>
                  </a:cubicBezTo>
                  <a:cubicBezTo>
                    <a:pt x="185" y="142"/>
                    <a:pt x="185" y="142"/>
                    <a:pt x="185" y="142"/>
                  </a:cubicBezTo>
                  <a:cubicBezTo>
                    <a:pt x="246" y="146"/>
                    <a:pt x="246" y="146"/>
                    <a:pt x="246" y="146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3" y="142"/>
                    <a:pt x="239" y="141"/>
                    <a:pt x="241" y="137"/>
                  </a:cubicBezTo>
                  <a:cubicBezTo>
                    <a:pt x="241" y="136"/>
                    <a:pt x="241" y="136"/>
                    <a:pt x="241" y="136"/>
                  </a:cubicBezTo>
                  <a:cubicBezTo>
                    <a:pt x="230" y="135"/>
                    <a:pt x="230" y="135"/>
                    <a:pt x="230" y="135"/>
                  </a:cubicBezTo>
                  <a:cubicBezTo>
                    <a:pt x="229" y="137"/>
                    <a:pt x="229" y="137"/>
                    <a:pt x="229" y="137"/>
                  </a:cubicBezTo>
                  <a:cubicBezTo>
                    <a:pt x="229" y="138"/>
                    <a:pt x="228" y="139"/>
                    <a:pt x="229" y="140"/>
                  </a:cubicBezTo>
                  <a:close/>
                  <a:moveTo>
                    <a:pt x="218" y="189"/>
                  </a:moveTo>
                  <a:cubicBezTo>
                    <a:pt x="180" y="189"/>
                    <a:pt x="149" y="181"/>
                    <a:pt x="149" y="170"/>
                  </a:cubicBezTo>
                  <a:cubicBezTo>
                    <a:pt x="149" y="190"/>
                    <a:pt x="149" y="190"/>
                    <a:pt x="149" y="190"/>
                  </a:cubicBezTo>
                  <a:cubicBezTo>
                    <a:pt x="149" y="201"/>
                    <a:pt x="180" y="209"/>
                    <a:pt x="218" y="209"/>
                  </a:cubicBezTo>
                  <a:cubicBezTo>
                    <a:pt x="257" y="209"/>
                    <a:pt x="288" y="201"/>
                    <a:pt x="288" y="190"/>
                  </a:cubicBezTo>
                  <a:cubicBezTo>
                    <a:pt x="288" y="170"/>
                    <a:pt x="288" y="170"/>
                    <a:pt x="288" y="170"/>
                  </a:cubicBezTo>
                  <a:cubicBezTo>
                    <a:pt x="288" y="181"/>
                    <a:pt x="257" y="189"/>
                    <a:pt x="218" y="189"/>
                  </a:cubicBezTo>
                  <a:close/>
                  <a:moveTo>
                    <a:pt x="218" y="215"/>
                  </a:moveTo>
                  <a:cubicBezTo>
                    <a:pt x="180" y="215"/>
                    <a:pt x="149" y="206"/>
                    <a:pt x="149" y="19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27"/>
                    <a:pt x="180" y="235"/>
                    <a:pt x="218" y="235"/>
                  </a:cubicBezTo>
                  <a:cubicBezTo>
                    <a:pt x="257" y="235"/>
                    <a:pt x="288" y="227"/>
                    <a:pt x="288" y="216"/>
                  </a:cubicBezTo>
                  <a:cubicBezTo>
                    <a:pt x="288" y="196"/>
                    <a:pt x="288" y="196"/>
                    <a:pt x="288" y="196"/>
                  </a:cubicBezTo>
                  <a:cubicBezTo>
                    <a:pt x="288" y="206"/>
                    <a:pt x="257" y="215"/>
                    <a:pt x="218" y="215"/>
                  </a:cubicBezTo>
                  <a:close/>
                  <a:moveTo>
                    <a:pt x="218" y="240"/>
                  </a:moveTo>
                  <a:cubicBezTo>
                    <a:pt x="180" y="240"/>
                    <a:pt x="149" y="231"/>
                    <a:pt x="149" y="221"/>
                  </a:cubicBezTo>
                  <a:cubicBezTo>
                    <a:pt x="149" y="241"/>
                    <a:pt x="149" y="241"/>
                    <a:pt x="149" y="241"/>
                  </a:cubicBezTo>
                  <a:cubicBezTo>
                    <a:pt x="149" y="252"/>
                    <a:pt x="180" y="260"/>
                    <a:pt x="218" y="260"/>
                  </a:cubicBezTo>
                  <a:cubicBezTo>
                    <a:pt x="257" y="260"/>
                    <a:pt x="288" y="252"/>
                    <a:pt x="288" y="241"/>
                  </a:cubicBezTo>
                  <a:cubicBezTo>
                    <a:pt x="288" y="221"/>
                    <a:pt x="288" y="221"/>
                    <a:pt x="288" y="221"/>
                  </a:cubicBezTo>
                  <a:cubicBezTo>
                    <a:pt x="288" y="231"/>
                    <a:pt x="257" y="240"/>
                    <a:pt x="218" y="2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2CAE716-8FD8-997F-63E3-F5B689F2177D}"/>
              </a:ext>
            </a:extLst>
          </p:cNvPr>
          <p:cNvGrpSpPr/>
          <p:nvPr/>
        </p:nvGrpSpPr>
        <p:grpSpPr>
          <a:xfrm>
            <a:off x="5312390" y="1412471"/>
            <a:ext cx="1105968" cy="1105968"/>
            <a:chOff x="4609397" y="1508318"/>
            <a:chExt cx="1119836" cy="1119836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FA0EBE2F-D1FD-8F58-AF74-A05413E9E157}"/>
                </a:ext>
              </a:extLst>
            </p:cNvPr>
            <p:cNvSpPr/>
            <p:nvPr/>
          </p:nvSpPr>
          <p:spPr>
            <a:xfrm>
              <a:off x="4609397" y="1508318"/>
              <a:ext cx="1119836" cy="1119836"/>
            </a:xfrm>
            <a:prstGeom prst="ellipse">
              <a:avLst/>
            </a:prstGeom>
            <a:solidFill>
              <a:srgbClr val="46FABC"/>
            </a:solidFill>
            <a:ln w="9525">
              <a:noFill/>
              <a:round/>
            </a:ln>
          </p:spPr>
          <p:txBody>
            <a:bodyPr anchor="ctr"/>
            <a:lstStyle/>
            <a:p>
              <a:endParaRPr lang="zh-CN" altLang="en-US" sz="135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0A87DFF2-4951-874C-5B0E-D96983547D80}"/>
                </a:ext>
              </a:extLst>
            </p:cNvPr>
            <p:cNvGrpSpPr/>
            <p:nvPr/>
          </p:nvGrpSpPr>
          <p:grpSpPr>
            <a:xfrm>
              <a:off x="4859873" y="1808017"/>
              <a:ext cx="692085" cy="482755"/>
              <a:chOff x="-60285" y="3175"/>
              <a:chExt cx="1354138" cy="944563"/>
            </a:xfrm>
            <a:solidFill>
              <a:schemeClr val="bg1"/>
            </a:solidFill>
          </p:grpSpPr>
          <p:sp>
            <p:nvSpPr>
              <p:cNvPr id="19" name="Freeform 51">
                <a:extLst>
                  <a:ext uri="{FF2B5EF4-FFF2-40B4-BE49-F238E27FC236}">
                    <a16:creationId xmlns:a16="http://schemas.microsoft.com/office/drawing/2014/main" id="{E0CEF8D5-4DF1-4C4A-36AF-A71DD928FED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2803" y="3175"/>
                <a:ext cx="1255713" cy="804863"/>
              </a:xfrm>
              <a:custGeom>
                <a:avLst/>
                <a:gdLst>
                  <a:gd name="T0" fmla="*/ 16 w 332"/>
                  <a:gd name="T1" fmla="*/ 212 h 212"/>
                  <a:gd name="T2" fmla="*/ 316 w 332"/>
                  <a:gd name="T3" fmla="*/ 212 h 212"/>
                  <a:gd name="T4" fmla="*/ 332 w 332"/>
                  <a:gd name="T5" fmla="*/ 196 h 212"/>
                  <a:gd name="T6" fmla="*/ 332 w 332"/>
                  <a:gd name="T7" fmla="*/ 16 h 212"/>
                  <a:gd name="T8" fmla="*/ 316 w 332"/>
                  <a:gd name="T9" fmla="*/ 0 h 212"/>
                  <a:gd name="T10" fmla="*/ 24 w 332"/>
                  <a:gd name="T11" fmla="*/ 0 h 212"/>
                  <a:gd name="T12" fmla="*/ 0 w 332"/>
                  <a:gd name="T13" fmla="*/ 16 h 212"/>
                  <a:gd name="T14" fmla="*/ 0 w 332"/>
                  <a:gd name="T15" fmla="*/ 196 h 212"/>
                  <a:gd name="T16" fmla="*/ 16 w 332"/>
                  <a:gd name="T17" fmla="*/ 212 h 212"/>
                  <a:gd name="T18" fmla="*/ 22 w 332"/>
                  <a:gd name="T19" fmla="*/ 23 h 212"/>
                  <a:gd name="T20" fmla="*/ 24 w 332"/>
                  <a:gd name="T21" fmla="*/ 22 h 212"/>
                  <a:gd name="T22" fmla="*/ 310 w 332"/>
                  <a:gd name="T23" fmla="*/ 22 h 212"/>
                  <a:gd name="T24" fmla="*/ 310 w 332"/>
                  <a:gd name="T25" fmla="*/ 190 h 212"/>
                  <a:gd name="T26" fmla="*/ 22 w 332"/>
                  <a:gd name="T27" fmla="*/ 190 h 212"/>
                  <a:gd name="T28" fmla="*/ 22 w 332"/>
                  <a:gd name="T29" fmla="*/ 23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2" h="212">
                    <a:moveTo>
                      <a:pt x="16" y="212"/>
                    </a:moveTo>
                    <a:cubicBezTo>
                      <a:pt x="316" y="212"/>
                      <a:pt x="316" y="212"/>
                      <a:pt x="316" y="212"/>
                    </a:cubicBezTo>
                    <a:cubicBezTo>
                      <a:pt x="325" y="212"/>
                      <a:pt x="332" y="205"/>
                      <a:pt x="332" y="196"/>
                    </a:cubicBezTo>
                    <a:cubicBezTo>
                      <a:pt x="332" y="16"/>
                      <a:pt x="332" y="16"/>
                      <a:pt x="332" y="16"/>
                    </a:cubicBezTo>
                    <a:cubicBezTo>
                      <a:pt x="332" y="7"/>
                      <a:pt x="325" y="0"/>
                      <a:pt x="31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5" y="0"/>
                      <a:pt x="0" y="7"/>
                      <a:pt x="0" y="16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0" y="205"/>
                      <a:pt x="7" y="212"/>
                      <a:pt x="16" y="212"/>
                    </a:cubicBezTo>
                    <a:close/>
                    <a:moveTo>
                      <a:pt x="22" y="23"/>
                    </a:moveTo>
                    <a:cubicBezTo>
                      <a:pt x="23" y="22"/>
                      <a:pt x="24" y="22"/>
                      <a:pt x="24" y="22"/>
                    </a:cubicBezTo>
                    <a:cubicBezTo>
                      <a:pt x="310" y="22"/>
                      <a:pt x="310" y="22"/>
                      <a:pt x="310" y="22"/>
                    </a:cubicBezTo>
                    <a:cubicBezTo>
                      <a:pt x="310" y="190"/>
                      <a:pt x="310" y="190"/>
                      <a:pt x="310" y="190"/>
                    </a:cubicBezTo>
                    <a:cubicBezTo>
                      <a:pt x="22" y="190"/>
                      <a:pt x="22" y="190"/>
                      <a:pt x="22" y="190"/>
                    </a:cubicBezTo>
                    <a:lnTo>
                      <a:pt x="22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Freeform 52">
                <a:extLst>
                  <a:ext uri="{FF2B5EF4-FFF2-40B4-BE49-F238E27FC236}">
                    <a16:creationId xmlns:a16="http://schemas.microsoft.com/office/drawing/2014/main" id="{84058BDF-E024-5458-2D8E-65190BB6E3B0}"/>
                  </a:ext>
                </a:extLst>
              </p:cNvPr>
              <p:cNvSpPr/>
              <p:nvPr/>
            </p:nvSpPr>
            <p:spPr bwMode="auto">
              <a:xfrm>
                <a:off x="209570" y="249238"/>
                <a:ext cx="836614" cy="338137"/>
              </a:xfrm>
              <a:custGeom>
                <a:avLst/>
                <a:gdLst>
                  <a:gd name="T0" fmla="*/ 221 w 221"/>
                  <a:gd name="T1" fmla="*/ 9 h 89"/>
                  <a:gd name="T2" fmla="*/ 220 w 221"/>
                  <a:gd name="T3" fmla="*/ 7 h 89"/>
                  <a:gd name="T4" fmla="*/ 220 w 221"/>
                  <a:gd name="T5" fmla="*/ 5 h 89"/>
                  <a:gd name="T6" fmla="*/ 218 w 221"/>
                  <a:gd name="T7" fmla="*/ 3 h 89"/>
                  <a:gd name="T8" fmla="*/ 217 w 221"/>
                  <a:gd name="T9" fmla="*/ 2 h 89"/>
                  <a:gd name="T10" fmla="*/ 212 w 221"/>
                  <a:gd name="T11" fmla="*/ 0 h 89"/>
                  <a:gd name="T12" fmla="*/ 209 w 221"/>
                  <a:gd name="T13" fmla="*/ 0 h 89"/>
                  <a:gd name="T14" fmla="*/ 208 w 221"/>
                  <a:gd name="T15" fmla="*/ 0 h 89"/>
                  <a:gd name="T16" fmla="*/ 185 w 221"/>
                  <a:gd name="T17" fmla="*/ 4 h 89"/>
                  <a:gd name="T18" fmla="*/ 184 w 221"/>
                  <a:gd name="T19" fmla="*/ 4 h 89"/>
                  <a:gd name="T20" fmla="*/ 182 w 221"/>
                  <a:gd name="T21" fmla="*/ 5 h 89"/>
                  <a:gd name="T22" fmla="*/ 180 w 221"/>
                  <a:gd name="T23" fmla="*/ 6 h 89"/>
                  <a:gd name="T24" fmla="*/ 179 w 221"/>
                  <a:gd name="T25" fmla="*/ 7 h 89"/>
                  <a:gd name="T26" fmla="*/ 178 w 221"/>
                  <a:gd name="T27" fmla="*/ 9 h 89"/>
                  <a:gd name="T28" fmla="*/ 177 w 221"/>
                  <a:gd name="T29" fmla="*/ 10 h 89"/>
                  <a:gd name="T30" fmla="*/ 176 w 221"/>
                  <a:gd name="T31" fmla="*/ 12 h 89"/>
                  <a:gd name="T32" fmla="*/ 176 w 221"/>
                  <a:gd name="T33" fmla="*/ 15 h 89"/>
                  <a:gd name="T34" fmla="*/ 176 w 221"/>
                  <a:gd name="T35" fmla="*/ 16 h 89"/>
                  <a:gd name="T36" fmla="*/ 177 w 221"/>
                  <a:gd name="T37" fmla="*/ 18 h 89"/>
                  <a:gd name="T38" fmla="*/ 177 w 221"/>
                  <a:gd name="T39" fmla="*/ 20 h 89"/>
                  <a:gd name="T40" fmla="*/ 178 w 221"/>
                  <a:gd name="T41" fmla="*/ 21 h 89"/>
                  <a:gd name="T42" fmla="*/ 124 w 221"/>
                  <a:gd name="T43" fmla="*/ 64 h 89"/>
                  <a:gd name="T44" fmla="*/ 77 w 221"/>
                  <a:gd name="T45" fmla="*/ 30 h 89"/>
                  <a:gd name="T46" fmla="*/ 75 w 221"/>
                  <a:gd name="T47" fmla="*/ 29 h 89"/>
                  <a:gd name="T48" fmla="*/ 73 w 221"/>
                  <a:gd name="T49" fmla="*/ 28 h 89"/>
                  <a:gd name="T50" fmla="*/ 71 w 221"/>
                  <a:gd name="T51" fmla="*/ 28 h 89"/>
                  <a:gd name="T52" fmla="*/ 69 w 221"/>
                  <a:gd name="T53" fmla="*/ 28 h 89"/>
                  <a:gd name="T54" fmla="*/ 67 w 221"/>
                  <a:gd name="T55" fmla="*/ 29 h 89"/>
                  <a:gd name="T56" fmla="*/ 65 w 221"/>
                  <a:gd name="T57" fmla="*/ 30 h 89"/>
                  <a:gd name="T58" fmla="*/ 6 w 221"/>
                  <a:gd name="T59" fmla="*/ 68 h 89"/>
                  <a:gd name="T60" fmla="*/ 12 w 221"/>
                  <a:gd name="T61" fmla="*/ 89 h 89"/>
                  <a:gd name="T62" fmla="*/ 71 w 221"/>
                  <a:gd name="T63" fmla="*/ 52 h 89"/>
                  <a:gd name="T64" fmla="*/ 120 w 221"/>
                  <a:gd name="T65" fmla="*/ 87 h 89"/>
                  <a:gd name="T66" fmla="*/ 122 w 221"/>
                  <a:gd name="T67" fmla="*/ 88 h 89"/>
                  <a:gd name="T68" fmla="*/ 125 w 221"/>
                  <a:gd name="T69" fmla="*/ 89 h 89"/>
                  <a:gd name="T70" fmla="*/ 125 w 221"/>
                  <a:gd name="T71" fmla="*/ 89 h 89"/>
                  <a:gd name="T72" fmla="*/ 127 w 221"/>
                  <a:gd name="T73" fmla="*/ 88 h 89"/>
                  <a:gd name="T74" fmla="*/ 130 w 221"/>
                  <a:gd name="T75" fmla="*/ 87 h 89"/>
                  <a:gd name="T76" fmla="*/ 192 w 221"/>
                  <a:gd name="T77" fmla="*/ 39 h 89"/>
                  <a:gd name="T78" fmla="*/ 193 w 221"/>
                  <a:gd name="T79" fmla="*/ 41 h 89"/>
                  <a:gd name="T80" fmla="*/ 196 w 221"/>
                  <a:gd name="T81" fmla="*/ 42 h 89"/>
                  <a:gd name="T82" fmla="*/ 197 w 221"/>
                  <a:gd name="T83" fmla="*/ 43 h 89"/>
                  <a:gd name="T84" fmla="*/ 200 w 221"/>
                  <a:gd name="T85" fmla="*/ 43 h 89"/>
                  <a:gd name="T86" fmla="*/ 200 w 221"/>
                  <a:gd name="T87" fmla="*/ 43 h 89"/>
                  <a:gd name="T88" fmla="*/ 203 w 221"/>
                  <a:gd name="T89" fmla="*/ 43 h 89"/>
                  <a:gd name="T90" fmla="*/ 206 w 221"/>
                  <a:gd name="T91" fmla="*/ 41 h 89"/>
                  <a:gd name="T92" fmla="*/ 208 w 221"/>
                  <a:gd name="T93" fmla="*/ 40 h 89"/>
                  <a:gd name="T94" fmla="*/ 210 w 221"/>
                  <a:gd name="T95" fmla="*/ 37 h 89"/>
                  <a:gd name="T96" fmla="*/ 220 w 221"/>
                  <a:gd name="T97" fmla="*/ 16 h 89"/>
                  <a:gd name="T98" fmla="*/ 220 w 221"/>
                  <a:gd name="T99" fmla="*/ 16 h 89"/>
                  <a:gd name="T100" fmla="*/ 221 w 221"/>
                  <a:gd name="T101" fmla="*/ 14 h 89"/>
                  <a:gd name="T102" fmla="*/ 221 w 221"/>
                  <a:gd name="T103" fmla="*/ 1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1" h="89">
                    <a:moveTo>
                      <a:pt x="221" y="9"/>
                    </a:move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8"/>
                      <a:pt x="220" y="7"/>
                    </a:cubicBezTo>
                    <a:cubicBezTo>
                      <a:pt x="220" y="7"/>
                      <a:pt x="220" y="7"/>
                      <a:pt x="220" y="6"/>
                    </a:cubicBezTo>
                    <a:cubicBezTo>
                      <a:pt x="220" y="6"/>
                      <a:pt x="220" y="6"/>
                      <a:pt x="220" y="5"/>
                    </a:cubicBezTo>
                    <a:cubicBezTo>
                      <a:pt x="219" y="5"/>
                      <a:pt x="219" y="5"/>
                      <a:pt x="219" y="4"/>
                    </a:cubicBezTo>
                    <a:cubicBezTo>
                      <a:pt x="219" y="4"/>
                      <a:pt x="219" y="4"/>
                      <a:pt x="218" y="3"/>
                    </a:cubicBezTo>
                    <a:cubicBezTo>
                      <a:pt x="218" y="3"/>
                      <a:pt x="218" y="3"/>
                      <a:pt x="217" y="3"/>
                    </a:cubicBezTo>
                    <a:cubicBezTo>
                      <a:pt x="217" y="3"/>
                      <a:pt x="217" y="2"/>
                      <a:pt x="217" y="2"/>
                    </a:cubicBezTo>
                    <a:cubicBezTo>
                      <a:pt x="215" y="1"/>
                      <a:pt x="214" y="1"/>
                      <a:pt x="213" y="0"/>
                    </a:cubicBezTo>
                    <a:cubicBezTo>
                      <a:pt x="213" y="0"/>
                      <a:pt x="212" y="0"/>
                      <a:pt x="212" y="0"/>
                    </a:cubicBezTo>
                    <a:cubicBezTo>
                      <a:pt x="212" y="0"/>
                      <a:pt x="211" y="0"/>
                      <a:pt x="211" y="0"/>
                    </a:cubicBezTo>
                    <a:cubicBezTo>
                      <a:pt x="210" y="0"/>
                      <a:pt x="209" y="0"/>
                      <a:pt x="209" y="0"/>
                    </a:cubicBezTo>
                    <a:cubicBezTo>
                      <a:pt x="209" y="0"/>
                      <a:pt x="209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4" y="4"/>
                      <a:pt x="184" y="4"/>
                    </a:cubicBezTo>
                    <a:cubicBezTo>
                      <a:pt x="183" y="4"/>
                      <a:pt x="183" y="4"/>
                      <a:pt x="183" y="4"/>
                    </a:cubicBezTo>
                    <a:cubicBezTo>
                      <a:pt x="182" y="5"/>
                      <a:pt x="182" y="5"/>
                      <a:pt x="182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6"/>
                      <a:pt x="181" y="6"/>
                      <a:pt x="180" y="6"/>
                    </a:cubicBezTo>
                    <a:cubicBezTo>
                      <a:pt x="180" y="6"/>
                      <a:pt x="180" y="6"/>
                      <a:pt x="180" y="6"/>
                    </a:cubicBezTo>
                    <a:cubicBezTo>
                      <a:pt x="180" y="6"/>
                      <a:pt x="179" y="7"/>
                      <a:pt x="179" y="7"/>
                    </a:cubicBezTo>
                    <a:cubicBezTo>
                      <a:pt x="179" y="7"/>
                      <a:pt x="179" y="7"/>
                      <a:pt x="178" y="8"/>
                    </a:cubicBezTo>
                    <a:cubicBezTo>
                      <a:pt x="178" y="8"/>
                      <a:pt x="178" y="8"/>
                      <a:pt x="178" y="9"/>
                    </a:cubicBezTo>
                    <a:cubicBezTo>
                      <a:pt x="178" y="9"/>
                      <a:pt x="177" y="9"/>
                      <a:pt x="177" y="9"/>
                    </a:cubicBezTo>
                    <a:cubicBezTo>
                      <a:pt x="177" y="10"/>
                      <a:pt x="177" y="10"/>
                      <a:pt x="177" y="10"/>
                    </a:cubicBezTo>
                    <a:cubicBezTo>
                      <a:pt x="177" y="11"/>
                      <a:pt x="177" y="11"/>
                      <a:pt x="177" y="11"/>
                    </a:cubicBezTo>
                    <a:cubicBezTo>
                      <a:pt x="176" y="12"/>
                      <a:pt x="176" y="12"/>
                      <a:pt x="176" y="12"/>
                    </a:cubicBezTo>
                    <a:cubicBezTo>
                      <a:pt x="176" y="13"/>
                      <a:pt x="176" y="13"/>
                      <a:pt x="176" y="13"/>
                    </a:cubicBezTo>
                    <a:cubicBezTo>
                      <a:pt x="176" y="14"/>
                      <a:pt x="176" y="14"/>
                      <a:pt x="176" y="15"/>
                    </a:cubicBezTo>
                    <a:cubicBezTo>
                      <a:pt x="176" y="15"/>
                      <a:pt x="176" y="15"/>
                      <a:pt x="176" y="16"/>
                    </a:cubicBezTo>
                    <a:cubicBezTo>
                      <a:pt x="176" y="16"/>
                      <a:pt x="176" y="16"/>
                      <a:pt x="176" y="16"/>
                    </a:cubicBezTo>
                    <a:cubicBezTo>
                      <a:pt x="176" y="16"/>
                      <a:pt x="176" y="17"/>
                      <a:pt x="176" y="17"/>
                    </a:cubicBezTo>
                    <a:cubicBezTo>
                      <a:pt x="176" y="17"/>
                      <a:pt x="176" y="17"/>
                      <a:pt x="177" y="18"/>
                    </a:cubicBezTo>
                    <a:cubicBezTo>
                      <a:pt x="177" y="18"/>
                      <a:pt x="177" y="18"/>
                      <a:pt x="177" y="19"/>
                    </a:cubicBezTo>
                    <a:cubicBezTo>
                      <a:pt x="177" y="19"/>
                      <a:pt x="177" y="19"/>
                      <a:pt x="177" y="20"/>
                    </a:cubicBezTo>
                    <a:cubicBezTo>
                      <a:pt x="177" y="20"/>
                      <a:pt x="178" y="20"/>
                      <a:pt x="178" y="21"/>
                    </a:cubicBezTo>
                    <a:cubicBezTo>
                      <a:pt x="178" y="21"/>
                      <a:pt x="178" y="21"/>
                      <a:pt x="178" y="21"/>
                    </a:cubicBezTo>
                    <a:cubicBezTo>
                      <a:pt x="179" y="22"/>
                      <a:pt x="179" y="22"/>
                      <a:pt x="179" y="22"/>
                    </a:cubicBezTo>
                    <a:cubicBezTo>
                      <a:pt x="124" y="64"/>
                      <a:pt x="124" y="64"/>
                      <a:pt x="124" y="64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6" y="29"/>
                    </a:cubicBezTo>
                    <a:cubicBezTo>
                      <a:pt x="76" y="29"/>
                      <a:pt x="76" y="29"/>
                      <a:pt x="75" y="29"/>
                    </a:cubicBezTo>
                    <a:cubicBezTo>
                      <a:pt x="75" y="29"/>
                      <a:pt x="75" y="29"/>
                      <a:pt x="74" y="29"/>
                    </a:cubicBezTo>
                    <a:cubicBezTo>
                      <a:pt x="74" y="29"/>
                      <a:pt x="74" y="28"/>
                      <a:pt x="73" y="28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72" y="28"/>
                      <a:pt x="72" y="28"/>
                      <a:pt x="71" y="28"/>
                    </a:cubicBezTo>
                    <a:cubicBezTo>
                      <a:pt x="71" y="28"/>
                      <a:pt x="71" y="28"/>
                      <a:pt x="70" y="28"/>
                    </a:cubicBezTo>
                    <a:cubicBezTo>
                      <a:pt x="70" y="28"/>
                      <a:pt x="70" y="28"/>
                      <a:pt x="69" y="28"/>
                    </a:cubicBezTo>
                    <a:cubicBezTo>
                      <a:pt x="69" y="28"/>
                      <a:pt x="69" y="28"/>
                      <a:pt x="68" y="28"/>
                    </a:cubicBezTo>
                    <a:cubicBezTo>
                      <a:pt x="68" y="29"/>
                      <a:pt x="67" y="29"/>
                      <a:pt x="67" y="29"/>
                    </a:cubicBezTo>
                    <a:cubicBezTo>
                      <a:pt x="67" y="29"/>
                      <a:pt x="67" y="29"/>
                      <a:pt x="66" y="29"/>
                    </a:cubicBezTo>
                    <a:cubicBezTo>
                      <a:pt x="66" y="29"/>
                      <a:pt x="66" y="30"/>
                      <a:pt x="65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1" y="72"/>
                      <a:pt x="0" y="79"/>
                      <a:pt x="3" y="84"/>
                    </a:cubicBezTo>
                    <a:cubicBezTo>
                      <a:pt x="5" y="87"/>
                      <a:pt x="9" y="89"/>
                      <a:pt x="12" y="89"/>
                    </a:cubicBezTo>
                    <a:cubicBezTo>
                      <a:pt x="15" y="89"/>
                      <a:pt x="17" y="88"/>
                      <a:pt x="18" y="87"/>
                    </a:cubicBezTo>
                    <a:cubicBezTo>
                      <a:pt x="71" y="52"/>
                      <a:pt x="71" y="52"/>
                      <a:pt x="71" y="52"/>
                    </a:cubicBezTo>
                    <a:cubicBezTo>
                      <a:pt x="118" y="87"/>
                      <a:pt x="118" y="87"/>
                      <a:pt x="118" y="87"/>
                    </a:cubicBezTo>
                    <a:cubicBezTo>
                      <a:pt x="119" y="87"/>
                      <a:pt x="119" y="87"/>
                      <a:pt x="120" y="87"/>
                    </a:cubicBezTo>
                    <a:cubicBezTo>
                      <a:pt x="120" y="88"/>
                      <a:pt x="120" y="88"/>
                      <a:pt x="120" y="88"/>
                    </a:cubicBezTo>
                    <a:cubicBezTo>
                      <a:pt x="121" y="88"/>
                      <a:pt x="121" y="88"/>
                      <a:pt x="122" y="88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3" y="88"/>
                      <a:pt x="124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6" y="88"/>
                      <a:pt x="127" y="88"/>
                    </a:cubicBezTo>
                    <a:cubicBezTo>
                      <a:pt x="127" y="88"/>
                      <a:pt x="127" y="88"/>
                      <a:pt x="127" y="88"/>
                    </a:cubicBezTo>
                    <a:cubicBezTo>
                      <a:pt x="128" y="88"/>
                      <a:pt x="129" y="88"/>
                      <a:pt x="129" y="88"/>
                    </a:cubicBezTo>
                    <a:cubicBezTo>
                      <a:pt x="129" y="87"/>
                      <a:pt x="129" y="87"/>
                      <a:pt x="130" y="87"/>
                    </a:cubicBezTo>
                    <a:cubicBezTo>
                      <a:pt x="130" y="87"/>
                      <a:pt x="131" y="87"/>
                      <a:pt x="131" y="8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92" y="40"/>
                      <a:pt x="193" y="40"/>
                      <a:pt x="193" y="40"/>
                    </a:cubicBezTo>
                    <a:cubicBezTo>
                      <a:pt x="193" y="40"/>
                      <a:pt x="193" y="41"/>
                      <a:pt x="193" y="41"/>
                    </a:cubicBezTo>
                    <a:cubicBezTo>
                      <a:pt x="194" y="41"/>
                      <a:pt x="194" y="41"/>
                      <a:pt x="195" y="42"/>
                    </a:cubicBezTo>
                    <a:cubicBezTo>
                      <a:pt x="195" y="42"/>
                      <a:pt x="195" y="42"/>
                      <a:pt x="196" y="42"/>
                    </a:cubicBezTo>
                    <a:cubicBezTo>
                      <a:pt x="196" y="42"/>
                      <a:pt x="196" y="42"/>
                      <a:pt x="196" y="42"/>
                    </a:cubicBezTo>
                    <a:cubicBezTo>
                      <a:pt x="196" y="42"/>
                      <a:pt x="197" y="42"/>
                      <a:pt x="197" y="43"/>
                    </a:cubicBezTo>
                    <a:cubicBezTo>
                      <a:pt x="197" y="43"/>
                      <a:pt x="198" y="43"/>
                      <a:pt x="198" y="43"/>
                    </a:cubicBezTo>
                    <a:cubicBezTo>
                      <a:pt x="199" y="43"/>
                      <a:pt x="199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1" y="43"/>
                      <a:pt x="202" y="43"/>
                      <a:pt x="203" y="43"/>
                    </a:cubicBezTo>
                    <a:cubicBezTo>
                      <a:pt x="203" y="43"/>
                      <a:pt x="203" y="43"/>
                      <a:pt x="203" y="43"/>
                    </a:cubicBezTo>
                    <a:cubicBezTo>
                      <a:pt x="204" y="42"/>
                      <a:pt x="205" y="42"/>
                      <a:pt x="206" y="42"/>
                    </a:cubicBezTo>
                    <a:cubicBezTo>
                      <a:pt x="206" y="41"/>
                      <a:pt x="206" y="41"/>
                      <a:pt x="206" y="41"/>
                    </a:cubicBezTo>
                    <a:cubicBezTo>
                      <a:pt x="207" y="41"/>
                      <a:pt x="207" y="41"/>
                      <a:pt x="207" y="41"/>
                    </a:cubicBezTo>
                    <a:cubicBezTo>
                      <a:pt x="207" y="41"/>
                      <a:pt x="208" y="40"/>
                      <a:pt x="208" y="40"/>
                    </a:cubicBezTo>
                    <a:cubicBezTo>
                      <a:pt x="208" y="40"/>
                      <a:pt x="208" y="39"/>
                      <a:pt x="208" y="39"/>
                    </a:cubicBezTo>
                    <a:cubicBezTo>
                      <a:pt x="209" y="39"/>
                      <a:pt x="210" y="38"/>
                      <a:pt x="210" y="37"/>
                    </a:cubicBezTo>
                    <a:cubicBezTo>
                      <a:pt x="210" y="37"/>
                      <a:pt x="210" y="37"/>
                      <a:pt x="210" y="37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5"/>
                      <a:pt x="220" y="15"/>
                      <a:pt x="220" y="15"/>
                    </a:cubicBezTo>
                    <a:cubicBezTo>
                      <a:pt x="220" y="15"/>
                      <a:pt x="221" y="14"/>
                      <a:pt x="221" y="14"/>
                    </a:cubicBezTo>
                    <a:cubicBezTo>
                      <a:pt x="221" y="13"/>
                      <a:pt x="221" y="13"/>
                      <a:pt x="221" y="12"/>
                    </a:cubicBezTo>
                    <a:cubicBezTo>
                      <a:pt x="221" y="12"/>
                      <a:pt x="221" y="12"/>
                      <a:pt x="221" y="11"/>
                    </a:cubicBezTo>
                    <a:cubicBezTo>
                      <a:pt x="221" y="11"/>
                      <a:pt x="221" y="10"/>
                      <a:pt x="22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Freeform 53">
                <a:extLst>
                  <a:ext uri="{FF2B5EF4-FFF2-40B4-BE49-F238E27FC236}">
                    <a16:creationId xmlns:a16="http://schemas.microsoft.com/office/drawing/2014/main" id="{B5442182-C23A-6349-2077-2BBAAE56D11C}"/>
                  </a:ext>
                </a:extLst>
              </p:cNvPr>
              <p:cNvSpPr/>
              <p:nvPr/>
            </p:nvSpPr>
            <p:spPr bwMode="auto">
              <a:xfrm>
                <a:off x="-60285" y="865188"/>
                <a:ext cx="1354138" cy="82550"/>
              </a:xfrm>
              <a:custGeom>
                <a:avLst/>
                <a:gdLst>
                  <a:gd name="T0" fmla="*/ 347 w 358"/>
                  <a:gd name="T1" fmla="*/ 0 h 22"/>
                  <a:gd name="T2" fmla="*/ 11 w 358"/>
                  <a:gd name="T3" fmla="*/ 0 h 22"/>
                  <a:gd name="T4" fmla="*/ 0 w 358"/>
                  <a:gd name="T5" fmla="*/ 11 h 22"/>
                  <a:gd name="T6" fmla="*/ 11 w 358"/>
                  <a:gd name="T7" fmla="*/ 22 h 22"/>
                  <a:gd name="T8" fmla="*/ 347 w 358"/>
                  <a:gd name="T9" fmla="*/ 22 h 22"/>
                  <a:gd name="T10" fmla="*/ 358 w 358"/>
                  <a:gd name="T11" fmla="*/ 11 h 22"/>
                  <a:gd name="T12" fmla="*/ 347 w 358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8" h="22">
                    <a:moveTo>
                      <a:pt x="347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347" y="22"/>
                      <a:pt x="347" y="22"/>
                      <a:pt x="347" y="22"/>
                    </a:cubicBezTo>
                    <a:cubicBezTo>
                      <a:pt x="353" y="22"/>
                      <a:pt x="358" y="17"/>
                      <a:pt x="358" y="11"/>
                    </a:cubicBezTo>
                    <a:cubicBezTo>
                      <a:pt x="358" y="5"/>
                      <a:pt x="353" y="0"/>
                      <a:pt x="3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6BC2D7A-8F34-A5F0-8608-2E4070C2DDAD}"/>
              </a:ext>
            </a:extLst>
          </p:cNvPr>
          <p:cNvGrpSpPr/>
          <p:nvPr/>
        </p:nvGrpSpPr>
        <p:grpSpPr>
          <a:xfrm>
            <a:off x="5312390" y="4076262"/>
            <a:ext cx="1105968" cy="1105968"/>
            <a:chOff x="4609397" y="4205512"/>
            <a:chExt cx="1119836" cy="1119836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48EFFC3C-4E62-2E09-2CAF-444DBB7438CC}"/>
                </a:ext>
              </a:extLst>
            </p:cNvPr>
            <p:cNvSpPr/>
            <p:nvPr/>
          </p:nvSpPr>
          <p:spPr>
            <a:xfrm>
              <a:off x="4609397" y="4205512"/>
              <a:ext cx="1119836" cy="1119836"/>
            </a:xfrm>
            <a:prstGeom prst="ellipse">
              <a:avLst/>
            </a:prstGeom>
            <a:solidFill>
              <a:srgbClr val="3E4150"/>
            </a:solidFill>
            <a:ln w="9525">
              <a:noFill/>
              <a:round/>
            </a:ln>
          </p:spPr>
          <p:txBody>
            <a:bodyPr anchor="ctr"/>
            <a:lstStyle/>
            <a:p>
              <a:endParaRPr lang="zh-CN" altLang="en-US" sz="135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" descr="D:\51PPT模板网\51pptmoban.com\图片.jpg">
              <a:extLst>
                <a:ext uri="{FF2B5EF4-FFF2-40B4-BE49-F238E27FC236}">
                  <a16:creationId xmlns:a16="http://schemas.microsoft.com/office/drawing/2014/main" id="{95A059E6-1D78-660A-8CBF-CE15DD14D5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70566" y="4472920"/>
              <a:ext cx="802605" cy="502759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close/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DA405E4-3CD1-CDC7-FCAD-7757DEFA6E42}"/>
              </a:ext>
            </a:extLst>
          </p:cNvPr>
          <p:cNvGrpSpPr/>
          <p:nvPr/>
        </p:nvGrpSpPr>
        <p:grpSpPr>
          <a:xfrm>
            <a:off x="8278785" y="1394325"/>
            <a:ext cx="1105968" cy="1105968"/>
            <a:chOff x="7789634" y="1489945"/>
            <a:chExt cx="1119836" cy="1119836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57007659-121A-7772-8D0E-6C307B2AD612}"/>
                </a:ext>
              </a:extLst>
            </p:cNvPr>
            <p:cNvSpPr/>
            <p:nvPr/>
          </p:nvSpPr>
          <p:spPr>
            <a:xfrm>
              <a:off x="7789634" y="1489945"/>
              <a:ext cx="1119836" cy="1119836"/>
            </a:xfrm>
            <a:prstGeom prst="ellipse">
              <a:avLst/>
            </a:prstGeom>
            <a:solidFill>
              <a:srgbClr val="3E4150"/>
            </a:solidFill>
            <a:ln w="9525">
              <a:noFill/>
              <a:round/>
            </a:ln>
          </p:spPr>
          <p:txBody>
            <a:bodyPr anchor="ctr"/>
            <a:lstStyle/>
            <a:p>
              <a:endParaRPr lang="zh-CN" altLang="en-US" sz="135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FDA4506C-E498-64E7-C82B-44C2E2EDCB1B}"/>
                </a:ext>
              </a:extLst>
            </p:cNvPr>
            <p:cNvGrpSpPr/>
            <p:nvPr/>
          </p:nvGrpSpPr>
          <p:grpSpPr>
            <a:xfrm>
              <a:off x="8108090" y="1827308"/>
              <a:ext cx="482923" cy="481855"/>
              <a:chOff x="9166770" y="4602851"/>
              <a:chExt cx="482923" cy="481855"/>
            </a:xfrm>
          </p:grpSpPr>
          <p:sp>
            <p:nvSpPr>
              <p:cNvPr id="28" name="Freeform 9">
                <a:extLst>
                  <a:ext uri="{FF2B5EF4-FFF2-40B4-BE49-F238E27FC236}">
                    <a16:creationId xmlns:a16="http://schemas.microsoft.com/office/drawing/2014/main" id="{C577A36F-03D4-50D8-31D8-32B2A7672C39}"/>
                  </a:ext>
                </a:extLst>
              </p:cNvPr>
              <p:cNvSpPr/>
              <p:nvPr/>
            </p:nvSpPr>
            <p:spPr bwMode="auto">
              <a:xfrm>
                <a:off x="9457379" y="4895596"/>
                <a:ext cx="192314" cy="189110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10">
                <a:extLst>
                  <a:ext uri="{FF2B5EF4-FFF2-40B4-BE49-F238E27FC236}">
                    <a16:creationId xmlns:a16="http://schemas.microsoft.com/office/drawing/2014/main" id="{74366562-8914-082C-71EB-5D701AF4E7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166770" y="4602851"/>
                <a:ext cx="356850" cy="358987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11">
                <a:extLst>
                  <a:ext uri="{FF2B5EF4-FFF2-40B4-BE49-F238E27FC236}">
                    <a16:creationId xmlns:a16="http://schemas.microsoft.com/office/drawing/2014/main" id="{794B4667-ACD0-9C52-51FB-B9A70209C144}"/>
                  </a:ext>
                </a:extLst>
              </p:cNvPr>
              <p:cNvSpPr/>
              <p:nvPr/>
            </p:nvSpPr>
            <p:spPr bwMode="auto">
              <a:xfrm>
                <a:off x="9241559" y="4677640"/>
                <a:ext cx="105773" cy="10470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3AE2BFE-480E-C047-4371-7DD6FF729781}"/>
              </a:ext>
            </a:extLst>
          </p:cNvPr>
          <p:cNvGrpSpPr/>
          <p:nvPr/>
        </p:nvGrpSpPr>
        <p:grpSpPr>
          <a:xfrm>
            <a:off x="8278785" y="4076262"/>
            <a:ext cx="1105968" cy="1105968"/>
            <a:chOff x="7789634" y="4205512"/>
            <a:chExt cx="1119836" cy="1119836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BC0EEEE7-AFC6-3CD0-2B1A-D9D228A4CFE2}"/>
                </a:ext>
              </a:extLst>
            </p:cNvPr>
            <p:cNvSpPr/>
            <p:nvPr/>
          </p:nvSpPr>
          <p:spPr>
            <a:xfrm>
              <a:off x="7789634" y="4205512"/>
              <a:ext cx="1119836" cy="111983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E4150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7" descr="D:\51PPT模板网\51pptmoban.com\图片.jpg">
              <a:extLst>
                <a:ext uri="{FF2B5EF4-FFF2-40B4-BE49-F238E27FC236}">
                  <a16:creationId xmlns:a16="http://schemas.microsoft.com/office/drawing/2014/main" id="{039CE020-B6C1-F237-13D6-1D6FB7ED26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01360" y="4441027"/>
              <a:ext cx="545174" cy="592931"/>
            </a:xfrm>
            <a:custGeom>
              <a:avLst/>
              <a:gdLst>
                <a:gd name="T0" fmla="*/ 50 w 100"/>
                <a:gd name="T1" fmla="*/ 70 h 132"/>
                <a:gd name="T2" fmla="*/ 30 w 100"/>
                <a:gd name="T3" fmla="*/ 90 h 132"/>
                <a:gd name="T4" fmla="*/ 50 w 100"/>
                <a:gd name="T5" fmla="*/ 111 h 132"/>
                <a:gd name="T6" fmla="*/ 70 w 100"/>
                <a:gd name="T7" fmla="*/ 90 h 132"/>
                <a:gd name="T8" fmla="*/ 50 w 100"/>
                <a:gd name="T9" fmla="*/ 70 h 132"/>
                <a:gd name="T10" fmla="*/ 53 w 100"/>
                <a:gd name="T11" fmla="*/ 93 h 132"/>
                <a:gd name="T12" fmla="*/ 53 w 100"/>
                <a:gd name="T13" fmla="*/ 102 h 132"/>
                <a:gd name="T14" fmla="*/ 50 w 100"/>
                <a:gd name="T15" fmla="*/ 105 h 132"/>
                <a:gd name="T16" fmla="*/ 47 w 100"/>
                <a:gd name="T17" fmla="*/ 102 h 132"/>
                <a:gd name="T18" fmla="*/ 47 w 100"/>
                <a:gd name="T19" fmla="*/ 93 h 132"/>
                <a:gd name="T20" fmla="*/ 41 w 100"/>
                <a:gd name="T21" fmla="*/ 84 h 132"/>
                <a:gd name="T22" fmla="*/ 50 w 100"/>
                <a:gd name="T23" fmla="*/ 76 h 132"/>
                <a:gd name="T24" fmla="*/ 59 w 100"/>
                <a:gd name="T25" fmla="*/ 84 h 132"/>
                <a:gd name="T26" fmla="*/ 53 w 100"/>
                <a:gd name="T27" fmla="*/ 93 h 132"/>
                <a:gd name="T28" fmla="*/ 86 w 100"/>
                <a:gd name="T29" fmla="*/ 50 h 132"/>
                <a:gd name="T30" fmla="*/ 86 w 100"/>
                <a:gd name="T31" fmla="*/ 36 h 132"/>
                <a:gd name="T32" fmla="*/ 50 w 100"/>
                <a:gd name="T33" fmla="*/ 0 h 132"/>
                <a:gd name="T34" fmla="*/ 14 w 100"/>
                <a:gd name="T35" fmla="*/ 36 h 132"/>
                <a:gd name="T36" fmla="*/ 14 w 100"/>
                <a:gd name="T37" fmla="*/ 50 h 132"/>
                <a:gd name="T38" fmla="*/ 0 w 100"/>
                <a:gd name="T39" fmla="*/ 69 h 132"/>
                <a:gd name="T40" fmla="*/ 0 w 100"/>
                <a:gd name="T41" fmla="*/ 112 h 132"/>
                <a:gd name="T42" fmla="*/ 20 w 100"/>
                <a:gd name="T43" fmla="*/ 132 h 132"/>
                <a:gd name="T44" fmla="*/ 80 w 100"/>
                <a:gd name="T45" fmla="*/ 132 h 132"/>
                <a:gd name="T46" fmla="*/ 100 w 100"/>
                <a:gd name="T47" fmla="*/ 112 h 132"/>
                <a:gd name="T48" fmla="*/ 100 w 100"/>
                <a:gd name="T49" fmla="*/ 69 h 132"/>
                <a:gd name="T50" fmla="*/ 86 w 100"/>
                <a:gd name="T51" fmla="*/ 50 h 132"/>
                <a:gd name="T52" fmla="*/ 50 w 100"/>
                <a:gd name="T53" fmla="*/ 115 h 132"/>
                <a:gd name="T54" fmla="*/ 25 w 100"/>
                <a:gd name="T55" fmla="*/ 90 h 132"/>
                <a:gd name="T56" fmla="*/ 50 w 100"/>
                <a:gd name="T57" fmla="*/ 66 h 132"/>
                <a:gd name="T58" fmla="*/ 75 w 100"/>
                <a:gd name="T59" fmla="*/ 90 h 132"/>
                <a:gd name="T60" fmla="*/ 50 w 100"/>
                <a:gd name="T61" fmla="*/ 115 h 132"/>
                <a:gd name="T62" fmla="*/ 76 w 100"/>
                <a:gd name="T63" fmla="*/ 49 h 132"/>
                <a:gd name="T64" fmla="*/ 24 w 100"/>
                <a:gd name="T65" fmla="*/ 49 h 132"/>
                <a:gd name="T66" fmla="*/ 24 w 100"/>
                <a:gd name="T67" fmla="*/ 36 h 132"/>
                <a:gd name="T68" fmla="*/ 50 w 100"/>
                <a:gd name="T69" fmla="*/ 11 h 132"/>
                <a:gd name="T70" fmla="*/ 76 w 100"/>
                <a:gd name="T71" fmla="*/ 36 h 132"/>
                <a:gd name="T72" fmla="*/ 76 w 100"/>
                <a:gd name="T73" fmla="*/ 4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132">
                  <a:moveTo>
                    <a:pt x="50" y="70"/>
                  </a:moveTo>
                  <a:cubicBezTo>
                    <a:pt x="39" y="70"/>
                    <a:pt x="30" y="79"/>
                    <a:pt x="30" y="90"/>
                  </a:cubicBezTo>
                  <a:cubicBezTo>
                    <a:pt x="30" y="102"/>
                    <a:pt x="39" y="111"/>
                    <a:pt x="50" y="111"/>
                  </a:cubicBezTo>
                  <a:cubicBezTo>
                    <a:pt x="61" y="111"/>
                    <a:pt x="70" y="102"/>
                    <a:pt x="70" y="90"/>
                  </a:cubicBezTo>
                  <a:cubicBezTo>
                    <a:pt x="70" y="79"/>
                    <a:pt x="61" y="70"/>
                    <a:pt x="50" y="70"/>
                  </a:cubicBezTo>
                  <a:close/>
                  <a:moveTo>
                    <a:pt x="53" y="93"/>
                  </a:moveTo>
                  <a:cubicBezTo>
                    <a:pt x="53" y="102"/>
                    <a:pt x="53" y="102"/>
                    <a:pt x="53" y="102"/>
                  </a:cubicBezTo>
                  <a:cubicBezTo>
                    <a:pt x="53" y="104"/>
                    <a:pt x="52" y="105"/>
                    <a:pt x="50" y="105"/>
                  </a:cubicBezTo>
                  <a:cubicBezTo>
                    <a:pt x="48" y="105"/>
                    <a:pt x="47" y="104"/>
                    <a:pt x="47" y="102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4" y="91"/>
                    <a:pt x="41" y="88"/>
                    <a:pt x="41" y="84"/>
                  </a:cubicBezTo>
                  <a:cubicBezTo>
                    <a:pt x="41" y="80"/>
                    <a:pt x="45" y="76"/>
                    <a:pt x="50" y="76"/>
                  </a:cubicBezTo>
                  <a:cubicBezTo>
                    <a:pt x="55" y="76"/>
                    <a:pt x="59" y="80"/>
                    <a:pt x="59" y="84"/>
                  </a:cubicBezTo>
                  <a:cubicBezTo>
                    <a:pt x="59" y="88"/>
                    <a:pt x="56" y="91"/>
                    <a:pt x="53" y="93"/>
                  </a:cubicBezTo>
                  <a:close/>
                  <a:moveTo>
                    <a:pt x="86" y="50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86" y="16"/>
                    <a:pt x="70" y="0"/>
                    <a:pt x="50" y="0"/>
                  </a:cubicBezTo>
                  <a:cubicBezTo>
                    <a:pt x="30" y="0"/>
                    <a:pt x="14" y="16"/>
                    <a:pt x="14" y="36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6" y="53"/>
                    <a:pt x="0" y="60"/>
                    <a:pt x="0" y="6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3"/>
                    <a:pt x="9" y="132"/>
                    <a:pt x="20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91" y="132"/>
                    <a:pt x="100" y="123"/>
                    <a:pt x="100" y="112"/>
                  </a:cubicBezTo>
                  <a:cubicBezTo>
                    <a:pt x="100" y="69"/>
                    <a:pt x="100" y="69"/>
                    <a:pt x="100" y="69"/>
                  </a:cubicBezTo>
                  <a:cubicBezTo>
                    <a:pt x="100" y="60"/>
                    <a:pt x="94" y="53"/>
                    <a:pt x="86" y="50"/>
                  </a:cubicBezTo>
                  <a:close/>
                  <a:moveTo>
                    <a:pt x="50" y="115"/>
                  </a:moveTo>
                  <a:cubicBezTo>
                    <a:pt x="36" y="115"/>
                    <a:pt x="25" y="104"/>
                    <a:pt x="25" y="90"/>
                  </a:cubicBezTo>
                  <a:cubicBezTo>
                    <a:pt x="25" y="77"/>
                    <a:pt x="36" y="66"/>
                    <a:pt x="50" y="66"/>
                  </a:cubicBezTo>
                  <a:cubicBezTo>
                    <a:pt x="64" y="66"/>
                    <a:pt x="75" y="77"/>
                    <a:pt x="75" y="90"/>
                  </a:cubicBezTo>
                  <a:cubicBezTo>
                    <a:pt x="75" y="104"/>
                    <a:pt x="64" y="115"/>
                    <a:pt x="50" y="115"/>
                  </a:cubicBezTo>
                  <a:close/>
                  <a:moveTo>
                    <a:pt x="76" y="49"/>
                  </a:moveTo>
                  <a:cubicBezTo>
                    <a:pt x="24" y="49"/>
                    <a:pt x="24" y="49"/>
                    <a:pt x="24" y="49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2"/>
                    <a:pt x="36" y="11"/>
                    <a:pt x="50" y="11"/>
                  </a:cubicBezTo>
                  <a:cubicBezTo>
                    <a:pt x="64" y="11"/>
                    <a:pt x="76" y="22"/>
                    <a:pt x="76" y="36"/>
                  </a:cubicBezTo>
                  <a:lnTo>
                    <a:pt x="76" y="49"/>
                  </a:lnTo>
                  <a:close/>
                </a:path>
              </a:pathLst>
            </a:custGeom>
            <a:solidFill>
              <a:srgbClr val="3E41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08313D7F-72A1-0A46-3BF9-B737006CBDFF}"/>
              </a:ext>
            </a:extLst>
          </p:cNvPr>
          <p:cNvGrpSpPr/>
          <p:nvPr/>
        </p:nvGrpSpPr>
        <p:grpSpPr>
          <a:xfrm>
            <a:off x="2284393" y="2616493"/>
            <a:ext cx="2235567" cy="1047355"/>
            <a:chOff x="283599" y="1906534"/>
            <a:chExt cx="2235567" cy="1047355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02F356DC-DBA1-5656-3380-AD72D859B598}"/>
                </a:ext>
              </a:extLst>
            </p:cNvPr>
            <p:cNvSpPr txBox="1"/>
            <p:nvPr/>
          </p:nvSpPr>
          <p:spPr>
            <a:xfrm>
              <a:off x="283599" y="2190603"/>
              <a:ext cx="213520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D5EFB45-F465-F6CA-F9B9-69BDD86E3DE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C062953E-6CF7-EE44-2A04-28CAB37C7EE2}"/>
              </a:ext>
            </a:extLst>
          </p:cNvPr>
          <p:cNvGrpSpPr/>
          <p:nvPr/>
        </p:nvGrpSpPr>
        <p:grpSpPr>
          <a:xfrm>
            <a:off x="5050611" y="2616493"/>
            <a:ext cx="2235567" cy="1047355"/>
            <a:chOff x="283599" y="1906534"/>
            <a:chExt cx="2235567" cy="1047355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34957BA9-4933-F710-32F2-7DC01CFE515C}"/>
                </a:ext>
              </a:extLst>
            </p:cNvPr>
            <p:cNvSpPr txBox="1"/>
            <p:nvPr/>
          </p:nvSpPr>
          <p:spPr>
            <a:xfrm>
              <a:off x="283599" y="2190603"/>
              <a:ext cx="213520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7067F2FB-E8EE-CAFF-5D18-B15594F5176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9D213E06-364F-4559-2910-B94968F45635}"/>
              </a:ext>
            </a:extLst>
          </p:cNvPr>
          <p:cNvGrpSpPr/>
          <p:nvPr/>
        </p:nvGrpSpPr>
        <p:grpSpPr>
          <a:xfrm>
            <a:off x="7952456" y="2616493"/>
            <a:ext cx="2235567" cy="1047355"/>
            <a:chOff x="283599" y="1906534"/>
            <a:chExt cx="2235567" cy="1047355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B790A8F8-3E08-625B-7D75-3444114D4876}"/>
                </a:ext>
              </a:extLst>
            </p:cNvPr>
            <p:cNvSpPr txBox="1"/>
            <p:nvPr/>
          </p:nvSpPr>
          <p:spPr>
            <a:xfrm>
              <a:off x="283599" y="2190603"/>
              <a:ext cx="213520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BF01390C-EC81-54BA-D19B-1F9CBBA209E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9F94AED9-9D58-AA72-F977-9E24D10AF7FE}"/>
              </a:ext>
            </a:extLst>
          </p:cNvPr>
          <p:cNvGrpSpPr/>
          <p:nvPr/>
        </p:nvGrpSpPr>
        <p:grpSpPr>
          <a:xfrm>
            <a:off x="2284393" y="5242626"/>
            <a:ext cx="2235567" cy="1047355"/>
            <a:chOff x="283599" y="1906534"/>
            <a:chExt cx="2235567" cy="1047355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75FED083-0E5A-C448-E69C-5C8A4A03EAAF}"/>
                </a:ext>
              </a:extLst>
            </p:cNvPr>
            <p:cNvSpPr txBox="1"/>
            <p:nvPr/>
          </p:nvSpPr>
          <p:spPr>
            <a:xfrm>
              <a:off x="283599" y="2190603"/>
              <a:ext cx="213520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EDA519D4-001D-D147-BAD5-73B3032B9BB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ACA0FA6B-DE4E-5241-7D4D-0ABEB8F86AE4}"/>
              </a:ext>
            </a:extLst>
          </p:cNvPr>
          <p:cNvGrpSpPr/>
          <p:nvPr/>
        </p:nvGrpSpPr>
        <p:grpSpPr>
          <a:xfrm>
            <a:off x="5050611" y="5242626"/>
            <a:ext cx="2235567" cy="1047355"/>
            <a:chOff x="283599" y="1906534"/>
            <a:chExt cx="2235567" cy="1047355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EC5DF629-C21B-3398-AE61-FA2290697823}"/>
                </a:ext>
              </a:extLst>
            </p:cNvPr>
            <p:cNvSpPr txBox="1"/>
            <p:nvPr/>
          </p:nvSpPr>
          <p:spPr>
            <a:xfrm>
              <a:off x="283599" y="2190603"/>
              <a:ext cx="213520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CDD82596-7200-1F81-2959-0E6BDC79EEA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BC39F033-0489-6F65-5602-DF77DA5F9B9E}"/>
              </a:ext>
            </a:extLst>
          </p:cNvPr>
          <p:cNvGrpSpPr/>
          <p:nvPr/>
        </p:nvGrpSpPr>
        <p:grpSpPr>
          <a:xfrm>
            <a:off x="7952456" y="5242626"/>
            <a:ext cx="2235567" cy="1047355"/>
            <a:chOff x="283599" y="1906534"/>
            <a:chExt cx="2235567" cy="1047355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FA5D65DE-730B-BE25-98CE-6E2E798347BC}"/>
                </a:ext>
              </a:extLst>
            </p:cNvPr>
            <p:cNvSpPr txBox="1"/>
            <p:nvPr/>
          </p:nvSpPr>
          <p:spPr>
            <a:xfrm>
              <a:off x="283599" y="2190603"/>
              <a:ext cx="213520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ECDEBB6F-C4FF-BAAA-B085-510A865ED64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69530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8B687896-3DEE-49B9-087B-ECE169B31BD5}"/>
              </a:ext>
            </a:extLst>
          </p:cNvPr>
          <p:cNvSpPr txBox="1"/>
          <p:nvPr/>
        </p:nvSpPr>
        <p:spPr>
          <a:xfrm>
            <a:off x="249551" y="315164"/>
            <a:ext cx="7393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E8B6E30-A909-0E8C-878D-0C8B5D2AF2E1}"/>
              </a:ext>
            </a:extLst>
          </p:cNvPr>
          <p:cNvSpPr txBox="1"/>
          <p:nvPr/>
        </p:nvSpPr>
        <p:spPr>
          <a:xfrm>
            <a:off x="1635084" y="338620"/>
            <a:ext cx="34068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507CE2"/>
                </a:solidFill>
              </a:rPr>
              <a:t>单击此处添加标题文本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796FAFC-5F6D-7363-9DCC-EBDD6B70BC38}"/>
              </a:ext>
            </a:extLst>
          </p:cNvPr>
          <p:cNvSpPr txBox="1"/>
          <p:nvPr/>
        </p:nvSpPr>
        <p:spPr>
          <a:xfrm>
            <a:off x="1660484" y="727973"/>
            <a:ext cx="275911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title text</a:t>
            </a:r>
          </a:p>
        </p:txBody>
      </p:sp>
      <p:sp>
        <p:nvSpPr>
          <p:cNvPr id="2" name="任意多边形 6">
            <a:extLst>
              <a:ext uri="{FF2B5EF4-FFF2-40B4-BE49-F238E27FC236}">
                <a16:creationId xmlns:a16="http://schemas.microsoft.com/office/drawing/2014/main" id="{052D1B30-8500-E2C2-15C0-CD3BA543A639}"/>
              </a:ext>
            </a:extLst>
          </p:cNvPr>
          <p:cNvSpPr/>
          <p:nvPr/>
        </p:nvSpPr>
        <p:spPr bwMode="auto">
          <a:xfrm>
            <a:off x="874714" y="3203793"/>
            <a:ext cx="9568856" cy="789033"/>
          </a:xfrm>
          <a:custGeom>
            <a:avLst/>
            <a:gdLst>
              <a:gd name="T0" fmla="*/ 8966718 w 9375207"/>
              <a:gd name="T1" fmla="*/ 0 h 773113"/>
              <a:gd name="T2" fmla="*/ 9376343 w 9375207"/>
              <a:gd name="T3" fmla="*/ 384175 h 773113"/>
              <a:gd name="T4" fmla="*/ 8966718 w 9375207"/>
              <a:gd name="T5" fmla="*/ 773111 h 773113"/>
              <a:gd name="T6" fmla="*/ 8966718 w 9375207"/>
              <a:gd name="T7" fmla="*/ 539749 h 773113"/>
              <a:gd name="T8" fmla="*/ 0 w 9375207"/>
              <a:gd name="T9" fmla="*/ 539749 h 773113"/>
              <a:gd name="T10" fmla="*/ 0 w 9375207"/>
              <a:gd name="T11" fmla="*/ 233363 h 773113"/>
              <a:gd name="T12" fmla="*/ 8966718 w 9375207"/>
              <a:gd name="T13" fmla="*/ 233363 h 773113"/>
              <a:gd name="T14" fmla="*/ 8966718 w 9375207"/>
              <a:gd name="T15" fmla="*/ 0 h 77311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9375207"/>
              <a:gd name="T25" fmla="*/ 0 h 773113"/>
              <a:gd name="T26" fmla="*/ 9375207 w 9375207"/>
              <a:gd name="T27" fmla="*/ 773113 h 77311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9375207" h="773113">
                <a:moveTo>
                  <a:pt x="8965632" y="0"/>
                </a:moveTo>
                <a:lnTo>
                  <a:pt x="9375207" y="384175"/>
                </a:lnTo>
                <a:lnTo>
                  <a:pt x="8965632" y="773113"/>
                </a:lnTo>
                <a:lnTo>
                  <a:pt x="8965632" y="539751"/>
                </a:lnTo>
                <a:lnTo>
                  <a:pt x="0" y="539751"/>
                </a:lnTo>
                <a:lnTo>
                  <a:pt x="0" y="233363"/>
                </a:lnTo>
                <a:lnTo>
                  <a:pt x="8965632" y="233363"/>
                </a:lnTo>
                <a:lnTo>
                  <a:pt x="8965632" y="0"/>
                </a:lnTo>
                <a:close/>
              </a:path>
            </a:pathLst>
          </a:custGeom>
          <a:solidFill>
            <a:srgbClr val="3E4150"/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 sz="135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3" name="任意多边形 7">
            <a:extLst>
              <a:ext uri="{FF2B5EF4-FFF2-40B4-BE49-F238E27FC236}">
                <a16:creationId xmlns:a16="http://schemas.microsoft.com/office/drawing/2014/main" id="{F024D953-B97D-D491-DBC1-705BD5D3D081}"/>
              </a:ext>
            </a:extLst>
          </p:cNvPr>
          <p:cNvSpPr/>
          <p:nvPr/>
        </p:nvSpPr>
        <p:spPr bwMode="auto">
          <a:xfrm>
            <a:off x="874714" y="2267322"/>
            <a:ext cx="8403939" cy="1495438"/>
          </a:xfrm>
          <a:custGeom>
            <a:avLst/>
            <a:gdLst>
              <a:gd name="T0" fmla="*/ 7825703 w 8233795"/>
              <a:gd name="T1" fmla="*/ 0 h 1465263"/>
              <a:gd name="T2" fmla="*/ 8234931 w 8233795"/>
              <a:gd name="T3" fmla="*/ 410575 h 1465263"/>
              <a:gd name="T4" fmla="*/ 7968369 w 8233795"/>
              <a:gd name="T5" fmla="*/ 410575 h 1465263"/>
              <a:gd name="T6" fmla="*/ 7968369 w 8233795"/>
              <a:gd name="T7" fmla="*/ 934150 h 1465263"/>
              <a:gd name="T8" fmla="*/ 7810686 w 8233795"/>
              <a:gd name="T9" fmla="*/ 1310825 h 1465263"/>
              <a:gd name="T10" fmla="*/ 7438996 w 8233795"/>
              <a:gd name="T11" fmla="*/ 1465261 h 1465263"/>
              <a:gd name="T12" fmla="*/ 527401 w 8233795"/>
              <a:gd name="T13" fmla="*/ 1465261 h 1465263"/>
              <a:gd name="T14" fmla="*/ 0 w 8233795"/>
              <a:gd name="T15" fmla="*/ 1465261 h 1465263"/>
              <a:gd name="T16" fmla="*/ 0 w 8233795"/>
              <a:gd name="T17" fmla="*/ 1160155 h 1465263"/>
              <a:gd name="T18" fmla="*/ 147126 w 8233795"/>
              <a:gd name="T19" fmla="*/ 1160155 h 1465263"/>
              <a:gd name="T20" fmla="*/ 7438996 w 8233795"/>
              <a:gd name="T21" fmla="*/ 1160155 h 1465263"/>
              <a:gd name="T22" fmla="*/ 7596683 w 8233795"/>
              <a:gd name="T23" fmla="*/ 1096120 h 1465263"/>
              <a:gd name="T24" fmla="*/ 7664264 w 8233795"/>
              <a:gd name="T25" fmla="*/ 934150 h 1465263"/>
              <a:gd name="T26" fmla="*/ 7664264 w 8233795"/>
              <a:gd name="T27" fmla="*/ 410575 h 1465263"/>
              <a:gd name="T28" fmla="*/ 7420223 w 8233795"/>
              <a:gd name="T29" fmla="*/ 410575 h 1465263"/>
              <a:gd name="T30" fmla="*/ 7825703 w 8233795"/>
              <a:gd name="T31" fmla="*/ 0 h 14652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8233795"/>
              <a:gd name="T49" fmla="*/ 0 h 1465263"/>
              <a:gd name="T50" fmla="*/ 8233795 w 8233795"/>
              <a:gd name="T51" fmla="*/ 1465263 h 1465263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8233795" h="1465263">
                <a:moveTo>
                  <a:pt x="7824620" y="0"/>
                </a:moveTo>
                <a:lnTo>
                  <a:pt x="8233795" y="410575"/>
                </a:lnTo>
                <a:cubicBezTo>
                  <a:pt x="8233795" y="410575"/>
                  <a:pt x="8233795" y="410575"/>
                  <a:pt x="7967268" y="410575"/>
                </a:cubicBezTo>
                <a:cubicBezTo>
                  <a:pt x="7967268" y="410575"/>
                  <a:pt x="7967268" y="410575"/>
                  <a:pt x="7967268" y="934152"/>
                </a:cubicBezTo>
                <a:cubicBezTo>
                  <a:pt x="7967268" y="1077289"/>
                  <a:pt x="7903452" y="1209125"/>
                  <a:pt x="7809605" y="1310827"/>
                </a:cubicBezTo>
                <a:cubicBezTo>
                  <a:pt x="7712003" y="1401229"/>
                  <a:pt x="7580617" y="1465263"/>
                  <a:pt x="7437969" y="1465263"/>
                </a:cubicBezTo>
                <a:cubicBezTo>
                  <a:pt x="7437969" y="1465263"/>
                  <a:pt x="5174633" y="1465263"/>
                  <a:pt x="527328" y="1465263"/>
                </a:cubicBezTo>
                <a:lnTo>
                  <a:pt x="0" y="1465263"/>
                </a:lnTo>
                <a:lnTo>
                  <a:pt x="0" y="1160157"/>
                </a:lnTo>
                <a:lnTo>
                  <a:pt x="147106" y="1160157"/>
                </a:lnTo>
                <a:cubicBezTo>
                  <a:pt x="1434342" y="1160157"/>
                  <a:pt x="4512979" y="1160157"/>
                  <a:pt x="7437969" y="1160157"/>
                </a:cubicBezTo>
                <a:cubicBezTo>
                  <a:pt x="7498031" y="1160157"/>
                  <a:pt x="7554340" y="1133790"/>
                  <a:pt x="7595633" y="1096122"/>
                </a:cubicBezTo>
                <a:cubicBezTo>
                  <a:pt x="7636926" y="1050921"/>
                  <a:pt x="7663203" y="994420"/>
                  <a:pt x="7663203" y="934152"/>
                </a:cubicBezTo>
                <a:cubicBezTo>
                  <a:pt x="7663203" y="934152"/>
                  <a:pt x="7663203" y="934152"/>
                  <a:pt x="7663203" y="410575"/>
                </a:cubicBezTo>
                <a:cubicBezTo>
                  <a:pt x="7663203" y="410575"/>
                  <a:pt x="7663203" y="410575"/>
                  <a:pt x="7419199" y="410575"/>
                </a:cubicBezTo>
                <a:cubicBezTo>
                  <a:pt x="7419199" y="410575"/>
                  <a:pt x="7419199" y="410575"/>
                  <a:pt x="7824620" y="0"/>
                </a:cubicBezTo>
                <a:close/>
              </a:path>
            </a:pathLst>
          </a:custGeom>
          <a:solidFill>
            <a:srgbClr val="46FABC"/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 sz="135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4" name="任意多边形 8">
            <a:extLst>
              <a:ext uri="{FF2B5EF4-FFF2-40B4-BE49-F238E27FC236}">
                <a16:creationId xmlns:a16="http://schemas.microsoft.com/office/drawing/2014/main" id="{10474B5E-1364-5DD9-AAB4-487857D01BB2}"/>
              </a:ext>
            </a:extLst>
          </p:cNvPr>
          <p:cNvSpPr/>
          <p:nvPr/>
        </p:nvSpPr>
        <p:spPr bwMode="auto">
          <a:xfrm>
            <a:off x="874713" y="3441962"/>
            <a:ext cx="7856314" cy="1495438"/>
          </a:xfrm>
          <a:custGeom>
            <a:avLst/>
            <a:gdLst>
              <a:gd name="T0" fmla="*/ 0 w 7697220"/>
              <a:gd name="T1" fmla="*/ 0 h 1465263"/>
              <a:gd name="T2" fmla="*/ 414908 w 7697220"/>
              <a:gd name="T3" fmla="*/ 0 h 1465263"/>
              <a:gd name="T4" fmla="*/ 6906130 w 7697220"/>
              <a:gd name="T5" fmla="*/ 0 h 1465263"/>
              <a:gd name="T6" fmla="*/ 7277837 w 7697220"/>
              <a:gd name="T7" fmla="*/ 158203 h 1465263"/>
              <a:gd name="T8" fmla="*/ 7431776 w 7697220"/>
              <a:gd name="T9" fmla="*/ 534878 h 1465263"/>
              <a:gd name="T10" fmla="*/ 7431776 w 7697220"/>
              <a:gd name="T11" fmla="*/ 1058455 h 1465263"/>
              <a:gd name="T12" fmla="*/ 7698356 w 7697220"/>
              <a:gd name="T13" fmla="*/ 1058455 h 1465263"/>
              <a:gd name="T14" fmla="*/ 7292854 w 7697220"/>
              <a:gd name="T15" fmla="*/ 1465263 h 1465263"/>
              <a:gd name="T16" fmla="*/ 6887356 w 7697220"/>
              <a:gd name="T17" fmla="*/ 1058455 h 1465263"/>
              <a:gd name="T18" fmla="*/ 7131406 w 7697220"/>
              <a:gd name="T19" fmla="*/ 1058455 h 1465263"/>
              <a:gd name="T20" fmla="*/ 7131406 w 7697220"/>
              <a:gd name="T21" fmla="*/ 534878 h 1465263"/>
              <a:gd name="T22" fmla="*/ 7063825 w 7697220"/>
              <a:gd name="T23" fmla="*/ 372908 h 1465263"/>
              <a:gd name="T24" fmla="*/ 6906130 w 7697220"/>
              <a:gd name="T25" fmla="*/ 305106 h 1465263"/>
              <a:gd name="T26" fmla="*/ 96938 w 7697220"/>
              <a:gd name="T27" fmla="*/ 305106 h 1465263"/>
              <a:gd name="T28" fmla="*/ 0 w 7697220"/>
              <a:gd name="T29" fmla="*/ 305106 h 1465263"/>
              <a:gd name="T30" fmla="*/ 0 w 7697220"/>
              <a:gd name="T31" fmla="*/ 0 h 14652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7697220"/>
              <a:gd name="T49" fmla="*/ 0 h 1465263"/>
              <a:gd name="T50" fmla="*/ 7697220 w 7697220"/>
              <a:gd name="T51" fmla="*/ 1465263 h 1465263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7697220" h="1465263">
                <a:moveTo>
                  <a:pt x="0" y="0"/>
                </a:moveTo>
                <a:lnTo>
                  <a:pt x="414846" y="0"/>
                </a:lnTo>
                <a:cubicBezTo>
                  <a:pt x="4625178" y="0"/>
                  <a:pt x="6905112" y="0"/>
                  <a:pt x="6905112" y="0"/>
                </a:cubicBezTo>
                <a:cubicBezTo>
                  <a:pt x="7047767" y="0"/>
                  <a:pt x="7179159" y="60268"/>
                  <a:pt x="7276765" y="158203"/>
                </a:cubicBezTo>
                <a:cubicBezTo>
                  <a:pt x="7370617" y="252372"/>
                  <a:pt x="7430682" y="384208"/>
                  <a:pt x="7430682" y="534878"/>
                </a:cubicBezTo>
                <a:cubicBezTo>
                  <a:pt x="7430682" y="1058455"/>
                  <a:pt x="7430682" y="1058455"/>
                  <a:pt x="7430682" y="1058455"/>
                </a:cubicBezTo>
                <a:cubicBezTo>
                  <a:pt x="7697220" y="1058455"/>
                  <a:pt x="7697220" y="1058455"/>
                  <a:pt x="7697220" y="1058455"/>
                </a:cubicBezTo>
                <a:cubicBezTo>
                  <a:pt x="7697220" y="1058455"/>
                  <a:pt x="7697220" y="1058455"/>
                  <a:pt x="7291781" y="1465263"/>
                </a:cubicBezTo>
                <a:cubicBezTo>
                  <a:pt x="6886342" y="1058455"/>
                  <a:pt x="6886342" y="1058455"/>
                  <a:pt x="6886342" y="1058455"/>
                </a:cubicBezTo>
                <a:cubicBezTo>
                  <a:pt x="7130356" y="1058455"/>
                  <a:pt x="7130356" y="1058455"/>
                  <a:pt x="7130356" y="1058455"/>
                </a:cubicBezTo>
                <a:cubicBezTo>
                  <a:pt x="7130356" y="534878"/>
                  <a:pt x="7130356" y="534878"/>
                  <a:pt x="7130356" y="534878"/>
                </a:cubicBezTo>
                <a:cubicBezTo>
                  <a:pt x="7130356" y="470843"/>
                  <a:pt x="7104078" y="414342"/>
                  <a:pt x="7062783" y="372908"/>
                </a:cubicBezTo>
                <a:cubicBezTo>
                  <a:pt x="7017734" y="327707"/>
                  <a:pt x="6965178" y="305106"/>
                  <a:pt x="6905112" y="305106"/>
                </a:cubicBezTo>
                <a:cubicBezTo>
                  <a:pt x="4309411" y="305106"/>
                  <a:pt x="1341969" y="305106"/>
                  <a:pt x="96924" y="305106"/>
                </a:cubicBezTo>
                <a:lnTo>
                  <a:pt x="0" y="305106"/>
                </a:lnTo>
                <a:lnTo>
                  <a:pt x="0" y="0"/>
                </a:lnTo>
                <a:close/>
              </a:path>
            </a:pathLst>
          </a:custGeom>
          <a:solidFill>
            <a:srgbClr val="507CE2"/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 sz="135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任意多边形 9">
            <a:extLst>
              <a:ext uri="{FF2B5EF4-FFF2-40B4-BE49-F238E27FC236}">
                <a16:creationId xmlns:a16="http://schemas.microsoft.com/office/drawing/2014/main" id="{7F486A56-B679-B057-4223-A45E192A2A2E}"/>
              </a:ext>
            </a:extLst>
          </p:cNvPr>
          <p:cNvSpPr/>
          <p:nvPr/>
        </p:nvSpPr>
        <p:spPr bwMode="auto">
          <a:xfrm>
            <a:off x="894156" y="2267322"/>
            <a:ext cx="5950967" cy="1495438"/>
          </a:xfrm>
          <a:custGeom>
            <a:avLst/>
            <a:gdLst>
              <a:gd name="T0" fmla="*/ 5425476 w 5830888"/>
              <a:gd name="T1" fmla="*/ 0 h 1465263"/>
              <a:gd name="T2" fmla="*/ 5830888 w 5830888"/>
              <a:gd name="T3" fmla="*/ 410575 h 1465263"/>
              <a:gd name="T4" fmla="*/ 5564364 w 5830888"/>
              <a:gd name="T5" fmla="*/ 410575 h 1465263"/>
              <a:gd name="T6" fmla="*/ 5564364 w 5830888"/>
              <a:gd name="T7" fmla="*/ 934150 h 1465263"/>
              <a:gd name="T8" fmla="*/ 5410460 w 5830888"/>
              <a:gd name="T9" fmla="*/ 1310825 h 1465263"/>
              <a:gd name="T10" fmla="*/ 5038832 w 5830888"/>
              <a:gd name="T11" fmla="*/ 1465261 h 1465263"/>
              <a:gd name="T12" fmla="*/ 584469 w 5830888"/>
              <a:gd name="T13" fmla="*/ 1465261 h 1465263"/>
              <a:gd name="T14" fmla="*/ 0 w 5830888"/>
              <a:gd name="T15" fmla="*/ 1465261 h 1465263"/>
              <a:gd name="T16" fmla="*/ 0 w 5830888"/>
              <a:gd name="T17" fmla="*/ 1160155 h 1465263"/>
              <a:gd name="T18" fmla="*/ 322 w 5830888"/>
              <a:gd name="T19" fmla="*/ 1160155 h 1465263"/>
              <a:gd name="T20" fmla="*/ 5038832 w 5830888"/>
              <a:gd name="T21" fmla="*/ 1160155 h 1465263"/>
              <a:gd name="T22" fmla="*/ 5196492 w 5830888"/>
              <a:gd name="T23" fmla="*/ 1096120 h 1465263"/>
              <a:gd name="T24" fmla="*/ 5264060 w 5830888"/>
              <a:gd name="T25" fmla="*/ 934150 h 1465263"/>
              <a:gd name="T26" fmla="*/ 5264060 w 5830888"/>
              <a:gd name="T27" fmla="*/ 410575 h 1465263"/>
              <a:gd name="T28" fmla="*/ 5020064 w 5830888"/>
              <a:gd name="T29" fmla="*/ 410575 h 1465263"/>
              <a:gd name="T30" fmla="*/ 5425476 w 5830888"/>
              <a:gd name="T31" fmla="*/ 0 h 14652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5830888"/>
              <a:gd name="T49" fmla="*/ 0 h 1465263"/>
              <a:gd name="T50" fmla="*/ 5830888 w 5830888"/>
              <a:gd name="T51" fmla="*/ 1465263 h 1465263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5830888" h="1465263">
                <a:moveTo>
                  <a:pt x="5425476" y="0"/>
                </a:moveTo>
                <a:lnTo>
                  <a:pt x="5830888" y="410575"/>
                </a:lnTo>
                <a:cubicBezTo>
                  <a:pt x="5830888" y="410575"/>
                  <a:pt x="5830888" y="410575"/>
                  <a:pt x="5564367" y="410575"/>
                </a:cubicBezTo>
                <a:cubicBezTo>
                  <a:pt x="5564367" y="410575"/>
                  <a:pt x="5564367" y="410575"/>
                  <a:pt x="5564367" y="934152"/>
                </a:cubicBezTo>
                <a:cubicBezTo>
                  <a:pt x="5564367" y="1077289"/>
                  <a:pt x="5504306" y="1209125"/>
                  <a:pt x="5410461" y="1310827"/>
                </a:cubicBezTo>
                <a:cubicBezTo>
                  <a:pt x="5312862" y="1401229"/>
                  <a:pt x="5181478" y="1465263"/>
                  <a:pt x="5038833" y="1465263"/>
                </a:cubicBezTo>
                <a:cubicBezTo>
                  <a:pt x="5038833" y="1465263"/>
                  <a:pt x="3038519" y="1465263"/>
                  <a:pt x="584469" y="1465263"/>
                </a:cubicBezTo>
                <a:lnTo>
                  <a:pt x="0" y="1465263"/>
                </a:lnTo>
                <a:lnTo>
                  <a:pt x="0" y="1160157"/>
                </a:lnTo>
                <a:lnTo>
                  <a:pt x="322" y="1160157"/>
                </a:lnTo>
                <a:cubicBezTo>
                  <a:pt x="1058235" y="1160157"/>
                  <a:pt x="3556545" y="1160157"/>
                  <a:pt x="5038833" y="1160157"/>
                </a:cubicBezTo>
                <a:cubicBezTo>
                  <a:pt x="5098894" y="1160157"/>
                  <a:pt x="5151448" y="1133790"/>
                  <a:pt x="5196493" y="1096122"/>
                </a:cubicBezTo>
                <a:cubicBezTo>
                  <a:pt x="5237785" y="1050921"/>
                  <a:pt x="5264062" y="994420"/>
                  <a:pt x="5264062" y="934152"/>
                </a:cubicBezTo>
                <a:cubicBezTo>
                  <a:pt x="5264062" y="934152"/>
                  <a:pt x="5264062" y="934152"/>
                  <a:pt x="5264062" y="410575"/>
                </a:cubicBezTo>
                <a:cubicBezTo>
                  <a:pt x="5264062" y="410575"/>
                  <a:pt x="5264062" y="410575"/>
                  <a:pt x="5020064" y="410575"/>
                </a:cubicBezTo>
                <a:cubicBezTo>
                  <a:pt x="5020064" y="410575"/>
                  <a:pt x="5020064" y="410575"/>
                  <a:pt x="54254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10">
            <a:extLst>
              <a:ext uri="{FF2B5EF4-FFF2-40B4-BE49-F238E27FC236}">
                <a16:creationId xmlns:a16="http://schemas.microsoft.com/office/drawing/2014/main" id="{B5F7877A-548B-E3F4-B684-1E7C30763E71}"/>
              </a:ext>
            </a:extLst>
          </p:cNvPr>
          <p:cNvSpPr/>
          <p:nvPr/>
        </p:nvSpPr>
        <p:spPr bwMode="auto">
          <a:xfrm>
            <a:off x="894156" y="3441962"/>
            <a:ext cx="5411444" cy="1495438"/>
          </a:xfrm>
          <a:custGeom>
            <a:avLst/>
            <a:gdLst>
              <a:gd name="T0" fmla="*/ 0 w 5302250"/>
              <a:gd name="T1" fmla="*/ 0 h 1465263"/>
              <a:gd name="T2" fmla="*/ 427438 w 5302250"/>
              <a:gd name="T3" fmla="*/ 0 h 1465263"/>
              <a:gd name="T4" fmla="*/ 4506490 w 5302250"/>
              <a:gd name="T5" fmla="*/ 0 h 1465263"/>
              <a:gd name="T6" fmla="*/ 4878094 w 5302250"/>
              <a:gd name="T7" fmla="*/ 158203 h 1465263"/>
              <a:gd name="T8" fmla="*/ 5035746 w 5302250"/>
              <a:gd name="T9" fmla="*/ 534878 h 1465263"/>
              <a:gd name="T10" fmla="*/ 5035746 w 5302250"/>
              <a:gd name="T11" fmla="*/ 1058455 h 1465263"/>
              <a:gd name="T12" fmla="*/ 5302250 w 5302250"/>
              <a:gd name="T13" fmla="*/ 1058455 h 1465263"/>
              <a:gd name="T14" fmla="*/ 4893110 w 5302250"/>
              <a:gd name="T15" fmla="*/ 1465263 h 1465263"/>
              <a:gd name="T16" fmla="*/ 4487722 w 5302250"/>
              <a:gd name="T17" fmla="*/ 1058455 h 1465263"/>
              <a:gd name="T18" fmla="*/ 4731706 w 5302250"/>
              <a:gd name="T19" fmla="*/ 1058455 h 1465263"/>
              <a:gd name="T20" fmla="*/ 4731706 w 5302250"/>
              <a:gd name="T21" fmla="*/ 534878 h 1465263"/>
              <a:gd name="T22" fmla="*/ 4667894 w 5302250"/>
              <a:gd name="T23" fmla="*/ 372908 h 1465263"/>
              <a:gd name="T24" fmla="*/ 4506490 w 5302250"/>
              <a:gd name="T25" fmla="*/ 305106 h 1465263"/>
              <a:gd name="T26" fmla="*/ 212978 w 5302250"/>
              <a:gd name="T27" fmla="*/ 305106 h 1465263"/>
              <a:gd name="T28" fmla="*/ 0 w 5302250"/>
              <a:gd name="T29" fmla="*/ 305106 h 1465263"/>
              <a:gd name="T30" fmla="*/ 0 w 5302250"/>
              <a:gd name="T31" fmla="*/ 0 h 14652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5302250"/>
              <a:gd name="T49" fmla="*/ 0 h 1465263"/>
              <a:gd name="T50" fmla="*/ 5302250 w 5302250"/>
              <a:gd name="T51" fmla="*/ 1465263 h 1465263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5302250" h="1465263">
                <a:moveTo>
                  <a:pt x="0" y="0"/>
                </a:moveTo>
                <a:lnTo>
                  <a:pt x="427438" y="0"/>
                </a:lnTo>
                <a:cubicBezTo>
                  <a:pt x="2520669" y="0"/>
                  <a:pt x="4506491" y="0"/>
                  <a:pt x="4506491" y="0"/>
                </a:cubicBezTo>
                <a:cubicBezTo>
                  <a:pt x="4649127" y="0"/>
                  <a:pt x="4780502" y="60268"/>
                  <a:pt x="4878095" y="158203"/>
                </a:cubicBezTo>
                <a:cubicBezTo>
                  <a:pt x="4971935" y="252372"/>
                  <a:pt x="5035746" y="384208"/>
                  <a:pt x="5035746" y="534878"/>
                </a:cubicBezTo>
                <a:cubicBezTo>
                  <a:pt x="5035746" y="1058455"/>
                  <a:pt x="5035746" y="1058455"/>
                  <a:pt x="5035746" y="1058455"/>
                </a:cubicBezTo>
                <a:cubicBezTo>
                  <a:pt x="5302250" y="1058455"/>
                  <a:pt x="5302250" y="1058455"/>
                  <a:pt x="5302250" y="1058455"/>
                </a:cubicBezTo>
                <a:cubicBezTo>
                  <a:pt x="5302250" y="1058455"/>
                  <a:pt x="5302250" y="1058455"/>
                  <a:pt x="4893110" y="1465263"/>
                </a:cubicBezTo>
                <a:cubicBezTo>
                  <a:pt x="4487723" y="1058455"/>
                  <a:pt x="4487723" y="1058455"/>
                  <a:pt x="4487723" y="1058455"/>
                </a:cubicBezTo>
                <a:cubicBezTo>
                  <a:pt x="4731706" y="1058455"/>
                  <a:pt x="4731706" y="1058455"/>
                  <a:pt x="4731706" y="1058455"/>
                </a:cubicBezTo>
                <a:cubicBezTo>
                  <a:pt x="4731706" y="534878"/>
                  <a:pt x="4731706" y="534878"/>
                  <a:pt x="4731706" y="534878"/>
                </a:cubicBezTo>
                <a:cubicBezTo>
                  <a:pt x="4731706" y="470843"/>
                  <a:pt x="4705431" y="414342"/>
                  <a:pt x="4667895" y="372908"/>
                </a:cubicBezTo>
                <a:cubicBezTo>
                  <a:pt x="4622852" y="327707"/>
                  <a:pt x="4570302" y="305106"/>
                  <a:pt x="4506491" y="305106"/>
                </a:cubicBezTo>
                <a:cubicBezTo>
                  <a:pt x="3422644" y="305106"/>
                  <a:pt x="1318995" y="305106"/>
                  <a:pt x="212978" y="305106"/>
                </a:cubicBezTo>
                <a:lnTo>
                  <a:pt x="0" y="305106"/>
                </a:lnTo>
                <a:lnTo>
                  <a:pt x="0" y="0"/>
                </a:lnTo>
                <a:close/>
              </a:path>
            </a:pathLst>
          </a:custGeom>
          <a:solidFill>
            <a:srgbClr val="3E4150"/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7" name="任意多边形 11">
            <a:extLst>
              <a:ext uri="{FF2B5EF4-FFF2-40B4-BE49-F238E27FC236}">
                <a16:creationId xmlns:a16="http://schemas.microsoft.com/office/drawing/2014/main" id="{B43B350F-C71F-E519-8513-BB213F6B103C}"/>
              </a:ext>
            </a:extLst>
          </p:cNvPr>
          <p:cNvSpPr/>
          <p:nvPr/>
        </p:nvSpPr>
        <p:spPr bwMode="auto">
          <a:xfrm>
            <a:off x="905498" y="2254361"/>
            <a:ext cx="3182059" cy="1495438"/>
          </a:xfrm>
          <a:custGeom>
            <a:avLst/>
            <a:gdLst>
              <a:gd name="T0" fmla="*/ 2712529 w 3117767"/>
              <a:gd name="T1" fmla="*/ 0 h 1465263"/>
              <a:gd name="T2" fmla="*/ 3117934 w 3117767"/>
              <a:gd name="T3" fmla="*/ 410575 h 1465263"/>
              <a:gd name="T4" fmla="*/ 2851417 w 3117767"/>
              <a:gd name="T5" fmla="*/ 410575 h 1465263"/>
              <a:gd name="T6" fmla="*/ 2851417 w 3117767"/>
              <a:gd name="T7" fmla="*/ 934150 h 1465263"/>
              <a:gd name="T8" fmla="*/ 2697515 w 3117767"/>
              <a:gd name="T9" fmla="*/ 1310825 h 1465263"/>
              <a:gd name="T10" fmla="*/ 2325893 w 3117767"/>
              <a:gd name="T11" fmla="*/ 1465261 h 1465263"/>
              <a:gd name="T12" fmla="*/ 316905 w 3117767"/>
              <a:gd name="T13" fmla="*/ 1465261 h 1465263"/>
              <a:gd name="T14" fmla="*/ 0 w 3117767"/>
              <a:gd name="T15" fmla="*/ 1465261 h 1465263"/>
              <a:gd name="T16" fmla="*/ 0 w 3117767"/>
              <a:gd name="T17" fmla="*/ 1160155 h 1465263"/>
              <a:gd name="T18" fmla="*/ 439633 w 3117767"/>
              <a:gd name="T19" fmla="*/ 1160155 h 1465263"/>
              <a:gd name="T20" fmla="*/ 2325893 w 3117767"/>
              <a:gd name="T21" fmla="*/ 1160155 h 1465263"/>
              <a:gd name="T22" fmla="*/ 2483549 w 3117767"/>
              <a:gd name="T23" fmla="*/ 1096120 h 1465263"/>
              <a:gd name="T24" fmla="*/ 2551117 w 3117767"/>
              <a:gd name="T25" fmla="*/ 934150 h 1465263"/>
              <a:gd name="T26" fmla="*/ 2551117 w 3117767"/>
              <a:gd name="T27" fmla="*/ 410575 h 1465263"/>
              <a:gd name="T28" fmla="*/ 2307122 w 3117767"/>
              <a:gd name="T29" fmla="*/ 410575 h 1465263"/>
              <a:gd name="T30" fmla="*/ 2712529 w 3117767"/>
              <a:gd name="T31" fmla="*/ 0 h 14652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117767"/>
              <a:gd name="T49" fmla="*/ 0 h 1465263"/>
              <a:gd name="T50" fmla="*/ 3117767 w 3117767"/>
              <a:gd name="T51" fmla="*/ 1465263 h 1465263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117767" h="1465263">
                <a:moveTo>
                  <a:pt x="2712384" y="0"/>
                </a:moveTo>
                <a:lnTo>
                  <a:pt x="3117767" y="410575"/>
                </a:lnTo>
                <a:cubicBezTo>
                  <a:pt x="3117767" y="410575"/>
                  <a:pt x="3117767" y="410575"/>
                  <a:pt x="2851265" y="410575"/>
                </a:cubicBezTo>
                <a:cubicBezTo>
                  <a:pt x="2851265" y="410575"/>
                  <a:pt x="2851265" y="410575"/>
                  <a:pt x="2851265" y="934152"/>
                </a:cubicBezTo>
                <a:cubicBezTo>
                  <a:pt x="2851265" y="1077289"/>
                  <a:pt x="2791208" y="1209125"/>
                  <a:pt x="2697370" y="1310827"/>
                </a:cubicBezTo>
                <a:cubicBezTo>
                  <a:pt x="2599777" y="1401229"/>
                  <a:pt x="2468403" y="1465263"/>
                  <a:pt x="2325768" y="1465263"/>
                </a:cubicBezTo>
                <a:cubicBezTo>
                  <a:pt x="2325768" y="1465263"/>
                  <a:pt x="1525631" y="1465263"/>
                  <a:pt x="316888" y="1465263"/>
                </a:cubicBezTo>
                <a:lnTo>
                  <a:pt x="0" y="1465263"/>
                </a:lnTo>
                <a:lnTo>
                  <a:pt x="0" y="1160157"/>
                </a:lnTo>
                <a:lnTo>
                  <a:pt x="439609" y="1160157"/>
                </a:lnTo>
                <a:cubicBezTo>
                  <a:pt x="1123694" y="1160157"/>
                  <a:pt x="1790887" y="1160157"/>
                  <a:pt x="2325768" y="1160157"/>
                </a:cubicBezTo>
                <a:cubicBezTo>
                  <a:pt x="2385825" y="1160157"/>
                  <a:pt x="2438375" y="1133790"/>
                  <a:pt x="2483417" y="1096122"/>
                </a:cubicBezTo>
                <a:cubicBezTo>
                  <a:pt x="2524706" y="1050921"/>
                  <a:pt x="2550981" y="994420"/>
                  <a:pt x="2550981" y="934152"/>
                </a:cubicBezTo>
                <a:cubicBezTo>
                  <a:pt x="2550981" y="934152"/>
                  <a:pt x="2550981" y="934152"/>
                  <a:pt x="2550981" y="410575"/>
                </a:cubicBezTo>
                <a:cubicBezTo>
                  <a:pt x="2550981" y="410575"/>
                  <a:pt x="2550981" y="410575"/>
                  <a:pt x="2307000" y="410575"/>
                </a:cubicBezTo>
                <a:cubicBezTo>
                  <a:pt x="2307000" y="410575"/>
                  <a:pt x="2307000" y="410575"/>
                  <a:pt x="2712384" y="0"/>
                </a:cubicBezTo>
                <a:close/>
              </a:path>
            </a:pathLst>
          </a:custGeom>
          <a:solidFill>
            <a:srgbClr val="46FABC"/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 sz="135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8" name="任意多边形 12">
            <a:extLst>
              <a:ext uri="{FF2B5EF4-FFF2-40B4-BE49-F238E27FC236}">
                <a16:creationId xmlns:a16="http://schemas.microsoft.com/office/drawing/2014/main" id="{2385E3F2-0256-FF2A-8D7B-4DD38DF7805B}"/>
              </a:ext>
            </a:extLst>
          </p:cNvPr>
          <p:cNvSpPr/>
          <p:nvPr/>
        </p:nvSpPr>
        <p:spPr bwMode="auto">
          <a:xfrm>
            <a:off x="897396" y="3429000"/>
            <a:ext cx="2650636" cy="1495438"/>
          </a:xfrm>
          <a:custGeom>
            <a:avLst/>
            <a:gdLst>
              <a:gd name="T0" fmla="*/ 0 w 2597150"/>
              <a:gd name="T1" fmla="*/ 0 h 1465263"/>
              <a:gd name="T2" fmla="*/ 31868 w 2597150"/>
              <a:gd name="T3" fmla="*/ 0 h 1465263"/>
              <a:gd name="T4" fmla="*/ 1801280 w 2597150"/>
              <a:gd name="T5" fmla="*/ 0 h 1465263"/>
              <a:gd name="T6" fmla="*/ 2172936 w 2597150"/>
              <a:gd name="T7" fmla="*/ 158203 h 1465263"/>
              <a:gd name="T8" fmla="*/ 2330608 w 2597150"/>
              <a:gd name="T9" fmla="*/ 534878 h 1465263"/>
              <a:gd name="T10" fmla="*/ 2330608 w 2597150"/>
              <a:gd name="T11" fmla="*/ 1058455 h 1465263"/>
              <a:gd name="T12" fmla="*/ 2597150 w 2597150"/>
              <a:gd name="T13" fmla="*/ 1058455 h 1465263"/>
              <a:gd name="T14" fmla="*/ 2187952 w 2597150"/>
              <a:gd name="T15" fmla="*/ 1465263 h 1465263"/>
              <a:gd name="T16" fmla="*/ 1782509 w 2597150"/>
              <a:gd name="T17" fmla="*/ 1058455 h 1465263"/>
              <a:gd name="T18" fmla="*/ 2026526 w 2597150"/>
              <a:gd name="T19" fmla="*/ 1058455 h 1465263"/>
              <a:gd name="T20" fmla="*/ 2026526 w 2597150"/>
              <a:gd name="T21" fmla="*/ 534878 h 1465263"/>
              <a:gd name="T22" fmla="*/ 1962706 w 2597150"/>
              <a:gd name="T23" fmla="*/ 372908 h 1465263"/>
              <a:gd name="T24" fmla="*/ 1801280 w 2597150"/>
              <a:gd name="T25" fmla="*/ 305106 h 1465263"/>
              <a:gd name="T26" fmla="*/ 240510 w 2597150"/>
              <a:gd name="T27" fmla="*/ 305106 h 1465263"/>
              <a:gd name="T28" fmla="*/ 0 w 2597150"/>
              <a:gd name="T29" fmla="*/ 305106 h 1465263"/>
              <a:gd name="T30" fmla="*/ 0 w 2597150"/>
              <a:gd name="T31" fmla="*/ 0 h 14652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2597150"/>
              <a:gd name="T49" fmla="*/ 0 h 1465263"/>
              <a:gd name="T50" fmla="*/ 2597150 w 2597150"/>
              <a:gd name="T51" fmla="*/ 1465263 h 1465263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2597150" h="1465263">
                <a:moveTo>
                  <a:pt x="0" y="0"/>
                </a:moveTo>
                <a:lnTo>
                  <a:pt x="31868" y="0"/>
                </a:lnTo>
                <a:cubicBezTo>
                  <a:pt x="1072001" y="0"/>
                  <a:pt x="1801280" y="0"/>
                  <a:pt x="1801280" y="0"/>
                </a:cubicBezTo>
                <a:cubicBezTo>
                  <a:pt x="1943936" y="0"/>
                  <a:pt x="2075329" y="60268"/>
                  <a:pt x="2172936" y="158203"/>
                </a:cubicBezTo>
                <a:cubicBezTo>
                  <a:pt x="2266789" y="252372"/>
                  <a:pt x="2330609" y="384208"/>
                  <a:pt x="2330609" y="534878"/>
                </a:cubicBezTo>
                <a:cubicBezTo>
                  <a:pt x="2330609" y="1058455"/>
                  <a:pt x="2330609" y="1058455"/>
                  <a:pt x="2330609" y="1058455"/>
                </a:cubicBezTo>
                <a:cubicBezTo>
                  <a:pt x="2597150" y="1058455"/>
                  <a:pt x="2597150" y="1058455"/>
                  <a:pt x="2597150" y="1058455"/>
                </a:cubicBezTo>
                <a:cubicBezTo>
                  <a:pt x="2597150" y="1058455"/>
                  <a:pt x="2597150" y="1058455"/>
                  <a:pt x="2187953" y="1465263"/>
                </a:cubicBezTo>
                <a:cubicBezTo>
                  <a:pt x="1782509" y="1058455"/>
                  <a:pt x="1782509" y="1058455"/>
                  <a:pt x="1782509" y="1058455"/>
                </a:cubicBezTo>
                <a:cubicBezTo>
                  <a:pt x="2026526" y="1058455"/>
                  <a:pt x="2026526" y="1058455"/>
                  <a:pt x="2026526" y="1058455"/>
                </a:cubicBezTo>
                <a:cubicBezTo>
                  <a:pt x="2026526" y="534878"/>
                  <a:pt x="2026526" y="534878"/>
                  <a:pt x="2026526" y="534878"/>
                </a:cubicBezTo>
                <a:cubicBezTo>
                  <a:pt x="2026526" y="470843"/>
                  <a:pt x="2000247" y="414342"/>
                  <a:pt x="1962706" y="372908"/>
                </a:cubicBezTo>
                <a:cubicBezTo>
                  <a:pt x="1917657" y="327707"/>
                  <a:pt x="1865099" y="305106"/>
                  <a:pt x="1801280" y="305106"/>
                </a:cubicBezTo>
                <a:cubicBezTo>
                  <a:pt x="1390205" y="305106"/>
                  <a:pt x="833659" y="305106"/>
                  <a:pt x="240510" y="305106"/>
                </a:cubicBezTo>
                <a:lnTo>
                  <a:pt x="0" y="305106"/>
                </a:lnTo>
                <a:lnTo>
                  <a:pt x="0" y="0"/>
                </a:lnTo>
                <a:close/>
              </a:path>
            </a:pathLst>
          </a:custGeom>
          <a:solidFill>
            <a:srgbClr val="507CE2"/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ABC30E6-2FA6-2609-BA12-638284E2ED10}"/>
              </a:ext>
            </a:extLst>
          </p:cNvPr>
          <p:cNvGrpSpPr/>
          <p:nvPr/>
        </p:nvGrpSpPr>
        <p:grpSpPr>
          <a:xfrm>
            <a:off x="8045023" y="5175569"/>
            <a:ext cx="2966425" cy="816522"/>
            <a:chOff x="283598" y="1906534"/>
            <a:chExt cx="2966425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402F822-FD00-E9F6-D597-D77BDF0F829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6529833-9426-2ECC-DA58-736A4CA6DB0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9202A56-E2F4-9789-3AD0-33120D42C121}"/>
              </a:ext>
            </a:extLst>
          </p:cNvPr>
          <p:cNvGrpSpPr/>
          <p:nvPr/>
        </p:nvGrpSpPr>
        <p:grpSpPr>
          <a:xfrm>
            <a:off x="1321757" y="1424877"/>
            <a:ext cx="2984539" cy="816522"/>
            <a:chOff x="283598" y="1906534"/>
            <a:chExt cx="2984539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C011A3A-7037-4EC2-D9DE-BF6C6BE1D03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07C916C-CF64-29A5-E922-6E32C64D9AC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55C09DB-DE1A-ADE7-1038-D13A2B8B2031}"/>
              </a:ext>
            </a:extLst>
          </p:cNvPr>
          <p:cNvGrpSpPr/>
          <p:nvPr/>
        </p:nvGrpSpPr>
        <p:grpSpPr>
          <a:xfrm>
            <a:off x="4802870" y="5175569"/>
            <a:ext cx="2966425" cy="816522"/>
            <a:chOff x="283598" y="1906534"/>
            <a:chExt cx="2966425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B20E718-D398-BAA4-07DE-2103CD6AFAC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67F07F7-C594-8515-EB51-8B769C22B33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278B97F4-035F-5DEA-3BF4-A71E6A6818CC}"/>
              </a:ext>
            </a:extLst>
          </p:cNvPr>
          <p:cNvGrpSpPr/>
          <p:nvPr/>
        </p:nvGrpSpPr>
        <p:grpSpPr>
          <a:xfrm>
            <a:off x="1453175" y="5175569"/>
            <a:ext cx="2966425" cy="816522"/>
            <a:chOff x="283598" y="1906534"/>
            <a:chExt cx="2966425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6A30B88-B86A-AE5D-4911-68CA7DC4356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97378BD-3FA6-5235-FC9A-E8F43DBF127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0107486-9367-1C8C-5BF8-AC45EA4BC71A}"/>
              </a:ext>
            </a:extLst>
          </p:cNvPr>
          <p:cNvGrpSpPr/>
          <p:nvPr/>
        </p:nvGrpSpPr>
        <p:grpSpPr>
          <a:xfrm>
            <a:off x="4428384" y="1424877"/>
            <a:ext cx="2984539" cy="816522"/>
            <a:chOff x="283598" y="1906534"/>
            <a:chExt cx="2984539" cy="8165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A9B3116-0B0A-A2CB-78CC-E085DC368A1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1494445-0759-CB82-0F5F-AE5FF986277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973F9138-5182-43B2-F523-F039995CE318}"/>
              </a:ext>
            </a:extLst>
          </p:cNvPr>
          <p:cNvGrpSpPr/>
          <p:nvPr/>
        </p:nvGrpSpPr>
        <p:grpSpPr>
          <a:xfrm>
            <a:off x="8283983" y="1382687"/>
            <a:ext cx="2966425" cy="816522"/>
            <a:chOff x="283598" y="1906534"/>
            <a:chExt cx="2966425" cy="81652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1491563C-93FD-647E-271D-996DCA2947D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5DAD4894-1B17-FE78-84E7-15C4D6499A4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8833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8B687896-3DEE-49B9-087B-ECE169B31BD5}"/>
              </a:ext>
            </a:extLst>
          </p:cNvPr>
          <p:cNvSpPr txBox="1"/>
          <p:nvPr/>
        </p:nvSpPr>
        <p:spPr>
          <a:xfrm>
            <a:off x="249551" y="315164"/>
            <a:ext cx="7393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E8B6E30-A909-0E8C-878D-0C8B5D2AF2E1}"/>
              </a:ext>
            </a:extLst>
          </p:cNvPr>
          <p:cNvSpPr txBox="1"/>
          <p:nvPr/>
        </p:nvSpPr>
        <p:spPr>
          <a:xfrm>
            <a:off x="1635084" y="338620"/>
            <a:ext cx="34068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507CE2"/>
                </a:solidFill>
              </a:rPr>
              <a:t>单击此处添加标题文本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796FAFC-5F6D-7363-9DCC-EBDD6B70BC38}"/>
              </a:ext>
            </a:extLst>
          </p:cNvPr>
          <p:cNvSpPr txBox="1"/>
          <p:nvPr/>
        </p:nvSpPr>
        <p:spPr>
          <a:xfrm>
            <a:off x="1660484" y="727973"/>
            <a:ext cx="275911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title text</a:t>
            </a:r>
          </a:p>
        </p:txBody>
      </p:sp>
      <p:sp>
        <p:nvSpPr>
          <p:cNvPr id="2" name="空心弧 1">
            <a:extLst>
              <a:ext uri="{FF2B5EF4-FFF2-40B4-BE49-F238E27FC236}">
                <a16:creationId xmlns:a16="http://schemas.microsoft.com/office/drawing/2014/main" id="{498204C5-5483-551F-7E3E-8D24935FD44B}"/>
              </a:ext>
            </a:extLst>
          </p:cNvPr>
          <p:cNvSpPr/>
          <p:nvPr/>
        </p:nvSpPr>
        <p:spPr>
          <a:xfrm rot="10800000">
            <a:off x="6705315" y="2428066"/>
            <a:ext cx="2426208" cy="2426208"/>
          </a:xfrm>
          <a:prstGeom prst="blockArc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空心弧 2">
            <a:extLst>
              <a:ext uri="{FF2B5EF4-FFF2-40B4-BE49-F238E27FC236}">
                <a16:creationId xmlns:a16="http://schemas.microsoft.com/office/drawing/2014/main" id="{BCED6050-AB59-CAB3-1711-F4D0CECE7ED0}"/>
              </a:ext>
            </a:extLst>
          </p:cNvPr>
          <p:cNvSpPr/>
          <p:nvPr/>
        </p:nvSpPr>
        <p:spPr>
          <a:xfrm rot="10800000">
            <a:off x="3067050" y="2428066"/>
            <a:ext cx="2426208" cy="2426208"/>
          </a:xfrm>
          <a:prstGeom prst="blockArc">
            <a:avLst/>
          </a:prstGeom>
          <a:solidFill>
            <a:srgbClr val="46FAB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空心弧 3">
            <a:extLst>
              <a:ext uri="{FF2B5EF4-FFF2-40B4-BE49-F238E27FC236}">
                <a16:creationId xmlns:a16="http://schemas.microsoft.com/office/drawing/2014/main" id="{E6F90314-3BB0-FC23-6BE8-93225439740B}"/>
              </a:ext>
            </a:extLst>
          </p:cNvPr>
          <p:cNvSpPr/>
          <p:nvPr/>
        </p:nvSpPr>
        <p:spPr>
          <a:xfrm>
            <a:off x="1246124" y="2215896"/>
            <a:ext cx="2426208" cy="2426208"/>
          </a:xfrm>
          <a:prstGeom prst="blockArc">
            <a:avLst/>
          </a:prstGeom>
          <a:solidFill>
            <a:srgbClr val="507CE2"/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空心弧 4">
            <a:extLst>
              <a:ext uri="{FF2B5EF4-FFF2-40B4-BE49-F238E27FC236}">
                <a16:creationId xmlns:a16="http://schemas.microsoft.com/office/drawing/2014/main" id="{DF4C5229-5617-B82F-B888-3B5D94C91522}"/>
              </a:ext>
            </a:extLst>
          </p:cNvPr>
          <p:cNvSpPr/>
          <p:nvPr/>
        </p:nvSpPr>
        <p:spPr>
          <a:xfrm>
            <a:off x="4887373" y="2215896"/>
            <a:ext cx="2426208" cy="2426208"/>
          </a:xfrm>
          <a:prstGeom prst="blockArc">
            <a:avLst/>
          </a:prstGeom>
          <a:solidFill>
            <a:srgbClr val="3E41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空心弧 5">
            <a:extLst>
              <a:ext uri="{FF2B5EF4-FFF2-40B4-BE49-F238E27FC236}">
                <a16:creationId xmlns:a16="http://schemas.microsoft.com/office/drawing/2014/main" id="{508FEA4E-F9F7-F65D-CBC7-830C17C71CCA}"/>
              </a:ext>
            </a:extLst>
          </p:cNvPr>
          <p:cNvSpPr/>
          <p:nvPr/>
        </p:nvSpPr>
        <p:spPr>
          <a:xfrm>
            <a:off x="8520589" y="2215896"/>
            <a:ext cx="2426208" cy="2426208"/>
          </a:xfrm>
          <a:prstGeom prst="blockArc">
            <a:avLst/>
          </a:prstGeom>
          <a:solidFill>
            <a:srgbClr val="507CE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C51F183-4473-B571-F035-6F707057CB51}"/>
              </a:ext>
            </a:extLst>
          </p:cNvPr>
          <p:cNvSpPr txBox="1"/>
          <p:nvPr/>
        </p:nvSpPr>
        <p:spPr>
          <a:xfrm>
            <a:off x="2190568" y="3054757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01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C08A2FA-9013-E17A-674E-9AC00F0B0F68}"/>
              </a:ext>
            </a:extLst>
          </p:cNvPr>
          <p:cNvSpPr txBox="1"/>
          <p:nvPr/>
        </p:nvSpPr>
        <p:spPr>
          <a:xfrm>
            <a:off x="5830709" y="3054757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005CA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03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088403B-D48C-E8C0-FF8A-BDA572225AB6}"/>
              </a:ext>
            </a:extLst>
          </p:cNvPr>
          <p:cNvSpPr txBox="1"/>
          <p:nvPr/>
        </p:nvSpPr>
        <p:spPr>
          <a:xfrm>
            <a:off x="9482662" y="3054757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005CA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05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F0BF8C5-EA19-5C21-D06F-5CA3F3165255}"/>
              </a:ext>
            </a:extLst>
          </p:cNvPr>
          <p:cNvSpPr txBox="1"/>
          <p:nvPr/>
        </p:nvSpPr>
        <p:spPr>
          <a:xfrm>
            <a:off x="4051016" y="3647642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997ED63-6C46-4CEA-577D-F36DA484AB67}"/>
              </a:ext>
            </a:extLst>
          </p:cNvPr>
          <p:cNvSpPr txBox="1"/>
          <p:nvPr/>
        </p:nvSpPr>
        <p:spPr>
          <a:xfrm>
            <a:off x="7669703" y="3647642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25" name="燕尾形 29">
            <a:extLst>
              <a:ext uri="{FF2B5EF4-FFF2-40B4-BE49-F238E27FC236}">
                <a16:creationId xmlns:a16="http://schemas.microsoft.com/office/drawing/2014/main" id="{F0EEA2FD-D6DF-DACE-918E-32CECB9B3B01}"/>
              </a:ext>
            </a:extLst>
          </p:cNvPr>
          <p:cNvSpPr/>
          <p:nvPr/>
        </p:nvSpPr>
        <p:spPr>
          <a:xfrm rot="16200000">
            <a:off x="4099467" y="2906469"/>
            <a:ext cx="348343" cy="348343"/>
          </a:xfrm>
          <a:prstGeom prst="chevron">
            <a:avLst/>
          </a:prstGeom>
          <a:solidFill>
            <a:schemeClr val="bg1"/>
          </a:solidFill>
          <a:ln>
            <a:solidFill>
              <a:srgbClr val="3E4150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燕尾形 30" descr="D:\51PPT模板网\51pptmoban.com\图片.jpg">
            <a:extLst>
              <a:ext uri="{FF2B5EF4-FFF2-40B4-BE49-F238E27FC236}">
                <a16:creationId xmlns:a16="http://schemas.microsoft.com/office/drawing/2014/main" id="{A4656315-CB7E-396A-E3EA-AEDCE153E57F}"/>
              </a:ext>
            </a:extLst>
          </p:cNvPr>
          <p:cNvSpPr/>
          <p:nvPr/>
        </p:nvSpPr>
        <p:spPr>
          <a:xfrm rot="16200000">
            <a:off x="7758150" y="2906469"/>
            <a:ext cx="348343" cy="348343"/>
          </a:xfrm>
          <a:prstGeom prst="chevron">
            <a:avLst/>
          </a:prstGeom>
          <a:solidFill>
            <a:schemeClr val="bg1"/>
          </a:solidFill>
          <a:ln>
            <a:solidFill>
              <a:srgbClr val="3E4150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燕尾形 29">
            <a:extLst>
              <a:ext uri="{FF2B5EF4-FFF2-40B4-BE49-F238E27FC236}">
                <a16:creationId xmlns:a16="http://schemas.microsoft.com/office/drawing/2014/main" id="{D436D489-2E64-88EE-8A4C-4A789A68F6CD}"/>
              </a:ext>
            </a:extLst>
          </p:cNvPr>
          <p:cNvSpPr/>
          <p:nvPr/>
        </p:nvSpPr>
        <p:spPr>
          <a:xfrm rot="5400000">
            <a:off x="2267426" y="3709680"/>
            <a:ext cx="348343" cy="348343"/>
          </a:xfrm>
          <a:prstGeom prst="chevron">
            <a:avLst/>
          </a:prstGeom>
          <a:solidFill>
            <a:schemeClr val="bg1"/>
          </a:solidFill>
          <a:ln>
            <a:solidFill>
              <a:srgbClr val="3E4150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燕尾形 29">
            <a:extLst>
              <a:ext uri="{FF2B5EF4-FFF2-40B4-BE49-F238E27FC236}">
                <a16:creationId xmlns:a16="http://schemas.microsoft.com/office/drawing/2014/main" id="{6FF47ED8-27D5-B4B6-F8CE-EF243CE7CCE7}"/>
              </a:ext>
            </a:extLst>
          </p:cNvPr>
          <p:cNvSpPr/>
          <p:nvPr/>
        </p:nvSpPr>
        <p:spPr>
          <a:xfrm rot="5400000">
            <a:off x="5902782" y="3709680"/>
            <a:ext cx="348343" cy="348343"/>
          </a:xfrm>
          <a:prstGeom prst="chevron">
            <a:avLst/>
          </a:prstGeom>
          <a:solidFill>
            <a:schemeClr val="bg1"/>
          </a:solidFill>
          <a:ln>
            <a:solidFill>
              <a:srgbClr val="3E4150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燕尾形 29">
            <a:extLst>
              <a:ext uri="{FF2B5EF4-FFF2-40B4-BE49-F238E27FC236}">
                <a16:creationId xmlns:a16="http://schemas.microsoft.com/office/drawing/2014/main" id="{9B8C77F9-CBEA-53D1-602D-FDF2C25BD223}"/>
              </a:ext>
            </a:extLst>
          </p:cNvPr>
          <p:cNvSpPr/>
          <p:nvPr/>
        </p:nvSpPr>
        <p:spPr>
          <a:xfrm rot="5400000">
            <a:off x="9559520" y="3709680"/>
            <a:ext cx="348343" cy="348343"/>
          </a:xfrm>
          <a:prstGeom prst="chevron">
            <a:avLst/>
          </a:prstGeom>
          <a:solidFill>
            <a:schemeClr val="bg1"/>
          </a:solidFill>
          <a:ln>
            <a:solidFill>
              <a:srgbClr val="3E4150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AC29037-9583-20A8-12DB-FE8C145CDC2C}"/>
              </a:ext>
            </a:extLst>
          </p:cNvPr>
          <p:cNvGrpSpPr/>
          <p:nvPr/>
        </p:nvGrpSpPr>
        <p:grpSpPr>
          <a:xfrm>
            <a:off x="1084591" y="4642104"/>
            <a:ext cx="2966425" cy="816522"/>
            <a:chOff x="283598" y="1906534"/>
            <a:chExt cx="2966425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9874A99-67AC-85EF-F64C-BA5EDB17A81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68D465D-FE03-8F99-F7BD-1420F2D5EB0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77490D4-EA73-E0AB-5F29-32AB7D1FA77B}"/>
              </a:ext>
            </a:extLst>
          </p:cNvPr>
          <p:cNvGrpSpPr/>
          <p:nvPr/>
        </p:nvGrpSpPr>
        <p:grpSpPr>
          <a:xfrm>
            <a:off x="4575341" y="4700826"/>
            <a:ext cx="2966425" cy="816522"/>
            <a:chOff x="283598" y="1906534"/>
            <a:chExt cx="2966425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7806D01-73C3-162A-9AE3-532B49C5475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8F8841A-AAEB-172E-D6E5-901258F3F870}"/>
                </a:ext>
              </a:extLst>
            </p:cNvPr>
            <p:cNvSpPr txBox="1"/>
            <p:nvPr/>
          </p:nvSpPr>
          <p:spPr>
            <a:xfrm>
              <a:off x="666213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02389391-7CDB-1005-1EE3-FD3465BF4E4C}"/>
              </a:ext>
            </a:extLst>
          </p:cNvPr>
          <p:cNvGrpSpPr/>
          <p:nvPr/>
        </p:nvGrpSpPr>
        <p:grpSpPr>
          <a:xfrm>
            <a:off x="8067250" y="4572397"/>
            <a:ext cx="2984539" cy="816522"/>
            <a:chOff x="283598" y="1906534"/>
            <a:chExt cx="2984539" cy="816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E6F917B3-888B-209B-D730-14D4073D262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155ABF4-F601-4F55-8BDE-D45128F3287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2F7A9C40-5EF8-06B9-B45F-24DEE04D63A9}"/>
              </a:ext>
            </a:extLst>
          </p:cNvPr>
          <p:cNvGrpSpPr/>
          <p:nvPr/>
        </p:nvGrpSpPr>
        <p:grpSpPr>
          <a:xfrm>
            <a:off x="2790425" y="1523566"/>
            <a:ext cx="2966425" cy="816522"/>
            <a:chOff x="283598" y="1906534"/>
            <a:chExt cx="2966425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01FB3383-1713-993E-E153-2B69C68960B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F118779-9662-2F99-69CF-562A0BDEA023}"/>
                </a:ext>
              </a:extLst>
            </p:cNvPr>
            <p:cNvSpPr txBox="1"/>
            <p:nvPr/>
          </p:nvSpPr>
          <p:spPr>
            <a:xfrm>
              <a:off x="666213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92627A89-B940-E395-DD58-0B3FBF88854C}"/>
              </a:ext>
            </a:extLst>
          </p:cNvPr>
          <p:cNvGrpSpPr/>
          <p:nvPr/>
        </p:nvGrpSpPr>
        <p:grpSpPr>
          <a:xfrm>
            <a:off x="6449108" y="1523566"/>
            <a:ext cx="2966425" cy="816522"/>
            <a:chOff x="283598" y="1906534"/>
            <a:chExt cx="2966425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CEA1D729-5687-624D-782E-E58042F32F6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D0588E38-EAF8-3319-0ADE-406AED543CDB}"/>
                </a:ext>
              </a:extLst>
            </p:cNvPr>
            <p:cNvSpPr txBox="1"/>
            <p:nvPr/>
          </p:nvSpPr>
          <p:spPr>
            <a:xfrm>
              <a:off x="666213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7312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/>
      <p:bldP spid="8" grpId="0"/>
      <p:bldP spid="11" grpId="0"/>
      <p:bldP spid="12" grpId="0"/>
      <p:bldP spid="13" grpId="0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矩形: 圆角 89">
            <a:extLst>
              <a:ext uri="{FF2B5EF4-FFF2-40B4-BE49-F238E27FC236}">
                <a16:creationId xmlns:a16="http://schemas.microsoft.com/office/drawing/2014/main" id="{0A4E5910-0B73-EC46-53E7-3ADF6D041FDA}"/>
              </a:ext>
            </a:extLst>
          </p:cNvPr>
          <p:cNvSpPr/>
          <p:nvPr/>
        </p:nvSpPr>
        <p:spPr>
          <a:xfrm>
            <a:off x="3380871" y="3638479"/>
            <a:ext cx="5430255" cy="369332"/>
          </a:xfrm>
          <a:prstGeom prst="roundRect">
            <a:avLst>
              <a:gd name="adj" fmla="val 50000"/>
            </a:avLst>
          </a:prstGeom>
          <a:noFill/>
          <a:ln w="25400" cap="rnd">
            <a:gradFill flip="none" rotWithShape="1">
              <a:gsLst>
                <a:gs pos="0">
                  <a:srgbClr val="507CE2"/>
                </a:gs>
                <a:gs pos="100000">
                  <a:srgbClr val="46FABC"/>
                </a:gs>
              </a:gsLst>
              <a:lin ang="27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0E9F86B-5AB4-5FDC-DB29-17945F4DCB52}"/>
              </a:ext>
            </a:extLst>
          </p:cNvPr>
          <p:cNvSpPr txBox="1"/>
          <p:nvPr/>
        </p:nvSpPr>
        <p:spPr>
          <a:xfrm>
            <a:off x="3850714" y="2052434"/>
            <a:ext cx="46538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507CE2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谢谢</a:t>
            </a:r>
            <a:r>
              <a:rPr lang="zh-CN" altLang="en-US" sz="8800" dirty="0">
                <a:solidFill>
                  <a:srgbClr val="3E4150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观看</a:t>
            </a:r>
          </a:p>
        </p:txBody>
      </p:sp>
      <p:sp>
        <p:nvSpPr>
          <p:cNvPr id="3" name="缺角矩形 2">
            <a:extLst>
              <a:ext uri="{FF2B5EF4-FFF2-40B4-BE49-F238E27FC236}">
                <a16:creationId xmlns:a16="http://schemas.microsoft.com/office/drawing/2014/main" id="{A6D0E1D0-F239-AE18-1ED1-8EE39FD5E871}"/>
              </a:ext>
            </a:extLst>
          </p:cNvPr>
          <p:cNvSpPr/>
          <p:nvPr/>
        </p:nvSpPr>
        <p:spPr>
          <a:xfrm>
            <a:off x="9775649" y="1332283"/>
            <a:ext cx="914400" cy="914400"/>
          </a:xfrm>
          <a:prstGeom prst="plaque">
            <a:avLst>
              <a:gd name="adj" fmla="val 50000"/>
            </a:avLst>
          </a:prstGeom>
          <a:solidFill>
            <a:srgbClr val="507CE2"/>
          </a:solidFill>
          <a:ln w="25400"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缺角矩形 10">
            <a:extLst>
              <a:ext uri="{FF2B5EF4-FFF2-40B4-BE49-F238E27FC236}">
                <a16:creationId xmlns:a16="http://schemas.microsoft.com/office/drawing/2014/main" id="{1CF3E6D8-8036-AD96-0F86-36D55738AC90}"/>
              </a:ext>
            </a:extLst>
          </p:cNvPr>
          <p:cNvSpPr/>
          <p:nvPr/>
        </p:nvSpPr>
        <p:spPr>
          <a:xfrm>
            <a:off x="1644765" y="3225430"/>
            <a:ext cx="547107" cy="547107"/>
          </a:xfrm>
          <a:prstGeom prst="plaque">
            <a:avLst>
              <a:gd name="adj" fmla="val 50000"/>
            </a:avLst>
          </a:prstGeom>
          <a:solidFill>
            <a:srgbClr val="46FABC"/>
          </a:solidFill>
          <a:ln w="38100"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3BD215AF-7E7A-4D8D-0120-85A4ED5B1B06}"/>
              </a:ext>
            </a:extLst>
          </p:cNvPr>
          <p:cNvGrpSpPr/>
          <p:nvPr/>
        </p:nvGrpSpPr>
        <p:grpSpPr>
          <a:xfrm>
            <a:off x="590896" y="6221054"/>
            <a:ext cx="692087" cy="169881"/>
            <a:chOff x="444222" y="5794192"/>
            <a:chExt cx="1241740" cy="304800"/>
          </a:xfrm>
        </p:grpSpPr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B632E743-C578-623D-D187-60DB3420F4ED}"/>
                </a:ext>
              </a:extLst>
            </p:cNvPr>
            <p:cNvSpPr/>
            <p:nvPr/>
          </p:nvSpPr>
          <p:spPr>
            <a:xfrm>
              <a:off x="444222" y="5794192"/>
              <a:ext cx="304800" cy="304800"/>
            </a:xfrm>
            <a:prstGeom prst="ellipse">
              <a:avLst/>
            </a:prstGeom>
            <a:solidFill>
              <a:srgbClr val="46FAB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FAA30034-C94A-FF66-94E9-D2E4F8061CF8}"/>
                </a:ext>
              </a:extLst>
            </p:cNvPr>
            <p:cNvSpPr/>
            <p:nvPr/>
          </p:nvSpPr>
          <p:spPr>
            <a:xfrm>
              <a:off x="912692" y="5794192"/>
              <a:ext cx="304800" cy="304800"/>
            </a:xfrm>
            <a:prstGeom prst="ellipse">
              <a:avLst/>
            </a:prstGeom>
            <a:solidFill>
              <a:srgbClr val="507CE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2416C4F3-4A02-A5CF-F3DB-E031F7145F08}"/>
                </a:ext>
              </a:extLst>
            </p:cNvPr>
            <p:cNvSpPr/>
            <p:nvPr/>
          </p:nvSpPr>
          <p:spPr>
            <a:xfrm>
              <a:off x="1381162" y="5794192"/>
              <a:ext cx="304800" cy="304800"/>
            </a:xfrm>
            <a:prstGeom prst="ellipse">
              <a:avLst/>
            </a:prstGeom>
            <a:solidFill>
              <a:srgbClr val="B0FCF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A8C8126F-9091-3D8D-7415-B374FD2BD57B}"/>
              </a:ext>
            </a:extLst>
          </p:cNvPr>
          <p:cNvSpPr txBox="1"/>
          <p:nvPr/>
        </p:nvSpPr>
        <p:spPr>
          <a:xfrm>
            <a:off x="4518484" y="787433"/>
            <a:ext cx="315503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gradFill flip="none" rotWithShape="1">
                  <a:gsLst>
                    <a:gs pos="20000">
                      <a:srgbClr val="46FABC">
                        <a:alpha val="0"/>
                      </a:srgbClr>
                    </a:gs>
                    <a:gs pos="100000">
                      <a:srgbClr val="46FABC"/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2024</a:t>
            </a:r>
            <a:endParaRPr lang="zh-CN" altLang="en-US" sz="8800" dirty="0">
              <a:gradFill flip="none" rotWithShape="1">
                <a:gsLst>
                  <a:gs pos="20000">
                    <a:srgbClr val="46FABC">
                      <a:alpha val="0"/>
                    </a:srgbClr>
                  </a:gs>
                  <a:gs pos="100000">
                    <a:srgbClr val="46FABC"/>
                  </a:gs>
                </a:gsLst>
                <a:lin ang="162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1B335FA9-744D-C8ED-4639-6498161A47FD}"/>
              </a:ext>
            </a:extLst>
          </p:cNvPr>
          <p:cNvSpPr txBox="1"/>
          <p:nvPr/>
        </p:nvSpPr>
        <p:spPr>
          <a:xfrm>
            <a:off x="3736960" y="3665852"/>
            <a:ext cx="47195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/>
              <a:t>工作总结  </a:t>
            </a:r>
            <a:r>
              <a:rPr lang="en-US" altLang="zh-CN" sz="1600" b="1" dirty="0"/>
              <a:t>/  </a:t>
            </a:r>
            <a:r>
              <a:rPr lang="zh-CN" altLang="en-US" sz="1600" b="1" dirty="0"/>
              <a:t>年终总结  </a:t>
            </a:r>
            <a:r>
              <a:rPr lang="en-US" altLang="zh-CN" sz="1600" b="1" dirty="0"/>
              <a:t>/  </a:t>
            </a:r>
            <a:r>
              <a:rPr lang="zh-CN" altLang="en-US" sz="1600" b="1" dirty="0"/>
              <a:t>述职报告  </a:t>
            </a:r>
            <a:r>
              <a:rPr lang="en-US" altLang="zh-CN" sz="1600" b="1" dirty="0"/>
              <a:t>/  </a:t>
            </a:r>
            <a:r>
              <a:rPr lang="zh-CN" altLang="en-US" sz="1600" b="1" dirty="0"/>
              <a:t>新年工作计划</a:t>
            </a:r>
          </a:p>
        </p:txBody>
      </p: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C826B026-4B18-C15A-EE5A-03F9A74E748E}"/>
              </a:ext>
            </a:extLst>
          </p:cNvPr>
          <p:cNvGrpSpPr/>
          <p:nvPr/>
        </p:nvGrpSpPr>
        <p:grpSpPr>
          <a:xfrm>
            <a:off x="3773279" y="4751285"/>
            <a:ext cx="4746416" cy="315056"/>
            <a:chOff x="1253246" y="4118390"/>
            <a:chExt cx="4746416" cy="315056"/>
          </a:xfrm>
        </p:grpSpPr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5F6310BF-21A2-E231-4566-374BA843F168}"/>
                </a:ext>
              </a:extLst>
            </p:cNvPr>
            <p:cNvSpPr txBox="1"/>
            <p:nvPr/>
          </p:nvSpPr>
          <p:spPr>
            <a:xfrm>
              <a:off x="163047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汇报人：</a:t>
              </a:r>
              <a:r>
                <a:rPr lang="en-US" altLang="zh-CN" sz="1400" dirty="0">
                  <a:sym typeface="+mn-lt"/>
                </a:rPr>
                <a:t>51PPT</a:t>
              </a:r>
              <a:r>
                <a:rPr lang="zh-CN" altLang="en-US" sz="1400" dirty="0">
                  <a:sym typeface="+mn-lt"/>
                </a:rPr>
                <a:t>模板网</a:t>
              </a:r>
            </a:p>
          </p:txBody>
        </p:sp>
        <p:sp>
          <p:nvSpPr>
            <p:cNvPr id="97" name="iconfont-10019-4889788">
              <a:extLst>
                <a:ext uri="{FF2B5EF4-FFF2-40B4-BE49-F238E27FC236}">
                  <a16:creationId xmlns:a16="http://schemas.microsoft.com/office/drawing/2014/main" id="{C749B04F-7B08-B9FE-5E32-2EB5AB902335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507CE2"/>
            </a:soli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6C0809A8-5F5A-D1AC-0C25-5582E2084E2E}"/>
                </a:ext>
              </a:extLst>
            </p:cNvPr>
            <p:cNvSpPr txBox="1"/>
            <p:nvPr/>
          </p:nvSpPr>
          <p:spPr>
            <a:xfrm>
              <a:off x="433145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2024.01.25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99" name="iconfont-11899-5651509">
              <a:extLst>
                <a:ext uri="{FF2B5EF4-FFF2-40B4-BE49-F238E27FC236}">
                  <a16:creationId xmlns:a16="http://schemas.microsoft.com/office/drawing/2014/main" id="{B8579308-7921-AA66-F2D0-A1B8BF22FC36}"/>
                </a:ext>
              </a:extLst>
            </p:cNvPr>
            <p:cNvSpPr/>
            <p:nvPr/>
          </p:nvSpPr>
          <p:spPr>
            <a:xfrm>
              <a:off x="39259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507CE2"/>
            </a:soli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C39DD65B-F6CE-6D7E-B473-FA844408B704}"/>
              </a:ext>
            </a:extLst>
          </p:cNvPr>
          <p:cNvGrpSpPr/>
          <p:nvPr/>
        </p:nvGrpSpPr>
        <p:grpSpPr>
          <a:xfrm>
            <a:off x="1557810" y="6189748"/>
            <a:ext cx="9523890" cy="221436"/>
            <a:chOff x="-6748272" y="5089645"/>
            <a:chExt cx="15567416" cy="361951"/>
          </a:xfrm>
        </p:grpSpPr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C7D7F175-1281-99D2-F59D-599A6B1207EA}"/>
                </a:ext>
              </a:extLst>
            </p:cNvPr>
            <p:cNvCxnSpPr>
              <a:cxnSpLocks/>
            </p:cNvCxnSpPr>
            <p:nvPr/>
          </p:nvCxnSpPr>
          <p:spPr>
            <a:xfrm>
              <a:off x="-6748272" y="5273743"/>
              <a:ext cx="15556991" cy="0"/>
            </a:xfrm>
            <a:prstGeom prst="line">
              <a:avLst/>
            </a:prstGeom>
            <a:ln w="25400">
              <a:solidFill>
                <a:srgbClr val="507CE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0CF0384C-B8D4-3BC0-0C87-3B4A1AFBF920}"/>
                </a:ext>
              </a:extLst>
            </p:cNvPr>
            <p:cNvSpPr/>
            <p:nvPr/>
          </p:nvSpPr>
          <p:spPr>
            <a:xfrm>
              <a:off x="8519106" y="5089645"/>
              <a:ext cx="300038" cy="180975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507CE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E45F820E-808F-E3CA-C5EE-61FB44C283BA}"/>
                </a:ext>
              </a:extLst>
            </p:cNvPr>
            <p:cNvSpPr/>
            <p:nvPr/>
          </p:nvSpPr>
          <p:spPr>
            <a:xfrm flipV="1">
              <a:off x="8519106" y="5270620"/>
              <a:ext cx="300038" cy="180976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507CE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2" name="文本框 111">
            <a:extLst>
              <a:ext uri="{FF2B5EF4-FFF2-40B4-BE49-F238E27FC236}">
                <a16:creationId xmlns:a16="http://schemas.microsoft.com/office/drawing/2014/main" id="{E257759C-EF4F-A535-BDFD-7BDF30A3BF92}"/>
              </a:ext>
            </a:extLst>
          </p:cNvPr>
          <p:cNvSpPr txBox="1"/>
          <p:nvPr/>
        </p:nvSpPr>
        <p:spPr>
          <a:xfrm>
            <a:off x="1686625" y="5939724"/>
            <a:ext cx="9003424" cy="254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BUSINESS POWERPOINT</a:t>
            </a:r>
          </a:p>
        </p:txBody>
      </p:sp>
    </p:spTree>
    <p:extLst>
      <p:ext uri="{BB962C8B-B14F-4D97-AF65-F5344CB8AC3E}">
        <p14:creationId xmlns:p14="http://schemas.microsoft.com/office/powerpoint/2010/main" val="3557069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34528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D3E07E4-AFFC-FE9F-131A-9EC67434DC24}"/>
              </a:ext>
            </a:extLst>
          </p:cNvPr>
          <p:cNvGrpSpPr/>
          <p:nvPr/>
        </p:nvGrpSpPr>
        <p:grpSpPr>
          <a:xfrm>
            <a:off x="6096000" y="2695938"/>
            <a:ext cx="5413154" cy="2044423"/>
            <a:chOff x="5864446" y="2755192"/>
            <a:chExt cx="5413154" cy="2044423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908DB7DB-201D-185F-8343-D7D070C1256B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855477ED-19DF-721D-2AA7-D2EF4A20AE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30E9F86B-5AB4-5FDC-DB29-17945F4DCB52}"/>
              </a:ext>
            </a:extLst>
          </p:cNvPr>
          <p:cNvSpPr txBox="1"/>
          <p:nvPr/>
        </p:nvSpPr>
        <p:spPr>
          <a:xfrm>
            <a:off x="936939" y="576437"/>
            <a:ext cx="5492209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4400" dirty="0">
                <a:solidFill>
                  <a:srgbClr val="507CE2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34400" dirty="0">
              <a:solidFill>
                <a:srgbClr val="507CE2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3" name="缺角矩形 2">
            <a:extLst>
              <a:ext uri="{FF2B5EF4-FFF2-40B4-BE49-F238E27FC236}">
                <a16:creationId xmlns:a16="http://schemas.microsoft.com/office/drawing/2014/main" id="{A6D0E1D0-F239-AE18-1ED1-8EE39FD5E871}"/>
              </a:ext>
            </a:extLst>
          </p:cNvPr>
          <p:cNvSpPr/>
          <p:nvPr/>
        </p:nvSpPr>
        <p:spPr>
          <a:xfrm>
            <a:off x="4846206" y="3939176"/>
            <a:ext cx="914400" cy="914400"/>
          </a:xfrm>
          <a:prstGeom prst="plaque">
            <a:avLst>
              <a:gd name="adj" fmla="val 50000"/>
            </a:avLst>
          </a:prstGeom>
          <a:solidFill>
            <a:srgbClr val="507CE2"/>
          </a:solidFill>
          <a:ln w="25400"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缺角矩形 10">
            <a:extLst>
              <a:ext uri="{FF2B5EF4-FFF2-40B4-BE49-F238E27FC236}">
                <a16:creationId xmlns:a16="http://schemas.microsoft.com/office/drawing/2014/main" id="{1CF3E6D8-8036-AD96-0F86-36D55738AC90}"/>
              </a:ext>
            </a:extLst>
          </p:cNvPr>
          <p:cNvSpPr/>
          <p:nvPr/>
        </p:nvSpPr>
        <p:spPr>
          <a:xfrm>
            <a:off x="1686625" y="1455681"/>
            <a:ext cx="547107" cy="547107"/>
          </a:xfrm>
          <a:prstGeom prst="plaque">
            <a:avLst>
              <a:gd name="adj" fmla="val 50000"/>
            </a:avLst>
          </a:prstGeom>
          <a:solidFill>
            <a:srgbClr val="46FABC"/>
          </a:solidFill>
          <a:ln w="38100"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3BD215AF-7E7A-4D8D-0120-85A4ED5B1B06}"/>
              </a:ext>
            </a:extLst>
          </p:cNvPr>
          <p:cNvGrpSpPr/>
          <p:nvPr/>
        </p:nvGrpSpPr>
        <p:grpSpPr>
          <a:xfrm>
            <a:off x="590896" y="6221054"/>
            <a:ext cx="692087" cy="169881"/>
            <a:chOff x="444222" y="5794192"/>
            <a:chExt cx="1241740" cy="304800"/>
          </a:xfrm>
        </p:grpSpPr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B632E743-C578-623D-D187-60DB3420F4ED}"/>
                </a:ext>
              </a:extLst>
            </p:cNvPr>
            <p:cNvSpPr/>
            <p:nvPr/>
          </p:nvSpPr>
          <p:spPr>
            <a:xfrm>
              <a:off x="444222" y="5794192"/>
              <a:ext cx="304800" cy="304800"/>
            </a:xfrm>
            <a:prstGeom prst="ellipse">
              <a:avLst/>
            </a:prstGeom>
            <a:solidFill>
              <a:srgbClr val="46FAB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FAA30034-C94A-FF66-94E9-D2E4F8061CF8}"/>
                </a:ext>
              </a:extLst>
            </p:cNvPr>
            <p:cNvSpPr/>
            <p:nvPr/>
          </p:nvSpPr>
          <p:spPr>
            <a:xfrm>
              <a:off x="912692" y="5794192"/>
              <a:ext cx="304800" cy="304800"/>
            </a:xfrm>
            <a:prstGeom prst="ellipse">
              <a:avLst/>
            </a:prstGeom>
            <a:solidFill>
              <a:srgbClr val="507CE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2416C4F3-4A02-A5CF-F3DB-E031F7145F08}"/>
                </a:ext>
              </a:extLst>
            </p:cNvPr>
            <p:cNvSpPr/>
            <p:nvPr/>
          </p:nvSpPr>
          <p:spPr>
            <a:xfrm>
              <a:off x="1381162" y="5794192"/>
              <a:ext cx="304800" cy="304800"/>
            </a:xfrm>
            <a:prstGeom prst="ellipse">
              <a:avLst/>
            </a:prstGeom>
            <a:solidFill>
              <a:srgbClr val="B0FCF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A8C8126F-9091-3D8D-7415-B374FD2BD57B}"/>
              </a:ext>
            </a:extLst>
          </p:cNvPr>
          <p:cNvSpPr txBox="1"/>
          <p:nvPr/>
        </p:nvSpPr>
        <p:spPr>
          <a:xfrm>
            <a:off x="2233732" y="3342276"/>
            <a:ext cx="16818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gradFill flip="none" rotWithShape="1">
                  <a:gsLst>
                    <a:gs pos="20000">
                      <a:srgbClr val="46FABC">
                        <a:alpha val="0"/>
                      </a:srgbClr>
                    </a:gs>
                    <a:gs pos="100000">
                      <a:srgbClr val="46FABC"/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PART</a:t>
            </a:r>
            <a:endParaRPr lang="zh-CN" altLang="en-US" sz="4000" dirty="0">
              <a:gradFill flip="none" rotWithShape="1">
                <a:gsLst>
                  <a:gs pos="20000">
                    <a:srgbClr val="46FABC">
                      <a:alpha val="0"/>
                    </a:srgbClr>
                  </a:gs>
                  <a:gs pos="100000">
                    <a:srgbClr val="46FABC"/>
                  </a:gs>
                </a:gsLst>
                <a:lin ang="162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C39DD65B-F6CE-6D7E-B473-FA844408B704}"/>
              </a:ext>
            </a:extLst>
          </p:cNvPr>
          <p:cNvGrpSpPr/>
          <p:nvPr/>
        </p:nvGrpSpPr>
        <p:grpSpPr>
          <a:xfrm>
            <a:off x="1557810" y="6189748"/>
            <a:ext cx="9523890" cy="221436"/>
            <a:chOff x="-6748272" y="5089645"/>
            <a:chExt cx="15567416" cy="361951"/>
          </a:xfrm>
        </p:grpSpPr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C7D7F175-1281-99D2-F59D-599A6B1207EA}"/>
                </a:ext>
              </a:extLst>
            </p:cNvPr>
            <p:cNvCxnSpPr>
              <a:cxnSpLocks/>
            </p:cNvCxnSpPr>
            <p:nvPr/>
          </p:nvCxnSpPr>
          <p:spPr>
            <a:xfrm>
              <a:off x="-6748272" y="5273743"/>
              <a:ext cx="15556991" cy="0"/>
            </a:xfrm>
            <a:prstGeom prst="line">
              <a:avLst/>
            </a:prstGeom>
            <a:ln w="25400">
              <a:solidFill>
                <a:srgbClr val="507CE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0CF0384C-B8D4-3BC0-0C87-3B4A1AFBF920}"/>
                </a:ext>
              </a:extLst>
            </p:cNvPr>
            <p:cNvSpPr/>
            <p:nvPr/>
          </p:nvSpPr>
          <p:spPr>
            <a:xfrm>
              <a:off x="8519106" y="5089645"/>
              <a:ext cx="300038" cy="180975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507CE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E45F820E-808F-E3CA-C5EE-61FB44C283BA}"/>
                </a:ext>
              </a:extLst>
            </p:cNvPr>
            <p:cNvSpPr/>
            <p:nvPr/>
          </p:nvSpPr>
          <p:spPr>
            <a:xfrm flipV="1">
              <a:off x="8519106" y="5270620"/>
              <a:ext cx="300038" cy="180976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507CE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2" name="文本框 111">
            <a:extLst>
              <a:ext uri="{FF2B5EF4-FFF2-40B4-BE49-F238E27FC236}">
                <a16:creationId xmlns:a16="http://schemas.microsoft.com/office/drawing/2014/main" id="{E257759C-EF4F-A535-BDFD-7BDF30A3BF92}"/>
              </a:ext>
            </a:extLst>
          </p:cNvPr>
          <p:cNvSpPr txBox="1"/>
          <p:nvPr/>
        </p:nvSpPr>
        <p:spPr>
          <a:xfrm>
            <a:off x="1686625" y="5939724"/>
            <a:ext cx="9003424" cy="254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BUSINESS POWERPOINT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B6C4E276-E0C2-33B5-245E-31F117A09C99}"/>
              </a:ext>
            </a:extLst>
          </p:cNvPr>
          <p:cNvGrpSpPr/>
          <p:nvPr/>
        </p:nvGrpSpPr>
        <p:grpSpPr>
          <a:xfrm>
            <a:off x="6701042" y="2101186"/>
            <a:ext cx="3717113" cy="707886"/>
            <a:chOff x="1959786" y="2262671"/>
            <a:chExt cx="3717113" cy="707886"/>
          </a:xfrm>
        </p:grpSpPr>
        <p:sp>
          <p:nvSpPr>
            <p:cNvPr id="90" name="矩形: 圆角 89">
              <a:extLst>
                <a:ext uri="{FF2B5EF4-FFF2-40B4-BE49-F238E27FC236}">
                  <a16:creationId xmlns:a16="http://schemas.microsoft.com/office/drawing/2014/main" id="{0A4E5910-0B73-EC46-53E7-3ADF6D041FDA}"/>
                </a:ext>
              </a:extLst>
            </p:cNvPr>
            <p:cNvSpPr/>
            <p:nvPr/>
          </p:nvSpPr>
          <p:spPr>
            <a:xfrm>
              <a:off x="1959786" y="2262671"/>
              <a:ext cx="3717113" cy="70788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507CE2"/>
                </a:gs>
                <a:gs pos="100000">
                  <a:srgbClr val="46FABC"/>
                </a:gs>
              </a:gsLst>
              <a:lin ang="10800000" scaled="1"/>
              <a:tileRect/>
            </a:gradFill>
            <a:ln w="254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D6340E8-C399-4E21-4736-9DD95579E983}"/>
                </a:ext>
              </a:extLst>
            </p:cNvPr>
            <p:cNvSpPr txBox="1"/>
            <p:nvPr/>
          </p:nvSpPr>
          <p:spPr>
            <a:xfrm>
              <a:off x="2808885" y="2385781"/>
              <a:ext cx="201891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BF0C152D-11A7-3BBC-593C-0CFF9A3E1B1E}"/>
              </a:ext>
            </a:extLst>
          </p:cNvPr>
          <p:cNvSpPr txBox="1"/>
          <p:nvPr/>
        </p:nvSpPr>
        <p:spPr>
          <a:xfrm>
            <a:off x="6596743" y="3041751"/>
            <a:ext cx="4855028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200</a:t>
            </a: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字以内，据统计每页幻灯片的最好控制在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649957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8B687896-3DEE-49B9-087B-ECE169B31BD5}"/>
              </a:ext>
            </a:extLst>
          </p:cNvPr>
          <p:cNvSpPr txBox="1"/>
          <p:nvPr/>
        </p:nvSpPr>
        <p:spPr>
          <a:xfrm>
            <a:off x="249551" y="302464"/>
            <a:ext cx="6832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E8B6E30-A909-0E8C-878D-0C8B5D2AF2E1}"/>
              </a:ext>
            </a:extLst>
          </p:cNvPr>
          <p:cNvSpPr txBox="1"/>
          <p:nvPr/>
        </p:nvSpPr>
        <p:spPr>
          <a:xfrm>
            <a:off x="1635084" y="338620"/>
            <a:ext cx="34068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507CE2"/>
                </a:solidFill>
              </a:rPr>
              <a:t>单击此处添加标题文本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796FAFC-5F6D-7363-9DCC-EBDD6B70BC38}"/>
              </a:ext>
            </a:extLst>
          </p:cNvPr>
          <p:cNvSpPr txBox="1"/>
          <p:nvPr/>
        </p:nvSpPr>
        <p:spPr>
          <a:xfrm>
            <a:off x="1660484" y="727973"/>
            <a:ext cx="275911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title text</a:t>
            </a:r>
          </a:p>
        </p:txBody>
      </p:sp>
      <p:sp>
        <p:nvSpPr>
          <p:cNvPr id="2" name="椭圆 1"/>
          <p:cNvSpPr/>
          <p:nvPr/>
        </p:nvSpPr>
        <p:spPr>
          <a:xfrm>
            <a:off x="1238817" y="2505123"/>
            <a:ext cx="1412240" cy="1412240"/>
          </a:xfrm>
          <a:prstGeom prst="ellips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815959" y="2505123"/>
            <a:ext cx="1412240" cy="1412240"/>
          </a:xfrm>
          <a:prstGeom prst="ellipse">
            <a:avLst/>
          </a:prstGeom>
          <a:solidFill>
            <a:srgbClr val="507CE2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ym typeface="+mn-lt"/>
              </a:rPr>
              <a:t>关键词</a:t>
            </a:r>
          </a:p>
        </p:txBody>
      </p:sp>
      <p:sp>
        <p:nvSpPr>
          <p:cNvPr id="14" name="椭圆 13"/>
          <p:cNvSpPr/>
          <p:nvPr/>
        </p:nvSpPr>
        <p:spPr>
          <a:xfrm>
            <a:off x="7963801" y="2505123"/>
            <a:ext cx="1412240" cy="1412240"/>
          </a:xfrm>
          <a:prstGeom prst="ellipse">
            <a:avLst/>
          </a:prstGeom>
          <a:solidFill>
            <a:srgbClr val="46FABC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ym typeface="+mn-lt"/>
              </a:rPr>
              <a:t>关键词</a:t>
            </a:r>
          </a:p>
        </p:txBody>
      </p:sp>
      <p:sp>
        <p:nvSpPr>
          <p:cNvPr id="15" name="椭圆 14"/>
          <p:cNvSpPr/>
          <p:nvPr/>
        </p:nvSpPr>
        <p:spPr>
          <a:xfrm>
            <a:off x="9540943" y="2505123"/>
            <a:ext cx="1412240" cy="1412240"/>
          </a:xfrm>
          <a:prstGeom prst="ellips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" name="文本框" descr="D:\51PPT模板网\51pptmoban.com\图片.jpg"/>
          <p:cNvSpPr/>
          <p:nvPr/>
        </p:nvSpPr>
        <p:spPr>
          <a:xfrm>
            <a:off x="4544846" y="1666615"/>
            <a:ext cx="3102308" cy="3101602"/>
          </a:xfrm>
          <a:custGeom>
            <a:avLst/>
            <a:gdLst>
              <a:gd name="connsiteX0" fmla="*/ 0 w 2504140"/>
              <a:gd name="connsiteY0" fmla="*/ 1252070 h 2504140"/>
              <a:gd name="connsiteX1" fmla="*/ 1252070 w 2504140"/>
              <a:gd name="connsiteY1" fmla="*/ 0 h 2504140"/>
              <a:gd name="connsiteX2" fmla="*/ 2504140 w 2504140"/>
              <a:gd name="connsiteY2" fmla="*/ 1252070 h 2504140"/>
              <a:gd name="connsiteX3" fmla="*/ 1252070 w 2504140"/>
              <a:gd name="connsiteY3" fmla="*/ 2504140 h 2504140"/>
              <a:gd name="connsiteX4" fmla="*/ 0 w 2504140"/>
              <a:gd name="connsiteY4" fmla="*/ 1252070 h 2504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4140" h="2504140">
                <a:moveTo>
                  <a:pt x="0" y="1252070"/>
                </a:moveTo>
                <a:cubicBezTo>
                  <a:pt x="0" y="560571"/>
                  <a:pt x="560571" y="0"/>
                  <a:pt x="1252070" y="0"/>
                </a:cubicBezTo>
                <a:cubicBezTo>
                  <a:pt x="1943569" y="0"/>
                  <a:pt x="2504140" y="560571"/>
                  <a:pt x="2504140" y="1252070"/>
                </a:cubicBezTo>
                <a:cubicBezTo>
                  <a:pt x="2504140" y="1943569"/>
                  <a:pt x="1943569" y="2504140"/>
                  <a:pt x="1252070" y="2504140"/>
                </a:cubicBezTo>
                <a:cubicBezTo>
                  <a:pt x="560571" y="2504140"/>
                  <a:pt x="0" y="1943569"/>
                  <a:pt x="0" y="1252070"/>
                </a:cubicBez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175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437843" tIns="437843" rIns="437843" bIns="437843" numCol="1" spcCol="1270" anchor="ctr" anchorCtr="0">
            <a:noAutofit/>
          </a:bodyPr>
          <a:lstStyle/>
          <a:p>
            <a:pPr algn="ctr" defTabSz="1867535">
              <a:lnSpc>
                <a:spcPct val="90000"/>
              </a:lnSpc>
              <a:spcAft>
                <a:spcPct val="35000"/>
              </a:spcAft>
            </a:pPr>
            <a:endParaRPr lang="en-US" sz="4100"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6FDD7E9-F940-180D-6DEA-95F41B44892B}"/>
              </a:ext>
            </a:extLst>
          </p:cNvPr>
          <p:cNvGrpSpPr/>
          <p:nvPr/>
        </p:nvGrpSpPr>
        <p:grpSpPr>
          <a:xfrm>
            <a:off x="7963801" y="4214557"/>
            <a:ext cx="2966425" cy="816522"/>
            <a:chOff x="283598" y="1906534"/>
            <a:chExt cx="2966425" cy="816522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E4FE49F9-D6DC-49C6-D504-A68DF213686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50ADC9D-AFD8-3601-C446-ADB2EB04AB7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C4F55F85-1C6F-0BA8-4140-0BC48C1889D1}"/>
              </a:ext>
            </a:extLst>
          </p:cNvPr>
          <p:cNvGrpSpPr/>
          <p:nvPr/>
        </p:nvGrpSpPr>
        <p:grpSpPr>
          <a:xfrm>
            <a:off x="1238817" y="4214557"/>
            <a:ext cx="2984539" cy="816522"/>
            <a:chOff x="283598" y="1906534"/>
            <a:chExt cx="2984539" cy="81652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798B3BEA-385E-DFE3-3345-3315234119C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7AC2ACF-105E-E18A-186F-AE1C83164A0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7" name="Freeform 170" descr="D:\51PPT模板网\51pptmoban.com\图片.jpg">
            <a:extLst>
              <a:ext uri="{FF2B5EF4-FFF2-40B4-BE49-F238E27FC236}">
                <a16:creationId xmlns:a16="http://schemas.microsoft.com/office/drawing/2014/main" id="{4E91F050-ABA2-CC2F-220F-11E63083D5BE}"/>
              </a:ext>
            </a:extLst>
          </p:cNvPr>
          <p:cNvSpPr>
            <a:spLocks noEditPoints="1"/>
          </p:cNvSpPr>
          <p:nvPr/>
        </p:nvSpPr>
        <p:spPr bwMode="auto">
          <a:xfrm>
            <a:off x="10053371" y="3020625"/>
            <a:ext cx="387383" cy="408375"/>
          </a:xfrm>
          <a:custGeom>
            <a:avLst/>
            <a:gdLst>
              <a:gd name="T0" fmla="*/ 156 w 203"/>
              <a:gd name="T1" fmla="*/ 26 h 214"/>
              <a:gd name="T2" fmla="*/ 166 w 203"/>
              <a:gd name="T3" fmla="*/ 7 h 214"/>
              <a:gd name="T4" fmla="*/ 138 w 203"/>
              <a:gd name="T5" fmla="*/ 18 h 214"/>
              <a:gd name="T6" fmla="*/ 7 w 203"/>
              <a:gd name="T7" fmla="*/ 145 h 214"/>
              <a:gd name="T8" fmla="*/ 28 w 203"/>
              <a:gd name="T9" fmla="*/ 203 h 214"/>
              <a:gd name="T10" fmla="*/ 28 w 203"/>
              <a:gd name="T11" fmla="*/ 156 h 214"/>
              <a:gd name="T12" fmla="*/ 100 w 203"/>
              <a:gd name="T13" fmla="*/ 104 h 214"/>
              <a:gd name="T14" fmla="*/ 106 w 203"/>
              <a:gd name="T15" fmla="*/ 84 h 214"/>
              <a:gd name="T16" fmla="*/ 80 w 203"/>
              <a:gd name="T17" fmla="*/ 95 h 214"/>
              <a:gd name="T18" fmla="*/ 69 w 203"/>
              <a:gd name="T19" fmla="*/ 91 h 214"/>
              <a:gd name="T20" fmla="*/ 106 w 203"/>
              <a:gd name="T21" fmla="*/ 76 h 214"/>
              <a:gd name="T22" fmla="*/ 121 w 203"/>
              <a:gd name="T23" fmla="*/ 82 h 214"/>
              <a:gd name="T24" fmla="*/ 121 w 203"/>
              <a:gd name="T25" fmla="*/ 18 h 214"/>
              <a:gd name="T26" fmla="*/ 164 w 203"/>
              <a:gd name="T27" fmla="*/ 0 h 214"/>
              <a:gd name="T28" fmla="*/ 166 w 203"/>
              <a:gd name="T29" fmla="*/ 0 h 214"/>
              <a:gd name="T30" fmla="*/ 203 w 203"/>
              <a:gd name="T31" fmla="*/ 18 h 214"/>
              <a:gd name="T32" fmla="*/ 158 w 203"/>
              <a:gd name="T33" fmla="*/ 171 h 214"/>
              <a:gd name="T34" fmla="*/ 145 w 203"/>
              <a:gd name="T35" fmla="*/ 164 h 214"/>
              <a:gd name="T36" fmla="*/ 97 w 203"/>
              <a:gd name="T37" fmla="*/ 192 h 214"/>
              <a:gd name="T38" fmla="*/ 82 w 203"/>
              <a:gd name="T39" fmla="*/ 184 h 214"/>
              <a:gd name="T40" fmla="*/ 35 w 203"/>
              <a:gd name="T41" fmla="*/ 214 h 214"/>
              <a:gd name="T42" fmla="*/ 3 w 203"/>
              <a:gd name="T43" fmla="*/ 199 h 214"/>
              <a:gd name="T44" fmla="*/ 0 w 203"/>
              <a:gd name="T45" fmla="*/ 194 h 214"/>
              <a:gd name="T46" fmla="*/ 0 w 203"/>
              <a:gd name="T47" fmla="*/ 134 h 214"/>
              <a:gd name="T48" fmla="*/ 44 w 203"/>
              <a:gd name="T49" fmla="*/ 117 h 214"/>
              <a:gd name="T50" fmla="*/ 46 w 203"/>
              <a:gd name="T51" fmla="*/ 117 h 214"/>
              <a:gd name="T52" fmla="*/ 82 w 203"/>
              <a:gd name="T53" fmla="*/ 134 h 214"/>
              <a:gd name="T54" fmla="*/ 91 w 203"/>
              <a:gd name="T55" fmla="*/ 181 h 214"/>
              <a:gd name="T56" fmla="*/ 69 w 203"/>
              <a:gd name="T57" fmla="*/ 104 h 214"/>
              <a:gd name="T58" fmla="*/ 63 w 203"/>
              <a:gd name="T59" fmla="*/ 125 h 214"/>
              <a:gd name="T60" fmla="*/ 63 w 203"/>
              <a:gd name="T61" fmla="*/ 93 h 214"/>
              <a:gd name="T62" fmla="*/ 128 w 203"/>
              <a:gd name="T63" fmla="*/ 87 h 214"/>
              <a:gd name="T64" fmla="*/ 145 w 203"/>
              <a:gd name="T65" fmla="*/ 93 h 214"/>
              <a:gd name="T66" fmla="*/ 151 w 203"/>
              <a:gd name="T67" fmla="*/ 160 h 214"/>
              <a:gd name="T68" fmla="*/ 128 w 203"/>
              <a:gd name="T69" fmla="*/ 28 h 214"/>
              <a:gd name="T70" fmla="*/ 128 w 203"/>
              <a:gd name="T71" fmla="*/ 87 h 214"/>
              <a:gd name="T72" fmla="*/ 35 w 203"/>
              <a:gd name="T73" fmla="*/ 145 h 214"/>
              <a:gd name="T74" fmla="*/ 44 w 203"/>
              <a:gd name="T75" fmla="*/ 125 h 214"/>
              <a:gd name="T76" fmla="*/ 18 w 203"/>
              <a:gd name="T77" fmla="*/ 136 h 214"/>
              <a:gd name="T78" fmla="*/ 158 w 203"/>
              <a:gd name="T79" fmla="*/ 33 h 214"/>
              <a:gd name="T80" fmla="*/ 158 w 203"/>
              <a:gd name="T81" fmla="*/ 35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3" h="214">
                <a:moveTo>
                  <a:pt x="138" y="18"/>
                </a:moveTo>
                <a:lnTo>
                  <a:pt x="156" y="26"/>
                </a:lnTo>
                <a:lnTo>
                  <a:pt x="186" y="18"/>
                </a:lnTo>
                <a:lnTo>
                  <a:pt x="166" y="7"/>
                </a:lnTo>
                <a:lnTo>
                  <a:pt x="138" y="18"/>
                </a:lnTo>
                <a:lnTo>
                  <a:pt x="138" y="18"/>
                </a:lnTo>
                <a:close/>
                <a:moveTo>
                  <a:pt x="28" y="156"/>
                </a:moveTo>
                <a:lnTo>
                  <a:pt x="7" y="145"/>
                </a:lnTo>
                <a:lnTo>
                  <a:pt x="7" y="192"/>
                </a:lnTo>
                <a:lnTo>
                  <a:pt x="28" y="203"/>
                </a:lnTo>
                <a:lnTo>
                  <a:pt x="28" y="156"/>
                </a:lnTo>
                <a:lnTo>
                  <a:pt x="28" y="156"/>
                </a:lnTo>
                <a:close/>
                <a:moveTo>
                  <a:pt x="80" y="95"/>
                </a:moveTo>
                <a:lnTo>
                  <a:pt x="100" y="104"/>
                </a:lnTo>
                <a:lnTo>
                  <a:pt x="126" y="93"/>
                </a:lnTo>
                <a:lnTo>
                  <a:pt x="106" y="84"/>
                </a:lnTo>
                <a:lnTo>
                  <a:pt x="80" y="95"/>
                </a:lnTo>
                <a:lnTo>
                  <a:pt x="80" y="95"/>
                </a:lnTo>
                <a:close/>
                <a:moveTo>
                  <a:pt x="63" y="93"/>
                </a:moveTo>
                <a:lnTo>
                  <a:pt x="69" y="91"/>
                </a:lnTo>
                <a:lnTo>
                  <a:pt x="106" y="76"/>
                </a:lnTo>
                <a:lnTo>
                  <a:pt x="106" y="76"/>
                </a:lnTo>
                <a:lnTo>
                  <a:pt x="108" y="76"/>
                </a:lnTo>
                <a:lnTo>
                  <a:pt x="121" y="82"/>
                </a:lnTo>
                <a:lnTo>
                  <a:pt x="121" y="22"/>
                </a:lnTo>
                <a:lnTo>
                  <a:pt x="121" y="18"/>
                </a:lnTo>
                <a:lnTo>
                  <a:pt x="128" y="13"/>
                </a:lnTo>
                <a:lnTo>
                  <a:pt x="164" y="0"/>
                </a:lnTo>
                <a:lnTo>
                  <a:pt x="166" y="0"/>
                </a:lnTo>
                <a:lnTo>
                  <a:pt x="166" y="0"/>
                </a:lnTo>
                <a:lnTo>
                  <a:pt x="197" y="13"/>
                </a:lnTo>
                <a:lnTo>
                  <a:pt x="203" y="18"/>
                </a:lnTo>
                <a:lnTo>
                  <a:pt x="203" y="153"/>
                </a:lnTo>
                <a:lnTo>
                  <a:pt x="158" y="171"/>
                </a:lnTo>
                <a:lnTo>
                  <a:pt x="154" y="169"/>
                </a:lnTo>
                <a:lnTo>
                  <a:pt x="145" y="164"/>
                </a:lnTo>
                <a:lnTo>
                  <a:pt x="145" y="175"/>
                </a:lnTo>
                <a:lnTo>
                  <a:pt x="97" y="192"/>
                </a:lnTo>
                <a:lnTo>
                  <a:pt x="93" y="190"/>
                </a:lnTo>
                <a:lnTo>
                  <a:pt x="82" y="184"/>
                </a:lnTo>
                <a:lnTo>
                  <a:pt x="82" y="197"/>
                </a:lnTo>
                <a:lnTo>
                  <a:pt x="35" y="214"/>
                </a:lnTo>
                <a:lnTo>
                  <a:pt x="31" y="212"/>
                </a:lnTo>
                <a:lnTo>
                  <a:pt x="3" y="199"/>
                </a:lnTo>
                <a:lnTo>
                  <a:pt x="0" y="197"/>
                </a:lnTo>
                <a:lnTo>
                  <a:pt x="0" y="194"/>
                </a:lnTo>
                <a:lnTo>
                  <a:pt x="0" y="141"/>
                </a:lnTo>
                <a:lnTo>
                  <a:pt x="0" y="134"/>
                </a:lnTo>
                <a:lnTo>
                  <a:pt x="7" y="132"/>
                </a:lnTo>
                <a:lnTo>
                  <a:pt x="44" y="117"/>
                </a:lnTo>
                <a:lnTo>
                  <a:pt x="44" y="117"/>
                </a:lnTo>
                <a:lnTo>
                  <a:pt x="46" y="117"/>
                </a:lnTo>
                <a:lnTo>
                  <a:pt x="74" y="132"/>
                </a:lnTo>
                <a:lnTo>
                  <a:pt x="82" y="134"/>
                </a:lnTo>
                <a:lnTo>
                  <a:pt x="82" y="177"/>
                </a:lnTo>
                <a:lnTo>
                  <a:pt x="91" y="181"/>
                </a:lnTo>
                <a:lnTo>
                  <a:pt x="91" y="115"/>
                </a:lnTo>
                <a:lnTo>
                  <a:pt x="69" y="104"/>
                </a:lnTo>
                <a:lnTo>
                  <a:pt x="69" y="130"/>
                </a:lnTo>
                <a:lnTo>
                  <a:pt x="63" y="125"/>
                </a:lnTo>
                <a:lnTo>
                  <a:pt x="63" y="100"/>
                </a:lnTo>
                <a:lnTo>
                  <a:pt x="63" y="93"/>
                </a:lnTo>
                <a:lnTo>
                  <a:pt x="63" y="93"/>
                </a:lnTo>
                <a:close/>
                <a:moveTo>
                  <a:pt x="128" y="87"/>
                </a:moveTo>
                <a:lnTo>
                  <a:pt x="136" y="91"/>
                </a:lnTo>
                <a:lnTo>
                  <a:pt x="145" y="93"/>
                </a:lnTo>
                <a:lnTo>
                  <a:pt x="145" y="156"/>
                </a:lnTo>
                <a:lnTo>
                  <a:pt x="151" y="160"/>
                </a:lnTo>
                <a:lnTo>
                  <a:pt x="151" y="39"/>
                </a:lnTo>
                <a:lnTo>
                  <a:pt x="128" y="28"/>
                </a:lnTo>
                <a:lnTo>
                  <a:pt x="128" y="87"/>
                </a:lnTo>
                <a:lnTo>
                  <a:pt x="128" y="87"/>
                </a:lnTo>
                <a:close/>
                <a:moveTo>
                  <a:pt x="18" y="136"/>
                </a:moveTo>
                <a:lnTo>
                  <a:pt x="35" y="145"/>
                </a:lnTo>
                <a:lnTo>
                  <a:pt x="65" y="134"/>
                </a:lnTo>
                <a:lnTo>
                  <a:pt x="44" y="125"/>
                </a:lnTo>
                <a:lnTo>
                  <a:pt x="18" y="136"/>
                </a:lnTo>
                <a:lnTo>
                  <a:pt x="18" y="136"/>
                </a:lnTo>
                <a:close/>
                <a:moveTo>
                  <a:pt x="158" y="35"/>
                </a:moveTo>
                <a:lnTo>
                  <a:pt x="158" y="33"/>
                </a:lnTo>
                <a:lnTo>
                  <a:pt x="158" y="35"/>
                </a:lnTo>
                <a:lnTo>
                  <a:pt x="158" y="35"/>
                </a:lnTo>
                <a:lnTo>
                  <a:pt x="158" y="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" name="Freeform 172">
            <a:extLst>
              <a:ext uri="{FF2B5EF4-FFF2-40B4-BE49-F238E27FC236}">
                <a16:creationId xmlns:a16="http://schemas.microsoft.com/office/drawing/2014/main" id="{EA6373A0-2B90-0359-9AFB-3588CF26386D}"/>
              </a:ext>
            </a:extLst>
          </p:cNvPr>
          <p:cNvSpPr>
            <a:spLocks noEditPoints="1"/>
          </p:cNvSpPr>
          <p:nvPr/>
        </p:nvSpPr>
        <p:spPr bwMode="auto">
          <a:xfrm>
            <a:off x="1751246" y="2977273"/>
            <a:ext cx="366393" cy="389292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302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8B687896-3DEE-49B9-087B-ECE169B31BD5}"/>
              </a:ext>
            </a:extLst>
          </p:cNvPr>
          <p:cNvSpPr txBox="1"/>
          <p:nvPr/>
        </p:nvSpPr>
        <p:spPr>
          <a:xfrm>
            <a:off x="249551" y="302464"/>
            <a:ext cx="6832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E8B6E30-A909-0E8C-878D-0C8B5D2AF2E1}"/>
              </a:ext>
            </a:extLst>
          </p:cNvPr>
          <p:cNvSpPr txBox="1"/>
          <p:nvPr/>
        </p:nvSpPr>
        <p:spPr>
          <a:xfrm>
            <a:off x="1635084" y="338620"/>
            <a:ext cx="34068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507CE2"/>
                </a:solidFill>
              </a:rPr>
              <a:t>单击此处添加标题文本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796FAFC-5F6D-7363-9DCC-EBDD6B70BC38}"/>
              </a:ext>
            </a:extLst>
          </p:cNvPr>
          <p:cNvSpPr txBox="1"/>
          <p:nvPr/>
        </p:nvSpPr>
        <p:spPr>
          <a:xfrm>
            <a:off x="1660484" y="727973"/>
            <a:ext cx="275911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title text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6B2B919-A097-3161-6BE6-3AD58C5D6290}"/>
              </a:ext>
            </a:extLst>
          </p:cNvPr>
          <p:cNvSpPr/>
          <p:nvPr/>
        </p:nvSpPr>
        <p:spPr>
          <a:xfrm>
            <a:off x="3528835" y="1364166"/>
            <a:ext cx="7393959" cy="19729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2F2DFA1-A792-02DC-CFFF-50C7E44A012E}"/>
              </a:ext>
            </a:extLst>
          </p:cNvPr>
          <p:cNvSpPr/>
          <p:nvPr/>
        </p:nvSpPr>
        <p:spPr>
          <a:xfrm>
            <a:off x="3528835" y="3520842"/>
            <a:ext cx="7393959" cy="19729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AF9D4F6-640C-D613-A9AA-BEB80413A487}"/>
              </a:ext>
            </a:extLst>
          </p:cNvPr>
          <p:cNvGrpSpPr/>
          <p:nvPr/>
        </p:nvGrpSpPr>
        <p:grpSpPr>
          <a:xfrm>
            <a:off x="1386157" y="1364166"/>
            <a:ext cx="1972991" cy="1972991"/>
            <a:chOff x="1336591" y="1329284"/>
            <a:chExt cx="1364456" cy="1364456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004E963D-4669-1E62-91B1-B672A1F93ED1}"/>
                </a:ext>
              </a:extLst>
            </p:cNvPr>
            <p:cNvSpPr/>
            <p:nvPr/>
          </p:nvSpPr>
          <p:spPr>
            <a:xfrm>
              <a:off x="1336591" y="1329284"/>
              <a:ext cx="1364456" cy="1364456"/>
            </a:xfrm>
            <a:prstGeom prst="rect">
              <a:avLst/>
            </a:prstGeom>
            <a:solidFill>
              <a:srgbClr val="46FABC"/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Picture 5" descr="D:\51PPT模板网\51pptmoban.com\图片.jpg">
              <a:extLst>
                <a:ext uri="{FF2B5EF4-FFF2-40B4-BE49-F238E27FC236}">
                  <a16:creationId xmlns:a16="http://schemas.microsoft.com/office/drawing/2014/main" id="{A4488966-338D-058F-25F6-02C7D56A167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biLevel thresh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8416" y="1559863"/>
              <a:ext cx="1016399" cy="881368"/>
            </a:xfrm>
            <a:prstGeom prst="rect">
              <a:avLst/>
            </a:prstGeom>
            <a:noFill/>
          </p:spPr>
        </p:pic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C48AC7F2-6975-187E-A088-D5EDEB2BADDC}"/>
              </a:ext>
            </a:extLst>
          </p:cNvPr>
          <p:cNvSpPr/>
          <p:nvPr/>
        </p:nvSpPr>
        <p:spPr>
          <a:xfrm>
            <a:off x="1393976" y="3520842"/>
            <a:ext cx="1972991" cy="1972991"/>
          </a:xfrm>
          <a:prstGeom prst="rect">
            <a:avLst/>
          </a:prstGeom>
          <a:solidFill>
            <a:srgbClr val="507CE2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40D33F2-E263-2021-FA16-C74EBB91202A}"/>
              </a:ext>
            </a:extLst>
          </p:cNvPr>
          <p:cNvGrpSpPr/>
          <p:nvPr/>
        </p:nvGrpSpPr>
        <p:grpSpPr>
          <a:xfrm>
            <a:off x="1819429" y="4091543"/>
            <a:ext cx="1007592" cy="917622"/>
            <a:chOff x="2065786" y="4184711"/>
            <a:chExt cx="1143803" cy="1041671"/>
          </a:xfrm>
        </p:grpSpPr>
        <p:pic>
          <p:nvPicPr>
            <p:cNvPr id="12" name="Picture 3">
              <a:extLst>
                <a:ext uri="{FF2B5EF4-FFF2-40B4-BE49-F238E27FC236}">
                  <a16:creationId xmlns:a16="http://schemas.microsoft.com/office/drawing/2014/main" id="{EB9259C7-AD02-0502-CD0C-4D313B82D51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5786" y="4184711"/>
              <a:ext cx="1041942" cy="1041671"/>
            </a:xfrm>
            <a:prstGeom prst="rect">
              <a:avLst/>
            </a:prstGeom>
            <a:noFill/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09FCB7B8-8785-9386-C60D-D6D609D5C03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848917" y="4416131"/>
              <a:ext cx="360672" cy="532913"/>
            </a:xfrm>
            <a:prstGeom prst="rect">
              <a:avLst/>
            </a:prstGeom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FC0A589-A618-52E7-3EC2-1640EDC67AFF}"/>
              </a:ext>
            </a:extLst>
          </p:cNvPr>
          <p:cNvGrpSpPr/>
          <p:nvPr/>
        </p:nvGrpSpPr>
        <p:grpSpPr>
          <a:xfrm>
            <a:off x="4259389" y="1816546"/>
            <a:ext cx="6326916" cy="1047355"/>
            <a:chOff x="283598" y="1906534"/>
            <a:chExt cx="6326916" cy="1047355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D25D0AC-4F7B-0E46-3223-6BBB0ABB7F2D}"/>
                </a:ext>
              </a:extLst>
            </p:cNvPr>
            <p:cNvSpPr txBox="1"/>
            <p:nvPr/>
          </p:nvSpPr>
          <p:spPr>
            <a:xfrm>
              <a:off x="283598" y="2190603"/>
              <a:ext cx="632691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FD129BA-F4A8-20D7-338C-849FBAEF76A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78C1ACD-9888-F9B5-F4AB-1B6E740DA002}"/>
              </a:ext>
            </a:extLst>
          </p:cNvPr>
          <p:cNvGrpSpPr/>
          <p:nvPr/>
        </p:nvGrpSpPr>
        <p:grpSpPr>
          <a:xfrm>
            <a:off x="4259389" y="3988576"/>
            <a:ext cx="6326916" cy="1047355"/>
            <a:chOff x="283598" y="1906534"/>
            <a:chExt cx="6326916" cy="1047355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4A425B2-F28D-AB09-DE0E-C6EACF429F7D}"/>
                </a:ext>
              </a:extLst>
            </p:cNvPr>
            <p:cNvSpPr txBox="1"/>
            <p:nvPr/>
          </p:nvSpPr>
          <p:spPr>
            <a:xfrm>
              <a:off x="283598" y="2190603"/>
              <a:ext cx="632691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D568FE3-1A39-736D-8C62-65BEC552E10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107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8B687896-3DEE-49B9-087B-ECE169B31BD5}"/>
              </a:ext>
            </a:extLst>
          </p:cNvPr>
          <p:cNvSpPr txBox="1"/>
          <p:nvPr/>
        </p:nvSpPr>
        <p:spPr>
          <a:xfrm>
            <a:off x="249551" y="302464"/>
            <a:ext cx="6832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E8B6E30-A909-0E8C-878D-0C8B5D2AF2E1}"/>
              </a:ext>
            </a:extLst>
          </p:cNvPr>
          <p:cNvSpPr txBox="1"/>
          <p:nvPr/>
        </p:nvSpPr>
        <p:spPr>
          <a:xfrm>
            <a:off x="1635084" y="338620"/>
            <a:ext cx="34068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507CE2"/>
                </a:solidFill>
              </a:rPr>
              <a:t>单击此处添加标题文本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796FAFC-5F6D-7363-9DCC-EBDD6B70BC38}"/>
              </a:ext>
            </a:extLst>
          </p:cNvPr>
          <p:cNvSpPr txBox="1"/>
          <p:nvPr/>
        </p:nvSpPr>
        <p:spPr>
          <a:xfrm>
            <a:off x="1660484" y="727973"/>
            <a:ext cx="275911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title text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038C8F7-4FC7-C4B8-9C0F-D1AF894C448A}"/>
              </a:ext>
            </a:extLst>
          </p:cNvPr>
          <p:cNvGrpSpPr/>
          <p:nvPr/>
        </p:nvGrpSpPr>
        <p:grpSpPr>
          <a:xfrm>
            <a:off x="4845857" y="1686282"/>
            <a:ext cx="930728" cy="1234087"/>
            <a:chOff x="4845857" y="2003782"/>
            <a:chExt cx="930728" cy="1234087"/>
          </a:xfrm>
        </p:grpSpPr>
        <p:sp>
          <p:nvSpPr>
            <p:cNvPr id="3" name="平行四边形 2">
              <a:extLst>
                <a:ext uri="{FF2B5EF4-FFF2-40B4-BE49-F238E27FC236}">
                  <a16:creationId xmlns:a16="http://schemas.microsoft.com/office/drawing/2014/main" id="{4AFBEDCC-083D-64B5-E69A-2E96017A3CEA}"/>
                </a:ext>
              </a:extLst>
            </p:cNvPr>
            <p:cNvSpPr/>
            <p:nvPr/>
          </p:nvSpPr>
          <p:spPr>
            <a:xfrm rot="5400000" flipH="1" flipV="1">
              <a:off x="4694177" y="2155462"/>
              <a:ext cx="1234087" cy="930728"/>
            </a:xfrm>
            <a:prstGeom prst="parallelogram">
              <a:avLst/>
            </a:prstGeom>
            <a:solidFill>
              <a:srgbClr val="46FA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E11C8090-C3CD-C6F4-10C3-37BAD4749E35}"/>
                </a:ext>
              </a:extLst>
            </p:cNvPr>
            <p:cNvSpPr/>
            <p:nvPr/>
          </p:nvSpPr>
          <p:spPr>
            <a:xfrm>
              <a:off x="5008892" y="2391076"/>
              <a:ext cx="60465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84036C08-86BC-0B1B-9DB5-ECE15577AF71}"/>
              </a:ext>
            </a:extLst>
          </p:cNvPr>
          <p:cNvGrpSpPr/>
          <p:nvPr/>
        </p:nvGrpSpPr>
        <p:grpSpPr>
          <a:xfrm>
            <a:off x="6389398" y="1686282"/>
            <a:ext cx="930728" cy="1234087"/>
            <a:chOff x="6389398" y="2003782"/>
            <a:chExt cx="930728" cy="1234087"/>
          </a:xfrm>
        </p:grpSpPr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id="{7047AD35-4090-776F-4A15-D7408A09F5F6}"/>
                </a:ext>
              </a:extLst>
            </p:cNvPr>
            <p:cNvSpPr/>
            <p:nvPr/>
          </p:nvSpPr>
          <p:spPr>
            <a:xfrm rot="16200000" flipV="1">
              <a:off x="6237718" y="2155462"/>
              <a:ext cx="1234087" cy="930728"/>
            </a:xfrm>
            <a:prstGeom prst="parallelogram">
              <a:avLst/>
            </a:prstGeom>
            <a:solidFill>
              <a:srgbClr val="507C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F7F75783-76BA-434C-980B-55B35B86772F}"/>
                </a:ext>
              </a:extLst>
            </p:cNvPr>
            <p:cNvSpPr/>
            <p:nvPr/>
          </p:nvSpPr>
          <p:spPr>
            <a:xfrm>
              <a:off x="6547275" y="2391075"/>
              <a:ext cx="60465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73AD4C2D-F211-8494-A508-93C74E4CBB25}"/>
              </a:ext>
            </a:extLst>
          </p:cNvPr>
          <p:cNvGrpSpPr/>
          <p:nvPr/>
        </p:nvGrpSpPr>
        <p:grpSpPr>
          <a:xfrm>
            <a:off x="4845858" y="3014339"/>
            <a:ext cx="930728" cy="1234087"/>
            <a:chOff x="4845858" y="3331839"/>
            <a:chExt cx="930728" cy="1234087"/>
          </a:xfrm>
        </p:grpSpPr>
        <p:sp>
          <p:nvSpPr>
            <p:cNvPr id="11" name="平行四边形 10">
              <a:extLst>
                <a:ext uri="{FF2B5EF4-FFF2-40B4-BE49-F238E27FC236}">
                  <a16:creationId xmlns:a16="http://schemas.microsoft.com/office/drawing/2014/main" id="{94BD4B74-1CA3-BF64-ACA0-356B0A26FC84}"/>
                </a:ext>
              </a:extLst>
            </p:cNvPr>
            <p:cNvSpPr/>
            <p:nvPr/>
          </p:nvSpPr>
          <p:spPr>
            <a:xfrm rot="5400000" flipH="1" flipV="1">
              <a:off x="4694178" y="3483519"/>
              <a:ext cx="1234087" cy="930728"/>
            </a:xfrm>
            <a:prstGeom prst="parallelogram">
              <a:avLst/>
            </a:prstGeom>
            <a:solidFill>
              <a:srgbClr val="507C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50F8F0E0-E6F5-0A01-8CD6-94B32B55324B}"/>
                </a:ext>
              </a:extLst>
            </p:cNvPr>
            <p:cNvSpPr/>
            <p:nvPr/>
          </p:nvSpPr>
          <p:spPr>
            <a:xfrm>
              <a:off x="5008891" y="3686863"/>
              <a:ext cx="60465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14B23D9-5C26-BEE4-4EC0-C865CF1E46A3}"/>
              </a:ext>
            </a:extLst>
          </p:cNvPr>
          <p:cNvGrpSpPr/>
          <p:nvPr/>
        </p:nvGrpSpPr>
        <p:grpSpPr>
          <a:xfrm>
            <a:off x="6389399" y="3014339"/>
            <a:ext cx="930728" cy="1234087"/>
            <a:chOff x="6389399" y="3331839"/>
            <a:chExt cx="930728" cy="1234087"/>
          </a:xfrm>
        </p:grpSpPr>
        <p:sp>
          <p:nvSpPr>
            <p:cNvPr id="14" name="平行四边形 13">
              <a:extLst>
                <a:ext uri="{FF2B5EF4-FFF2-40B4-BE49-F238E27FC236}">
                  <a16:creationId xmlns:a16="http://schemas.microsoft.com/office/drawing/2014/main" id="{FBE5AB8B-34EA-73A3-48A0-EB3FC902A003}"/>
                </a:ext>
              </a:extLst>
            </p:cNvPr>
            <p:cNvSpPr/>
            <p:nvPr/>
          </p:nvSpPr>
          <p:spPr>
            <a:xfrm rot="16200000" flipV="1">
              <a:off x="6237719" y="3483519"/>
              <a:ext cx="1234087" cy="930728"/>
            </a:xfrm>
            <a:prstGeom prst="parallelogram">
              <a:avLst/>
            </a:prstGeom>
            <a:solidFill>
              <a:srgbClr val="46FA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8818F0E1-6D34-7A12-82AD-4213FDA7464A}"/>
                </a:ext>
              </a:extLst>
            </p:cNvPr>
            <p:cNvSpPr/>
            <p:nvPr/>
          </p:nvSpPr>
          <p:spPr>
            <a:xfrm>
              <a:off x="6547274" y="3686863"/>
              <a:ext cx="60465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6E769BC-10D9-A73E-9300-B5AE3F301B5E}"/>
              </a:ext>
            </a:extLst>
          </p:cNvPr>
          <p:cNvGrpSpPr/>
          <p:nvPr/>
        </p:nvGrpSpPr>
        <p:grpSpPr>
          <a:xfrm>
            <a:off x="4845857" y="4342396"/>
            <a:ext cx="930728" cy="1234087"/>
            <a:chOff x="4845857" y="4659896"/>
            <a:chExt cx="930728" cy="1234087"/>
          </a:xfrm>
        </p:grpSpPr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1328839F-87B3-5F3C-F68B-2F3B11421E09}"/>
                </a:ext>
              </a:extLst>
            </p:cNvPr>
            <p:cNvSpPr/>
            <p:nvPr/>
          </p:nvSpPr>
          <p:spPr>
            <a:xfrm rot="5400000" flipH="1" flipV="1">
              <a:off x="4694177" y="4811576"/>
              <a:ext cx="1234087" cy="930728"/>
            </a:xfrm>
            <a:prstGeom prst="parallelogram">
              <a:avLst/>
            </a:prstGeom>
            <a:solidFill>
              <a:srgbClr val="46FA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3730D41B-2A15-C6EB-5CC6-C82C5FCFC241}"/>
                </a:ext>
              </a:extLst>
            </p:cNvPr>
            <p:cNvSpPr/>
            <p:nvPr/>
          </p:nvSpPr>
          <p:spPr>
            <a:xfrm>
              <a:off x="5008891" y="5015329"/>
              <a:ext cx="60465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4BD7E31-9A0C-33CE-B06D-FFD50BA3C879}"/>
              </a:ext>
            </a:extLst>
          </p:cNvPr>
          <p:cNvGrpSpPr/>
          <p:nvPr/>
        </p:nvGrpSpPr>
        <p:grpSpPr>
          <a:xfrm>
            <a:off x="6389398" y="4342396"/>
            <a:ext cx="930728" cy="1234087"/>
            <a:chOff x="6389398" y="4659896"/>
            <a:chExt cx="930728" cy="1234087"/>
          </a:xfrm>
        </p:grpSpPr>
        <p:sp>
          <p:nvSpPr>
            <p:cNvPr id="21" name="平行四边形 20">
              <a:extLst>
                <a:ext uri="{FF2B5EF4-FFF2-40B4-BE49-F238E27FC236}">
                  <a16:creationId xmlns:a16="http://schemas.microsoft.com/office/drawing/2014/main" id="{AB6CFEDD-F02D-04F2-CD89-1045FB3C8310}"/>
                </a:ext>
              </a:extLst>
            </p:cNvPr>
            <p:cNvSpPr/>
            <p:nvPr/>
          </p:nvSpPr>
          <p:spPr>
            <a:xfrm rot="16200000" flipV="1">
              <a:off x="6237718" y="4811576"/>
              <a:ext cx="1234087" cy="930728"/>
            </a:xfrm>
            <a:prstGeom prst="parallelogram">
              <a:avLst/>
            </a:prstGeom>
            <a:solidFill>
              <a:srgbClr val="507C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1C1B68BD-5630-D89A-4E4A-CBB4331CCF6E}"/>
                </a:ext>
              </a:extLst>
            </p:cNvPr>
            <p:cNvSpPr/>
            <p:nvPr/>
          </p:nvSpPr>
          <p:spPr>
            <a:xfrm>
              <a:off x="6547273" y="5015329"/>
              <a:ext cx="60465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06</a:t>
              </a:r>
              <a:endPara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0F0555D-A675-522C-442C-41AC92BBE611}"/>
              </a:ext>
            </a:extLst>
          </p:cNvPr>
          <p:cNvGrpSpPr/>
          <p:nvPr/>
        </p:nvGrpSpPr>
        <p:grpSpPr>
          <a:xfrm>
            <a:off x="7478004" y="1727054"/>
            <a:ext cx="2966425" cy="816522"/>
            <a:chOff x="283598" y="1906534"/>
            <a:chExt cx="2966425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13DE86B-0146-45A9-CBA4-152DE71A2DD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1A51DCE-570B-6F86-3DEE-A34B71CFA93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C380A40-7E4B-C0C2-F99E-C3832A322924}"/>
              </a:ext>
            </a:extLst>
          </p:cNvPr>
          <p:cNvGrpSpPr/>
          <p:nvPr/>
        </p:nvGrpSpPr>
        <p:grpSpPr>
          <a:xfrm>
            <a:off x="1703438" y="1727054"/>
            <a:ext cx="2984539" cy="816522"/>
            <a:chOff x="283598" y="1906534"/>
            <a:chExt cx="2984539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74C2F23-4241-BFE7-3E00-2959A31DA92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D083B0C-DAEA-BB3C-1B3A-497AC76A2C83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03BC85E-3D7C-93DB-8208-A081F5CCA30A}"/>
              </a:ext>
            </a:extLst>
          </p:cNvPr>
          <p:cNvGrpSpPr/>
          <p:nvPr/>
        </p:nvGrpSpPr>
        <p:grpSpPr>
          <a:xfrm>
            <a:off x="7478004" y="3121109"/>
            <a:ext cx="2966425" cy="816522"/>
            <a:chOff x="283598" y="1906534"/>
            <a:chExt cx="2966425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C574F0C-B1F1-8C4A-7BCF-6BD79FB7F8E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4F1BA0B-E554-0A02-88B9-600854A7B66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D3888A0-2F3E-CD95-30B5-2420BDDA762D}"/>
              </a:ext>
            </a:extLst>
          </p:cNvPr>
          <p:cNvGrpSpPr/>
          <p:nvPr/>
        </p:nvGrpSpPr>
        <p:grpSpPr>
          <a:xfrm>
            <a:off x="1703438" y="3121109"/>
            <a:ext cx="2984539" cy="816522"/>
            <a:chOff x="283598" y="1906534"/>
            <a:chExt cx="2984539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0BE16EE-672B-1B81-0035-1FF8C86E7E5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36ED652-12D6-93FA-7F22-823B160962E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3B79736-3B32-9CDE-0BC8-8157BFD11EF2}"/>
              </a:ext>
            </a:extLst>
          </p:cNvPr>
          <p:cNvGrpSpPr/>
          <p:nvPr/>
        </p:nvGrpSpPr>
        <p:grpSpPr>
          <a:xfrm>
            <a:off x="7478004" y="4515164"/>
            <a:ext cx="2966425" cy="816522"/>
            <a:chOff x="283598" y="1906534"/>
            <a:chExt cx="2966425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E6D7D14-7D71-8F72-9E3C-14E1461CC7D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2A632E9-BF03-BD4D-1B0B-42E8333C8DC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7422679-2656-3CA7-16D5-BCF71AA1351E}"/>
              </a:ext>
            </a:extLst>
          </p:cNvPr>
          <p:cNvGrpSpPr/>
          <p:nvPr/>
        </p:nvGrpSpPr>
        <p:grpSpPr>
          <a:xfrm>
            <a:off x="1703438" y="4515164"/>
            <a:ext cx="2984539" cy="816522"/>
            <a:chOff x="283598" y="1906534"/>
            <a:chExt cx="2984539" cy="8165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0B6C446-FAAA-3438-805F-5B118F9ECA1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0EA266E-2C70-56C0-E367-D0BEB4F8F6C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18666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8B687896-3DEE-49B9-087B-ECE169B31BD5}"/>
              </a:ext>
            </a:extLst>
          </p:cNvPr>
          <p:cNvSpPr txBox="1"/>
          <p:nvPr/>
        </p:nvSpPr>
        <p:spPr>
          <a:xfrm>
            <a:off x="249551" y="302464"/>
            <a:ext cx="6832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E8B6E30-A909-0E8C-878D-0C8B5D2AF2E1}"/>
              </a:ext>
            </a:extLst>
          </p:cNvPr>
          <p:cNvSpPr txBox="1"/>
          <p:nvPr/>
        </p:nvSpPr>
        <p:spPr>
          <a:xfrm>
            <a:off x="1635084" y="338620"/>
            <a:ext cx="34068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507CE2"/>
                </a:solidFill>
              </a:rPr>
              <a:t>单击此处添加标题文本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796FAFC-5F6D-7363-9DCC-EBDD6B70BC38}"/>
              </a:ext>
            </a:extLst>
          </p:cNvPr>
          <p:cNvSpPr txBox="1"/>
          <p:nvPr/>
        </p:nvSpPr>
        <p:spPr>
          <a:xfrm>
            <a:off x="1660484" y="727973"/>
            <a:ext cx="275911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title text</a:t>
            </a:r>
          </a:p>
        </p:txBody>
      </p:sp>
      <p:sp>
        <p:nvSpPr>
          <p:cNvPr id="2" name="等腰三角形 1">
            <a:extLst>
              <a:ext uri="{FF2B5EF4-FFF2-40B4-BE49-F238E27FC236}">
                <a16:creationId xmlns:a16="http://schemas.microsoft.com/office/drawing/2014/main" id="{4170B10B-EBEF-D5DD-DE6F-3DD27A071952}"/>
              </a:ext>
            </a:extLst>
          </p:cNvPr>
          <p:cNvSpPr/>
          <p:nvPr/>
        </p:nvSpPr>
        <p:spPr>
          <a:xfrm rot="18781070">
            <a:off x="3539725" y="3877812"/>
            <a:ext cx="239969" cy="206871"/>
          </a:xfrm>
          <a:prstGeom prst="triangle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/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id="{8A3CF8FD-D1C3-4724-907A-70AA6CE0D97C}"/>
              </a:ext>
            </a:extLst>
          </p:cNvPr>
          <p:cNvSpPr/>
          <p:nvPr/>
        </p:nvSpPr>
        <p:spPr>
          <a:xfrm rot="4492239">
            <a:off x="6815099" y="1991464"/>
            <a:ext cx="239969" cy="206871"/>
          </a:xfrm>
          <a:prstGeom prst="triangle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等腰三角形 3">
            <a:extLst>
              <a:ext uri="{FF2B5EF4-FFF2-40B4-BE49-F238E27FC236}">
                <a16:creationId xmlns:a16="http://schemas.microsoft.com/office/drawing/2014/main" id="{7F8B72DB-561C-C400-AEB2-1CFEAC1156A8}"/>
              </a:ext>
            </a:extLst>
          </p:cNvPr>
          <p:cNvSpPr/>
          <p:nvPr/>
        </p:nvSpPr>
        <p:spPr>
          <a:xfrm rot="5996743">
            <a:off x="8213229" y="4818284"/>
            <a:ext cx="239969" cy="206871"/>
          </a:xfrm>
          <a:prstGeom prst="triangle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EB788DD-F7A5-00C6-9ABC-E466498CF63E}"/>
              </a:ext>
            </a:extLst>
          </p:cNvPr>
          <p:cNvGrpSpPr/>
          <p:nvPr/>
        </p:nvGrpSpPr>
        <p:grpSpPr>
          <a:xfrm>
            <a:off x="3571988" y="1470279"/>
            <a:ext cx="4554539" cy="4198939"/>
            <a:chOff x="3818731" y="1775077"/>
            <a:chExt cx="4554539" cy="4198939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4390EAA4-1E8E-CCF7-B1AC-CB88BBB2C6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18731" y="1775077"/>
              <a:ext cx="4554539" cy="4198939"/>
            </a:xfrm>
            <a:custGeom>
              <a:avLst/>
              <a:gdLst>
                <a:gd name="T0" fmla="*/ 3254 w 6460"/>
                <a:gd name="T1" fmla="*/ 2615 h 5945"/>
                <a:gd name="T2" fmla="*/ 3254 w 6460"/>
                <a:gd name="T3" fmla="*/ 2615 h 5945"/>
                <a:gd name="T4" fmla="*/ 3254 w 6460"/>
                <a:gd name="T5" fmla="*/ 2615 h 5945"/>
                <a:gd name="T6" fmla="*/ 3271 w 6460"/>
                <a:gd name="T7" fmla="*/ 2615 h 5945"/>
                <a:gd name="T8" fmla="*/ 4159 w 6460"/>
                <a:gd name="T9" fmla="*/ 3503 h 5945"/>
                <a:gd name="T10" fmla="*/ 4029 w 6460"/>
                <a:gd name="T11" fmla="*/ 3966 h 5945"/>
                <a:gd name="T12" fmla="*/ 4029 w 6460"/>
                <a:gd name="T13" fmla="*/ 3967 h 5945"/>
                <a:gd name="T14" fmla="*/ 4032 w 6460"/>
                <a:gd name="T15" fmla="*/ 3964 h 5945"/>
                <a:gd name="T16" fmla="*/ 3999 w 6460"/>
                <a:gd name="T17" fmla="*/ 4021 h 5945"/>
                <a:gd name="T18" fmla="*/ 3675 w 6460"/>
                <a:gd name="T19" fmla="*/ 4345 h 5945"/>
                <a:gd name="T20" fmla="*/ 2461 w 6460"/>
                <a:gd name="T21" fmla="*/ 4020 h 5945"/>
                <a:gd name="T22" fmla="*/ 2462 w 6460"/>
                <a:gd name="T23" fmla="*/ 4024 h 5945"/>
                <a:gd name="T24" fmla="*/ 2429 w 6460"/>
                <a:gd name="T25" fmla="*/ 3965 h 5945"/>
                <a:gd name="T26" fmla="*/ 2431 w 6460"/>
                <a:gd name="T27" fmla="*/ 3967 h 5945"/>
                <a:gd name="T28" fmla="*/ 2431 w 6460"/>
                <a:gd name="T29" fmla="*/ 3966 h 5945"/>
                <a:gd name="T30" fmla="*/ 2300 w 6460"/>
                <a:gd name="T31" fmla="*/ 3503 h 5945"/>
                <a:gd name="T32" fmla="*/ 3189 w 6460"/>
                <a:gd name="T33" fmla="*/ 2615 h 5945"/>
                <a:gd name="T34" fmla="*/ 3206 w 6460"/>
                <a:gd name="T35" fmla="*/ 2615 h 5945"/>
                <a:gd name="T36" fmla="*/ 3206 w 6460"/>
                <a:gd name="T37" fmla="*/ 2615 h 5945"/>
                <a:gd name="T38" fmla="*/ 3205 w 6460"/>
                <a:gd name="T39" fmla="*/ 2615 h 5945"/>
                <a:gd name="T40" fmla="*/ 3230 w 6460"/>
                <a:gd name="T41" fmla="*/ 2615 h 5945"/>
                <a:gd name="T42" fmla="*/ 3254 w 6460"/>
                <a:gd name="T43" fmla="*/ 2615 h 5945"/>
                <a:gd name="T44" fmla="*/ 5109 w 6460"/>
                <a:gd name="T45" fmla="*/ 3331 h 5945"/>
                <a:gd name="T46" fmla="*/ 5110 w 6460"/>
                <a:gd name="T47" fmla="*/ 3330 h 5945"/>
                <a:gd name="T48" fmla="*/ 4221 w 6460"/>
                <a:gd name="T49" fmla="*/ 2442 h 5945"/>
                <a:gd name="T50" fmla="*/ 4338 w 6460"/>
                <a:gd name="T51" fmla="*/ 2002 h 5945"/>
                <a:gd name="T52" fmla="*/ 4538 w 6460"/>
                <a:gd name="T53" fmla="*/ 1307 h 5945"/>
                <a:gd name="T54" fmla="*/ 3230 w 6460"/>
                <a:gd name="T55" fmla="*/ 0 h 5945"/>
                <a:gd name="T56" fmla="*/ 1923 w 6460"/>
                <a:gd name="T57" fmla="*/ 1307 h 5945"/>
                <a:gd name="T58" fmla="*/ 2119 w 6460"/>
                <a:gd name="T59" fmla="*/ 1997 h 5945"/>
                <a:gd name="T60" fmla="*/ 2118 w 6460"/>
                <a:gd name="T61" fmla="*/ 1996 h 5945"/>
                <a:gd name="T62" fmla="*/ 2118 w 6460"/>
                <a:gd name="T63" fmla="*/ 1996 h 5945"/>
                <a:gd name="T64" fmla="*/ 2238 w 6460"/>
                <a:gd name="T65" fmla="*/ 2442 h 5945"/>
                <a:gd name="T66" fmla="*/ 1350 w 6460"/>
                <a:gd name="T67" fmla="*/ 3330 h 5945"/>
                <a:gd name="T68" fmla="*/ 1351 w 6460"/>
                <a:gd name="T69" fmla="*/ 3331 h 5945"/>
                <a:gd name="T70" fmla="*/ 1307 w 6460"/>
                <a:gd name="T71" fmla="*/ 3330 h 5945"/>
                <a:gd name="T72" fmla="*/ 0 w 6460"/>
                <a:gd name="T73" fmla="*/ 4637 h 5945"/>
                <a:gd name="T74" fmla="*/ 1307 w 6460"/>
                <a:gd name="T75" fmla="*/ 5945 h 5945"/>
                <a:gd name="T76" fmla="*/ 2452 w 6460"/>
                <a:gd name="T77" fmla="*/ 5271 h 5945"/>
                <a:gd name="T78" fmla="*/ 2451 w 6460"/>
                <a:gd name="T79" fmla="*/ 5274 h 5945"/>
                <a:gd name="T80" fmla="*/ 2451 w 6460"/>
                <a:gd name="T81" fmla="*/ 5274 h 5945"/>
                <a:gd name="T82" fmla="*/ 2787 w 6460"/>
                <a:gd name="T83" fmla="*/ 4929 h 5945"/>
                <a:gd name="T84" fmla="*/ 3992 w 6460"/>
                <a:gd name="T85" fmla="*/ 5241 h 5945"/>
                <a:gd name="T86" fmla="*/ 5153 w 6460"/>
                <a:gd name="T87" fmla="*/ 5945 h 5945"/>
                <a:gd name="T88" fmla="*/ 6460 w 6460"/>
                <a:gd name="T89" fmla="*/ 4637 h 5945"/>
                <a:gd name="T90" fmla="*/ 5153 w 6460"/>
                <a:gd name="T91" fmla="*/ 3330 h 5945"/>
                <a:gd name="T92" fmla="*/ 5109 w 6460"/>
                <a:gd name="T93" fmla="*/ 3331 h 5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460" h="5945">
                  <a:moveTo>
                    <a:pt x="3254" y="2615"/>
                  </a:moveTo>
                  <a:lnTo>
                    <a:pt x="3254" y="2615"/>
                  </a:lnTo>
                  <a:lnTo>
                    <a:pt x="3254" y="2615"/>
                  </a:lnTo>
                  <a:cubicBezTo>
                    <a:pt x="3259" y="2615"/>
                    <a:pt x="3265" y="2615"/>
                    <a:pt x="3271" y="2615"/>
                  </a:cubicBezTo>
                  <a:cubicBezTo>
                    <a:pt x="3761" y="2615"/>
                    <a:pt x="4159" y="3013"/>
                    <a:pt x="4159" y="3503"/>
                  </a:cubicBezTo>
                  <a:cubicBezTo>
                    <a:pt x="4159" y="3673"/>
                    <a:pt x="4111" y="3832"/>
                    <a:pt x="4029" y="3966"/>
                  </a:cubicBezTo>
                  <a:lnTo>
                    <a:pt x="4029" y="3967"/>
                  </a:lnTo>
                  <a:lnTo>
                    <a:pt x="4032" y="3964"/>
                  </a:lnTo>
                  <a:cubicBezTo>
                    <a:pt x="4021" y="3983"/>
                    <a:pt x="4010" y="4002"/>
                    <a:pt x="3999" y="4021"/>
                  </a:cubicBezTo>
                  <a:cubicBezTo>
                    <a:pt x="3924" y="4151"/>
                    <a:pt x="3815" y="4264"/>
                    <a:pt x="3675" y="4345"/>
                  </a:cubicBezTo>
                  <a:cubicBezTo>
                    <a:pt x="3250" y="4590"/>
                    <a:pt x="2707" y="4444"/>
                    <a:pt x="2461" y="4020"/>
                  </a:cubicBezTo>
                  <a:lnTo>
                    <a:pt x="2462" y="4024"/>
                  </a:lnTo>
                  <a:cubicBezTo>
                    <a:pt x="2451" y="4004"/>
                    <a:pt x="2440" y="3984"/>
                    <a:pt x="2429" y="3965"/>
                  </a:cubicBezTo>
                  <a:lnTo>
                    <a:pt x="2431" y="3967"/>
                  </a:lnTo>
                  <a:lnTo>
                    <a:pt x="2431" y="3966"/>
                  </a:lnTo>
                  <a:cubicBezTo>
                    <a:pt x="2348" y="3832"/>
                    <a:pt x="2300" y="3673"/>
                    <a:pt x="2300" y="3503"/>
                  </a:cubicBezTo>
                  <a:cubicBezTo>
                    <a:pt x="2300" y="3013"/>
                    <a:pt x="2698" y="2615"/>
                    <a:pt x="3189" y="2615"/>
                  </a:cubicBezTo>
                  <a:cubicBezTo>
                    <a:pt x="3194" y="2615"/>
                    <a:pt x="3200" y="2615"/>
                    <a:pt x="3206" y="2615"/>
                  </a:cubicBezTo>
                  <a:lnTo>
                    <a:pt x="3206" y="2615"/>
                  </a:lnTo>
                  <a:lnTo>
                    <a:pt x="3205" y="2615"/>
                  </a:lnTo>
                  <a:cubicBezTo>
                    <a:pt x="3213" y="2615"/>
                    <a:pt x="3222" y="2615"/>
                    <a:pt x="3230" y="2615"/>
                  </a:cubicBezTo>
                  <a:cubicBezTo>
                    <a:pt x="3238" y="2615"/>
                    <a:pt x="3246" y="2615"/>
                    <a:pt x="3254" y="2615"/>
                  </a:cubicBezTo>
                  <a:close/>
                  <a:moveTo>
                    <a:pt x="5109" y="3331"/>
                  </a:moveTo>
                  <a:lnTo>
                    <a:pt x="5110" y="3330"/>
                  </a:lnTo>
                  <a:cubicBezTo>
                    <a:pt x="4619" y="3330"/>
                    <a:pt x="4221" y="2933"/>
                    <a:pt x="4221" y="2442"/>
                  </a:cubicBezTo>
                  <a:cubicBezTo>
                    <a:pt x="4221" y="2282"/>
                    <a:pt x="4264" y="2132"/>
                    <a:pt x="4338" y="2002"/>
                  </a:cubicBezTo>
                  <a:cubicBezTo>
                    <a:pt x="4464" y="1801"/>
                    <a:pt x="4538" y="1563"/>
                    <a:pt x="4538" y="1307"/>
                  </a:cubicBezTo>
                  <a:cubicBezTo>
                    <a:pt x="4538" y="585"/>
                    <a:pt x="3952" y="0"/>
                    <a:pt x="3230" y="0"/>
                  </a:cubicBezTo>
                  <a:cubicBezTo>
                    <a:pt x="2508" y="0"/>
                    <a:pt x="1923" y="585"/>
                    <a:pt x="1923" y="1307"/>
                  </a:cubicBezTo>
                  <a:cubicBezTo>
                    <a:pt x="1923" y="1560"/>
                    <a:pt x="1995" y="1797"/>
                    <a:pt x="2119" y="1997"/>
                  </a:cubicBezTo>
                  <a:lnTo>
                    <a:pt x="2118" y="1996"/>
                  </a:lnTo>
                  <a:lnTo>
                    <a:pt x="2118" y="1996"/>
                  </a:lnTo>
                  <a:cubicBezTo>
                    <a:pt x="2194" y="2127"/>
                    <a:pt x="2238" y="2279"/>
                    <a:pt x="2238" y="2442"/>
                  </a:cubicBezTo>
                  <a:cubicBezTo>
                    <a:pt x="2238" y="2933"/>
                    <a:pt x="1840" y="3330"/>
                    <a:pt x="1350" y="3330"/>
                  </a:cubicBezTo>
                  <a:lnTo>
                    <a:pt x="1351" y="3331"/>
                  </a:lnTo>
                  <a:cubicBezTo>
                    <a:pt x="1336" y="3330"/>
                    <a:pt x="1322" y="3330"/>
                    <a:pt x="1307" y="3330"/>
                  </a:cubicBezTo>
                  <a:cubicBezTo>
                    <a:pt x="585" y="3330"/>
                    <a:pt x="0" y="3915"/>
                    <a:pt x="0" y="4637"/>
                  </a:cubicBezTo>
                  <a:cubicBezTo>
                    <a:pt x="0" y="5359"/>
                    <a:pt x="585" y="5945"/>
                    <a:pt x="1307" y="5945"/>
                  </a:cubicBezTo>
                  <a:cubicBezTo>
                    <a:pt x="1800" y="5945"/>
                    <a:pt x="2228" y="5673"/>
                    <a:pt x="2452" y="5271"/>
                  </a:cubicBezTo>
                  <a:lnTo>
                    <a:pt x="2451" y="5274"/>
                  </a:lnTo>
                  <a:lnTo>
                    <a:pt x="2451" y="5274"/>
                  </a:lnTo>
                  <a:cubicBezTo>
                    <a:pt x="2527" y="5135"/>
                    <a:pt x="2640" y="5014"/>
                    <a:pt x="2787" y="4929"/>
                  </a:cubicBezTo>
                  <a:cubicBezTo>
                    <a:pt x="3207" y="4687"/>
                    <a:pt x="3743" y="4827"/>
                    <a:pt x="3992" y="5241"/>
                  </a:cubicBezTo>
                  <a:cubicBezTo>
                    <a:pt x="4210" y="5659"/>
                    <a:pt x="4648" y="5945"/>
                    <a:pt x="5153" y="5945"/>
                  </a:cubicBezTo>
                  <a:cubicBezTo>
                    <a:pt x="5875" y="5945"/>
                    <a:pt x="6460" y="5359"/>
                    <a:pt x="6460" y="4637"/>
                  </a:cubicBezTo>
                  <a:cubicBezTo>
                    <a:pt x="6460" y="3915"/>
                    <a:pt x="5875" y="3330"/>
                    <a:pt x="5153" y="3330"/>
                  </a:cubicBezTo>
                  <a:cubicBezTo>
                    <a:pt x="5138" y="3330"/>
                    <a:pt x="5123" y="3330"/>
                    <a:pt x="5109" y="33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lt1"/>
                </a:solidFill>
                <a:latin typeface="+mn-ea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6EDB1BC7-22E5-18E7-538F-7490A2FE56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6219" y="1906840"/>
              <a:ext cx="1579563" cy="1582739"/>
            </a:xfrm>
            <a:prstGeom prst="ellipse">
              <a:avLst/>
            </a:prstGeom>
            <a:solidFill>
              <a:srgbClr val="46FAB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>
                <a:latin typeface="+mn-ea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83684255-CA70-6135-840C-045247AF06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0495" y="4259514"/>
              <a:ext cx="1579563" cy="1582739"/>
            </a:xfrm>
            <a:prstGeom prst="ellipse">
              <a:avLst/>
            </a:prstGeom>
            <a:solidFill>
              <a:srgbClr val="507C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lt1"/>
                </a:solidFill>
                <a:latin typeface="+mn-ea"/>
              </a:endParaRPr>
            </a:p>
          </p:txBody>
        </p:sp>
        <p:sp>
          <p:nvSpPr>
            <p:cNvPr id="11" name="Oval 8">
              <a:extLst>
                <a:ext uri="{FF2B5EF4-FFF2-40B4-BE49-F238E27FC236}">
                  <a16:creationId xmlns:a16="http://schemas.microsoft.com/office/drawing/2014/main" id="{34910706-AFF8-6A0C-9A1C-DF29320C7B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0356" y="4259514"/>
              <a:ext cx="1581151" cy="1582739"/>
            </a:xfrm>
            <a:prstGeom prst="ellipse">
              <a:avLst/>
            </a:prstGeom>
            <a:solidFill>
              <a:srgbClr val="B0FCF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>
                <a:latin typeface="+mn-ea"/>
              </a:endParaRPr>
            </a:p>
          </p:txBody>
        </p:sp>
        <p:sp>
          <p:nvSpPr>
            <p:cNvPr id="12" name="TextBox 30">
              <a:extLst>
                <a:ext uri="{FF2B5EF4-FFF2-40B4-BE49-F238E27FC236}">
                  <a16:creationId xmlns:a16="http://schemas.microsoft.com/office/drawing/2014/main" id="{BAB1B1AA-E19D-13AE-1811-CB3020A7E597}"/>
                </a:ext>
              </a:extLst>
            </p:cNvPr>
            <p:cNvSpPr txBox="1"/>
            <p:nvPr/>
          </p:nvSpPr>
          <p:spPr>
            <a:xfrm>
              <a:off x="5672077" y="2396049"/>
              <a:ext cx="864096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添加</a:t>
              </a:r>
              <a:endParaRPr lang="en-US" altLang="zh-CN" b="1">
                <a:solidFill>
                  <a:schemeClr val="bg1"/>
                </a:solidFill>
                <a:latin typeface="+mn-ea"/>
              </a:endParaRPr>
            </a:p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3" name="TextBox 30">
              <a:extLst>
                <a:ext uri="{FF2B5EF4-FFF2-40B4-BE49-F238E27FC236}">
                  <a16:creationId xmlns:a16="http://schemas.microsoft.com/office/drawing/2014/main" id="{59D4EA70-F246-EBD1-9D3A-E12AEDD888FB}"/>
                </a:ext>
              </a:extLst>
            </p:cNvPr>
            <p:cNvSpPr txBox="1"/>
            <p:nvPr/>
          </p:nvSpPr>
          <p:spPr>
            <a:xfrm>
              <a:off x="4288799" y="4799047"/>
              <a:ext cx="864096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添加</a:t>
              </a:r>
              <a:endParaRPr lang="en-US" altLang="zh-CN" b="1">
                <a:solidFill>
                  <a:schemeClr val="bg1"/>
                </a:solidFill>
                <a:latin typeface="+mn-ea"/>
              </a:endParaRPr>
            </a:p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" name="TextBox 30">
              <a:extLst>
                <a:ext uri="{FF2B5EF4-FFF2-40B4-BE49-F238E27FC236}">
                  <a16:creationId xmlns:a16="http://schemas.microsoft.com/office/drawing/2014/main" id="{27AB1A04-FD11-E354-9F61-B97E96344413}"/>
                </a:ext>
              </a:extLst>
            </p:cNvPr>
            <p:cNvSpPr txBox="1"/>
            <p:nvPr/>
          </p:nvSpPr>
          <p:spPr>
            <a:xfrm>
              <a:off x="7048282" y="4799047"/>
              <a:ext cx="864096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添加</a:t>
              </a:r>
              <a:endParaRPr lang="en-US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 algn="ctr"/>
              <a:r>
                <a:rPr lang="zh-CN" altLang="en-US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3DEE292-BACA-8E3B-DF05-F926079FDD0D}"/>
              </a:ext>
            </a:extLst>
          </p:cNvPr>
          <p:cNvGrpSpPr/>
          <p:nvPr/>
        </p:nvGrpSpPr>
        <p:grpSpPr>
          <a:xfrm>
            <a:off x="7173453" y="1741423"/>
            <a:ext cx="2966425" cy="816522"/>
            <a:chOff x="283598" y="1906534"/>
            <a:chExt cx="2966425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6761F5C-D912-3A06-233C-8232D7BF04C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6D5539D-8C55-E291-209D-5CB37890EB1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1D8834E-0ACE-0F07-2D15-99000941CEB7}"/>
              </a:ext>
            </a:extLst>
          </p:cNvPr>
          <p:cNvGrpSpPr/>
          <p:nvPr/>
        </p:nvGrpSpPr>
        <p:grpSpPr>
          <a:xfrm>
            <a:off x="719213" y="2920359"/>
            <a:ext cx="2984539" cy="816522"/>
            <a:chOff x="283598" y="1906534"/>
            <a:chExt cx="2984539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6F7866C-7EAA-0367-AF3E-9FF341FC4F7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9B26FE1-05A1-E87A-6981-B8DFFD1489B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FB3BF79-6AE6-6B4B-D627-4E737C75BE4C}"/>
              </a:ext>
            </a:extLst>
          </p:cNvPr>
          <p:cNvGrpSpPr/>
          <p:nvPr/>
        </p:nvGrpSpPr>
        <p:grpSpPr>
          <a:xfrm>
            <a:off x="8539900" y="4639986"/>
            <a:ext cx="2966425" cy="816522"/>
            <a:chOff x="283598" y="1906534"/>
            <a:chExt cx="2966425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F59940E-9ED1-B285-DE53-0BE5BEAA859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9F594EC-E95E-BC51-A77E-2D9E1919750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241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30E9F86B-5AB4-5FDC-DB29-17945F4DCB52}"/>
              </a:ext>
            </a:extLst>
          </p:cNvPr>
          <p:cNvSpPr txBox="1"/>
          <p:nvPr/>
        </p:nvSpPr>
        <p:spPr>
          <a:xfrm>
            <a:off x="936939" y="576437"/>
            <a:ext cx="5492209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4400" dirty="0">
                <a:solidFill>
                  <a:srgbClr val="507CE2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02</a:t>
            </a:r>
            <a:endParaRPr lang="zh-CN" altLang="en-US" sz="34400" dirty="0">
              <a:solidFill>
                <a:srgbClr val="507CE2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3" name="缺角矩形 2">
            <a:extLst>
              <a:ext uri="{FF2B5EF4-FFF2-40B4-BE49-F238E27FC236}">
                <a16:creationId xmlns:a16="http://schemas.microsoft.com/office/drawing/2014/main" id="{A6D0E1D0-F239-AE18-1ED1-8EE39FD5E871}"/>
              </a:ext>
            </a:extLst>
          </p:cNvPr>
          <p:cNvSpPr/>
          <p:nvPr/>
        </p:nvSpPr>
        <p:spPr>
          <a:xfrm>
            <a:off x="4846206" y="3939176"/>
            <a:ext cx="914400" cy="914400"/>
          </a:xfrm>
          <a:prstGeom prst="plaque">
            <a:avLst>
              <a:gd name="adj" fmla="val 50000"/>
            </a:avLst>
          </a:prstGeom>
          <a:solidFill>
            <a:srgbClr val="507CE2"/>
          </a:solidFill>
          <a:ln w="25400"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缺角矩形 10">
            <a:extLst>
              <a:ext uri="{FF2B5EF4-FFF2-40B4-BE49-F238E27FC236}">
                <a16:creationId xmlns:a16="http://schemas.microsoft.com/office/drawing/2014/main" id="{1CF3E6D8-8036-AD96-0F86-36D55738AC90}"/>
              </a:ext>
            </a:extLst>
          </p:cNvPr>
          <p:cNvSpPr/>
          <p:nvPr/>
        </p:nvSpPr>
        <p:spPr>
          <a:xfrm>
            <a:off x="1686625" y="1455681"/>
            <a:ext cx="547107" cy="547107"/>
          </a:xfrm>
          <a:prstGeom prst="plaque">
            <a:avLst>
              <a:gd name="adj" fmla="val 50000"/>
            </a:avLst>
          </a:prstGeom>
          <a:solidFill>
            <a:srgbClr val="46FABC"/>
          </a:solidFill>
          <a:ln w="38100"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3BD215AF-7E7A-4D8D-0120-85A4ED5B1B06}"/>
              </a:ext>
            </a:extLst>
          </p:cNvPr>
          <p:cNvGrpSpPr/>
          <p:nvPr/>
        </p:nvGrpSpPr>
        <p:grpSpPr>
          <a:xfrm>
            <a:off x="590896" y="6221054"/>
            <a:ext cx="692087" cy="169881"/>
            <a:chOff x="444222" y="5794192"/>
            <a:chExt cx="1241740" cy="304800"/>
          </a:xfrm>
        </p:grpSpPr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B632E743-C578-623D-D187-60DB3420F4ED}"/>
                </a:ext>
              </a:extLst>
            </p:cNvPr>
            <p:cNvSpPr/>
            <p:nvPr/>
          </p:nvSpPr>
          <p:spPr>
            <a:xfrm>
              <a:off x="444222" y="5794192"/>
              <a:ext cx="304800" cy="304800"/>
            </a:xfrm>
            <a:prstGeom prst="ellipse">
              <a:avLst/>
            </a:prstGeom>
            <a:solidFill>
              <a:srgbClr val="46FAB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FAA30034-C94A-FF66-94E9-D2E4F8061CF8}"/>
                </a:ext>
              </a:extLst>
            </p:cNvPr>
            <p:cNvSpPr/>
            <p:nvPr/>
          </p:nvSpPr>
          <p:spPr>
            <a:xfrm>
              <a:off x="912692" y="5794192"/>
              <a:ext cx="304800" cy="304800"/>
            </a:xfrm>
            <a:prstGeom prst="ellipse">
              <a:avLst/>
            </a:prstGeom>
            <a:solidFill>
              <a:srgbClr val="507CE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2416C4F3-4A02-A5CF-F3DB-E031F7145F08}"/>
                </a:ext>
              </a:extLst>
            </p:cNvPr>
            <p:cNvSpPr/>
            <p:nvPr/>
          </p:nvSpPr>
          <p:spPr>
            <a:xfrm>
              <a:off x="1381162" y="5794192"/>
              <a:ext cx="304800" cy="304800"/>
            </a:xfrm>
            <a:prstGeom prst="ellipse">
              <a:avLst/>
            </a:prstGeom>
            <a:solidFill>
              <a:srgbClr val="B0FCF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A8C8126F-9091-3D8D-7415-B374FD2BD57B}"/>
              </a:ext>
            </a:extLst>
          </p:cNvPr>
          <p:cNvSpPr txBox="1"/>
          <p:nvPr/>
        </p:nvSpPr>
        <p:spPr>
          <a:xfrm>
            <a:off x="2233732" y="3342276"/>
            <a:ext cx="16818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gradFill flip="none" rotWithShape="1">
                  <a:gsLst>
                    <a:gs pos="20000">
                      <a:srgbClr val="46FABC">
                        <a:alpha val="0"/>
                      </a:srgbClr>
                    </a:gs>
                    <a:gs pos="100000">
                      <a:srgbClr val="46FABC"/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PART</a:t>
            </a:r>
            <a:endParaRPr lang="zh-CN" altLang="en-US" sz="4000" dirty="0">
              <a:gradFill flip="none" rotWithShape="1">
                <a:gsLst>
                  <a:gs pos="20000">
                    <a:srgbClr val="46FABC">
                      <a:alpha val="0"/>
                    </a:srgbClr>
                  </a:gs>
                  <a:gs pos="100000">
                    <a:srgbClr val="46FABC"/>
                  </a:gs>
                </a:gsLst>
                <a:lin ang="162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C39DD65B-F6CE-6D7E-B473-FA844408B704}"/>
              </a:ext>
            </a:extLst>
          </p:cNvPr>
          <p:cNvGrpSpPr/>
          <p:nvPr/>
        </p:nvGrpSpPr>
        <p:grpSpPr>
          <a:xfrm>
            <a:off x="1557810" y="6189748"/>
            <a:ext cx="9523890" cy="221436"/>
            <a:chOff x="-6748272" y="5089645"/>
            <a:chExt cx="15567416" cy="361951"/>
          </a:xfrm>
        </p:grpSpPr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C7D7F175-1281-99D2-F59D-599A6B1207EA}"/>
                </a:ext>
              </a:extLst>
            </p:cNvPr>
            <p:cNvCxnSpPr>
              <a:cxnSpLocks/>
            </p:cNvCxnSpPr>
            <p:nvPr/>
          </p:nvCxnSpPr>
          <p:spPr>
            <a:xfrm>
              <a:off x="-6748272" y="5273743"/>
              <a:ext cx="15556991" cy="0"/>
            </a:xfrm>
            <a:prstGeom prst="line">
              <a:avLst/>
            </a:prstGeom>
            <a:ln w="25400">
              <a:solidFill>
                <a:srgbClr val="507CE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0CF0384C-B8D4-3BC0-0C87-3B4A1AFBF920}"/>
                </a:ext>
              </a:extLst>
            </p:cNvPr>
            <p:cNvSpPr/>
            <p:nvPr/>
          </p:nvSpPr>
          <p:spPr>
            <a:xfrm>
              <a:off x="8519106" y="5089645"/>
              <a:ext cx="300038" cy="180975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507CE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E45F820E-808F-E3CA-C5EE-61FB44C283BA}"/>
                </a:ext>
              </a:extLst>
            </p:cNvPr>
            <p:cNvSpPr/>
            <p:nvPr/>
          </p:nvSpPr>
          <p:spPr>
            <a:xfrm flipV="1">
              <a:off x="8519106" y="5270620"/>
              <a:ext cx="300038" cy="180976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507CE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2" name="文本框 111">
            <a:extLst>
              <a:ext uri="{FF2B5EF4-FFF2-40B4-BE49-F238E27FC236}">
                <a16:creationId xmlns:a16="http://schemas.microsoft.com/office/drawing/2014/main" id="{E257759C-EF4F-A535-BDFD-7BDF30A3BF92}"/>
              </a:ext>
            </a:extLst>
          </p:cNvPr>
          <p:cNvSpPr txBox="1"/>
          <p:nvPr/>
        </p:nvSpPr>
        <p:spPr>
          <a:xfrm>
            <a:off x="1686625" y="5939724"/>
            <a:ext cx="9003424" cy="254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BUSINESS POWERPOINT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B6C4E276-E0C2-33B5-245E-31F117A09C99}"/>
              </a:ext>
            </a:extLst>
          </p:cNvPr>
          <p:cNvGrpSpPr/>
          <p:nvPr/>
        </p:nvGrpSpPr>
        <p:grpSpPr>
          <a:xfrm>
            <a:off x="6701042" y="2101186"/>
            <a:ext cx="3717113" cy="707886"/>
            <a:chOff x="1959786" y="2262671"/>
            <a:chExt cx="3717113" cy="707886"/>
          </a:xfrm>
        </p:grpSpPr>
        <p:sp>
          <p:nvSpPr>
            <p:cNvPr id="90" name="矩形: 圆角 89">
              <a:extLst>
                <a:ext uri="{FF2B5EF4-FFF2-40B4-BE49-F238E27FC236}">
                  <a16:creationId xmlns:a16="http://schemas.microsoft.com/office/drawing/2014/main" id="{0A4E5910-0B73-EC46-53E7-3ADF6D041FDA}"/>
                </a:ext>
              </a:extLst>
            </p:cNvPr>
            <p:cNvSpPr/>
            <p:nvPr/>
          </p:nvSpPr>
          <p:spPr>
            <a:xfrm>
              <a:off x="1959786" y="2262671"/>
              <a:ext cx="3717113" cy="70788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507CE2"/>
                </a:gs>
                <a:gs pos="100000">
                  <a:srgbClr val="46FABC"/>
                </a:gs>
              </a:gsLst>
              <a:lin ang="10800000" scaled="1"/>
              <a:tileRect/>
            </a:gradFill>
            <a:ln w="254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D6340E8-C399-4E21-4736-9DD95579E983}"/>
                </a:ext>
              </a:extLst>
            </p:cNvPr>
            <p:cNvSpPr txBox="1"/>
            <p:nvPr/>
          </p:nvSpPr>
          <p:spPr>
            <a:xfrm>
              <a:off x="2808885" y="2385781"/>
              <a:ext cx="201891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BF0C152D-11A7-3BBC-593C-0CFF9A3E1B1E}"/>
              </a:ext>
            </a:extLst>
          </p:cNvPr>
          <p:cNvSpPr txBox="1"/>
          <p:nvPr/>
        </p:nvSpPr>
        <p:spPr>
          <a:xfrm>
            <a:off x="6596743" y="3041751"/>
            <a:ext cx="4855028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200</a:t>
            </a: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字以内，据统计每页幻灯片的最好控制在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693519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8B687896-3DEE-49B9-087B-ECE169B31BD5}"/>
              </a:ext>
            </a:extLst>
          </p:cNvPr>
          <p:cNvSpPr txBox="1"/>
          <p:nvPr/>
        </p:nvSpPr>
        <p:spPr>
          <a:xfrm>
            <a:off x="249551" y="302464"/>
            <a:ext cx="7296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E8B6E30-A909-0E8C-878D-0C8B5D2AF2E1}"/>
              </a:ext>
            </a:extLst>
          </p:cNvPr>
          <p:cNvSpPr txBox="1"/>
          <p:nvPr/>
        </p:nvSpPr>
        <p:spPr>
          <a:xfrm>
            <a:off x="1635084" y="338620"/>
            <a:ext cx="34068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507CE2"/>
                </a:solidFill>
              </a:rPr>
              <a:t>单击此处添加标题文本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796FAFC-5F6D-7363-9DCC-EBDD6B70BC38}"/>
              </a:ext>
            </a:extLst>
          </p:cNvPr>
          <p:cNvSpPr txBox="1"/>
          <p:nvPr/>
        </p:nvSpPr>
        <p:spPr>
          <a:xfrm>
            <a:off x="1660484" y="727973"/>
            <a:ext cx="275911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title text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13C1535-0C4C-E8B8-3420-D2A3F8C46A2F}"/>
              </a:ext>
            </a:extLst>
          </p:cNvPr>
          <p:cNvGrpSpPr/>
          <p:nvPr/>
        </p:nvGrpSpPr>
        <p:grpSpPr>
          <a:xfrm>
            <a:off x="4349633" y="1394325"/>
            <a:ext cx="982966" cy="982966"/>
            <a:chOff x="4335119" y="4996920"/>
            <a:chExt cx="982966" cy="982966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05FA7ECB-4F3C-283E-AF03-D87242F3FCAA}"/>
                </a:ext>
              </a:extLst>
            </p:cNvPr>
            <p:cNvSpPr/>
            <p:nvPr/>
          </p:nvSpPr>
          <p:spPr>
            <a:xfrm>
              <a:off x="4335119" y="4996920"/>
              <a:ext cx="982966" cy="982966"/>
            </a:xfrm>
            <a:prstGeom prst="ellipse">
              <a:avLst/>
            </a:prstGeom>
            <a:solidFill>
              <a:srgbClr val="46FA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Group 4">
              <a:extLst>
                <a:ext uri="{FF2B5EF4-FFF2-40B4-BE49-F238E27FC236}">
                  <a16:creationId xmlns:a16="http://schemas.microsoft.com/office/drawing/2014/main" id="{90C4E2EF-E597-CA81-6AF6-8707C7D209D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536356" y="5200946"/>
              <a:ext cx="580492" cy="574912"/>
              <a:chOff x="3684" y="2007"/>
              <a:chExt cx="312" cy="309"/>
            </a:xfrm>
            <a:solidFill>
              <a:schemeClr val="bg1"/>
            </a:solidFill>
          </p:grpSpPr>
          <p:sp>
            <p:nvSpPr>
              <p:cNvPr id="5" name="Freeform 5">
                <a:extLst>
                  <a:ext uri="{FF2B5EF4-FFF2-40B4-BE49-F238E27FC236}">
                    <a16:creationId xmlns:a16="http://schemas.microsoft.com/office/drawing/2014/main" id="{9AC690C9-14A5-1030-2057-842EED9605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84" y="2036"/>
                <a:ext cx="283" cy="280"/>
              </a:xfrm>
              <a:custGeom>
                <a:avLst/>
                <a:gdLst>
                  <a:gd name="T0" fmla="*/ 84 w 117"/>
                  <a:gd name="T1" fmla="*/ 3 h 116"/>
                  <a:gd name="T2" fmla="*/ 76 w 117"/>
                  <a:gd name="T3" fmla="*/ 0 h 116"/>
                  <a:gd name="T4" fmla="*/ 69 w 117"/>
                  <a:gd name="T5" fmla="*/ 3 h 116"/>
                  <a:gd name="T6" fmla="*/ 64 w 117"/>
                  <a:gd name="T7" fmla="*/ 9 h 116"/>
                  <a:gd name="T8" fmla="*/ 61 w 117"/>
                  <a:gd name="T9" fmla="*/ 16 h 116"/>
                  <a:gd name="T10" fmla="*/ 62 w 117"/>
                  <a:gd name="T11" fmla="*/ 21 h 116"/>
                  <a:gd name="T12" fmla="*/ 8 w 117"/>
                  <a:gd name="T13" fmla="*/ 43 h 116"/>
                  <a:gd name="T14" fmla="*/ 1 w 117"/>
                  <a:gd name="T15" fmla="*/ 51 h 116"/>
                  <a:gd name="T16" fmla="*/ 4 w 117"/>
                  <a:gd name="T17" fmla="*/ 62 h 116"/>
                  <a:gd name="T18" fmla="*/ 55 w 117"/>
                  <a:gd name="T19" fmla="*/ 113 h 116"/>
                  <a:gd name="T20" fmla="*/ 63 w 117"/>
                  <a:gd name="T21" fmla="*/ 116 h 116"/>
                  <a:gd name="T22" fmla="*/ 64 w 117"/>
                  <a:gd name="T23" fmla="*/ 116 h 116"/>
                  <a:gd name="T24" fmla="*/ 66 w 117"/>
                  <a:gd name="T25" fmla="*/ 116 h 116"/>
                  <a:gd name="T26" fmla="*/ 75 w 117"/>
                  <a:gd name="T27" fmla="*/ 109 h 116"/>
                  <a:gd name="T28" fmla="*/ 96 w 117"/>
                  <a:gd name="T29" fmla="*/ 55 h 116"/>
                  <a:gd name="T30" fmla="*/ 102 w 117"/>
                  <a:gd name="T31" fmla="*/ 57 h 116"/>
                  <a:gd name="T32" fmla="*/ 109 w 117"/>
                  <a:gd name="T33" fmla="*/ 54 h 116"/>
                  <a:gd name="T34" fmla="*/ 114 w 117"/>
                  <a:gd name="T35" fmla="*/ 48 h 116"/>
                  <a:gd name="T36" fmla="*/ 117 w 117"/>
                  <a:gd name="T37" fmla="*/ 41 h 116"/>
                  <a:gd name="T38" fmla="*/ 114 w 117"/>
                  <a:gd name="T39" fmla="*/ 34 h 116"/>
                  <a:gd name="T40" fmla="*/ 84 w 117"/>
                  <a:gd name="T41" fmla="*/ 3 h 116"/>
                  <a:gd name="T42" fmla="*/ 67 w 117"/>
                  <a:gd name="T43" fmla="*/ 106 h 116"/>
                  <a:gd name="T44" fmla="*/ 65 w 117"/>
                  <a:gd name="T45" fmla="*/ 108 h 116"/>
                  <a:gd name="T46" fmla="*/ 64 w 117"/>
                  <a:gd name="T47" fmla="*/ 108 h 116"/>
                  <a:gd name="T48" fmla="*/ 61 w 117"/>
                  <a:gd name="T49" fmla="*/ 107 h 116"/>
                  <a:gd name="T50" fmla="*/ 10 w 117"/>
                  <a:gd name="T51" fmla="*/ 57 h 116"/>
                  <a:gd name="T52" fmla="*/ 9 w 117"/>
                  <a:gd name="T53" fmla="*/ 53 h 116"/>
                  <a:gd name="T54" fmla="*/ 11 w 117"/>
                  <a:gd name="T55" fmla="*/ 50 h 116"/>
                  <a:gd name="T56" fmla="*/ 36 w 117"/>
                  <a:gd name="T57" fmla="*/ 40 h 116"/>
                  <a:gd name="T58" fmla="*/ 86 w 117"/>
                  <a:gd name="T59" fmla="*/ 58 h 116"/>
                  <a:gd name="T60" fmla="*/ 67 w 117"/>
                  <a:gd name="T61" fmla="*/ 106 h 116"/>
                  <a:gd name="T62" fmla="*/ 109 w 117"/>
                  <a:gd name="T63" fmla="*/ 42 h 116"/>
                  <a:gd name="T64" fmla="*/ 103 w 117"/>
                  <a:gd name="T65" fmla="*/ 48 h 116"/>
                  <a:gd name="T66" fmla="*/ 100 w 117"/>
                  <a:gd name="T67" fmla="*/ 48 h 116"/>
                  <a:gd name="T68" fmla="*/ 93 w 117"/>
                  <a:gd name="T69" fmla="*/ 41 h 116"/>
                  <a:gd name="T70" fmla="*/ 87 w 117"/>
                  <a:gd name="T71" fmla="*/ 55 h 116"/>
                  <a:gd name="T72" fmla="*/ 88 w 117"/>
                  <a:gd name="T73" fmla="*/ 54 h 116"/>
                  <a:gd name="T74" fmla="*/ 53 w 117"/>
                  <a:gd name="T75" fmla="*/ 39 h 116"/>
                  <a:gd name="T76" fmla="*/ 42 w 117"/>
                  <a:gd name="T77" fmla="*/ 38 h 116"/>
                  <a:gd name="T78" fmla="*/ 76 w 117"/>
                  <a:gd name="T79" fmla="*/ 24 h 116"/>
                  <a:gd name="T80" fmla="*/ 69 w 117"/>
                  <a:gd name="T81" fmla="*/ 17 h 116"/>
                  <a:gd name="T82" fmla="*/ 69 w 117"/>
                  <a:gd name="T83" fmla="*/ 14 h 116"/>
                  <a:gd name="T84" fmla="*/ 75 w 117"/>
                  <a:gd name="T85" fmla="*/ 9 h 116"/>
                  <a:gd name="T86" fmla="*/ 78 w 117"/>
                  <a:gd name="T87" fmla="*/ 9 h 116"/>
                  <a:gd name="T88" fmla="*/ 109 w 117"/>
                  <a:gd name="T89" fmla="*/ 40 h 116"/>
                  <a:gd name="T90" fmla="*/ 109 w 117"/>
                  <a:gd name="T91" fmla="*/ 4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7" h="116">
                    <a:moveTo>
                      <a:pt x="84" y="3"/>
                    </a:moveTo>
                    <a:cubicBezTo>
                      <a:pt x="82" y="1"/>
                      <a:pt x="79" y="0"/>
                      <a:pt x="76" y="0"/>
                    </a:cubicBezTo>
                    <a:cubicBezTo>
                      <a:pt x="74" y="0"/>
                      <a:pt x="71" y="1"/>
                      <a:pt x="69" y="3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2" y="11"/>
                      <a:pt x="61" y="13"/>
                      <a:pt x="61" y="16"/>
                    </a:cubicBezTo>
                    <a:cubicBezTo>
                      <a:pt x="61" y="18"/>
                      <a:pt x="61" y="19"/>
                      <a:pt x="62" y="21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4" y="44"/>
                      <a:pt x="2" y="48"/>
                      <a:pt x="1" y="51"/>
                    </a:cubicBezTo>
                    <a:cubicBezTo>
                      <a:pt x="0" y="55"/>
                      <a:pt x="1" y="59"/>
                      <a:pt x="4" y="62"/>
                    </a:cubicBezTo>
                    <a:cubicBezTo>
                      <a:pt x="55" y="113"/>
                      <a:pt x="55" y="113"/>
                      <a:pt x="55" y="113"/>
                    </a:cubicBezTo>
                    <a:cubicBezTo>
                      <a:pt x="57" y="115"/>
                      <a:pt x="60" y="116"/>
                      <a:pt x="63" y="116"/>
                    </a:cubicBezTo>
                    <a:cubicBezTo>
                      <a:pt x="63" y="116"/>
                      <a:pt x="64" y="116"/>
                      <a:pt x="64" y="116"/>
                    </a:cubicBezTo>
                    <a:cubicBezTo>
                      <a:pt x="65" y="116"/>
                      <a:pt x="65" y="116"/>
                      <a:pt x="66" y="116"/>
                    </a:cubicBezTo>
                    <a:cubicBezTo>
                      <a:pt x="70" y="115"/>
                      <a:pt x="73" y="112"/>
                      <a:pt x="75" y="109"/>
                    </a:cubicBezTo>
                    <a:cubicBezTo>
                      <a:pt x="96" y="55"/>
                      <a:pt x="96" y="55"/>
                      <a:pt x="96" y="55"/>
                    </a:cubicBezTo>
                    <a:cubicBezTo>
                      <a:pt x="98" y="56"/>
                      <a:pt x="100" y="57"/>
                      <a:pt x="102" y="57"/>
                    </a:cubicBezTo>
                    <a:cubicBezTo>
                      <a:pt x="104" y="57"/>
                      <a:pt x="107" y="56"/>
                      <a:pt x="109" y="54"/>
                    </a:cubicBezTo>
                    <a:cubicBezTo>
                      <a:pt x="114" y="48"/>
                      <a:pt x="114" y="48"/>
                      <a:pt x="114" y="48"/>
                    </a:cubicBezTo>
                    <a:cubicBezTo>
                      <a:pt x="116" y="46"/>
                      <a:pt x="117" y="44"/>
                      <a:pt x="117" y="41"/>
                    </a:cubicBezTo>
                    <a:cubicBezTo>
                      <a:pt x="117" y="38"/>
                      <a:pt x="116" y="36"/>
                      <a:pt x="114" y="34"/>
                    </a:cubicBezTo>
                    <a:lnTo>
                      <a:pt x="84" y="3"/>
                    </a:lnTo>
                    <a:close/>
                    <a:moveTo>
                      <a:pt x="67" y="106"/>
                    </a:moveTo>
                    <a:cubicBezTo>
                      <a:pt x="67" y="107"/>
                      <a:pt x="66" y="108"/>
                      <a:pt x="65" y="108"/>
                    </a:cubicBezTo>
                    <a:cubicBezTo>
                      <a:pt x="64" y="108"/>
                      <a:pt x="64" y="108"/>
                      <a:pt x="64" y="108"/>
                    </a:cubicBezTo>
                    <a:cubicBezTo>
                      <a:pt x="63" y="108"/>
                      <a:pt x="62" y="108"/>
                      <a:pt x="61" y="10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9" y="56"/>
                      <a:pt x="9" y="54"/>
                      <a:pt x="9" y="53"/>
                    </a:cubicBezTo>
                    <a:cubicBezTo>
                      <a:pt x="9" y="52"/>
                      <a:pt x="10" y="51"/>
                      <a:pt x="11" y="50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53" y="46"/>
                      <a:pt x="70" y="40"/>
                      <a:pt x="86" y="58"/>
                    </a:cubicBezTo>
                    <a:lnTo>
                      <a:pt x="67" y="106"/>
                    </a:lnTo>
                    <a:close/>
                    <a:moveTo>
                      <a:pt x="109" y="42"/>
                    </a:moveTo>
                    <a:cubicBezTo>
                      <a:pt x="103" y="48"/>
                      <a:pt x="103" y="48"/>
                      <a:pt x="103" y="48"/>
                    </a:cubicBezTo>
                    <a:cubicBezTo>
                      <a:pt x="102" y="49"/>
                      <a:pt x="101" y="49"/>
                      <a:pt x="100" y="48"/>
                    </a:cubicBezTo>
                    <a:cubicBezTo>
                      <a:pt x="93" y="41"/>
                      <a:pt x="93" y="41"/>
                      <a:pt x="93" y="41"/>
                    </a:cubicBezTo>
                    <a:cubicBezTo>
                      <a:pt x="87" y="55"/>
                      <a:pt x="87" y="55"/>
                      <a:pt x="87" y="55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76" y="42"/>
                      <a:pt x="64" y="41"/>
                      <a:pt x="53" y="39"/>
                    </a:cubicBezTo>
                    <a:cubicBezTo>
                      <a:pt x="49" y="39"/>
                      <a:pt x="46" y="38"/>
                      <a:pt x="42" y="38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69" y="17"/>
                      <a:pt x="69" y="17"/>
                      <a:pt x="69" y="17"/>
                    </a:cubicBezTo>
                    <a:cubicBezTo>
                      <a:pt x="69" y="16"/>
                      <a:pt x="69" y="15"/>
                      <a:pt x="69" y="14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6" y="8"/>
                      <a:pt x="77" y="8"/>
                      <a:pt x="78" y="9"/>
                    </a:cubicBezTo>
                    <a:cubicBezTo>
                      <a:pt x="109" y="40"/>
                      <a:pt x="109" y="40"/>
                      <a:pt x="109" y="40"/>
                    </a:cubicBezTo>
                    <a:cubicBezTo>
                      <a:pt x="110" y="40"/>
                      <a:pt x="110" y="42"/>
                      <a:pt x="109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" name="Freeform 6">
                <a:extLst>
                  <a:ext uri="{FF2B5EF4-FFF2-40B4-BE49-F238E27FC236}">
                    <a16:creationId xmlns:a16="http://schemas.microsoft.com/office/drawing/2014/main" id="{3B1C1B07-EF8C-2DA4-FC9D-DD2D450C158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22" y="2161"/>
                <a:ext cx="48" cy="49"/>
              </a:xfrm>
              <a:custGeom>
                <a:avLst/>
                <a:gdLst>
                  <a:gd name="T0" fmla="*/ 10 w 20"/>
                  <a:gd name="T1" fmla="*/ 20 h 20"/>
                  <a:gd name="T2" fmla="*/ 20 w 20"/>
                  <a:gd name="T3" fmla="*/ 10 h 20"/>
                  <a:gd name="T4" fmla="*/ 10 w 20"/>
                  <a:gd name="T5" fmla="*/ 0 h 20"/>
                  <a:gd name="T6" fmla="*/ 0 w 20"/>
                  <a:gd name="T7" fmla="*/ 10 h 20"/>
                  <a:gd name="T8" fmla="*/ 10 w 20"/>
                  <a:gd name="T9" fmla="*/ 20 h 20"/>
                  <a:gd name="T10" fmla="*/ 10 w 20"/>
                  <a:gd name="T11" fmla="*/ 4 h 20"/>
                  <a:gd name="T12" fmla="*/ 16 w 20"/>
                  <a:gd name="T13" fmla="*/ 10 h 20"/>
                  <a:gd name="T14" fmla="*/ 10 w 20"/>
                  <a:gd name="T15" fmla="*/ 16 h 20"/>
                  <a:gd name="T16" fmla="*/ 4 w 20"/>
                  <a:gd name="T17" fmla="*/ 10 h 20"/>
                  <a:gd name="T18" fmla="*/ 10 w 20"/>
                  <a:gd name="T1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15" y="20"/>
                      <a:pt x="20" y="16"/>
                      <a:pt x="20" y="10"/>
                    </a:cubicBezTo>
                    <a:cubicBezTo>
                      <a:pt x="20" y="5"/>
                      <a:pt x="15" y="0"/>
                      <a:pt x="10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lose/>
                    <a:moveTo>
                      <a:pt x="10" y="4"/>
                    </a:move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ubicBezTo>
                      <a:pt x="6" y="16"/>
                      <a:pt x="4" y="13"/>
                      <a:pt x="4" y="10"/>
                    </a:cubicBezTo>
                    <a:cubicBezTo>
                      <a:pt x="4" y="7"/>
                      <a:pt x="6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" name="Freeform 7">
                <a:extLst>
                  <a:ext uri="{FF2B5EF4-FFF2-40B4-BE49-F238E27FC236}">
                    <a16:creationId xmlns:a16="http://schemas.microsoft.com/office/drawing/2014/main" id="{EBA84AA2-76AF-0547-B0DB-C3969461667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48" y="2007"/>
                <a:ext cx="48" cy="48"/>
              </a:xfrm>
              <a:custGeom>
                <a:avLst/>
                <a:gdLst>
                  <a:gd name="T0" fmla="*/ 10 w 20"/>
                  <a:gd name="T1" fmla="*/ 0 h 20"/>
                  <a:gd name="T2" fmla="*/ 0 w 20"/>
                  <a:gd name="T3" fmla="*/ 10 h 20"/>
                  <a:gd name="T4" fmla="*/ 10 w 20"/>
                  <a:gd name="T5" fmla="*/ 20 h 20"/>
                  <a:gd name="T6" fmla="*/ 20 w 20"/>
                  <a:gd name="T7" fmla="*/ 10 h 20"/>
                  <a:gd name="T8" fmla="*/ 10 w 20"/>
                  <a:gd name="T9" fmla="*/ 0 h 20"/>
                  <a:gd name="T10" fmla="*/ 10 w 20"/>
                  <a:gd name="T11" fmla="*/ 16 h 20"/>
                  <a:gd name="T12" fmla="*/ 4 w 20"/>
                  <a:gd name="T13" fmla="*/ 10 h 20"/>
                  <a:gd name="T14" fmla="*/ 10 w 20"/>
                  <a:gd name="T15" fmla="*/ 4 h 20"/>
                  <a:gd name="T16" fmla="*/ 16 w 20"/>
                  <a:gd name="T17" fmla="*/ 10 h 20"/>
                  <a:gd name="T18" fmla="*/ 10 w 20"/>
                  <a:gd name="T19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0"/>
                    </a:moveTo>
                    <a:cubicBezTo>
                      <a:pt x="4" y="0"/>
                      <a:pt x="0" y="5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ubicBezTo>
                      <a:pt x="15" y="20"/>
                      <a:pt x="20" y="16"/>
                      <a:pt x="20" y="10"/>
                    </a:cubicBezTo>
                    <a:cubicBezTo>
                      <a:pt x="20" y="5"/>
                      <a:pt x="15" y="0"/>
                      <a:pt x="10" y="0"/>
                    </a:cubicBezTo>
                    <a:close/>
                    <a:moveTo>
                      <a:pt x="10" y="16"/>
                    </a:moveTo>
                    <a:cubicBezTo>
                      <a:pt x="6" y="16"/>
                      <a:pt x="4" y="13"/>
                      <a:pt x="4" y="10"/>
                    </a:cubicBezTo>
                    <a:cubicBezTo>
                      <a:pt x="4" y="7"/>
                      <a:pt x="6" y="4"/>
                      <a:pt x="10" y="4"/>
                    </a:cubicBez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Freeform 8">
                <a:extLst>
                  <a:ext uri="{FF2B5EF4-FFF2-40B4-BE49-F238E27FC236}">
                    <a16:creationId xmlns:a16="http://schemas.microsoft.com/office/drawing/2014/main" id="{717DB017-709C-0022-96A4-1BD7D503ED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64" y="2152"/>
                <a:ext cx="39" cy="38"/>
              </a:xfrm>
              <a:custGeom>
                <a:avLst/>
                <a:gdLst>
                  <a:gd name="T0" fmla="*/ 0 w 16"/>
                  <a:gd name="T1" fmla="*/ 8 h 16"/>
                  <a:gd name="T2" fmla="*/ 8 w 16"/>
                  <a:gd name="T3" fmla="*/ 16 h 16"/>
                  <a:gd name="T4" fmla="*/ 16 w 16"/>
                  <a:gd name="T5" fmla="*/ 8 h 16"/>
                  <a:gd name="T6" fmla="*/ 8 w 16"/>
                  <a:gd name="T7" fmla="*/ 0 h 16"/>
                  <a:gd name="T8" fmla="*/ 0 w 16"/>
                  <a:gd name="T9" fmla="*/ 8 h 16"/>
                  <a:gd name="T10" fmla="*/ 8 w 16"/>
                  <a:gd name="T11" fmla="*/ 4 h 16"/>
                  <a:gd name="T12" fmla="*/ 12 w 16"/>
                  <a:gd name="T13" fmla="*/ 8 h 16"/>
                  <a:gd name="T14" fmla="*/ 8 w 16"/>
                  <a:gd name="T15" fmla="*/ 12 h 16"/>
                  <a:gd name="T16" fmla="*/ 4 w 16"/>
                  <a:gd name="T17" fmla="*/ 8 h 16"/>
                  <a:gd name="T18" fmla="*/ 8 w 16"/>
                  <a:gd name="T19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12"/>
                      <a:pt x="3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10"/>
                      <a:pt x="10" y="12"/>
                      <a:pt x="8" y="12"/>
                    </a:cubicBezTo>
                    <a:cubicBezTo>
                      <a:pt x="6" y="12"/>
                      <a:pt x="4" y="10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Oval 9">
                <a:extLst>
                  <a:ext uri="{FF2B5EF4-FFF2-40B4-BE49-F238E27FC236}">
                    <a16:creationId xmlns:a16="http://schemas.microsoft.com/office/drawing/2014/main" id="{711A946F-5751-877F-61BA-9AE2E6BAB2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3" y="2219"/>
                <a:ext cx="19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Oval 10">
                <a:extLst>
                  <a:ext uri="{FF2B5EF4-FFF2-40B4-BE49-F238E27FC236}">
                    <a16:creationId xmlns:a16="http://schemas.microsoft.com/office/drawing/2014/main" id="{8191354F-DA24-58D2-C2A4-9E9CDAB54F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7" y="2074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90F7931-490C-BD94-1907-2BFC98C11362}"/>
              </a:ext>
            </a:extLst>
          </p:cNvPr>
          <p:cNvGrpSpPr/>
          <p:nvPr/>
        </p:nvGrpSpPr>
        <p:grpSpPr>
          <a:xfrm>
            <a:off x="1810838" y="1394325"/>
            <a:ext cx="982966" cy="982966"/>
            <a:chOff x="1796324" y="4996920"/>
            <a:chExt cx="982966" cy="982966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662EC49B-4740-AB70-8DC3-D77596AE9ADC}"/>
                </a:ext>
              </a:extLst>
            </p:cNvPr>
            <p:cNvSpPr/>
            <p:nvPr/>
          </p:nvSpPr>
          <p:spPr>
            <a:xfrm>
              <a:off x="1796324" y="4996920"/>
              <a:ext cx="982966" cy="982966"/>
            </a:xfrm>
            <a:prstGeom prst="ellipse">
              <a:avLst/>
            </a:prstGeom>
            <a:solidFill>
              <a:srgbClr val="507C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5" descr="D:\51PPT模板网\51pptmoban.com\图片.jpg">
              <a:extLst>
                <a:ext uri="{FF2B5EF4-FFF2-40B4-BE49-F238E27FC236}">
                  <a16:creationId xmlns:a16="http://schemas.microsoft.com/office/drawing/2014/main" id="{76A2408F-C178-953C-B30B-228C0712FEF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065015" y="5202993"/>
              <a:ext cx="445583" cy="541792"/>
            </a:xfrm>
            <a:custGeom>
              <a:avLst/>
              <a:gdLst>
                <a:gd name="T0" fmla="*/ 1403 w 1518"/>
                <a:gd name="T1" fmla="*/ 1602 h 1847"/>
                <a:gd name="T2" fmla="*/ 1384 w 1518"/>
                <a:gd name="T3" fmla="*/ 1190 h 1847"/>
                <a:gd name="T4" fmla="*/ 1297 w 1518"/>
                <a:gd name="T5" fmla="*/ 890 h 1847"/>
                <a:gd name="T6" fmla="*/ 1320 w 1518"/>
                <a:gd name="T7" fmla="*/ 897 h 1847"/>
                <a:gd name="T8" fmla="*/ 1408 w 1518"/>
                <a:gd name="T9" fmla="*/ 745 h 1847"/>
                <a:gd name="T10" fmla="*/ 1388 w 1518"/>
                <a:gd name="T11" fmla="*/ 696 h 1847"/>
                <a:gd name="T12" fmla="*/ 657 w 1518"/>
                <a:gd name="T13" fmla="*/ 189 h 1847"/>
                <a:gd name="T14" fmla="*/ 317 w 1518"/>
                <a:gd name="T15" fmla="*/ 8 h 1847"/>
                <a:gd name="T16" fmla="*/ 107 w 1518"/>
                <a:gd name="T17" fmla="*/ 679 h 1847"/>
                <a:gd name="T18" fmla="*/ 267 w 1518"/>
                <a:gd name="T19" fmla="*/ 775 h 1847"/>
                <a:gd name="T20" fmla="*/ 468 w 1518"/>
                <a:gd name="T21" fmla="*/ 547 h 1847"/>
                <a:gd name="T22" fmla="*/ 622 w 1518"/>
                <a:gd name="T23" fmla="*/ 669 h 1847"/>
                <a:gd name="T24" fmla="*/ 487 w 1518"/>
                <a:gd name="T25" fmla="*/ 1602 h 1847"/>
                <a:gd name="T26" fmla="*/ 38 w 1518"/>
                <a:gd name="T27" fmla="*/ 1602 h 1847"/>
                <a:gd name="T28" fmla="*/ 0 w 1518"/>
                <a:gd name="T29" fmla="*/ 1809 h 1847"/>
                <a:gd name="T30" fmla="*/ 1480 w 1518"/>
                <a:gd name="T31" fmla="*/ 1847 h 1847"/>
                <a:gd name="T32" fmla="*/ 1518 w 1518"/>
                <a:gd name="T33" fmla="*/ 1639 h 1847"/>
                <a:gd name="T34" fmla="*/ 1222 w 1518"/>
                <a:gd name="T35" fmla="*/ 1190 h 1847"/>
                <a:gd name="T36" fmla="*/ 1116 w 1518"/>
                <a:gd name="T37" fmla="*/ 1209 h 1847"/>
                <a:gd name="T38" fmla="*/ 1031 w 1518"/>
                <a:gd name="T39" fmla="*/ 1602 h 1847"/>
                <a:gd name="T40" fmla="*/ 905 w 1518"/>
                <a:gd name="T41" fmla="*/ 727 h 1847"/>
                <a:gd name="T42" fmla="*/ 1222 w 1518"/>
                <a:gd name="T43" fmla="*/ 1190 h 1847"/>
                <a:gd name="T44" fmla="*/ 720 w 1518"/>
                <a:gd name="T45" fmla="*/ 838 h 1847"/>
                <a:gd name="T46" fmla="*/ 852 w 1518"/>
                <a:gd name="T47" fmla="*/ 936 h 1847"/>
                <a:gd name="T48" fmla="*/ 641 w 1518"/>
                <a:gd name="T49" fmla="*/ 1112 h 1847"/>
                <a:gd name="T50" fmla="*/ 808 w 1518"/>
                <a:gd name="T51" fmla="*/ 1006 h 1847"/>
                <a:gd name="T52" fmla="*/ 910 w 1518"/>
                <a:gd name="T53" fmla="*/ 1342 h 1847"/>
                <a:gd name="T54" fmla="*/ 870 w 1518"/>
                <a:gd name="T55" fmla="*/ 1064 h 1847"/>
                <a:gd name="T56" fmla="*/ 925 w 1518"/>
                <a:gd name="T57" fmla="*/ 1445 h 1847"/>
                <a:gd name="T58" fmla="*/ 709 w 1518"/>
                <a:gd name="T59" fmla="*/ 1602 h 1847"/>
                <a:gd name="T60" fmla="*/ 693 w 1518"/>
                <a:gd name="T61" fmla="*/ 754 h 1847"/>
                <a:gd name="T62" fmla="*/ 783 w 1518"/>
                <a:gd name="T63" fmla="*/ 677 h 1847"/>
                <a:gd name="T64" fmla="*/ 849 w 1518"/>
                <a:gd name="T65" fmla="*/ 1399 h 1847"/>
                <a:gd name="T66" fmla="*/ 624 w 1518"/>
                <a:gd name="T67" fmla="*/ 1226 h 1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18" h="1847">
                  <a:moveTo>
                    <a:pt x="1480" y="1602"/>
                  </a:moveTo>
                  <a:cubicBezTo>
                    <a:pt x="1403" y="1602"/>
                    <a:pt x="1403" y="1602"/>
                    <a:pt x="1403" y="1602"/>
                  </a:cubicBezTo>
                  <a:cubicBezTo>
                    <a:pt x="1403" y="1209"/>
                    <a:pt x="1403" y="1209"/>
                    <a:pt x="1403" y="1209"/>
                  </a:cubicBezTo>
                  <a:cubicBezTo>
                    <a:pt x="1403" y="1198"/>
                    <a:pt x="1395" y="1190"/>
                    <a:pt x="1384" y="1190"/>
                  </a:cubicBezTo>
                  <a:cubicBezTo>
                    <a:pt x="1297" y="1190"/>
                    <a:pt x="1297" y="1190"/>
                    <a:pt x="1297" y="1190"/>
                  </a:cubicBezTo>
                  <a:cubicBezTo>
                    <a:pt x="1297" y="890"/>
                    <a:pt x="1297" y="890"/>
                    <a:pt x="1297" y="890"/>
                  </a:cubicBezTo>
                  <a:cubicBezTo>
                    <a:pt x="1306" y="894"/>
                    <a:pt x="1306" y="894"/>
                    <a:pt x="1306" y="894"/>
                  </a:cubicBezTo>
                  <a:cubicBezTo>
                    <a:pt x="1311" y="896"/>
                    <a:pt x="1316" y="897"/>
                    <a:pt x="1320" y="897"/>
                  </a:cubicBezTo>
                  <a:cubicBezTo>
                    <a:pt x="1335" y="897"/>
                    <a:pt x="1349" y="888"/>
                    <a:pt x="1355" y="873"/>
                  </a:cubicBezTo>
                  <a:cubicBezTo>
                    <a:pt x="1408" y="745"/>
                    <a:pt x="1408" y="745"/>
                    <a:pt x="1408" y="745"/>
                  </a:cubicBezTo>
                  <a:cubicBezTo>
                    <a:pt x="1412" y="735"/>
                    <a:pt x="1412" y="725"/>
                    <a:pt x="1408" y="716"/>
                  </a:cubicBezTo>
                  <a:cubicBezTo>
                    <a:pt x="1405" y="707"/>
                    <a:pt x="1397" y="699"/>
                    <a:pt x="1388" y="696"/>
                  </a:cubicBezTo>
                  <a:cubicBezTo>
                    <a:pt x="578" y="360"/>
                    <a:pt x="578" y="360"/>
                    <a:pt x="578" y="360"/>
                  </a:cubicBezTo>
                  <a:cubicBezTo>
                    <a:pt x="608" y="304"/>
                    <a:pt x="634" y="246"/>
                    <a:pt x="657" y="189"/>
                  </a:cubicBezTo>
                  <a:cubicBezTo>
                    <a:pt x="665" y="170"/>
                    <a:pt x="656" y="148"/>
                    <a:pt x="637" y="141"/>
                  </a:cubicBezTo>
                  <a:cubicBezTo>
                    <a:pt x="317" y="8"/>
                    <a:pt x="317" y="8"/>
                    <a:pt x="317" y="8"/>
                  </a:cubicBezTo>
                  <a:cubicBezTo>
                    <a:pt x="298" y="0"/>
                    <a:pt x="276" y="9"/>
                    <a:pt x="268" y="28"/>
                  </a:cubicBezTo>
                  <a:cubicBezTo>
                    <a:pt x="189" y="214"/>
                    <a:pt x="137" y="420"/>
                    <a:pt x="107" y="679"/>
                  </a:cubicBezTo>
                  <a:cubicBezTo>
                    <a:pt x="105" y="695"/>
                    <a:pt x="114" y="711"/>
                    <a:pt x="130" y="718"/>
                  </a:cubicBezTo>
                  <a:cubicBezTo>
                    <a:pt x="267" y="775"/>
                    <a:pt x="267" y="775"/>
                    <a:pt x="267" y="775"/>
                  </a:cubicBezTo>
                  <a:cubicBezTo>
                    <a:pt x="283" y="781"/>
                    <a:pt x="300" y="776"/>
                    <a:pt x="311" y="763"/>
                  </a:cubicBezTo>
                  <a:cubicBezTo>
                    <a:pt x="370" y="688"/>
                    <a:pt x="422" y="617"/>
                    <a:pt x="468" y="547"/>
                  </a:cubicBezTo>
                  <a:cubicBezTo>
                    <a:pt x="630" y="614"/>
                    <a:pt x="630" y="614"/>
                    <a:pt x="630" y="614"/>
                  </a:cubicBezTo>
                  <a:cubicBezTo>
                    <a:pt x="622" y="669"/>
                    <a:pt x="622" y="669"/>
                    <a:pt x="622" y="669"/>
                  </a:cubicBezTo>
                  <a:cubicBezTo>
                    <a:pt x="598" y="836"/>
                    <a:pt x="598" y="836"/>
                    <a:pt x="598" y="836"/>
                  </a:cubicBezTo>
                  <a:cubicBezTo>
                    <a:pt x="487" y="1602"/>
                    <a:pt x="487" y="1602"/>
                    <a:pt x="487" y="1602"/>
                  </a:cubicBezTo>
                  <a:cubicBezTo>
                    <a:pt x="228" y="1602"/>
                    <a:pt x="228" y="1602"/>
                    <a:pt x="228" y="1602"/>
                  </a:cubicBezTo>
                  <a:cubicBezTo>
                    <a:pt x="38" y="1602"/>
                    <a:pt x="38" y="1602"/>
                    <a:pt x="38" y="1602"/>
                  </a:cubicBezTo>
                  <a:cubicBezTo>
                    <a:pt x="17" y="1602"/>
                    <a:pt x="0" y="1618"/>
                    <a:pt x="0" y="1639"/>
                  </a:cubicBezTo>
                  <a:cubicBezTo>
                    <a:pt x="0" y="1809"/>
                    <a:pt x="0" y="1809"/>
                    <a:pt x="0" y="1809"/>
                  </a:cubicBezTo>
                  <a:cubicBezTo>
                    <a:pt x="0" y="1830"/>
                    <a:pt x="17" y="1847"/>
                    <a:pt x="38" y="1847"/>
                  </a:cubicBezTo>
                  <a:cubicBezTo>
                    <a:pt x="1480" y="1847"/>
                    <a:pt x="1480" y="1847"/>
                    <a:pt x="1480" y="1847"/>
                  </a:cubicBezTo>
                  <a:cubicBezTo>
                    <a:pt x="1501" y="1847"/>
                    <a:pt x="1518" y="1830"/>
                    <a:pt x="1518" y="1809"/>
                  </a:cubicBezTo>
                  <a:cubicBezTo>
                    <a:pt x="1518" y="1639"/>
                    <a:pt x="1518" y="1639"/>
                    <a:pt x="1518" y="1639"/>
                  </a:cubicBezTo>
                  <a:cubicBezTo>
                    <a:pt x="1518" y="1618"/>
                    <a:pt x="1501" y="1602"/>
                    <a:pt x="1480" y="1602"/>
                  </a:cubicBezTo>
                  <a:close/>
                  <a:moveTo>
                    <a:pt x="1222" y="1190"/>
                  </a:moveTo>
                  <a:cubicBezTo>
                    <a:pt x="1135" y="1190"/>
                    <a:pt x="1135" y="1190"/>
                    <a:pt x="1135" y="1190"/>
                  </a:cubicBezTo>
                  <a:cubicBezTo>
                    <a:pt x="1124" y="1190"/>
                    <a:pt x="1116" y="1198"/>
                    <a:pt x="1116" y="1209"/>
                  </a:cubicBezTo>
                  <a:cubicBezTo>
                    <a:pt x="1116" y="1602"/>
                    <a:pt x="1116" y="1602"/>
                    <a:pt x="1116" y="1602"/>
                  </a:cubicBezTo>
                  <a:cubicBezTo>
                    <a:pt x="1031" y="1602"/>
                    <a:pt x="1031" y="1602"/>
                    <a:pt x="1031" y="1602"/>
                  </a:cubicBezTo>
                  <a:cubicBezTo>
                    <a:pt x="920" y="836"/>
                    <a:pt x="920" y="836"/>
                    <a:pt x="920" y="836"/>
                  </a:cubicBezTo>
                  <a:cubicBezTo>
                    <a:pt x="905" y="727"/>
                    <a:pt x="905" y="727"/>
                    <a:pt x="905" y="727"/>
                  </a:cubicBezTo>
                  <a:cubicBezTo>
                    <a:pt x="1222" y="859"/>
                    <a:pt x="1222" y="859"/>
                    <a:pt x="1222" y="859"/>
                  </a:cubicBezTo>
                  <a:cubicBezTo>
                    <a:pt x="1222" y="1190"/>
                    <a:pt x="1222" y="1190"/>
                    <a:pt x="1222" y="1190"/>
                  </a:cubicBezTo>
                  <a:close/>
                  <a:moveTo>
                    <a:pt x="852" y="936"/>
                  </a:moveTo>
                  <a:cubicBezTo>
                    <a:pt x="720" y="838"/>
                    <a:pt x="720" y="838"/>
                    <a:pt x="720" y="838"/>
                  </a:cubicBezTo>
                  <a:cubicBezTo>
                    <a:pt x="825" y="749"/>
                    <a:pt x="825" y="749"/>
                    <a:pt x="825" y="749"/>
                  </a:cubicBezTo>
                  <a:lnTo>
                    <a:pt x="852" y="936"/>
                  </a:lnTo>
                  <a:close/>
                  <a:moveTo>
                    <a:pt x="808" y="1006"/>
                  </a:moveTo>
                  <a:cubicBezTo>
                    <a:pt x="641" y="1112"/>
                    <a:pt x="641" y="1112"/>
                    <a:pt x="641" y="1112"/>
                  </a:cubicBezTo>
                  <a:cubicBezTo>
                    <a:pt x="671" y="904"/>
                    <a:pt x="671" y="904"/>
                    <a:pt x="671" y="904"/>
                  </a:cubicBezTo>
                  <a:lnTo>
                    <a:pt x="808" y="1006"/>
                  </a:lnTo>
                  <a:close/>
                  <a:moveTo>
                    <a:pt x="870" y="1064"/>
                  </a:moveTo>
                  <a:cubicBezTo>
                    <a:pt x="910" y="1342"/>
                    <a:pt x="910" y="1342"/>
                    <a:pt x="910" y="1342"/>
                  </a:cubicBezTo>
                  <a:cubicBezTo>
                    <a:pt x="694" y="1176"/>
                    <a:pt x="694" y="1176"/>
                    <a:pt x="694" y="1176"/>
                  </a:cubicBezTo>
                  <a:lnTo>
                    <a:pt x="870" y="1064"/>
                  </a:lnTo>
                  <a:close/>
                  <a:moveTo>
                    <a:pt x="709" y="1602"/>
                  </a:moveTo>
                  <a:cubicBezTo>
                    <a:pt x="925" y="1445"/>
                    <a:pt x="925" y="1445"/>
                    <a:pt x="925" y="1445"/>
                  </a:cubicBezTo>
                  <a:cubicBezTo>
                    <a:pt x="948" y="1602"/>
                    <a:pt x="948" y="1602"/>
                    <a:pt x="948" y="1602"/>
                  </a:cubicBezTo>
                  <a:lnTo>
                    <a:pt x="709" y="1602"/>
                  </a:lnTo>
                  <a:close/>
                  <a:moveTo>
                    <a:pt x="783" y="677"/>
                  </a:moveTo>
                  <a:cubicBezTo>
                    <a:pt x="693" y="754"/>
                    <a:pt x="693" y="754"/>
                    <a:pt x="693" y="754"/>
                  </a:cubicBezTo>
                  <a:cubicBezTo>
                    <a:pt x="708" y="646"/>
                    <a:pt x="708" y="646"/>
                    <a:pt x="708" y="646"/>
                  </a:cubicBezTo>
                  <a:lnTo>
                    <a:pt x="783" y="677"/>
                  </a:lnTo>
                  <a:close/>
                  <a:moveTo>
                    <a:pt x="624" y="1226"/>
                  </a:moveTo>
                  <a:cubicBezTo>
                    <a:pt x="849" y="1399"/>
                    <a:pt x="849" y="1399"/>
                    <a:pt x="849" y="1399"/>
                  </a:cubicBezTo>
                  <a:cubicBezTo>
                    <a:pt x="570" y="1601"/>
                    <a:pt x="570" y="1601"/>
                    <a:pt x="570" y="1601"/>
                  </a:cubicBezTo>
                  <a:lnTo>
                    <a:pt x="624" y="12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48A43BB-8BAB-7877-A218-AE77865A7487}"/>
              </a:ext>
            </a:extLst>
          </p:cNvPr>
          <p:cNvGrpSpPr/>
          <p:nvPr/>
        </p:nvGrpSpPr>
        <p:grpSpPr>
          <a:xfrm>
            <a:off x="6888428" y="1394325"/>
            <a:ext cx="982966" cy="982966"/>
            <a:chOff x="6873914" y="4996920"/>
            <a:chExt cx="982966" cy="982966"/>
          </a:xfrm>
        </p:grpSpPr>
        <p:sp>
          <p:nvSpPr>
            <p:cNvPr id="17" name="椭圆 16" descr="D:\51PPT模板网\51pptmoban.com\图片.jpg">
              <a:extLst>
                <a:ext uri="{FF2B5EF4-FFF2-40B4-BE49-F238E27FC236}">
                  <a16:creationId xmlns:a16="http://schemas.microsoft.com/office/drawing/2014/main" id="{49F8B8A5-2C5F-B0B0-058B-EF3B07B99475}"/>
                </a:ext>
              </a:extLst>
            </p:cNvPr>
            <p:cNvSpPr/>
            <p:nvPr/>
          </p:nvSpPr>
          <p:spPr>
            <a:xfrm>
              <a:off x="6873914" y="4996920"/>
              <a:ext cx="982966" cy="982966"/>
            </a:xfrm>
            <a:prstGeom prst="ellipse">
              <a:avLst/>
            </a:prstGeom>
            <a:solidFill>
              <a:srgbClr val="507C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Group 5">
              <a:extLst>
                <a:ext uri="{FF2B5EF4-FFF2-40B4-BE49-F238E27FC236}">
                  <a16:creationId xmlns:a16="http://schemas.microsoft.com/office/drawing/2014/main" id="{EA47E42C-17E1-F3B4-8D61-4E7714FC648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075152" y="5173546"/>
              <a:ext cx="580492" cy="540407"/>
              <a:chOff x="1577" y="314"/>
              <a:chExt cx="782" cy="728"/>
            </a:xfrm>
            <a:solidFill>
              <a:schemeClr val="bg1"/>
            </a:solidFill>
          </p:grpSpPr>
          <p:sp>
            <p:nvSpPr>
              <p:cNvPr id="20" name="Freeform 6">
                <a:extLst>
                  <a:ext uri="{FF2B5EF4-FFF2-40B4-BE49-F238E27FC236}">
                    <a16:creationId xmlns:a16="http://schemas.microsoft.com/office/drawing/2014/main" id="{A1554C95-B584-42F1-E9B1-C3DBF045ADB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77" y="314"/>
                <a:ext cx="389" cy="649"/>
              </a:xfrm>
              <a:custGeom>
                <a:avLst/>
                <a:gdLst>
                  <a:gd name="T0" fmla="*/ 22 w 163"/>
                  <a:gd name="T1" fmla="*/ 234 h 272"/>
                  <a:gd name="T2" fmla="*/ 37 w 163"/>
                  <a:gd name="T3" fmla="*/ 219 h 272"/>
                  <a:gd name="T4" fmla="*/ 81 w 163"/>
                  <a:gd name="T5" fmla="*/ 107 h 272"/>
                  <a:gd name="T6" fmla="*/ 125 w 163"/>
                  <a:gd name="T7" fmla="*/ 219 h 272"/>
                  <a:gd name="T8" fmla="*/ 141 w 163"/>
                  <a:gd name="T9" fmla="*/ 234 h 272"/>
                  <a:gd name="T10" fmla="*/ 163 w 163"/>
                  <a:gd name="T11" fmla="*/ 272 h 272"/>
                  <a:gd name="T12" fmla="*/ 153 w 163"/>
                  <a:gd name="T13" fmla="*/ 229 h 272"/>
                  <a:gd name="T14" fmla="*/ 155 w 163"/>
                  <a:gd name="T15" fmla="*/ 209 h 272"/>
                  <a:gd name="T16" fmla="*/ 129 w 163"/>
                  <a:gd name="T17" fmla="*/ 138 h 272"/>
                  <a:gd name="T18" fmla="*/ 143 w 163"/>
                  <a:gd name="T19" fmla="*/ 138 h 272"/>
                  <a:gd name="T20" fmla="*/ 143 w 163"/>
                  <a:gd name="T21" fmla="*/ 149 h 272"/>
                  <a:gd name="T22" fmla="*/ 150 w 163"/>
                  <a:gd name="T23" fmla="*/ 149 h 272"/>
                  <a:gd name="T24" fmla="*/ 150 w 163"/>
                  <a:gd name="T25" fmla="*/ 120 h 272"/>
                  <a:gd name="T26" fmla="*/ 143 w 163"/>
                  <a:gd name="T27" fmla="*/ 120 h 272"/>
                  <a:gd name="T28" fmla="*/ 143 w 163"/>
                  <a:gd name="T29" fmla="*/ 131 h 272"/>
                  <a:gd name="T30" fmla="*/ 126 w 163"/>
                  <a:gd name="T31" fmla="*/ 131 h 272"/>
                  <a:gd name="T32" fmla="*/ 109 w 163"/>
                  <a:gd name="T33" fmla="*/ 85 h 272"/>
                  <a:gd name="T34" fmla="*/ 112 w 163"/>
                  <a:gd name="T35" fmla="*/ 72 h 272"/>
                  <a:gd name="T36" fmla="*/ 84 w 163"/>
                  <a:gd name="T37" fmla="*/ 39 h 272"/>
                  <a:gd name="T38" fmla="*/ 84 w 163"/>
                  <a:gd name="T39" fmla="*/ 0 h 272"/>
                  <a:gd name="T40" fmla="*/ 75 w 163"/>
                  <a:gd name="T41" fmla="*/ 0 h 272"/>
                  <a:gd name="T42" fmla="*/ 75 w 163"/>
                  <a:gd name="T43" fmla="*/ 39 h 272"/>
                  <a:gd name="T44" fmla="*/ 46 w 163"/>
                  <a:gd name="T45" fmla="*/ 72 h 272"/>
                  <a:gd name="T46" fmla="*/ 52 w 163"/>
                  <a:gd name="T47" fmla="*/ 90 h 272"/>
                  <a:gd name="T48" fmla="*/ 37 w 163"/>
                  <a:gd name="T49" fmla="*/ 131 h 272"/>
                  <a:gd name="T50" fmla="*/ 19 w 163"/>
                  <a:gd name="T51" fmla="*/ 131 h 272"/>
                  <a:gd name="T52" fmla="*/ 19 w 163"/>
                  <a:gd name="T53" fmla="*/ 120 h 272"/>
                  <a:gd name="T54" fmla="*/ 12 w 163"/>
                  <a:gd name="T55" fmla="*/ 120 h 272"/>
                  <a:gd name="T56" fmla="*/ 12 w 163"/>
                  <a:gd name="T57" fmla="*/ 149 h 272"/>
                  <a:gd name="T58" fmla="*/ 19 w 163"/>
                  <a:gd name="T59" fmla="*/ 149 h 272"/>
                  <a:gd name="T60" fmla="*/ 19 w 163"/>
                  <a:gd name="T61" fmla="*/ 138 h 272"/>
                  <a:gd name="T62" fmla="*/ 34 w 163"/>
                  <a:gd name="T63" fmla="*/ 138 h 272"/>
                  <a:gd name="T64" fmla="*/ 8 w 163"/>
                  <a:gd name="T65" fmla="*/ 209 h 272"/>
                  <a:gd name="T66" fmla="*/ 10 w 163"/>
                  <a:gd name="T67" fmla="*/ 229 h 272"/>
                  <a:gd name="T68" fmla="*/ 0 w 163"/>
                  <a:gd name="T69" fmla="*/ 272 h 272"/>
                  <a:gd name="T70" fmla="*/ 22 w 163"/>
                  <a:gd name="T71" fmla="*/ 234 h 272"/>
                  <a:gd name="T72" fmla="*/ 80 w 163"/>
                  <a:gd name="T73" fmla="*/ 49 h 272"/>
                  <a:gd name="T74" fmla="*/ 103 w 163"/>
                  <a:gd name="T75" fmla="*/ 72 h 272"/>
                  <a:gd name="T76" fmla="*/ 80 w 163"/>
                  <a:gd name="T77" fmla="*/ 95 h 272"/>
                  <a:gd name="T78" fmla="*/ 57 w 163"/>
                  <a:gd name="T79" fmla="*/ 72 h 272"/>
                  <a:gd name="T80" fmla="*/ 80 w 163"/>
                  <a:gd name="T81" fmla="*/ 49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63" h="272">
                    <a:moveTo>
                      <a:pt x="22" y="234"/>
                    </a:moveTo>
                    <a:cubicBezTo>
                      <a:pt x="37" y="219"/>
                      <a:pt x="37" y="219"/>
                      <a:pt x="37" y="219"/>
                    </a:cubicBezTo>
                    <a:cubicBezTo>
                      <a:pt x="81" y="107"/>
                      <a:pt x="81" y="107"/>
                      <a:pt x="81" y="107"/>
                    </a:cubicBezTo>
                    <a:cubicBezTo>
                      <a:pt x="125" y="219"/>
                      <a:pt x="125" y="219"/>
                      <a:pt x="125" y="219"/>
                    </a:cubicBezTo>
                    <a:cubicBezTo>
                      <a:pt x="141" y="234"/>
                      <a:pt x="141" y="234"/>
                      <a:pt x="141" y="234"/>
                    </a:cubicBezTo>
                    <a:cubicBezTo>
                      <a:pt x="163" y="272"/>
                      <a:pt x="163" y="272"/>
                      <a:pt x="163" y="272"/>
                    </a:cubicBezTo>
                    <a:cubicBezTo>
                      <a:pt x="153" y="229"/>
                      <a:pt x="153" y="229"/>
                      <a:pt x="153" y="229"/>
                    </a:cubicBezTo>
                    <a:cubicBezTo>
                      <a:pt x="155" y="209"/>
                      <a:pt x="155" y="209"/>
                      <a:pt x="155" y="209"/>
                    </a:cubicBezTo>
                    <a:cubicBezTo>
                      <a:pt x="129" y="138"/>
                      <a:pt x="129" y="138"/>
                      <a:pt x="129" y="138"/>
                    </a:cubicBezTo>
                    <a:cubicBezTo>
                      <a:pt x="143" y="138"/>
                      <a:pt x="143" y="138"/>
                      <a:pt x="143" y="138"/>
                    </a:cubicBezTo>
                    <a:cubicBezTo>
                      <a:pt x="143" y="149"/>
                      <a:pt x="143" y="149"/>
                      <a:pt x="143" y="149"/>
                    </a:cubicBezTo>
                    <a:cubicBezTo>
                      <a:pt x="150" y="149"/>
                      <a:pt x="150" y="149"/>
                      <a:pt x="150" y="149"/>
                    </a:cubicBezTo>
                    <a:cubicBezTo>
                      <a:pt x="150" y="120"/>
                      <a:pt x="150" y="120"/>
                      <a:pt x="150" y="120"/>
                    </a:cubicBezTo>
                    <a:cubicBezTo>
                      <a:pt x="143" y="120"/>
                      <a:pt x="143" y="120"/>
                      <a:pt x="143" y="120"/>
                    </a:cubicBezTo>
                    <a:cubicBezTo>
                      <a:pt x="143" y="131"/>
                      <a:pt x="143" y="131"/>
                      <a:pt x="143" y="131"/>
                    </a:cubicBezTo>
                    <a:cubicBezTo>
                      <a:pt x="126" y="131"/>
                      <a:pt x="126" y="131"/>
                      <a:pt x="126" y="131"/>
                    </a:cubicBezTo>
                    <a:cubicBezTo>
                      <a:pt x="109" y="85"/>
                      <a:pt x="109" y="85"/>
                      <a:pt x="109" y="85"/>
                    </a:cubicBezTo>
                    <a:cubicBezTo>
                      <a:pt x="111" y="81"/>
                      <a:pt x="112" y="77"/>
                      <a:pt x="112" y="72"/>
                    </a:cubicBezTo>
                    <a:cubicBezTo>
                      <a:pt x="112" y="55"/>
                      <a:pt x="100" y="42"/>
                      <a:pt x="84" y="39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39"/>
                      <a:pt x="75" y="39"/>
                      <a:pt x="75" y="39"/>
                    </a:cubicBezTo>
                    <a:cubicBezTo>
                      <a:pt x="59" y="42"/>
                      <a:pt x="46" y="55"/>
                      <a:pt x="46" y="72"/>
                    </a:cubicBezTo>
                    <a:cubicBezTo>
                      <a:pt x="46" y="79"/>
                      <a:pt x="48" y="85"/>
                      <a:pt x="52" y="90"/>
                    </a:cubicBezTo>
                    <a:cubicBezTo>
                      <a:pt x="37" y="131"/>
                      <a:pt x="37" y="131"/>
                      <a:pt x="37" y="131"/>
                    </a:cubicBezTo>
                    <a:cubicBezTo>
                      <a:pt x="19" y="131"/>
                      <a:pt x="19" y="131"/>
                      <a:pt x="19" y="131"/>
                    </a:cubicBezTo>
                    <a:cubicBezTo>
                      <a:pt x="19" y="120"/>
                      <a:pt x="19" y="120"/>
                      <a:pt x="19" y="120"/>
                    </a:cubicBezTo>
                    <a:cubicBezTo>
                      <a:pt x="12" y="120"/>
                      <a:pt x="12" y="120"/>
                      <a:pt x="12" y="120"/>
                    </a:cubicBezTo>
                    <a:cubicBezTo>
                      <a:pt x="12" y="149"/>
                      <a:pt x="12" y="149"/>
                      <a:pt x="12" y="149"/>
                    </a:cubicBezTo>
                    <a:cubicBezTo>
                      <a:pt x="19" y="149"/>
                      <a:pt x="19" y="149"/>
                      <a:pt x="19" y="14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34" y="138"/>
                      <a:pt x="34" y="138"/>
                      <a:pt x="34" y="138"/>
                    </a:cubicBezTo>
                    <a:cubicBezTo>
                      <a:pt x="8" y="209"/>
                      <a:pt x="8" y="209"/>
                      <a:pt x="8" y="209"/>
                    </a:cubicBezTo>
                    <a:cubicBezTo>
                      <a:pt x="10" y="229"/>
                      <a:pt x="10" y="229"/>
                      <a:pt x="10" y="229"/>
                    </a:cubicBezTo>
                    <a:cubicBezTo>
                      <a:pt x="0" y="272"/>
                      <a:pt x="0" y="272"/>
                      <a:pt x="0" y="272"/>
                    </a:cubicBezTo>
                    <a:lnTo>
                      <a:pt x="22" y="234"/>
                    </a:lnTo>
                    <a:close/>
                    <a:moveTo>
                      <a:pt x="80" y="49"/>
                    </a:moveTo>
                    <a:cubicBezTo>
                      <a:pt x="92" y="49"/>
                      <a:pt x="103" y="59"/>
                      <a:pt x="103" y="72"/>
                    </a:cubicBezTo>
                    <a:cubicBezTo>
                      <a:pt x="103" y="84"/>
                      <a:pt x="92" y="95"/>
                      <a:pt x="80" y="95"/>
                    </a:cubicBezTo>
                    <a:cubicBezTo>
                      <a:pt x="67" y="95"/>
                      <a:pt x="57" y="84"/>
                      <a:pt x="57" y="72"/>
                    </a:cubicBezTo>
                    <a:cubicBezTo>
                      <a:pt x="57" y="59"/>
                      <a:pt x="67" y="49"/>
                      <a:pt x="80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Oval 7">
                <a:extLst>
                  <a:ext uri="{FF2B5EF4-FFF2-40B4-BE49-F238E27FC236}">
                    <a16:creationId xmlns:a16="http://schemas.microsoft.com/office/drawing/2014/main" id="{7EC52A41-377C-F8D7-4C27-4DB20C86BB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42" y="460"/>
                <a:ext cx="52" cy="5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8">
                <a:extLst>
                  <a:ext uri="{FF2B5EF4-FFF2-40B4-BE49-F238E27FC236}">
                    <a16:creationId xmlns:a16="http://schemas.microsoft.com/office/drawing/2014/main" id="{097B8A89-4D3B-C0A6-F98A-9FCAA79837AC}"/>
                  </a:ext>
                </a:extLst>
              </p:cNvPr>
              <p:cNvSpPr/>
              <p:nvPr/>
            </p:nvSpPr>
            <p:spPr bwMode="auto">
              <a:xfrm>
                <a:off x="1599" y="965"/>
                <a:ext cx="345" cy="77"/>
              </a:xfrm>
              <a:custGeom>
                <a:avLst/>
                <a:gdLst>
                  <a:gd name="T0" fmla="*/ 3 w 145"/>
                  <a:gd name="T1" fmla="*/ 0 h 32"/>
                  <a:gd name="T2" fmla="*/ 0 w 145"/>
                  <a:gd name="T3" fmla="*/ 5 h 32"/>
                  <a:gd name="T4" fmla="*/ 74 w 145"/>
                  <a:gd name="T5" fmla="*/ 20 h 32"/>
                  <a:gd name="T6" fmla="*/ 145 w 145"/>
                  <a:gd name="T7" fmla="*/ 5 h 32"/>
                  <a:gd name="T8" fmla="*/ 142 w 145"/>
                  <a:gd name="T9" fmla="*/ 0 h 32"/>
                  <a:gd name="T10" fmla="*/ 3 w 145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5" h="32">
                    <a:moveTo>
                      <a:pt x="3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32" y="20"/>
                      <a:pt x="74" y="20"/>
                    </a:cubicBezTo>
                    <a:cubicBezTo>
                      <a:pt x="96" y="20"/>
                      <a:pt x="120" y="16"/>
                      <a:pt x="145" y="5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71" y="32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9">
                <a:extLst>
                  <a:ext uri="{FF2B5EF4-FFF2-40B4-BE49-F238E27FC236}">
                    <a16:creationId xmlns:a16="http://schemas.microsoft.com/office/drawing/2014/main" id="{2EE51758-C000-B9F2-E4DB-56AE02E10295}"/>
                  </a:ext>
                </a:extLst>
              </p:cNvPr>
              <p:cNvSpPr/>
              <p:nvPr/>
            </p:nvSpPr>
            <p:spPr bwMode="auto">
              <a:xfrm>
                <a:off x="1944" y="751"/>
                <a:ext cx="341" cy="150"/>
              </a:xfrm>
              <a:custGeom>
                <a:avLst/>
                <a:gdLst>
                  <a:gd name="T0" fmla="*/ 70 w 143"/>
                  <a:gd name="T1" fmla="*/ 7 h 63"/>
                  <a:gd name="T2" fmla="*/ 54 w 143"/>
                  <a:gd name="T3" fmla="*/ 8 h 63"/>
                  <a:gd name="T4" fmla="*/ 61 w 143"/>
                  <a:gd name="T5" fmla="*/ 1 h 63"/>
                  <a:gd name="T6" fmla="*/ 70 w 143"/>
                  <a:gd name="T7" fmla="*/ 0 h 63"/>
                  <a:gd name="T8" fmla="*/ 142 w 143"/>
                  <a:gd name="T9" fmla="*/ 59 h 63"/>
                  <a:gd name="T10" fmla="*/ 143 w 143"/>
                  <a:gd name="T11" fmla="*/ 63 h 63"/>
                  <a:gd name="T12" fmla="*/ 0 w 143"/>
                  <a:gd name="T13" fmla="*/ 63 h 63"/>
                  <a:gd name="T14" fmla="*/ 6 w 143"/>
                  <a:gd name="T15" fmla="*/ 57 h 63"/>
                  <a:gd name="T16" fmla="*/ 135 w 143"/>
                  <a:gd name="T17" fmla="*/ 57 h 63"/>
                  <a:gd name="T18" fmla="*/ 70 w 143"/>
                  <a:gd name="T19" fmla="*/ 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3" h="63">
                    <a:moveTo>
                      <a:pt x="70" y="7"/>
                    </a:moveTo>
                    <a:cubicBezTo>
                      <a:pt x="64" y="7"/>
                      <a:pt x="59" y="7"/>
                      <a:pt x="54" y="8"/>
                    </a:cubicBezTo>
                    <a:cubicBezTo>
                      <a:pt x="61" y="1"/>
                      <a:pt x="61" y="1"/>
                      <a:pt x="61" y="1"/>
                    </a:cubicBezTo>
                    <a:cubicBezTo>
                      <a:pt x="64" y="1"/>
                      <a:pt x="67" y="0"/>
                      <a:pt x="70" y="0"/>
                    </a:cubicBezTo>
                    <a:cubicBezTo>
                      <a:pt x="104" y="0"/>
                      <a:pt x="135" y="25"/>
                      <a:pt x="142" y="59"/>
                    </a:cubicBezTo>
                    <a:cubicBezTo>
                      <a:pt x="143" y="63"/>
                      <a:pt x="143" y="63"/>
                      <a:pt x="143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135" y="57"/>
                      <a:pt x="135" y="57"/>
                      <a:pt x="135" y="57"/>
                    </a:cubicBezTo>
                    <a:cubicBezTo>
                      <a:pt x="127" y="27"/>
                      <a:pt x="100" y="7"/>
                      <a:pt x="7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10">
                <a:extLst>
                  <a:ext uri="{FF2B5EF4-FFF2-40B4-BE49-F238E27FC236}">
                    <a16:creationId xmlns:a16="http://schemas.microsoft.com/office/drawing/2014/main" id="{CDAFA946-DD94-6A89-11CC-CECFC52B8770}"/>
                  </a:ext>
                </a:extLst>
              </p:cNvPr>
              <p:cNvSpPr/>
              <p:nvPr/>
            </p:nvSpPr>
            <p:spPr bwMode="auto">
              <a:xfrm>
                <a:off x="1873" y="684"/>
                <a:ext cx="486" cy="288"/>
              </a:xfrm>
              <a:custGeom>
                <a:avLst/>
                <a:gdLst>
                  <a:gd name="T0" fmla="*/ 14 w 204"/>
                  <a:gd name="T1" fmla="*/ 115 h 121"/>
                  <a:gd name="T2" fmla="*/ 15 w 204"/>
                  <a:gd name="T3" fmla="*/ 106 h 121"/>
                  <a:gd name="T4" fmla="*/ 16 w 204"/>
                  <a:gd name="T5" fmla="*/ 115 h 121"/>
                  <a:gd name="T6" fmla="*/ 22 w 204"/>
                  <a:gd name="T7" fmla="*/ 106 h 121"/>
                  <a:gd name="T8" fmla="*/ 24 w 204"/>
                  <a:gd name="T9" fmla="*/ 115 h 121"/>
                  <a:gd name="T10" fmla="*/ 29 w 204"/>
                  <a:gd name="T11" fmla="*/ 97 h 121"/>
                  <a:gd name="T12" fmla="*/ 31 w 204"/>
                  <a:gd name="T13" fmla="*/ 115 h 121"/>
                  <a:gd name="T14" fmla="*/ 36 w 204"/>
                  <a:gd name="T15" fmla="*/ 106 h 121"/>
                  <a:gd name="T16" fmla="*/ 38 w 204"/>
                  <a:gd name="T17" fmla="*/ 115 h 121"/>
                  <a:gd name="T18" fmla="*/ 45 w 204"/>
                  <a:gd name="T19" fmla="*/ 106 h 121"/>
                  <a:gd name="T20" fmla="*/ 47 w 204"/>
                  <a:gd name="T21" fmla="*/ 115 h 121"/>
                  <a:gd name="T22" fmla="*/ 52 w 204"/>
                  <a:gd name="T23" fmla="*/ 106 h 121"/>
                  <a:gd name="T24" fmla="*/ 55 w 204"/>
                  <a:gd name="T25" fmla="*/ 115 h 121"/>
                  <a:gd name="T26" fmla="*/ 60 w 204"/>
                  <a:gd name="T27" fmla="*/ 97 h 121"/>
                  <a:gd name="T28" fmla="*/ 62 w 204"/>
                  <a:gd name="T29" fmla="*/ 115 h 121"/>
                  <a:gd name="T30" fmla="*/ 68 w 204"/>
                  <a:gd name="T31" fmla="*/ 106 h 121"/>
                  <a:gd name="T32" fmla="*/ 70 w 204"/>
                  <a:gd name="T33" fmla="*/ 115 h 121"/>
                  <a:gd name="T34" fmla="*/ 76 w 204"/>
                  <a:gd name="T35" fmla="*/ 106 h 121"/>
                  <a:gd name="T36" fmla="*/ 79 w 204"/>
                  <a:gd name="T37" fmla="*/ 115 h 121"/>
                  <a:gd name="T38" fmla="*/ 84 w 204"/>
                  <a:gd name="T39" fmla="*/ 106 h 121"/>
                  <a:gd name="T40" fmla="*/ 86 w 204"/>
                  <a:gd name="T41" fmla="*/ 115 h 121"/>
                  <a:gd name="T42" fmla="*/ 92 w 204"/>
                  <a:gd name="T43" fmla="*/ 97 h 121"/>
                  <a:gd name="T44" fmla="*/ 94 w 204"/>
                  <a:gd name="T45" fmla="*/ 115 h 121"/>
                  <a:gd name="T46" fmla="*/ 99 w 204"/>
                  <a:gd name="T47" fmla="*/ 106 h 121"/>
                  <a:gd name="T48" fmla="*/ 102 w 204"/>
                  <a:gd name="T49" fmla="*/ 115 h 121"/>
                  <a:gd name="T50" fmla="*/ 108 w 204"/>
                  <a:gd name="T51" fmla="*/ 106 h 121"/>
                  <a:gd name="T52" fmla="*/ 110 w 204"/>
                  <a:gd name="T53" fmla="*/ 115 h 121"/>
                  <a:gd name="T54" fmla="*/ 116 w 204"/>
                  <a:gd name="T55" fmla="*/ 106 h 121"/>
                  <a:gd name="T56" fmla="*/ 118 w 204"/>
                  <a:gd name="T57" fmla="*/ 115 h 121"/>
                  <a:gd name="T58" fmla="*/ 123 w 204"/>
                  <a:gd name="T59" fmla="*/ 97 h 121"/>
                  <a:gd name="T60" fmla="*/ 125 w 204"/>
                  <a:gd name="T61" fmla="*/ 115 h 121"/>
                  <a:gd name="T62" fmla="*/ 130 w 204"/>
                  <a:gd name="T63" fmla="*/ 106 h 121"/>
                  <a:gd name="T64" fmla="*/ 132 w 204"/>
                  <a:gd name="T65" fmla="*/ 115 h 121"/>
                  <a:gd name="T66" fmla="*/ 138 w 204"/>
                  <a:gd name="T67" fmla="*/ 106 h 121"/>
                  <a:gd name="T68" fmla="*/ 141 w 204"/>
                  <a:gd name="T69" fmla="*/ 115 h 121"/>
                  <a:gd name="T70" fmla="*/ 146 w 204"/>
                  <a:gd name="T71" fmla="*/ 106 h 121"/>
                  <a:gd name="T72" fmla="*/ 148 w 204"/>
                  <a:gd name="T73" fmla="*/ 115 h 121"/>
                  <a:gd name="T74" fmla="*/ 154 w 204"/>
                  <a:gd name="T75" fmla="*/ 97 h 121"/>
                  <a:gd name="T76" fmla="*/ 156 w 204"/>
                  <a:gd name="T77" fmla="*/ 115 h 121"/>
                  <a:gd name="T78" fmla="*/ 162 w 204"/>
                  <a:gd name="T79" fmla="*/ 106 h 121"/>
                  <a:gd name="T80" fmla="*/ 164 w 204"/>
                  <a:gd name="T81" fmla="*/ 115 h 121"/>
                  <a:gd name="T82" fmla="*/ 170 w 204"/>
                  <a:gd name="T83" fmla="*/ 106 h 121"/>
                  <a:gd name="T84" fmla="*/ 172 w 204"/>
                  <a:gd name="T85" fmla="*/ 115 h 121"/>
                  <a:gd name="T86" fmla="*/ 178 w 204"/>
                  <a:gd name="T87" fmla="*/ 106 h 121"/>
                  <a:gd name="T88" fmla="*/ 180 w 204"/>
                  <a:gd name="T89" fmla="*/ 115 h 121"/>
                  <a:gd name="T90" fmla="*/ 186 w 204"/>
                  <a:gd name="T91" fmla="*/ 97 h 121"/>
                  <a:gd name="T92" fmla="*/ 188 w 204"/>
                  <a:gd name="T93" fmla="*/ 115 h 121"/>
                  <a:gd name="T94" fmla="*/ 198 w 204"/>
                  <a:gd name="T95" fmla="*/ 103 h 121"/>
                  <a:gd name="T96" fmla="*/ 120 w 204"/>
                  <a:gd name="T97" fmla="*/ 0 h 121"/>
                  <a:gd name="T98" fmla="*/ 204 w 204"/>
                  <a:gd name="T99" fmla="*/ 121 h 121"/>
                  <a:gd name="T100" fmla="*/ 8 w 204"/>
                  <a:gd name="T101" fmla="*/ 11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04" h="121">
                    <a:moveTo>
                      <a:pt x="8" y="115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106"/>
                      <a:pt x="14" y="106"/>
                      <a:pt x="14" y="106"/>
                    </a:cubicBezTo>
                    <a:cubicBezTo>
                      <a:pt x="15" y="106"/>
                      <a:pt x="15" y="106"/>
                      <a:pt x="15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6" y="115"/>
                      <a:pt x="16" y="115"/>
                      <a:pt x="16" y="115"/>
                    </a:cubicBezTo>
                    <a:cubicBezTo>
                      <a:pt x="22" y="115"/>
                      <a:pt x="22" y="115"/>
                      <a:pt x="22" y="115"/>
                    </a:cubicBezTo>
                    <a:cubicBezTo>
                      <a:pt x="22" y="106"/>
                      <a:pt x="22" y="106"/>
                      <a:pt x="22" y="106"/>
                    </a:cubicBezTo>
                    <a:cubicBezTo>
                      <a:pt x="24" y="106"/>
                      <a:pt x="24" y="106"/>
                      <a:pt x="24" y="106"/>
                    </a:cubicBezTo>
                    <a:cubicBezTo>
                      <a:pt x="24" y="115"/>
                      <a:pt x="24" y="115"/>
                      <a:pt x="24" y="115"/>
                    </a:cubicBezTo>
                    <a:cubicBezTo>
                      <a:pt x="29" y="115"/>
                      <a:pt x="29" y="115"/>
                      <a:pt x="29" y="115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31" y="97"/>
                      <a:pt x="31" y="97"/>
                      <a:pt x="31" y="97"/>
                    </a:cubicBezTo>
                    <a:cubicBezTo>
                      <a:pt x="31" y="115"/>
                      <a:pt x="31" y="115"/>
                      <a:pt x="31" y="115"/>
                    </a:cubicBezTo>
                    <a:cubicBezTo>
                      <a:pt x="36" y="115"/>
                      <a:pt x="36" y="115"/>
                      <a:pt x="36" y="115"/>
                    </a:cubicBezTo>
                    <a:cubicBezTo>
                      <a:pt x="36" y="106"/>
                      <a:pt x="36" y="106"/>
                      <a:pt x="36" y="106"/>
                    </a:cubicBezTo>
                    <a:cubicBezTo>
                      <a:pt x="38" y="106"/>
                      <a:pt x="38" y="106"/>
                      <a:pt x="38" y="106"/>
                    </a:cubicBezTo>
                    <a:cubicBezTo>
                      <a:pt x="38" y="115"/>
                      <a:pt x="38" y="115"/>
                      <a:pt x="38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5" y="106"/>
                      <a:pt x="45" y="106"/>
                      <a:pt x="45" y="106"/>
                    </a:cubicBezTo>
                    <a:cubicBezTo>
                      <a:pt x="47" y="106"/>
                      <a:pt x="47" y="106"/>
                      <a:pt x="47" y="106"/>
                    </a:cubicBezTo>
                    <a:cubicBezTo>
                      <a:pt x="47" y="115"/>
                      <a:pt x="47" y="115"/>
                      <a:pt x="47" y="115"/>
                    </a:cubicBezTo>
                    <a:cubicBezTo>
                      <a:pt x="52" y="115"/>
                      <a:pt x="52" y="115"/>
                      <a:pt x="52" y="115"/>
                    </a:cubicBezTo>
                    <a:cubicBezTo>
                      <a:pt x="52" y="106"/>
                      <a:pt x="52" y="106"/>
                      <a:pt x="52" y="106"/>
                    </a:cubicBezTo>
                    <a:cubicBezTo>
                      <a:pt x="55" y="106"/>
                      <a:pt x="55" y="106"/>
                      <a:pt x="55" y="106"/>
                    </a:cubicBezTo>
                    <a:cubicBezTo>
                      <a:pt x="55" y="115"/>
                      <a:pt x="55" y="115"/>
                      <a:pt x="55" y="115"/>
                    </a:cubicBezTo>
                    <a:cubicBezTo>
                      <a:pt x="60" y="115"/>
                      <a:pt x="60" y="115"/>
                      <a:pt x="60" y="115"/>
                    </a:cubicBezTo>
                    <a:cubicBezTo>
                      <a:pt x="60" y="97"/>
                      <a:pt x="60" y="97"/>
                      <a:pt x="60" y="97"/>
                    </a:cubicBezTo>
                    <a:cubicBezTo>
                      <a:pt x="62" y="97"/>
                      <a:pt x="62" y="97"/>
                      <a:pt x="62" y="97"/>
                    </a:cubicBezTo>
                    <a:cubicBezTo>
                      <a:pt x="62" y="115"/>
                      <a:pt x="62" y="115"/>
                      <a:pt x="62" y="115"/>
                    </a:cubicBezTo>
                    <a:cubicBezTo>
                      <a:pt x="68" y="115"/>
                      <a:pt x="68" y="115"/>
                      <a:pt x="68" y="115"/>
                    </a:cubicBezTo>
                    <a:cubicBezTo>
                      <a:pt x="68" y="106"/>
                      <a:pt x="68" y="106"/>
                      <a:pt x="68" y="106"/>
                    </a:cubicBezTo>
                    <a:cubicBezTo>
                      <a:pt x="70" y="106"/>
                      <a:pt x="70" y="106"/>
                      <a:pt x="70" y="106"/>
                    </a:cubicBezTo>
                    <a:cubicBezTo>
                      <a:pt x="70" y="115"/>
                      <a:pt x="70" y="115"/>
                      <a:pt x="70" y="115"/>
                    </a:cubicBezTo>
                    <a:cubicBezTo>
                      <a:pt x="76" y="115"/>
                      <a:pt x="76" y="115"/>
                      <a:pt x="76" y="115"/>
                    </a:cubicBezTo>
                    <a:cubicBezTo>
                      <a:pt x="76" y="106"/>
                      <a:pt x="76" y="106"/>
                      <a:pt x="76" y="106"/>
                    </a:cubicBezTo>
                    <a:cubicBezTo>
                      <a:pt x="79" y="106"/>
                      <a:pt x="79" y="106"/>
                      <a:pt x="79" y="106"/>
                    </a:cubicBezTo>
                    <a:cubicBezTo>
                      <a:pt x="79" y="115"/>
                      <a:pt x="79" y="115"/>
                      <a:pt x="79" y="115"/>
                    </a:cubicBezTo>
                    <a:cubicBezTo>
                      <a:pt x="84" y="115"/>
                      <a:pt x="84" y="115"/>
                      <a:pt x="84" y="115"/>
                    </a:cubicBezTo>
                    <a:cubicBezTo>
                      <a:pt x="84" y="106"/>
                      <a:pt x="84" y="106"/>
                      <a:pt x="84" y="106"/>
                    </a:cubicBezTo>
                    <a:cubicBezTo>
                      <a:pt x="86" y="106"/>
                      <a:pt x="86" y="106"/>
                      <a:pt x="86" y="106"/>
                    </a:cubicBezTo>
                    <a:cubicBezTo>
                      <a:pt x="86" y="115"/>
                      <a:pt x="86" y="115"/>
                      <a:pt x="86" y="115"/>
                    </a:cubicBezTo>
                    <a:cubicBezTo>
                      <a:pt x="92" y="115"/>
                      <a:pt x="92" y="115"/>
                      <a:pt x="92" y="115"/>
                    </a:cubicBezTo>
                    <a:cubicBezTo>
                      <a:pt x="92" y="97"/>
                      <a:pt x="92" y="97"/>
                      <a:pt x="92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4" y="115"/>
                      <a:pt x="94" y="115"/>
                      <a:pt x="94" y="115"/>
                    </a:cubicBezTo>
                    <a:cubicBezTo>
                      <a:pt x="99" y="115"/>
                      <a:pt x="99" y="115"/>
                      <a:pt x="99" y="115"/>
                    </a:cubicBezTo>
                    <a:cubicBezTo>
                      <a:pt x="99" y="106"/>
                      <a:pt x="99" y="106"/>
                      <a:pt x="99" y="106"/>
                    </a:cubicBezTo>
                    <a:cubicBezTo>
                      <a:pt x="102" y="106"/>
                      <a:pt x="102" y="106"/>
                      <a:pt x="102" y="106"/>
                    </a:cubicBezTo>
                    <a:cubicBezTo>
                      <a:pt x="102" y="115"/>
                      <a:pt x="102" y="115"/>
                      <a:pt x="102" y="115"/>
                    </a:cubicBezTo>
                    <a:cubicBezTo>
                      <a:pt x="108" y="115"/>
                      <a:pt x="108" y="115"/>
                      <a:pt x="108" y="115"/>
                    </a:cubicBezTo>
                    <a:cubicBezTo>
                      <a:pt x="108" y="106"/>
                      <a:pt x="108" y="106"/>
                      <a:pt x="108" y="106"/>
                    </a:cubicBezTo>
                    <a:cubicBezTo>
                      <a:pt x="110" y="106"/>
                      <a:pt x="110" y="106"/>
                      <a:pt x="110" y="106"/>
                    </a:cubicBezTo>
                    <a:cubicBezTo>
                      <a:pt x="110" y="115"/>
                      <a:pt x="110" y="115"/>
                      <a:pt x="110" y="115"/>
                    </a:cubicBezTo>
                    <a:cubicBezTo>
                      <a:pt x="116" y="115"/>
                      <a:pt x="116" y="115"/>
                      <a:pt x="116" y="115"/>
                    </a:cubicBezTo>
                    <a:cubicBezTo>
                      <a:pt x="116" y="106"/>
                      <a:pt x="116" y="106"/>
                      <a:pt x="116" y="106"/>
                    </a:cubicBezTo>
                    <a:cubicBezTo>
                      <a:pt x="118" y="106"/>
                      <a:pt x="118" y="106"/>
                      <a:pt x="118" y="106"/>
                    </a:cubicBezTo>
                    <a:cubicBezTo>
                      <a:pt x="118" y="115"/>
                      <a:pt x="118" y="115"/>
                      <a:pt x="118" y="115"/>
                    </a:cubicBezTo>
                    <a:cubicBezTo>
                      <a:pt x="123" y="115"/>
                      <a:pt x="123" y="115"/>
                      <a:pt x="123" y="115"/>
                    </a:cubicBezTo>
                    <a:cubicBezTo>
                      <a:pt x="123" y="97"/>
                      <a:pt x="123" y="97"/>
                      <a:pt x="123" y="97"/>
                    </a:cubicBezTo>
                    <a:cubicBezTo>
                      <a:pt x="125" y="97"/>
                      <a:pt x="125" y="97"/>
                      <a:pt x="125" y="97"/>
                    </a:cubicBezTo>
                    <a:cubicBezTo>
                      <a:pt x="125" y="115"/>
                      <a:pt x="125" y="115"/>
                      <a:pt x="125" y="115"/>
                    </a:cubicBezTo>
                    <a:cubicBezTo>
                      <a:pt x="130" y="115"/>
                      <a:pt x="130" y="115"/>
                      <a:pt x="130" y="115"/>
                    </a:cubicBezTo>
                    <a:cubicBezTo>
                      <a:pt x="130" y="106"/>
                      <a:pt x="130" y="106"/>
                      <a:pt x="130" y="106"/>
                    </a:cubicBezTo>
                    <a:cubicBezTo>
                      <a:pt x="132" y="106"/>
                      <a:pt x="132" y="106"/>
                      <a:pt x="132" y="106"/>
                    </a:cubicBezTo>
                    <a:cubicBezTo>
                      <a:pt x="132" y="115"/>
                      <a:pt x="132" y="115"/>
                      <a:pt x="132" y="115"/>
                    </a:cubicBezTo>
                    <a:cubicBezTo>
                      <a:pt x="138" y="115"/>
                      <a:pt x="138" y="115"/>
                      <a:pt x="138" y="115"/>
                    </a:cubicBezTo>
                    <a:cubicBezTo>
                      <a:pt x="138" y="106"/>
                      <a:pt x="138" y="106"/>
                      <a:pt x="138" y="106"/>
                    </a:cubicBezTo>
                    <a:cubicBezTo>
                      <a:pt x="141" y="106"/>
                      <a:pt x="141" y="106"/>
                      <a:pt x="141" y="106"/>
                    </a:cubicBezTo>
                    <a:cubicBezTo>
                      <a:pt x="141" y="115"/>
                      <a:pt x="141" y="115"/>
                      <a:pt x="141" y="115"/>
                    </a:cubicBezTo>
                    <a:cubicBezTo>
                      <a:pt x="146" y="115"/>
                      <a:pt x="146" y="115"/>
                      <a:pt x="146" y="115"/>
                    </a:cubicBezTo>
                    <a:cubicBezTo>
                      <a:pt x="146" y="106"/>
                      <a:pt x="146" y="106"/>
                      <a:pt x="146" y="106"/>
                    </a:cubicBezTo>
                    <a:cubicBezTo>
                      <a:pt x="148" y="106"/>
                      <a:pt x="148" y="106"/>
                      <a:pt x="148" y="106"/>
                    </a:cubicBezTo>
                    <a:cubicBezTo>
                      <a:pt x="148" y="115"/>
                      <a:pt x="148" y="115"/>
                      <a:pt x="148" y="115"/>
                    </a:cubicBezTo>
                    <a:cubicBezTo>
                      <a:pt x="154" y="115"/>
                      <a:pt x="154" y="115"/>
                      <a:pt x="154" y="115"/>
                    </a:cubicBezTo>
                    <a:cubicBezTo>
                      <a:pt x="154" y="97"/>
                      <a:pt x="154" y="97"/>
                      <a:pt x="154" y="97"/>
                    </a:cubicBezTo>
                    <a:cubicBezTo>
                      <a:pt x="156" y="97"/>
                      <a:pt x="156" y="97"/>
                      <a:pt x="156" y="97"/>
                    </a:cubicBezTo>
                    <a:cubicBezTo>
                      <a:pt x="156" y="115"/>
                      <a:pt x="156" y="115"/>
                      <a:pt x="156" y="115"/>
                    </a:cubicBezTo>
                    <a:cubicBezTo>
                      <a:pt x="162" y="115"/>
                      <a:pt x="162" y="115"/>
                      <a:pt x="162" y="115"/>
                    </a:cubicBezTo>
                    <a:cubicBezTo>
                      <a:pt x="162" y="106"/>
                      <a:pt x="162" y="106"/>
                      <a:pt x="162" y="106"/>
                    </a:cubicBezTo>
                    <a:cubicBezTo>
                      <a:pt x="164" y="106"/>
                      <a:pt x="164" y="106"/>
                      <a:pt x="164" y="106"/>
                    </a:cubicBezTo>
                    <a:cubicBezTo>
                      <a:pt x="164" y="115"/>
                      <a:pt x="164" y="115"/>
                      <a:pt x="164" y="115"/>
                    </a:cubicBezTo>
                    <a:cubicBezTo>
                      <a:pt x="170" y="115"/>
                      <a:pt x="170" y="115"/>
                      <a:pt x="170" y="115"/>
                    </a:cubicBezTo>
                    <a:cubicBezTo>
                      <a:pt x="170" y="106"/>
                      <a:pt x="170" y="106"/>
                      <a:pt x="170" y="106"/>
                    </a:cubicBezTo>
                    <a:cubicBezTo>
                      <a:pt x="172" y="106"/>
                      <a:pt x="172" y="106"/>
                      <a:pt x="172" y="106"/>
                    </a:cubicBezTo>
                    <a:cubicBezTo>
                      <a:pt x="172" y="115"/>
                      <a:pt x="172" y="115"/>
                      <a:pt x="172" y="115"/>
                    </a:cubicBezTo>
                    <a:cubicBezTo>
                      <a:pt x="178" y="115"/>
                      <a:pt x="178" y="115"/>
                      <a:pt x="178" y="115"/>
                    </a:cubicBezTo>
                    <a:cubicBezTo>
                      <a:pt x="178" y="106"/>
                      <a:pt x="178" y="106"/>
                      <a:pt x="178" y="106"/>
                    </a:cubicBezTo>
                    <a:cubicBezTo>
                      <a:pt x="180" y="106"/>
                      <a:pt x="180" y="106"/>
                      <a:pt x="180" y="106"/>
                    </a:cubicBezTo>
                    <a:cubicBezTo>
                      <a:pt x="180" y="115"/>
                      <a:pt x="180" y="115"/>
                      <a:pt x="180" y="115"/>
                    </a:cubicBezTo>
                    <a:cubicBezTo>
                      <a:pt x="186" y="115"/>
                      <a:pt x="186" y="115"/>
                      <a:pt x="186" y="115"/>
                    </a:cubicBezTo>
                    <a:cubicBezTo>
                      <a:pt x="186" y="97"/>
                      <a:pt x="186" y="97"/>
                      <a:pt x="186" y="97"/>
                    </a:cubicBezTo>
                    <a:cubicBezTo>
                      <a:pt x="188" y="97"/>
                      <a:pt x="188" y="97"/>
                      <a:pt x="188" y="97"/>
                    </a:cubicBezTo>
                    <a:cubicBezTo>
                      <a:pt x="188" y="115"/>
                      <a:pt x="188" y="115"/>
                      <a:pt x="188" y="115"/>
                    </a:cubicBezTo>
                    <a:cubicBezTo>
                      <a:pt x="198" y="115"/>
                      <a:pt x="198" y="115"/>
                      <a:pt x="198" y="115"/>
                    </a:cubicBezTo>
                    <a:cubicBezTo>
                      <a:pt x="198" y="103"/>
                      <a:pt x="198" y="103"/>
                      <a:pt x="198" y="103"/>
                    </a:cubicBezTo>
                    <a:cubicBezTo>
                      <a:pt x="198" y="54"/>
                      <a:pt x="162" y="13"/>
                      <a:pt x="115" y="6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68" y="10"/>
                      <a:pt x="204" y="52"/>
                      <a:pt x="204" y="103"/>
                    </a:cubicBezTo>
                    <a:cubicBezTo>
                      <a:pt x="204" y="121"/>
                      <a:pt x="204" y="121"/>
                      <a:pt x="204" y="121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8" y="113"/>
                      <a:pt x="8" y="113"/>
                      <a:pt x="8" y="113"/>
                    </a:cubicBezTo>
                    <a:cubicBezTo>
                      <a:pt x="8" y="115"/>
                      <a:pt x="8" y="115"/>
                      <a:pt x="8" y="1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11">
                <a:extLst>
                  <a:ext uri="{FF2B5EF4-FFF2-40B4-BE49-F238E27FC236}">
                    <a16:creationId xmlns:a16="http://schemas.microsoft.com/office/drawing/2014/main" id="{B39B8E89-5E01-753E-B980-7E706A7E5CD5}"/>
                  </a:ext>
                </a:extLst>
              </p:cNvPr>
              <p:cNvSpPr/>
              <p:nvPr/>
            </p:nvSpPr>
            <p:spPr bwMode="auto">
              <a:xfrm>
                <a:off x="1839" y="415"/>
                <a:ext cx="189" cy="367"/>
              </a:xfrm>
              <a:custGeom>
                <a:avLst/>
                <a:gdLst>
                  <a:gd name="T0" fmla="*/ 74 w 79"/>
                  <a:gd name="T1" fmla="*/ 78 h 154"/>
                  <a:gd name="T2" fmla="*/ 67 w 79"/>
                  <a:gd name="T3" fmla="*/ 80 h 154"/>
                  <a:gd name="T4" fmla="*/ 70 w 79"/>
                  <a:gd name="T5" fmla="*/ 74 h 154"/>
                  <a:gd name="T6" fmla="*/ 63 w 79"/>
                  <a:gd name="T7" fmla="*/ 76 h 154"/>
                  <a:gd name="T8" fmla="*/ 66 w 79"/>
                  <a:gd name="T9" fmla="*/ 70 h 154"/>
                  <a:gd name="T10" fmla="*/ 60 w 79"/>
                  <a:gd name="T11" fmla="*/ 72 h 154"/>
                  <a:gd name="T12" fmla="*/ 63 w 79"/>
                  <a:gd name="T13" fmla="*/ 67 h 154"/>
                  <a:gd name="T14" fmla="*/ 51 w 79"/>
                  <a:gd name="T15" fmla="*/ 72 h 154"/>
                  <a:gd name="T16" fmla="*/ 59 w 79"/>
                  <a:gd name="T17" fmla="*/ 63 h 154"/>
                  <a:gd name="T18" fmla="*/ 53 w 79"/>
                  <a:gd name="T19" fmla="*/ 65 h 154"/>
                  <a:gd name="T20" fmla="*/ 56 w 79"/>
                  <a:gd name="T21" fmla="*/ 60 h 154"/>
                  <a:gd name="T22" fmla="*/ 49 w 79"/>
                  <a:gd name="T23" fmla="*/ 61 h 154"/>
                  <a:gd name="T24" fmla="*/ 52 w 79"/>
                  <a:gd name="T25" fmla="*/ 56 h 154"/>
                  <a:gd name="T26" fmla="*/ 45 w 79"/>
                  <a:gd name="T27" fmla="*/ 57 h 154"/>
                  <a:gd name="T28" fmla="*/ 48 w 79"/>
                  <a:gd name="T29" fmla="*/ 52 h 154"/>
                  <a:gd name="T30" fmla="*/ 37 w 79"/>
                  <a:gd name="T31" fmla="*/ 58 h 154"/>
                  <a:gd name="T32" fmla="*/ 45 w 79"/>
                  <a:gd name="T33" fmla="*/ 49 h 154"/>
                  <a:gd name="T34" fmla="*/ 38 w 79"/>
                  <a:gd name="T35" fmla="*/ 51 h 154"/>
                  <a:gd name="T36" fmla="*/ 41 w 79"/>
                  <a:gd name="T37" fmla="*/ 45 h 154"/>
                  <a:gd name="T38" fmla="*/ 34 w 79"/>
                  <a:gd name="T39" fmla="*/ 47 h 154"/>
                  <a:gd name="T40" fmla="*/ 37 w 79"/>
                  <a:gd name="T41" fmla="*/ 41 h 154"/>
                  <a:gd name="T42" fmla="*/ 30 w 79"/>
                  <a:gd name="T43" fmla="*/ 43 h 154"/>
                  <a:gd name="T44" fmla="*/ 34 w 79"/>
                  <a:gd name="T45" fmla="*/ 38 h 154"/>
                  <a:gd name="T46" fmla="*/ 22 w 79"/>
                  <a:gd name="T47" fmla="*/ 43 h 154"/>
                  <a:gd name="T48" fmla="*/ 30 w 79"/>
                  <a:gd name="T49" fmla="*/ 34 h 154"/>
                  <a:gd name="T50" fmla="*/ 23 w 79"/>
                  <a:gd name="T51" fmla="*/ 35 h 154"/>
                  <a:gd name="T52" fmla="*/ 26 w 79"/>
                  <a:gd name="T53" fmla="*/ 30 h 154"/>
                  <a:gd name="T54" fmla="*/ 19 w 79"/>
                  <a:gd name="T55" fmla="*/ 31 h 154"/>
                  <a:gd name="T56" fmla="*/ 22 w 79"/>
                  <a:gd name="T57" fmla="*/ 26 h 154"/>
                  <a:gd name="T58" fmla="*/ 15 w 79"/>
                  <a:gd name="T59" fmla="*/ 28 h 154"/>
                  <a:gd name="T60" fmla="*/ 18 w 79"/>
                  <a:gd name="T61" fmla="*/ 22 h 154"/>
                  <a:gd name="T62" fmla="*/ 7 w 79"/>
                  <a:gd name="T63" fmla="*/ 28 h 154"/>
                  <a:gd name="T64" fmla="*/ 15 w 79"/>
                  <a:gd name="T65" fmla="*/ 19 h 154"/>
                  <a:gd name="T66" fmla="*/ 5 w 79"/>
                  <a:gd name="T67" fmla="*/ 148 h 154"/>
                  <a:gd name="T68" fmla="*/ 0 w 79"/>
                  <a:gd name="T69" fmla="*/ 3 h 154"/>
                  <a:gd name="T70" fmla="*/ 4 w 79"/>
                  <a:gd name="T71" fmla="*/ 1 h 154"/>
                  <a:gd name="T72" fmla="*/ 66 w 79"/>
                  <a:gd name="T73" fmla="*/ 87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9" h="154">
                    <a:moveTo>
                      <a:pt x="66" y="87"/>
                    </a:moveTo>
                    <a:cubicBezTo>
                      <a:pt x="74" y="78"/>
                      <a:pt x="74" y="78"/>
                      <a:pt x="74" y="78"/>
                    </a:cubicBezTo>
                    <a:cubicBezTo>
                      <a:pt x="71" y="75"/>
                      <a:pt x="71" y="75"/>
                      <a:pt x="71" y="75"/>
                    </a:cubicBezTo>
                    <a:cubicBezTo>
                      <a:pt x="67" y="80"/>
                      <a:pt x="67" y="80"/>
                      <a:pt x="67" y="80"/>
                    </a:cubicBezTo>
                    <a:cubicBezTo>
                      <a:pt x="66" y="79"/>
                      <a:pt x="66" y="79"/>
                      <a:pt x="66" y="79"/>
                    </a:cubicBezTo>
                    <a:cubicBezTo>
                      <a:pt x="70" y="74"/>
                      <a:pt x="70" y="74"/>
                      <a:pt x="70" y="74"/>
                    </a:cubicBezTo>
                    <a:cubicBezTo>
                      <a:pt x="67" y="71"/>
                      <a:pt x="67" y="71"/>
                      <a:pt x="6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66" y="70"/>
                      <a:pt x="66" y="70"/>
                      <a:pt x="66" y="70"/>
                    </a:cubicBezTo>
                    <a:cubicBezTo>
                      <a:pt x="64" y="68"/>
                      <a:pt x="64" y="68"/>
                      <a:pt x="64" y="68"/>
                    </a:cubicBezTo>
                    <a:cubicBezTo>
                      <a:pt x="60" y="72"/>
                      <a:pt x="60" y="72"/>
                      <a:pt x="60" y="72"/>
                    </a:cubicBezTo>
                    <a:cubicBezTo>
                      <a:pt x="58" y="71"/>
                      <a:pt x="58" y="71"/>
                      <a:pt x="58" y="71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60" y="64"/>
                      <a:pt x="60" y="64"/>
                      <a:pt x="60" y="64"/>
                    </a:cubicBezTo>
                    <a:cubicBezTo>
                      <a:pt x="51" y="72"/>
                      <a:pt x="51" y="72"/>
                      <a:pt x="51" y="72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9" y="63"/>
                      <a:pt x="59" y="63"/>
                      <a:pt x="59" y="63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2" y="64"/>
                      <a:pt x="52" y="64"/>
                      <a:pt x="52" y="64"/>
                    </a:cubicBezTo>
                    <a:cubicBezTo>
                      <a:pt x="56" y="60"/>
                      <a:pt x="56" y="60"/>
                      <a:pt x="56" y="60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49" y="61"/>
                      <a:pt x="49" y="61"/>
                      <a:pt x="49" y="61"/>
                    </a:cubicBezTo>
                    <a:cubicBezTo>
                      <a:pt x="48" y="60"/>
                      <a:pt x="48" y="60"/>
                      <a:pt x="48" y="60"/>
                    </a:cubicBezTo>
                    <a:cubicBezTo>
                      <a:pt x="52" y="56"/>
                      <a:pt x="52" y="56"/>
                      <a:pt x="52" y="56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36" y="57"/>
                      <a:pt x="36" y="57"/>
                      <a:pt x="36" y="57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2" y="46"/>
                      <a:pt x="42" y="46"/>
                      <a:pt x="42" y="46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34" y="38"/>
                      <a:pt x="34" y="38"/>
                      <a:pt x="34" y="38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148"/>
                      <a:pt x="5" y="148"/>
                      <a:pt x="5" y="148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4" y="0"/>
                      <a:pt x="4" y="1"/>
                    </a:cubicBezTo>
                    <a:cubicBezTo>
                      <a:pt x="79" y="75"/>
                      <a:pt x="79" y="75"/>
                      <a:pt x="79" y="75"/>
                    </a:cubicBezTo>
                    <a:cubicBezTo>
                      <a:pt x="66" y="87"/>
                      <a:pt x="66" y="87"/>
                      <a:pt x="66" y="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12">
                <a:extLst>
                  <a:ext uri="{FF2B5EF4-FFF2-40B4-BE49-F238E27FC236}">
                    <a16:creationId xmlns:a16="http://schemas.microsoft.com/office/drawing/2014/main" id="{A6029D6C-5CDA-2810-310C-91BC41DF13F5}"/>
                  </a:ext>
                </a:extLst>
              </p:cNvPr>
              <p:cNvSpPr/>
              <p:nvPr/>
            </p:nvSpPr>
            <p:spPr bwMode="auto">
              <a:xfrm>
                <a:off x="1892" y="541"/>
                <a:ext cx="97" cy="188"/>
              </a:xfrm>
              <a:custGeom>
                <a:avLst/>
                <a:gdLst>
                  <a:gd name="T0" fmla="*/ 0 w 41"/>
                  <a:gd name="T1" fmla="*/ 79 h 79"/>
                  <a:gd name="T2" fmla="*/ 0 w 41"/>
                  <a:gd name="T3" fmla="*/ 3 h 79"/>
                  <a:gd name="T4" fmla="*/ 2 w 41"/>
                  <a:gd name="T5" fmla="*/ 0 h 79"/>
                  <a:gd name="T6" fmla="*/ 5 w 41"/>
                  <a:gd name="T7" fmla="*/ 1 h 79"/>
                  <a:gd name="T8" fmla="*/ 41 w 41"/>
                  <a:gd name="T9" fmla="*/ 38 h 79"/>
                  <a:gd name="T10" fmla="*/ 37 w 41"/>
                  <a:gd name="T11" fmla="*/ 41 h 79"/>
                  <a:gd name="T12" fmla="*/ 5 w 41"/>
                  <a:gd name="T13" fmla="*/ 10 h 79"/>
                  <a:gd name="T14" fmla="*/ 5 w 41"/>
                  <a:gd name="T15" fmla="*/ 73 h 79"/>
                  <a:gd name="T16" fmla="*/ 0 w 41"/>
                  <a:gd name="T17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79">
                    <a:moveTo>
                      <a:pt x="0" y="79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73"/>
                      <a:pt x="5" y="73"/>
                      <a:pt x="5" y="73"/>
                    </a:cubicBezTo>
                    <a:lnTo>
                      <a:pt x="0" y="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13">
                <a:extLst>
                  <a:ext uri="{FF2B5EF4-FFF2-40B4-BE49-F238E27FC236}">
                    <a16:creationId xmlns:a16="http://schemas.microsoft.com/office/drawing/2014/main" id="{69AE9B3C-819A-1252-5673-4A8347F1A40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54" y="529"/>
                <a:ext cx="447" cy="446"/>
              </a:xfrm>
              <a:custGeom>
                <a:avLst/>
                <a:gdLst>
                  <a:gd name="T0" fmla="*/ 2 w 188"/>
                  <a:gd name="T1" fmla="*/ 151 h 187"/>
                  <a:gd name="T2" fmla="*/ 36 w 188"/>
                  <a:gd name="T3" fmla="*/ 185 h 187"/>
                  <a:gd name="T4" fmla="*/ 43 w 188"/>
                  <a:gd name="T5" fmla="*/ 185 h 187"/>
                  <a:gd name="T6" fmla="*/ 186 w 188"/>
                  <a:gd name="T7" fmla="*/ 43 h 187"/>
                  <a:gd name="T8" fmla="*/ 186 w 188"/>
                  <a:gd name="T9" fmla="*/ 36 h 187"/>
                  <a:gd name="T10" fmla="*/ 152 w 188"/>
                  <a:gd name="T11" fmla="*/ 2 h 187"/>
                  <a:gd name="T12" fmla="*/ 145 w 188"/>
                  <a:gd name="T13" fmla="*/ 2 h 187"/>
                  <a:gd name="T14" fmla="*/ 2 w 188"/>
                  <a:gd name="T15" fmla="*/ 144 h 187"/>
                  <a:gd name="T16" fmla="*/ 2 w 188"/>
                  <a:gd name="T17" fmla="*/ 151 h 187"/>
                  <a:gd name="T18" fmla="*/ 6 w 188"/>
                  <a:gd name="T19" fmla="*/ 148 h 187"/>
                  <a:gd name="T20" fmla="*/ 148 w 188"/>
                  <a:gd name="T21" fmla="*/ 5 h 187"/>
                  <a:gd name="T22" fmla="*/ 182 w 188"/>
                  <a:gd name="T23" fmla="*/ 39 h 187"/>
                  <a:gd name="T24" fmla="*/ 173 w 188"/>
                  <a:gd name="T25" fmla="*/ 48 h 187"/>
                  <a:gd name="T26" fmla="*/ 148 w 188"/>
                  <a:gd name="T27" fmla="*/ 23 h 187"/>
                  <a:gd name="T28" fmla="*/ 145 w 188"/>
                  <a:gd name="T29" fmla="*/ 26 h 187"/>
                  <a:gd name="T30" fmla="*/ 170 w 188"/>
                  <a:gd name="T31" fmla="*/ 51 h 187"/>
                  <a:gd name="T32" fmla="*/ 162 w 188"/>
                  <a:gd name="T33" fmla="*/ 59 h 187"/>
                  <a:gd name="T34" fmla="*/ 149 w 188"/>
                  <a:gd name="T35" fmla="*/ 47 h 187"/>
                  <a:gd name="T36" fmla="*/ 146 w 188"/>
                  <a:gd name="T37" fmla="*/ 50 h 187"/>
                  <a:gd name="T38" fmla="*/ 159 w 188"/>
                  <a:gd name="T39" fmla="*/ 62 h 187"/>
                  <a:gd name="T40" fmla="*/ 151 w 188"/>
                  <a:gd name="T41" fmla="*/ 70 h 187"/>
                  <a:gd name="T42" fmla="*/ 138 w 188"/>
                  <a:gd name="T43" fmla="*/ 58 h 187"/>
                  <a:gd name="T44" fmla="*/ 135 w 188"/>
                  <a:gd name="T45" fmla="*/ 61 h 187"/>
                  <a:gd name="T46" fmla="*/ 148 w 188"/>
                  <a:gd name="T47" fmla="*/ 73 h 187"/>
                  <a:gd name="T48" fmla="*/ 139 w 188"/>
                  <a:gd name="T49" fmla="*/ 82 h 187"/>
                  <a:gd name="T50" fmla="*/ 127 w 188"/>
                  <a:gd name="T51" fmla="*/ 69 h 187"/>
                  <a:gd name="T52" fmla="*/ 124 w 188"/>
                  <a:gd name="T53" fmla="*/ 72 h 187"/>
                  <a:gd name="T54" fmla="*/ 136 w 188"/>
                  <a:gd name="T55" fmla="*/ 85 h 187"/>
                  <a:gd name="T56" fmla="*/ 128 w 188"/>
                  <a:gd name="T57" fmla="*/ 93 h 187"/>
                  <a:gd name="T58" fmla="*/ 103 w 188"/>
                  <a:gd name="T59" fmla="*/ 68 h 187"/>
                  <a:gd name="T60" fmla="*/ 100 w 188"/>
                  <a:gd name="T61" fmla="*/ 71 h 187"/>
                  <a:gd name="T62" fmla="*/ 125 w 188"/>
                  <a:gd name="T63" fmla="*/ 96 h 187"/>
                  <a:gd name="T64" fmla="*/ 117 w 188"/>
                  <a:gd name="T65" fmla="*/ 104 h 187"/>
                  <a:gd name="T66" fmla="*/ 104 w 188"/>
                  <a:gd name="T67" fmla="*/ 92 h 187"/>
                  <a:gd name="T68" fmla="*/ 101 w 188"/>
                  <a:gd name="T69" fmla="*/ 95 h 187"/>
                  <a:gd name="T70" fmla="*/ 114 w 188"/>
                  <a:gd name="T71" fmla="*/ 107 h 187"/>
                  <a:gd name="T72" fmla="*/ 106 w 188"/>
                  <a:gd name="T73" fmla="*/ 115 h 187"/>
                  <a:gd name="T74" fmla="*/ 93 w 188"/>
                  <a:gd name="T75" fmla="*/ 103 h 187"/>
                  <a:gd name="T76" fmla="*/ 90 w 188"/>
                  <a:gd name="T77" fmla="*/ 105 h 187"/>
                  <a:gd name="T78" fmla="*/ 103 w 188"/>
                  <a:gd name="T79" fmla="*/ 118 h 187"/>
                  <a:gd name="T80" fmla="*/ 94 w 188"/>
                  <a:gd name="T81" fmla="*/ 127 h 187"/>
                  <a:gd name="T82" fmla="*/ 82 w 188"/>
                  <a:gd name="T83" fmla="*/ 114 h 187"/>
                  <a:gd name="T84" fmla="*/ 79 w 188"/>
                  <a:gd name="T85" fmla="*/ 117 h 187"/>
                  <a:gd name="T86" fmla="*/ 91 w 188"/>
                  <a:gd name="T87" fmla="*/ 130 h 187"/>
                  <a:gd name="T88" fmla="*/ 84 w 188"/>
                  <a:gd name="T89" fmla="*/ 137 h 187"/>
                  <a:gd name="T90" fmla="*/ 59 w 188"/>
                  <a:gd name="T91" fmla="*/ 111 h 187"/>
                  <a:gd name="T92" fmla="*/ 56 w 188"/>
                  <a:gd name="T93" fmla="*/ 114 h 187"/>
                  <a:gd name="T94" fmla="*/ 81 w 188"/>
                  <a:gd name="T95" fmla="*/ 140 h 187"/>
                  <a:gd name="T96" fmla="*/ 74 w 188"/>
                  <a:gd name="T97" fmla="*/ 147 h 187"/>
                  <a:gd name="T98" fmla="*/ 61 w 188"/>
                  <a:gd name="T99" fmla="*/ 135 h 187"/>
                  <a:gd name="T100" fmla="*/ 58 w 188"/>
                  <a:gd name="T101" fmla="*/ 138 h 187"/>
                  <a:gd name="T102" fmla="*/ 71 w 188"/>
                  <a:gd name="T103" fmla="*/ 150 h 187"/>
                  <a:gd name="T104" fmla="*/ 63 w 188"/>
                  <a:gd name="T105" fmla="*/ 158 h 187"/>
                  <a:gd name="T106" fmla="*/ 50 w 188"/>
                  <a:gd name="T107" fmla="*/ 146 h 187"/>
                  <a:gd name="T108" fmla="*/ 47 w 188"/>
                  <a:gd name="T109" fmla="*/ 149 h 187"/>
                  <a:gd name="T110" fmla="*/ 60 w 188"/>
                  <a:gd name="T111" fmla="*/ 161 h 187"/>
                  <a:gd name="T112" fmla="*/ 51 w 188"/>
                  <a:gd name="T113" fmla="*/ 170 h 187"/>
                  <a:gd name="T114" fmla="*/ 38 w 188"/>
                  <a:gd name="T115" fmla="*/ 158 h 187"/>
                  <a:gd name="T116" fmla="*/ 35 w 188"/>
                  <a:gd name="T117" fmla="*/ 161 h 187"/>
                  <a:gd name="T118" fmla="*/ 48 w 188"/>
                  <a:gd name="T119" fmla="*/ 173 h 187"/>
                  <a:gd name="T120" fmla="*/ 40 w 188"/>
                  <a:gd name="T121" fmla="*/ 182 h 187"/>
                  <a:gd name="T122" fmla="*/ 6 w 188"/>
                  <a:gd name="T123" fmla="*/ 148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8" h="187">
                    <a:moveTo>
                      <a:pt x="2" y="151"/>
                    </a:moveTo>
                    <a:cubicBezTo>
                      <a:pt x="36" y="185"/>
                      <a:pt x="36" y="185"/>
                      <a:pt x="36" y="185"/>
                    </a:cubicBezTo>
                    <a:cubicBezTo>
                      <a:pt x="38" y="187"/>
                      <a:pt x="41" y="187"/>
                      <a:pt x="43" y="185"/>
                    </a:cubicBezTo>
                    <a:cubicBezTo>
                      <a:pt x="186" y="43"/>
                      <a:pt x="186" y="43"/>
                      <a:pt x="186" y="43"/>
                    </a:cubicBezTo>
                    <a:cubicBezTo>
                      <a:pt x="188" y="41"/>
                      <a:pt x="188" y="37"/>
                      <a:pt x="186" y="36"/>
                    </a:cubicBezTo>
                    <a:cubicBezTo>
                      <a:pt x="152" y="2"/>
                      <a:pt x="152" y="2"/>
                      <a:pt x="152" y="2"/>
                    </a:cubicBezTo>
                    <a:cubicBezTo>
                      <a:pt x="150" y="0"/>
                      <a:pt x="147" y="0"/>
                      <a:pt x="145" y="2"/>
                    </a:cubicBezTo>
                    <a:cubicBezTo>
                      <a:pt x="2" y="144"/>
                      <a:pt x="2" y="144"/>
                      <a:pt x="2" y="144"/>
                    </a:cubicBezTo>
                    <a:cubicBezTo>
                      <a:pt x="0" y="146"/>
                      <a:pt x="0" y="150"/>
                      <a:pt x="2" y="151"/>
                    </a:cubicBezTo>
                    <a:close/>
                    <a:moveTo>
                      <a:pt x="6" y="148"/>
                    </a:moveTo>
                    <a:cubicBezTo>
                      <a:pt x="148" y="5"/>
                      <a:pt x="148" y="5"/>
                      <a:pt x="148" y="5"/>
                    </a:cubicBezTo>
                    <a:cubicBezTo>
                      <a:pt x="182" y="39"/>
                      <a:pt x="182" y="39"/>
                      <a:pt x="182" y="39"/>
                    </a:cubicBezTo>
                    <a:cubicBezTo>
                      <a:pt x="173" y="48"/>
                      <a:pt x="173" y="48"/>
                      <a:pt x="173" y="48"/>
                    </a:cubicBezTo>
                    <a:cubicBezTo>
                      <a:pt x="148" y="23"/>
                      <a:pt x="148" y="23"/>
                      <a:pt x="148" y="23"/>
                    </a:cubicBezTo>
                    <a:cubicBezTo>
                      <a:pt x="145" y="26"/>
                      <a:pt x="145" y="26"/>
                      <a:pt x="145" y="26"/>
                    </a:cubicBezTo>
                    <a:cubicBezTo>
                      <a:pt x="170" y="51"/>
                      <a:pt x="170" y="51"/>
                      <a:pt x="170" y="51"/>
                    </a:cubicBezTo>
                    <a:cubicBezTo>
                      <a:pt x="162" y="59"/>
                      <a:pt x="162" y="59"/>
                      <a:pt x="162" y="59"/>
                    </a:cubicBezTo>
                    <a:cubicBezTo>
                      <a:pt x="149" y="47"/>
                      <a:pt x="149" y="47"/>
                      <a:pt x="149" y="47"/>
                    </a:cubicBezTo>
                    <a:cubicBezTo>
                      <a:pt x="146" y="50"/>
                      <a:pt x="146" y="50"/>
                      <a:pt x="146" y="50"/>
                    </a:cubicBezTo>
                    <a:cubicBezTo>
                      <a:pt x="159" y="62"/>
                      <a:pt x="159" y="62"/>
                      <a:pt x="159" y="62"/>
                    </a:cubicBezTo>
                    <a:cubicBezTo>
                      <a:pt x="151" y="70"/>
                      <a:pt x="151" y="70"/>
                      <a:pt x="151" y="70"/>
                    </a:cubicBezTo>
                    <a:cubicBezTo>
                      <a:pt x="138" y="58"/>
                      <a:pt x="138" y="58"/>
                      <a:pt x="138" y="58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48" y="73"/>
                      <a:pt x="148" y="73"/>
                      <a:pt x="148" y="73"/>
                    </a:cubicBezTo>
                    <a:cubicBezTo>
                      <a:pt x="139" y="82"/>
                      <a:pt x="139" y="82"/>
                      <a:pt x="139" y="82"/>
                    </a:cubicBezTo>
                    <a:cubicBezTo>
                      <a:pt x="127" y="69"/>
                      <a:pt x="127" y="69"/>
                      <a:pt x="127" y="69"/>
                    </a:cubicBezTo>
                    <a:cubicBezTo>
                      <a:pt x="124" y="72"/>
                      <a:pt x="124" y="72"/>
                      <a:pt x="124" y="72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28" y="93"/>
                      <a:pt x="128" y="93"/>
                      <a:pt x="128" y="93"/>
                    </a:cubicBezTo>
                    <a:cubicBezTo>
                      <a:pt x="103" y="68"/>
                      <a:pt x="103" y="68"/>
                      <a:pt x="103" y="68"/>
                    </a:cubicBezTo>
                    <a:cubicBezTo>
                      <a:pt x="100" y="71"/>
                      <a:pt x="100" y="71"/>
                      <a:pt x="100" y="71"/>
                    </a:cubicBezTo>
                    <a:cubicBezTo>
                      <a:pt x="125" y="96"/>
                      <a:pt x="125" y="96"/>
                      <a:pt x="125" y="96"/>
                    </a:cubicBezTo>
                    <a:cubicBezTo>
                      <a:pt x="117" y="104"/>
                      <a:pt x="117" y="104"/>
                      <a:pt x="117" y="104"/>
                    </a:cubicBezTo>
                    <a:cubicBezTo>
                      <a:pt x="104" y="92"/>
                      <a:pt x="104" y="92"/>
                      <a:pt x="104" y="92"/>
                    </a:cubicBezTo>
                    <a:cubicBezTo>
                      <a:pt x="101" y="95"/>
                      <a:pt x="101" y="95"/>
                      <a:pt x="101" y="95"/>
                    </a:cubicBezTo>
                    <a:cubicBezTo>
                      <a:pt x="114" y="107"/>
                      <a:pt x="114" y="107"/>
                      <a:pt x="114" y="107"/>
                    </a:cubicBezTo>
                    <a:cubicBezTo>
                      <a:pt x="106" y="115"/>
                      <a:pt x="106" y="115"/>
                      <a:pt x="106" y="115"/>
                    </a:cubicBezTo>
                    <a:cubicBezTo>
                      <a:pt x="93" y="103"/>
                      <a:pt x="93" y="103"/>
                      <a:pt x="93" y="103"/>
                    </a:cubicBezTo>
                    <a:cubicBezTo>
                      <a:pt x="90" y="105"/>
                      <a:pt x="90" y="105"/>
                      <a:pt x="90" y="105"/>
                    </a:cubicBezTo>
                    <a:cubicBezTo>
                      <a:pt x="103" y="118"/>
                      <a:pt x="103" y="118"/>
                      <a:pt x="103" y="118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82" y="114"/>
                      <a:pt x="82" y="114"/>
                      <a:pt x="82" y="114"/>
                    </a:cubicBezTo>
                    <a:cubicBezTo>
                      <a:pt x="79" y="117"/>
                      <a:pt x="79" y="117"/>
                      <a:pt x="79" y="117"/>
                    </a:cubicBezTo>
                    <a:cubicBezTo>
                      <a:pt x="91" y="130"/>
                      <a:pt x="91" y="130"/>
                      <a:pt x="91" y="130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59" y="111"/>
                      <a:pt x="59" y="111"/>
                      <a:pt x="59" y="111"/>
                    </a:cubicBezTo>
                    <a:cubicBezTo>
                      <a:pt x="56" y="114"/>
                      <a:pt x="56" y="114"/>
                      <a:pt x="56" y="114"/>
                    </a:cubicBezTo>
                    <a:cubicBezTo>
                      <a:pt x="81" y="140"/>
                      <a:pt x="81" y="140"/>
                      <a:pt x="81" y="140"/>
                    </a:cubicBezTo>
                    <a:cubicBezTo>
                      <a:pt x="74" y="147"/>
                      <a:pt x="74" y="147"/>
                      <a:pt x="74" y="147"/>
                    </a:cubicBezTo>
                    <a:cubicBezTo>
                      <a:pt x="61" y="135"/>
                      <a:pt x="61" y="135"/>
                      <a:pt x="61" y="135"/>
                    </a:cubicBezTo>
                    <a:cubicBezTo>
                      <a:pt x="58" y="138"/>
                      <a:pt x="58" y="138"/>
                      <a:pt x="58" y="138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63" y="158"/>
                      <a:pt x="63" y="158"/>
                      <a:pt x="63" y="158"/>
                    </a:cubicBezTo>
                    <a:cubicBezTo>
                      <a:pt x="50" y="146"/>
                      <a:pt x="50" y="146"/>
                      <a:pt x="50" y="146"/>
                    </a:cubicBezTo>
                    <a:cubicBezTo>
                      <a:pt x="47" y="149"/>
                      <a:pt x="47" y="149"/>
                      <a:pt x="47" y="149"/>
                    </a:cubicBezTo>
                    <a:cubicBezTo>
                      <a:pt x="60" y="161"/>
                      <a:pt x="60" y="161"/>
                      <a:pt x="60" y="161"/>
                    </a:cubicBezTo>
                    <a:cubicBezTo>
                      <a:pt x="51" y="170"/>
                      <a:pt x="51" y="170"/>
                      <a:pt x="51" y="170"/>
                    </a:cubicBezTo>
                    <a:cubicBezTo>
                      <a:pt x="38" y="158"/>
                      <a:pt x="38" y="158"/>
                      <a:pt x="38" y="158"/>
                    </a:cubicBezTo>
                    <a:cubicBezTo>
                      <a:pt x="35" y="161"/>
                      <a:pt x="35" y="161"/>
                      <a:pt x="35" y="161"/>
                    </a:cubicBezTo>
                    <a:cubicBezTo>
                      <a:pt x="48" y="173"/>
                      <a:pt x="48" y="173"/>
                      <a:pt x="48" y="173"/>
                    </a:cubicBezTo>
                    <a:cubicBezTo>
                      <a:pt x="40" y="182"/>
                      <a:pt x="40" y="182"/>
                      <a:pt x="40" y="182"/>
                    </a:cubicBezTo>
                    <a:lnTo>
                      <a:pt x="6" y="1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127C17F-9761-6172-79C6-2DAB8A6BE002}"/>
              </a:ext>
            </a:extLst>
          </p:cNvPr>
          <p:cNvGrpSpPr/>
          <p:nvPr/>
        </p:nvGrpSpPr>
        <p:grpSpPr>
          <a:xfrm>
            <a:off x="9427224" y="1394325"/>
            <a:ext cx="982966" cy="982966"/>
            <a:chOff x="9412710" y="4996920"/>
            <a:chExt cx="982966" cy="982966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C979DA59-9652-A673-BA61-FF5799CEEA96}"/>
                </a:ext>
              </a:extLst>
            </p:cNvPr>
            <p:cNvSpPr/>
            <p:nvPr/>
          </p:nvSpPr>
          <p:spPr>
            <a:xfrm>
              <a:off x="9412710" y="4996920"/>
              <a:ext cx="982966" cy="982966"/>
            </a:xfrm>
            <a:prstGeom prst="ellipse">
              <a:avLst/>
            </a:prstGeom>
            <a:solidFill>
              <a:srgbClr val="46FA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Freeform 5">
              <a:extLst>
                <a:ext uri="{FF2B5EF4-FFF2-40B4-BE49-F238E27FC236}">
                  <a16:creationId xmlns:a16="http://schemas.microsoft.com/office/drawing/2014/main" id="{39FEDEB4-038E-05A0-9AB2-D877212A89D1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9613947" y="5281924"/>
              <a:ext cx="580492" cy="430062"/>
            </a:xfrm>
            <a:custGeom>
              <a:avLst/>
              <a:gdLst>
                <a:gd name="T0" fmla="*/ 243 w 263"/>
                <a:gd name="T1" fmla="*/ 34 h 194"/>
                <a:gd name="T2" fmla="*/ 250 w 263"/>
                <a:gd name="T3" fmla="*/ 26 h 194"/>
                <a:gd name="T4" fmla="*/ 29 w 263"/>
                <a:gd name="T5" fmla="*/ 19 h 194"/>
                <a:gd name="T6" fmla="*/ 23 w 263"/>
                <a:gd name="T7" fmla="*/ 69 h 194"/>
                <a:gd name="T8" fmla="*/ 19 w 263"/>
                <a:gd name="T9" fmla="*/ 80 h 194"/>
                <a:gd name="T10" fmla="*/ 25 w 263"/>
                <a:gd name="T11" fmla="*/ 105 h 194"/>
                <a:gd name="T12" fmla="*/ 14 w 263"/>
                <a:gd name="T13" fmla="*/ 116 h 194"/>
                <a:gd name="T14" fmla="*/ 21 w 263"/>
                <a:gd name="T15" fmla="*/ 165 h 194"/>
                <a:gd name="T16" fmla="*/ 246 w 263"/>
                <a:gd name="T17" fmla="*/ 161 h 194"/>
                <a:gd name="T18" fmla="*/ 236 w 263"/>
                <a:gd name="T19" fmla="*/ 127 h 194"/>
                <a:gd name="T20" fmla="*/ 243 w 263"/>
                <a:gd name="T21" fmla="*/ 119 h 194"/>
                <a:gd name="T22" fmla="*/ 248 w 263"/>
                <a:gd name="T23" fmla="*/ 92 h 194"/>
                <a:gd name="T24" fmla="*/ 254 w 263"/>
                <a:gd name="T25" fmla="*/ 68 h 194"/>
                <a:gd name="T26" fmla="*/ 124 w 263"/>
                <a:gd name="T27" fmla="*/ 58 h 194"/>
                <a:gd name="T28" fmla="*/ 224 w 263"/>
                <a:gd name="T29" fmla="*/ 38 h 194"/>
                <a:gd name="T30" fmla="*/ 233 w 263"/>
                <a:gd name="T31" fmla="*/ 57 h 194"/>
                <a:gd name="T32" fmla="*/ 220 w 263"/>
                <a:gd name="T33" fmla="*/ 64 h 194"/>
                <a:gd name="T34" fmla="*/ 124 w 263"/>
                <a:gd name="T35" fmla="*/ 58 h 194"/>
                <a:gd name="T36" fmla="*/ 38 w 263"/>
                <a:gd name="T37" fmla="*/ 84 h 194"/>
                <a:gd name="T38" fmla="*/ 118 w 263"/>
                <a:gd name="T39" fmla="*/ 101 h 194"/>
                <a:gd name="T40" fmla="*/ 118 w 263"/>
                <a:gd name="T41" fmla="*/ 101 h 194"/>
                <a:gd name="T42" fmla="*/ 139 w 263"/>
                <a:gd name="T43" fmla="*/ 134 h 194"/>
                <a:gd name="T44" fmla="*/ 29 w 263"/>
                <a:gd name="T45" fmla="*/ 107 h 194"/>
                <a:gd name="T46" fmla="*/ 27 w 263"/>
                <a:gd name="T47" fmla="*/ 82 h 194"/>
                <a:gd name="T48" fmla="*/ 26 w 263"/>
                <a:gd name="T49" fmla="*/ 31 h 194"/>
                <a:gd name="T50" fmla="*/ 31 w 263"/>
                <a:gd name="T51" fmla="*/ 29 h 194"/>
                <a:gd name="T52" fmla="*/ 120 w 263"/>
                <a:gd name="T53" fmla="*/ 58 h 194"/>
                <a:gd name="T54" fmla="*/ 36 w 263"/>
                <a:gd name="T55" fmla="*/ 65 h 194"/>
                <a:gd name="T56" fmla="*/ 31 w 263"/>
                <a:gd name="T57" fmla="*/ 63 h 194"/>
                <a:gd name="T58" fmla="*/ 111 w 263"/>
                <a:gd name="T59" fmla="*/ 181 h 194"/>
                <a:gd name="T60" fmla="*/ 24 w 263"/>
                <a:gd name="T61" fmla="*/ 156 h 194"/>
                <a:gd name="T62" fmla="*/ 18 w 263"/>
                <a:gd name="T63" fmla="*/ 124 h 194"/>
                <a:gd name="T64" fmla="*/ 24 w 263"/>
                <a:gd name="T65" fmla="*/ 122 h 194"/>
                <a:gd name="T66" fmla="*/ 112 w 263"/>
                <a:gd name="T67" fmla="*/ 151 h 194"/>
                <a:gd name="T68" fmla="*/ 225 w 263"/>
                <a:gd name="T69" fmla="*/ 150 h 194"/>
                <a:gd name="T70" fmla="*/ 116 w 263"/>
                <a:gd name="T71" fmla="*/ 181 h 194"/>
                <a:gd name="T72" fmla="*/ 140 w 263"/>
                <a:gd name="T73" fmla="*/ 147 h 194"/>
                <a:gd name="T74" fmla="*/ 157 w 263"/>
                <a:gd name="T75" fmla="*/ 143 h 194"/>
                <a:gd name="T76" fmla="*/ 228 w 263"/>
                <a:gd name="T77" fmla="*/ 129 h 194"/>
                <a:gd name="T78" fmla="*/ 231 w 263"/>
                <a:gd name="T79" fmla="*/ 110 h 194"/>
                <a:gd name="T80" fmla="*/ 222 w 263"/>
                <a:gd name="T81" fmla="*/ 112 h 194"/>
                <a:gd name="T82" fmla="*/ 143 w 263"/>
                <a:gd name="T83" fmla="*/ 105 h 194"/>
                <a:gd name="T84" fmla="*/ 231 w 263"/>
                <a:gd name="T85" fmla="*/ 76 h 194"/>
                <a:gd name="T86" fmla="*/ 240 w 263"/>
                <a:gd name="T87" fmla="*/ 9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3" h="194">
                  <a:moveTo>
                    <a:pt x="238" y="59"/>
                  </a:moveTo>
                  <a:cubicBezTo>
                    <a:pt x="237" y="51"/>
                    <a:pt x="236" y="38"/>
                    <a:pt x="243" y="34"/>
                  </a:cubicBezTo>
                  <a:cubicBezTo>
                    <a:pt x="244" y="34"/>
                    <a:pt x="244" y="34"/>
                    <a:pt x="244" y="33"/>
                  </a:cubicBezTo>
                  <a:cubicBezTo>
                    <a:pt x="249" y="32"/>
                    <a:pt x="253" y="29"/>
                    <a:pt x="250" y="26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13" y="21"/>
                    <a:pt x="15" y="46"/>
                  </a:cubicBezTo>
                  <a:cubicBezTo>
                    <a:pt x="15" y="59"/>
                    <a:pt x="20" y="65"/>
                    <a:pt x="23" y="69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9" y="76"/>
                    <a:pt x="13" y="78"/>
                    <a:pt x="19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6" y="85"/>
                    <a:pt x="26" y="98"/>
                    <a:pt x="25" y="105"/>
                  </a:cubicBezTo>
                  <a:cubicBezTo>
                    <a:pt x="0" y="112"/>
                    <a:pt x="9" y="115"/>
                    <a:pt x="9" y="115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0" y="119"/>
                    <a:pt x="6" y="126"/>
                    <a:pt x="7" y="139"/>
                  </a:cubicBezTo>
                  <a:cubicBezTo>
                    <a:pt x="9" y="163"/>
                    <a:pt x="21" y="165"/>
                    <a:pt x="21" y="165"/>
                  </a:cubicBezTo>
                  <a:cubicBezTo>
                    <a:pt x="111" y="194"/>
                    <a:pt x="111" y="194"/>
                    <a:pt x="111" y="194"/>
                  </a:cubicBezTo>
                  <a:cubicBezTo>
                    <a:pt x="246" y="161"/>
                    <a:pt x="246" y="161"/>
                    <a:pt x="246" y="161"/>
                  </a:cubicBezTo>
                  <a:cubicBezTo>
                    <a:pt x="246" y="161"/>
                    <a:pt x="255" y="159"/>
                    <a:pt x="230" y="152"/>
                  </a:cubicBezTo>
                  <a:cubicBezTo>
                    <a:pt x="229" y="144"/>
                    <a:pt x="229" y="131"/>
                    <a:pt x="236" y="127"/>
                  </a:cubicBezTo>
                  <a:cubicBezTo>
                    <a:pt x="236" y="127"/>
                    <a:pt x="236" y="127"/>
                    <a:pt x="236" y="126"/>
                  </a:cubicBezTo>
                  <a:cubicBezTo>
                    <a:pt x="242" y="125"/>
                    <a:pt x="246" y="122"/>
                    <a:pt x="243" y="119"/>
                  </a:cubicBezTo>
                  <a:cubicBezTo>
                    <a:pt x="237" y="117"/>
                    <a:pt x="237" y="117"/>
                    <a:pt x="237" y="117"/>
                  </a:cubicBezTo>
                  <a:cubicBezTo>
                    <a:pt x="241" y="114"/>
                    <a:pt x="247" y="108"/>
                    <a:pt x="248" y="92"/>
                  </a:cubicBezTo>
                  <a:cubicBezTo>
                    <a:pt x="248" y="81"/>
                    <a:pt x="245" y="75"/>
                    <a:pt x="242" y="71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4" y="68"/>
                    <a:pt x="263" y="66"/>
                    <a:pt x="238" y="59"/>
                  </a:cubicBezTo>
                  <a:close/>
                  <a:moveTo>
                    <a:pt x="124" y="58"/>
                  </a:moveTo>
                  <a:cubicBezTo>
                    <a:pt x="147" y="54"/>
                    <a:pt x="147" y="54"/>
                    <a:pt x="147" y="54"/>
                  </a:cubicBezTo>
                  <a:cubicBezTo>
                    <a:pt x="224" y="38"/>
                    <a:pt x="224" y="38"/>
                    <a:pt x="224" y="38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2" y="42"/>
                    <a:pt x="232" y="51"/>
                    <a:pt x="233" y="57"/>
                  </a:cubicBezTo>
                  <a:cubicBezTo>
                    <a:pt x="233" y="59"/>
                    <a:pt x="233" y="60"/>
                    <a:pt x="233" y="61"/>
                  </a:cubicBezTo>
                  <a:cubicBezTo>
                    <a:pt x="220" y="64"/>
                    <a:pt x="220" y="64"/>
                    <a:pt x="220" y="64"/>
                  </a:cubicBezTo>
                  <a:cubicBezTo>
                    <a:pt x="123" y="88"/>
                    <a:pt x="123" y="88"/>
                    <a:pt x="123" y="88"/>
                  </a:cubicBezTo>
                  <a:lnTo>
                    <a:pt x="124" y="58"/>
                  </a:lnTo>
                  <a:close/>
                  <a:moveTo>
                    <a:pt x="27" y="82"/>
                  </a:moveTo>
                  <a:cubicBezTo>
                    <a:pt x="38" y="84"/>
                    <a:pt x="38" y="84"/>
                    <a:pt x="38" y="84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38" y="105"/>
                    <a:pt x="138" y="105"/>
                    <a:pt x="138" y="105"/>
                  </a:cubicBezTo>
                  <a:cubicBezTo>
                    <a:pt x="139" y="134"/>
                    <a:pt x="139" y="134"/>
                    <a:pt x="139" y="134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29" y="107"/>
                    <a:pt x="29" y="107"/>
                    <a:pt x="29" y="107"/>
                  </a:cubicBezTo>
                  <a:cubicBezTo>
                    <a:pt x="29" y="106"/>
                    <a:pt x="30" y="105"/>
                    <a:pt x="30" y="104"/>
                  </a:cubicBezTo>
                  <a:cubicBezTo>
                    <a:pt x="30" y="98"/>
                    <a:pt x="30" y="89"/>
                    <a:pt x="27" y="82"/>
                  </a:cubicBezTo>
                  <a:close/>
                  <a:moveTo>
                    <a:pt x="22" y="45"/>
                  </a:moveTo>
                  <a:cubicBezTo>
                    <a:pt x="22" y="38"/>
                    <a:pt x="23" y="33"/>
                    <a:pt x="26" y="31"/>
                  </a:cubicBezTo>
                  <a:cubicBezTo>
                    <a:pt x="27" y="30"/>
                    <a:pt x="29" y="29"/>
                    <a:pt x="30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120" y="58"/>
                    <a:pt x="120" y="58"/>
                    <a:pt x="120" y="58"/>
                  </a:cubicBezTo>
                  <a:cubicBezTo>
                    <a:pt x="119" y="88"/>
                    <a:pt x="119" y="88"/>
                    <a:pt x="119" y="88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2" y="64"/>
                    <a:pt x="31" y="64"/>
                    <a:pt x="31" y="63"/>
                  </a:cubicBezTo>
                  <a:cubicBezTo>
                    <a:pt x="31" y="63"/>
                    <a:pt x="23" y="63"/>
                    <a:pt x="22" y="45"/>
                  </a:cubicBezTo>
                  <a:close/>
                  <a:moveTo>
                    <a:pt x="111" y="181"/>
                  </a:moveTo>
                  <a:cubicBezTo>
                    <a:pt x="24" y="157"/>
                    <a:pt x="24" y="157"/>
                    <a:pt x="24" y="157"/>
                  </a:cubicBezTo>
                  <a:cubicBezTo>
                    <a:pt x="24" y="157"/>
                    <a:pt x="24" y="157"/>
                    <a:pt x="24" y="156"/>
                  </a:cubicBezTo>
                  <a:cubicBezTo>
                    <a:pt x="23" y="156"/>
                    <a:pt x="15" y="156"/>
                    <a:pt x="15" y="138"/>
                  </a:cubicBezTo>
                  <a:cubicBezTo>
                    <a:pt x="15" y="131"/>
                    <a:pt x="16" y="126"/>
                    <a:pt x="18" y="124"/>
                  </a:cubicBezTo>
                  <a:cubicBezTo>
                    <a:pt x="20" y="123"/>
                    <a:pt x="21" y="122"/>
                    <a:pt x="23" y="122"/>
                  </a:cubicBezTo>
                  <a:cubicBezTo>
                    <a:pt x="23" y="122"/>
                    <a:pt x="24" y="122"/>
                    <a:pt x="24" y="122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12" y="151"/>
                    <a:pt x="112" y="151"/>
                    <a:pt x="112" y="151"/>
                  </a:cubicBezTo>
                  <a:lnTo>
                    <a:pt x="111" y="181"/>
                  </a:lnTo>
                  <a:close/>
                  <a:moveTo>
                    <a:pt x="225" y="150"/>
                  </a:moveTo>
                  <a:cubicBezTo>
                    <a:pt x="225" y="152"/>
                    <a:pt x="225" y="153"/>
                    <a:pt x="225" y="154"/>
                  </a:cubicBezTo>
                  <a:cubicBezTo>
                    <a:pt x="116" y="181"/>
                    <a:pt x="116" y="181"/>
                    <a:pt x="116" y="181"/>
                  </a:cubicBezTo>
                  <a:cubicBezTo>
                    <a:pt x="117" y="151"/>
                    <a:pt x="117" y="151"/>
                    <a:pt x="117" y="151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44" y="147"/>
                    <a:pt x="144" y="147"/>
                    <a:pt x="144" y="147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216" y="131"/>
                    <a:pt x="216" y="131"/>
                    <a:pt x="216" y="131"/>
                  </a:cubicBezTo>
                  <a:cubicBezTo>
                    <a:pt x="228" y="129"/>
                    <a:pt x="228" y="129"/>
                    <a:pt x="228" y="129"/>
                  </a:cubicBezTo>
                  <a:cubicBezTo>
                    <a:pt x="224" y="135"/>
                    <a:pt x="224" y="144"/>
                    <a:pt x="225" y="150"/>
                  </a:cubicBezTo>
                  <a:close/>
                  <a:moveTo>
                    <a:pt x="231" y="110"/>
                  </a:moveTo>
                  <a:cubicBezTo>
                    <a:pt x="231" y="110"/>
                    <a:pt x="231" y="110"/>
                    <a:pt x="230" y="110"/>
                  </a:cubicBezTo>
                  <a:cubicBezTo>
                    <a:pt x="222" y="112"/>
                    <a:pt x="222" y="112"/>
                    <a:pt x="222" y="112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3" y="105"/>
                    <a:pt x="143" y="105"/>
                    <a:pt x="143" y="105"/>
                  </a:cubicBezTo>
                  <a:cubicBezTo>
                    <a:pt x="168" y="96"/>
                    <a:pt x="168" y="96"/>
                    <a:pt x="168" y="96"/>
                  </a:cubicBezTo>
                  <a:cubicBezTo>
                    <a:pt x="231" y="76"/>
                    <a:pt x="231" y="76"/>
                    <a:pt x="231" y="76"/>
                  </a:cubicBezTo>
                  <a:cubicBezTo>
                    <a:pt x="231" y="76"/>
                    <a:pt x="234" y="75"/>
                    <a:pt x="237" y="78"/>
                  </a:cubicBezTo>
                  <a:cubicBezTo>
                    <a:pt x="239" y="80"/>
                    <a:pt x="240" y="85"/>
                    <a:pt x="240" y="91"/>
                  </a:cubicBezTo>
                  <a:cubicBezTo>
                    <a:pt x="239" y="109"/>
                    <a:pt x="231" y="110"/>
                    <a:pt x="231" y="1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2" name="任意多边形 15">
            <a:extLst>
              <a:ext uri="{FF2B5EF4-FFF2-40B4-BE49-F238E27FC236}">
                <a16:creationId xmlns:a16="http://schemas.microsoft.com/office/drawing/2014/main" id="{3E8E82FB-0727-B6E8-CC58-982AC3F2312F}"/>
              </a:ext>
            </a:extLst>
          </p:cNvPr>
          <p:cNvSpPr/>
          <p:nvPr/>
        </p:nvSpPr>
        <p:spPr>
          <a:xfrm rot="10800000">
            <a:off x="1223572" y="2645484"/>
            <a:ext cx="2128470" cy="3039283"/>
          </a:xfrm>
          <a:custGeom>
            <a:avLst/>
            <a:gdLst>
              <a:gd name="connsiteX0" fmla="*/ 127235 w 1980000"/>
              <a:gd name="connsiteY0" fmla="*/ 0 h 2827279"/>
              <a:gd name="connsiteX1" fmla="*/ 1852765 w 1980000"/>
              <a:gd name="connsiteY1" fmla="*/ 0 h 2827279"/>
              <a:gd name="connsiteX2" fmla="*/ 1980000 w 1980000"/>
              <a:gd name="connsiteY2" fmla="*/ 127235 h 2827279"/>
              <a:gd name="connsiteX3" fmla="*/ 1980000 w 1980000"/>
              <a:gd name="connsiteY3" fmla="*/ 2572765 h 2827279"/>
              <a:gd name="connsiteX4" fmla="*/ 1852765 w 1980000"/>
              <a:gd name="connsiteY4" fmla="*/ 2700000 h 2827279"/>
              <a:gd name="connsiteX5" fmla="*/ 1117279 w 1980000"/>
              <a:gd name="connsiteY5" fmla="*/ 2700000 h 2827279"/>
              <a:gd name="connsiteX6" fmla="*/ 990000 w 1980000"/>
              <a:gd name="connsiteY6" fmla="*/ 2827279 h 2827279"/>
              <a:gd name="connsiteX7" fmla="*/ 862721 w 1980000"/>
              <a:gd name="connsiteY7" fmla="*/ 2700000 h 2827279"/>
              <a:gd name="connsiteX8" fmla="*/ 127235 w 1980000"/>
              <a:gd name="connsiteY8" fmla="*/ 2700000 h 2827279"/>
              <a:gd name="connsiteX9" fmla="*/ 0 w 1980000"/>
              <a:gd name="connsiteY9" fmla="*/ 2572765 h 2827279"/>
              <a:gd name="connsiteX10" fmla="*/ 0 w 1980000"/>
              <a:gd name="connsiteY10" fmla="*/ 127235 h 2827279"/>
              <a:gd name="connsiteX11" fmla="*/ 127235 w 1980000"/>
              <a:gd name="connsiteY11" fmla="*/ 0 h 2827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80000" h="2827279">
                <a:moveTo>
                  <a:pt x="127235" y="0"/>
                </a:moveTo>
                <a:lnTo>
                  <a:pt x="1852765" y="0"/>
                </a:lnTo>
                <a:cubicBezTo>
                  <a:pt x="1923035" y="0"/>
                  <a:pt x="1980000" y="56965"/>
                  <a:pt x="1980000" y="127235"/>
                </a:cubicBezTo>
                <a:lnTo>
                  <a:pt x="1980000" y="2572765"/>
                </a:lnTo>
                <a:cubicBezTo>
                  <a:pt x="1980000" y="2643035"/>
                  <a:pt x="1923035" y="2700000"/>
                  <a:pt x="1852765" y="2700000"/>
                </a:cubicBezTo>
                <a:lnTo>
                  <a:pt x="1117279" y="2700000"/>
                </a:lnTo>
                <a:lnTo>
                  <a:pt x="990000" y="2827279"/>
                </a:lnTo>
                <a:lnTo>
                  <a:pt x="862721" y="2700000"/>
                </a:lnTo>
                <a:lnTo>
                  <a:pt x="127235" y="2700000"/>
                </a:lnTo>
                <a:cubicBezTo>
                  <a:pt x="56965" y="2700000"/>
                  <a:pt x="0" y="2643035"/>
                  <a:pt x="0" y="2572765"/>
                </a:cubicBezTo>
                <a:lnTo>
                  <a:pt x="0" y="127235"/>
                </a:lnTo>
                <a:cubicBezTo>
                  <a:pt x="0" y="56965"/>
                  <a:pt x="56965" y="0"/>
                  <a:pt x="127235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lt1">
                <a:hueOff val="0"/>
                <a:satOff val="0"/>
                <a:lumOff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36" name="任意多边形 14">
            <a:extLst>
              <a:ext uri="{FF2B5EF4-FFF2-40B4-BE49-F238E27FC236}">
                <a16:creationId xmlns:a16="http://schemas.microsoft.com/office/drawing/2014/main" id="{FAFF519D-9FDF-0AC2-5047-11BA22B242E4}"/>
              </a:ext>
            </a:extLst>
          </p:cNvPr>
          <p:cNvSpPr/>
          <p:nvPr/>
        </p:nvSpPr>
        <p:spPr>
          <a:xfrm rot="10800000">
            <a:off x="3762368" y="2645484"/>
            <a:ext cx="2128470" cy="3039283"/>
          </a:xfrm>
          <a:custGeom>
            <a:avLst/>
            <a:gdLst>
              <a:gd name="connsiteX0" fmla="*/ 127235 w 1980000"/>
              <a:gd name="connsiteY0" fmla="*/ 0 h 2827279"/>
              <a:gd name="connsiteX1" fmla="*/ 1852765 w 1980000"/>
              <a:gd name="connsiteY1" fmla="*/ 0 h 2827279"/>
              <a:gd name="connsiteX2" fmla="*/ 1980000 w 1980000"/>
              <a:gd name="connsiteY2" fmla="*/ 127235 h 2827279"/>
              <a:gd name="connsiteX3" fmla="*/ 1980000 w 1980000"/>
              <a:gd name="connsiteY3" fmla="*/ 2572765 h 2827279"/>
              <a:gd name="connsiteX4" fmla="*/ 1852765 w 1980000"/>
              <a:gd name="connsiteY4" fmla="*/ 2700000 h 2827279"/>
              <a:gd name="connsiteX5" fmla="*/ 1117279 w 1980000"/>
              <a:gd name="connsiteY5" fmla="*/ 2700000 h 2827279"/>
              <a:gd name="connsiteX6" fmla="*/ 990000 w 1980000"/>
              <a:gd name="connsiteY6" fmla="*/ 2827279 h 2827279"/>
              <a:gd name="connsiteX7" fmla="*/ 862721 w 1980000"/>
              <a:gd name="connsiteY7" fmla="*/ 2700000 h 2827279"/>
              <a:gd name="connsiteX8" fmla="*/ 127235 w 1980000"/>
              <a:gd name="connsiteY8" fmla="*/ 2700000 h 2827279"/>
              <a:gd name="connsiteX9" fmla="*/ 0 w 1980000"/>
              <a:gd name="connsiteY9" fmla="*/ 2572765 h 2827279"/>
              <a:gd name="connsiteX10" fmla="*/ 0 w 1980000"/>
              <a:gd name="connsiteY10" fmla="*/ 127235 h 2827279"/>
              <a:gd name="connsiteX11" fmla="*/ 127235 w 1980000"/>
              <a:gd name="connsiteY11" fmla="*/ 0 h 2827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80000" h="2827279">
                <a:moveTo>
                  <a:pt x="127235" y="0"/>
                </a:moveTo>
                <a:lnTo>
                  <a:pt x="1852765" y="0"/>
                </a:lnTo>
                <a:cubicBezTo>
                  <a:pt x="1923035" y="0"/>
                  <a:pt x="1980000" y="56965"/>
                  <a:pt x="1980000" y="127235"/>
                </a:cubicBezTo>
                <a:lnTo>
                  <a:pt x="1980000" y="2572765"/>
                </a:lnTo>
                <a:cubicBezTo>
                  <a:pt x="1980000" y="2643035"/>
                  <a:pt x="1923035" y="2700000"/>
                  <a:pt x="1852765" y="2700000"/>
                </a:cubicBezTo>
                <a:lnTo>
                  <a:pt x="1117279" y="2700000"/>
                </a:lnTo>
                <a:lnTo>
                  <a:pt x="990000" y="2827279"/>
                </a:lnTo>
                <a:lnTo>
                  <a:pt x="862721" y="2700000"/>
                </a:lnTo>
                <a:lnTo>
                  <a:pt x="127235" y="2700000"/>
                </a:lnTo>
                <a:cubicBezTo>
                  <a:pt x="56965" y="2700000"/>
                  <a:pt x="0" y="2643035"/>
                  <a:pt x="0" y="2572765"/>
                </a:cubicBezTo>
                <a:lnTo>
                  <a:pt x="0" y="127235"/>
                </a:lnTo>
                <a:cubicBezTo>
                  <a:pt x="0" y="56965"/>
                  <a:pt x="56965" y="0"/>
                  <a:pt x="1272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40" name="任意多边形 13">
            <a:extLst>
              <a:ext uri="{FF2B5EF4-FFF2-40B4-BE49-F238E27FC236}">
                <a16:creationId xmlns:a16="http://schemas.microsoft.com/office/drawing/2014/main" id="{568C544D-9143-9622-B5AB-46F4620E5E6E}"/>
              </a:ext>
            </a:extLst>
          </p:cNvPr>
          <p:cNvSpPr/>
          <p:nvPr/>
        </p:nvSpPr>
        <p:spPr>
          <a:xfrm rot="10800000">
            <a:off x="6301163" y="2645484"/>
            <a:ext cx="2128470" cy="3039283"/>
          </a:xfrm>
          <a:custGeom>
            <a:avLst/>
            <a:gdLst>
              <a:gd name="connsiteX0" fmla="*/ 127235 w 1980000"/>
              <a:gd name="connsiteY0" fmla="*/ 0 h 2827279"/>
              <a:gd name="connsiteX1" fmla="*/ 1852765 w 1980000"/>
              <a:gd name="connsiteY1" fmla="*/ 0 h 2827279"/>
              <a:gd name="connsiteX2" fmla="*/ 1980000 w 1980000"/>
              <a:gd name="connsiteY2" fmla="*/ 127235 h 2827279"/>
              <a:gd name="connsiteX3" fmla="*/ 1980000 w 1980000"/>
              <a:gd name="connsiteY3" fmla="*/ 2572765 h 2827279"/>
              <a:gd name="connsiteX4" fmla="*/ 1852765 w 1980000"/>
              <a:gd name="connsiteY4" fmla="*/ 2700000 h 2827279"/>
              <a:gd name="connsiteX5" fmla="*/ 1117279 w 1980000"/>
              <a:gd name="connsiteY5" fmla="*/ 2700000 h 2827279"/>
              <a:gd name="connsiteX6" fmla="*/ 990000 w 1980000"/>
              <a:gd name="connsiteY6" fmla="*/ 2827279 h 2827279"/>
              <a:gd name="connsiteX7" fmla="*/ 862721 w 1980000"/>
              <a:gd name="connsiteY7" fmla="*/ 2700000 h 2827279"/>
              <a:gd name="connsiteX8" fmla="*/ 127235 w 1980000"/>
              <a:gd name="connsiteY8" fmla="*/ 2700000 h 2827279"/>
              <a:gd name="connsiteX9" fmla="*/ 0 w 1980000"/>
              <a:gd name="connsiteY9" fmla="*/ 2572765 h 2827279"/>
              <a:gd name="connsiteX10" fmla="*/ 0 w 1980000"/>
              <a:gd name="connsiteY10" fmla="*/ 127235 h 2827279"/>
              <a:gd name="connsiteX11" fmla="*/ 127235 w 1980000"/>
              <a:gd name="connsiteY11" fmla="*/ 0 h 2827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80000" h="2827279">
                <a:moveTo>
                  <a:pt x="127235" y="0"/>
                </a:moveTo>
                <a:lnTo>
                  <a:pt x="1852765" y="0"/>
                </a:lnTo>
                <a:cubicBezTo>
                  <a:pt x="1923035" y="0"/>
                  <a:pt x="1980000" y="56965"/>
                  <a:pt x="1980000" y="127235"/>
                </a:cubicBezTo>
                <a:lnTo>
                  <a:pt x="1980000" y="2572765"/>
                </a:lnTo>
                <a:cubicBezTo>
                  <a:pt x="1980000" y="2643035"/>
                  <a:pt x="1923035" y="2700000"/>
                  <a:pt x="1852765" y="2700000"/>
                </a:cubicBezTo>
                <a:lnTo>
                  <a:pt x="1117279" y="2700000"/>
                </a:lnTo>
                <a:lnTo>
                  <a:pt x="990000" y="2827279"/>
                </a:lnTo>
                <a:lnTo>
                  <a:pt x="862721" y="2700000"/>
                </a:lnTo>
                <a:lnTo>
                  <a:pt x="127235" y="2700000"/>
                </a:lnTo>
                <a:cubicBezTo>
                  <a:pt x="56965" y="2700000"/>
                  <a:pt x="0" y="2643035"/>
                  <a:pt x="0" y="2572765"/>
                </a:cubicBezTo>
                <a:lnTo>
                  <a:pt x="0" y="127235"/>
                </a:lnTo>
                <a:cubicBezTo>
                  <a:pt x="0" y="56965"/>
                  <a:pt x="56965" y="0"/>
                  <a:pt x="1272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44" name="任意多边形 12">
            <a:extLst>
              <a:ext uri="{FF2B5EF4-FFF2-40B4-BE49-F238E27FC236}">
                <a16:creationId xmlns:a16="http://schemas.microsoft.com/office/drawing/2014/main" id="{B3C07A3C-A399-D9B8-6DE0-20EBDCE3155E}"/>
              </a:ext>
            </a:extLst>
          </p:cNvPr>
          <p:cNvSpPr/>
          <p:nvPr/>
        </p:nvSpPr>
        <p:spPr>
          <a:xfrm rot="10800000">
            <a:off x="8839958" y="2645484"/>
            <a:ext cx="2128470" cy="3039283"/>
          </a:xfrm>
          <a:custGeom>
            <a:avLst/>
            <a:gdLst>
              <a:gd name="connsiteX0" fmla="*/ 127235 w 1980000"/>
              <a:gd name="connsiteY0" fmla="*/ 0 h 2827279"/>
              <a:gd name="connsiteX1" fmla="*/ 1852765 w 1980000"/>
              <a:gd name="connsiteY1" fmla="*/ 0 h 2827279"/>
              <a:gd name="connsiteX2" fmla="*/ 1980000 w 1980000"/>
              <a:gd name="connsiteY2" fmla="*/ 127235 h 2827279"/>
              <a:gd name="connsiteX3" fmla="*/ 1980000 w 1980000"/>
              <a:gd name="connsiteY3" fmla="*/ 2572765 h 2827279"/>
              <a:gd name="connsiteX4" fmla="*/ 1852765 w 1980000"/>
              <a:gd name="connsiteY4" fmla="*/ 2700000 h 2827279"/>
              <a:gd name="connsiteX5" fmla="*/ 1117279 w 1980000"/>
              <a:gd name="connsiteY5" fmla="*/ 2700000 h 2827279"/>
              <a:gd name="connsiteX6" fmla="*/ 990000 w 1980000"/>
              <a:gd name="connsiteY6" fmla="*/ 2827279 h 2827279"/>
              <a:gd name="connsiteX7" fmla="*/ 862721 w 1980000"/>
              <a:gd name="connsiteY7" fmla="*/ 2700000 h 2827279"/>
              <a:gd name="connsiteX8" fmla="*/ 127235 w 1980000"/>
              <a:gd name="connsiteY8" fmla="*/ 2700000 h 2827279"/>
              <a:gd name="connsiteX9" fmla="*/ 0 w 1980000"/>
              <a:gd name="connsiteY9" fmla="*/ 2572765 h 2827279"/>
              <a:gd name="connsiteX10" fmla="*/ 0 w 1980000"/>
              <a:gd name="connsiteY10" fmla="*/ 127235 h 2827279"/>
              <a:gd name="connsiteX11" fmla="*/ 127235 w 1980000"/>
              <a:gd name="connsiteY11" fmla="*/ 0 h 2827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80000" h="2827279">
                <a:moveTo>
                  <a:pt x="127235" y="0"/>
                </a:moveTo>
                <a:lnTo>
                  <a:pt x="1852765" y="0"/>
                </a:lnTo>
                <a:cubicBezTo>
                  <a:pt x="1923035" y="0"/>
                  <a:pt x="1980000" y="56965"/>
                  <a:pt x="1980000" y="127235"/>
                </a:cubicBezTo>
                <a:lnTo>
                  <a:pt x="1980000" y="2572765"/>
                </a:lnTo>
                <a:cubicBezTo>
                  <a:pt x="1980000" y="2643035"/>
                  <a:pt x="1923035" y="2700000"/>
                  <a:pt x="1852765" y="2700000"/>
                </a:cubicBezTo>
                <a:lnTo>
                  <a:pt x="1117279" y="2700000"/>
                </a:lnTo>
                <a:lnTo>
                  <a:pt x="990000" y="2827279"/>
                </a:lnTo>
                <a:lnTo>
                  <a:pt x="862721" y="2700000"/>
                </a:lnTo>
                <a:lnTo>
                  <a:pt x="127235" y="2700000"/>
                </a:lnTo>
                <a:cubicBezTo>
                  <a:pt x="56965" y="2700000"/>
                  <a:pt x="0" y="2643035"/>
                  <a:pt x="0" y="2572765"/>
                </a:cubicBezTo>
                <a:lnTo>
                  <a:pt x="0" y="127235"/>
                </a:lnTo>
                <a:cubicBezTo>
                  <a:pt x="0" y="56965"/>
                  <a:pt x="56965" y="0"/>
                  <a:pt x="1272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52FCD154-E09B-4650-5629-73FD95801A8D}"/>
              </a:ext>
            </a:extLst>
          </p:cNvPr>
          <p:cNvGrpSpPr/>
          <p:nvPr/>
        </p:nvGrpSpPr>
        <p:grpSpPr>
          <a:xfrm>
            <a:off x="1504948" y="3640845"/>
            <a:ext cx="1594744" cy="1332672"/>
            <a:chOff x="283599" y="1852049"/>
            <a:chExt cx="1594744" cy="133267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1068B02C-77B0-C77E-D590-0617F129F9AB}"/>
                </a:ext>
              </a:extLst>
            </p:cNvPr>
            <p:cNvSpPr txBox="1"/>
            <p:nvPr/>
          </p:nvSpPr>
          <p:spPr>
            <a:xfrm>
              <a:off x="283599" y="2190603"/>
              <a:ext cx="159474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2C3F2017-983E-F1B6-06DA-4624F69AD05F}"/>
                </a:ext>
              </a:extLst>
            </p:cNvPr>
            <p:cNvSpPr txBox="1"/>
            <p:nvPr/>
          </p:nvSpPr>
          <p:spPr>
            <a:xfrm>
              <a:off x="283599" y="1852049"/>
              <a:ext cx="15947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D65AE72F-7022-8352-01C1-27CAC00AA39F}"/>
              </a:ext>
            </a:extLst>
          </p:cNvPr>
          <p:cNvGrpSpPr/>
          <p:nvPr/>
        </p:nvGrpSpPr>
        <p:grpSpPr>
          <a:xfrm>
            <a:off x="4043744" y="3640845"/>
            <a:ext cx="1594744" cy="1332672"/>
            <a:chOff x="283599" y="1852049"/>
            <a:chExt cx="1594744" cy="133267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D919DF7E-6EA7-5FAB-3276-BDBAAE17ED2E}"/>
                </a:ext>
              </a:extLst>
            </p:cNvPr>
            <p:cNvSpPr txBox="1"/>
            <p:nvPr/>
          </p:nvSpPr>
          <p:spPr>
            <a:xfrm>
              <a:off x="283599" y="2190603"/>
              <a:ext cx="159474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161D95E6-677F-B7EB-B861-0F391D0329CA}"/>
                </a:ext>
              </a:extLst>
            </p:cNvPr>
            <p:cNvSpPr txBox="1"/>
            <p:nvPr/>
          </p:nvSpPr>
          <p:spPr>
            <a:xfrm>
              <a:off x="283599" y="1852049"/>
              <a:ext cx="15947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C7548E78-9BAB-1B3F-A5B0-36A4707B4960}"/>
              </a:ext>
            </a:extLst>
          </p:cNvPr>
          <p:cNvGrpSpPr/>
          <p:nvPr/>
        </p:nvGrpSpPr>
        <p:grpSpPr>
          <a:xfrm>
            <a:off x="6582540" y="3640845"/>
            <a:ext cx="1594744" cy="1332672"/>
            <a:chOff x="283599" y="1852049"/>
            <a:chExt cx="1594744" cy="1332672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FF9F3D86-EF1A-5909-75B6-981E65B278E5}"/>
                </a:ext>
              </a:extLst>
            </p:cNvPr>
            <p:cNvSpPr txBox="1"/>
            <p:nvPr/>
          </p:nvSpPr>
          <p:spPr>
            <a:xfrm>
              <a:off x="283599" y="2190603"/>
              <a:ext cx="159474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6F28D8EC-7CFD-1C5D-FCB1-79F82DEB6F7B}"/>
                </a:ext>
              </a:extLst>
            </p:cNvPr>
            <p:cNvSpPr txBox="1"/>
            <p:nvPr/>
          </p:nvSpPr>
          <p:spPr>
            <a:xfrm>
              <a:off x="283599" y="1852049"/>
              <a:ext cx="15947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5F27D816-6F5D-EA10-E984-2ED1F989D0A3}"/>
              </a:ext>
            </a:extLst>
          </p:cNvPr>
          <p:cNvGrpSpPr/>
          <p:nvPr/>
        </p:nvGrpSpPr>
        <p:grpSpPr>
          <a:xfrm>
            <a:off x="9121336" y="3640845"/>
            <a:ext cx="1594744" cy="1332672"/>
            <a:chOff x="283599" y="1852049"/>
            <a:chExt cx="1594744" cy="1332672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AB242015-C27D-18C2-B7D1-6F6DFE6D7781}"/>
                </a:ext>
              </a:extLst>
            </p:cNvPr>
            <p:cNvSpPr txBox="1"/>
            <p:nvPr/>
          </p:nvSpPr>
          <p:spPr>
            <a:xfrm>
              <a:off x="283599" y="2190603"/>
              <a:ext cx="159474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E2CE7A41-C082-0818-DAE6-49A1BA18997B}"/>
                </a:ext>
              </a:extLst>
            </p:cNvPr>
            <p:cNvSpPr txBox="1"/>
            <p:nvPr/>
          </p:nvSpPr>
          <p:spPr>
            <a:xfrm>
              <a:off x="283599" y="1852049"/>
              <a:ext cx="15947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3653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ypjcp0xx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46FABC"/>
        </a:solidFill>
        <a:ln w="12700">
          <a:noFill/>
        </a:ln>
      </a:spPr>
      <a:bodyPr rtlCol="0" anchor="ctr"/>
      <a:lstStyle>
        <a:defPPr algn="ctr">
          <a:defRPr>
            <a:sym typeface="+mn-lt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2477</Words>
  <Application>Microsoft Office PowerPoint</Application>
  <PresentationFormat>宽屏</PresentationFormat>
  <Paragraphs>270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HarmonyOS Sans SC Light</vt:lpstr>
      <vt:lpstr>MiSans Heavy</vt:lpstr>
      <vt:lpstr>阿里巴巴普惠体 2.0 115 Black</vt:lpstr>
      <vt:lpstr>阿里巴巴普惠体 2.0 55 Regular</vt:lpstr>
      <vt:lpstr>阿里巴巴普惠体 2.0 65 Medium</vt:lpstr>
      <vt:lpstr>等线</vt:lpstr>
      <vt:lpstr>宋体</vt:lpstr>
      <vt:lpstr>微软雅黑</vt:lpstr>
      <vt:lpstr>Arial</vt:lpstr>
      <vt:lpstr>Segoe UI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极简清新弥散风商务通用ppt模板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93</cp:revision>
  <dcterms:created xsi:type="dcterms:W3CDTF">2024-01-24T07:52:47Z</dcterms:created>
  <dcterms:modified xsi:type="dcterms:W3CDTF">2024-01-24T15:05:37Z</dcterms:modified>
  <cp:contentStatus>极简清新弥散风商务通用ppt模板，www.51pptmoban.com</cp:contentStatus>
  <cp:version>51pptmoban.com（V51-012401版）</cp:version>
</cp:coreProperties>
</file>